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1027" r:id="rId2"/>
    <p:sldId id="1023" r:id="rId3"/>
    <p:sldId id="1024" r:id="rId4"/>
    <p:sldId id="1026" r:id="rId5"/>
    <p:sldId id="1016" r:id="rId6"/>
    <p:sldId id="1028" r:id="rId7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342809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685617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028426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371234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1714043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056851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2399660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2742468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pos="312" userDrawn="1">
          <p15:clr>
            <a:srgbClr val="A4A3A4"/>
          </p15:clr>
        </p15:guide>
        <p15:guide id="4" pos="5440" userDrawn="1">
          <p15:clr>
            <a:srgbClr val="A4A3A4"/>
          </p15:clr>
        </p15:guide>
        <p15:guide id="5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AF46"/>
    <a:srgbClr val="2A4464"/>
    <a:srgbClr val="1D5253"/>
    <a:srgbClr val="75111F"/>
    <a:srgbClr val="225F60"/>
    <a:srgbClr val="31898B"/>
    <a:srgbClr val="2B7577"/>
    <a:srgbClr val="215C5D"/>
    <a:srgbClr val="1E5556"/>
    <a:srgbClr val="99D6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47" autoAdjust="0"/>
    <p:restoredTop sz="49635" autoAdjust="0"/>
  </p:normalViewPr>
  <p:slideViewPr>
    <p:cSldViewPr snapToGrid="0" snapToObjects="1">
      <p:cViewPr>
        <p:scale>
          <a:sx n="75" d="100"/>
          <a:sy n="75" d="100"/>
        </p:scale>
        <p:origin x="1338" y="636"/>
      </p:cViewPr>
      <p:guideLst>
        <p:guide pos="2880"/>
        <p:guide pos="312"/>
        <p:guide pos="544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 snapToObjects="1">
      <p:cViewPr varScale="1">
        <p:scale>
          <a:sx n="69" d="100"/>
          <a:sy n="69" d="100"/>
        </p:scale>
        <p:origin x="-283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223-438D-BA1A-C2A271B4498A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223-438D-BA1A-C2A271B4498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223-438D-BA1A-C2A271B4498A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223-438D-BA1A-C2A271B4498A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3223-438D-BA1A-C2A271B4498A}"/>
              </c:ext>
            </c:extLst>
          </c:dPt>
          <c:dPt>
            <c:idx val="5"/>
            <c:invertIfNegative val="0"/>
            <c:bubble3D val="0"/>
            <c:spPr>
              <a:solidFill>
                <a:srgbClr val="75111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3223-438D-BA1A-C2A271B4498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平台其他费用</c:v>
                </c:pt>
                <c:pt idx="1">
                  <c:v>促销费用</c:v>
                </c:pt>
                <c:pt idx="2">
                  <c:v>FBA仓储费</c:v>
                </c:pt>
                <c:pt idx="3">
                  <c:v>广告费</c:v>
                </c:pt>
                <c:pt idx="4">
                  <c:v>物流费用</c:v>
                </c:pt>
                <c:pt idx="5">
                  <c:v>平台投放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2024.21</c:v>
                </c:pt>
                <c:pt idx="1">
                  <c:v>13514.21</c:v>
                </c:pt>
                <c:pt idx="2">
                  <c:v>32415.35</c:v>
                </c:pt>
                <c:pt idx="3">
                  <c:v>65412.21</c:v>
                </c:pt>
                <c:pt idx="4">
                  <c:v>84641.52</c:v>
                </c:pt>
                <c:pt idx="5">
                  <c:v>124511.22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3223-438D-BA1A-C2A271B449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287828832"/>
        <c:axId val="1287828416"/>
      </c:barChart>
      <c:valAx>
        <c:axId val="1287828416"/>
        <c:scaling>
          <c:orientation val="minMax"/>
        </c:scaling>
        <c:delete val="0"/>
        <c:axPos val="b"/>
        <c:numFmt formatCode="General" sourceLinked="1"/>
        <c:majorTickMark val="out"/>
        <c:minorTickMark val="out"/>
        <c:tickLblPos val="nextTo"/>
        <c:spPr>
          <a:noFill/>
          <a:ln>
            <a:solidFill>
              <a:schemeClr val="bg2">
                <a:lumMod val="9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1287828832"/>
        <c:crosses val="autoZero"/>
        <c:crossBetween val="between"/>
      </c:valAx>
      <c:catAx>
        <c:axId val="12878288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8782841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4FD-4A8E-8AC2-B2323DCC00A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4FD-4A8E-8AC2-B2323DCC00A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4FD-4A8E-8AC2-B2323DCC00AF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4FD-4A8E-8AC2-B2323DCC00AF}"/>
              </c:ext>
            </c:extLst>
          </c:dPt>
          <c:dPt>
            <c:idx val="4"/>
            <c:invertIfNegative val="0"/>
            <c:bubble3D val="0"/>
            <c:spPr>
              <a:solidFill>
                <a:srgbClr val="31898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34FD-4A8E-8AC2-B2323DCC00AF}"/>
              </c:ext>
            </c:extLst>
          </c:dPt>
          <c:dPt>
            <c:idx val="5"/>
            <c:invertIfNegative val="0"/>
            <c:bubble3D val="0"/>
            <c:spPr>
              <a:solidFill>
                <a:srgbClr val="2B757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34FD-4A8E-8AC2-B2323DCC00AF}"/>
              </c:ext>
            </c:extLst>
          </c:dPt>
          <c:dPt>
            <c:idx val="6"/>
            <c:invertIfNegative val="0"/>
            <c:bubble3D val="0"/>
            <c:spPr>
              <a:solidFill>
                <a:srgbClr val="225F60"/>
              </a:solidFill>
            </c:spPr>
            <c:extLst>
              <c:ext xmlns:c16="http://schemas.microsoft.com/office/drawing/2014/chart" uri="{C3380CC4-5D6E-409C-BE32-E72D297353CC}">
                <c16:uniqueId val="{0000000D-34FD-4A8E-8AC2-B2323DCC00AF}"/>
              </c:ext>
            </c:extLst>
          </c:dPt>
          <c:dLbls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9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D-34FD-4A8E-8AC2-B2323DCC00A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B&amp;O peoplay HX</c:v>
                </c:pt>
                <c:pt idx="1">
                  <c:v>Beats Fit Pro</c:v>
                </c:pt>
                <c:pt idx="2">
                  <c:v>B&amp;O peoplay Portal</c:v>
                </c:pt>
                <c:pt idx="3">
                  <c:v>Beats Flex</c:v>
                </c:pt>
                <c:pt idx="4">
                  <c:v>B&amp;O peoplay H95</c:v>
                </c:pt>
                <c:pt idx="5">
                  <c:v>其它型号</c:v>
                </c:pt>
                <c:pt idx="6">
                  <c:v>Beats Solo3 Wireless</c:v>
                </c:pt>
              </c:strCache>
            </c:strRef>
          </c:cat>
          <c:val>
            <c:numRef>
              <c:f>Sheet1!$B$2:$B$8</c:f>
              <c:numCache>
                <c:formatCode>0.00_ </c:formatCode>
                <c:ptCount val="7"/>
                <c:pt idx="0">
                  <c:v>74511.22</c:v>
                </c:pt>
                <c:pt idx="1">
                  <c:v>75412.210000000006</c:v>
                </c:pt>
                <c:pt idx="2">
                  <c:v>91514.21</c:v>
                </c:pt>
                <c:pt idx="3">
                  <c:v>122415.5</c:v>
                </c:pt>
                <c:pt idx="4">
                  <c:v>134641.51999999999</c:v>
                </c:pt>
                <c:pt idx="5">
                  <c:v>181514.21</c:v>
                </c:pt>
                <c:pt idx="6">
                  <c:v>263263.2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4FD-4A8E-8AC2-B2323DCC00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287830496"/>
        <c:axId val="1287828000"/>
      </c:barChart>
      <c:valAx>
        <c:axId val="1287828000"/>
        <c:scaling>
          <c:orientation val="minMax"/>
        </c:scaling>
        <c:delete val="0"/>
        <c:axPos val="b"/>
        <c:numFmt formatCode="0_ " sourceLinked="0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zh-CN"/>
          </a:p>
        </c:txPr>
        <c:crossAx val="1287830496"/>
        <c:crosses val="autoZero"/>
        <c:crossBetween val="between"/>
      </c:valAx>
      <c:catAx>
        <c:axId val="128783049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zh-CN"/>
          </a:p>
        </c:txPr>
        <c:crossAx val="128782800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5553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  <a:pPr/>
              <a:t>2022/11/10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1610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342809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685617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028426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371234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1714043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851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660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468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966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59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41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4077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9203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579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6121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8ED3153-0FC8-C512-3B32-A5C59F11F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094" r="2094"/>
          <a:stretch/>
        </p:blipFill>
        <p:spPr>
          <a:xfrm>
            <a:off x="-9527" y="0"/>
            <a:ext cx="9153528" cy="515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748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D5D3B296-EA7B-BD0C-27C6-57C605B7C914}"/>
              </a:ext>
            </a:extLst>
          </p:cNvPr>
          <p:cNvSpPr/>
          <p:nvPr userDrawn="1"/>
        </p:nvSpPr>
        <p:spPr bwMode="auto">
          <a:xfrm>
            <a:off x="4254500" y="-22860000"/>
            <a:ext cx="635000" cy="63500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73C0154A-FF45-492B-0C1C-EC64A40E5B67}"/>
              </a:ext>
            </a:extLst>
          </p:cNvPr>
          <p:cNvSpPr/>
          <p:nvPr userDrawn="1"/>
        </p:nvSpPr>
        <p:spPr bwMode="auto">
          <a:xfrm>
            <a:off x="4254500" y="22860000"/>
            <a:ext cx="635000" cy="63500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8129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xStyles>
    <p:titleStyle>
      <a:lvl1pPr algn="l" rtl="0" fontAlgn="base">
        <a:spcBef>
          <a:spcPct val="0"/>
        </a:spcBef>
        <a:spcAft>
          <a:spcPct val="0"/>
        </a:spcAft>
        <a:defRPr sz="1799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342763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685526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028289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371051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257072" indent="-257072" algn="l" rtl="0" fontAlgn="base">
        <a:spcBef>
          <a:spcPct val="20000"/>
        </a:spcBef>
        <a:spcAft>
          <a:spcPct val="0"/>
        </a:spcAft>
        <a:buChar char="•"/>
        <a:defRPr sz="1499">
          <a:solidFill>
            <a:schemeClr val="accent1"/>
          </a:solidFill>
          <a:latin typeface="+mn-lt"/>
          <a:ea typeface="+mn-ea"/>
          <a:cs typeface="+mn-cs"/>
        </a:defRPr>
      </a:lvl1pPr>
      <a:lvl2pPr marL="556990" indent="-214227" algn="l" rtl="0" eaLnBrk="0" fontAlgn="base" hangingPunct="0">
        <a:spcBef>
          <a:spcPct val="20000"/>
        </a:spcBef>
        <a:spcAft>
          <a:spcPct val="0"/>
        </a:spcAft>
        <a:buChar char="–"/>
        <a:defRPr sz="1499">
          <a:solidFill>
            <a:schemeClr val="accent1"/>
          </a:solidFill>
          <a:latin typeface="+mn-lt"/>
          <a:ea typeface="仿宋_GB2312" pitchFamily="49" charset="-122"/>
        </a:defRPr>
      </a:lvl2pPr>
      <a:lvl3pPr marL="856907" indent="-171381" algn="l" rtl="0" eaLnBrk="0" fontAlgn="base" hangingPunct="0">
        <a:spcBef>
          <a:spcPct val="20000"/>
        </a:spcBef>
        <a:spcAft>
          <a:spcPct val="0"/>
        </a:spcAft>
        <a:buChar char="•"/>
        <a:defRPr sz="1799">
          <a:solidFill>
            <a:schemeClr val="tx1"/>
          </a:solidFill>
          <a:latin typeface="+mn-lt"/>
          <a:ea typeface="宋体" pitchFamily="2" charset="-122"/>
        </a:defRPr>
      </a:lvl3pPr>
      <a:lvl4pPr marL="1199670" indent="-171381" algn="l" rtl="0" eaLnBrk="0" fontAlgn="base" hangingPunct="0">
        <a:spcBef>
          <a:spcPct val="20000"/>
        </a:spcBef>
        <a:spcAft>
          <a:spcPct val="0"/>
        </a:spcAft>
        <a:buChar char="–"/>
        <a:defRPr sz="1499">
          <a:solidFill>
            <a:schemeClr val="tx1"/>
          </a:solidFill>
          <a:latin typeface="+mn-lt"/>
          <a:ea typeface="宋体" pitchFamily="2" charset="-122"/>
        </a:defRPr>
      </a:lvl4pPr>
      <a:lvl5pPr marL="1542433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5pPr>
      <a:lvl6pPr marL="1885196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6pPr>
      <a:lvl7pPr marL="2227958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7pPr>
      <a:lvl8pPr marL="2570721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8pPr>
      <a:lvl9pPr marL="2913484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763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526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289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1051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3814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6577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99340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2103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712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pos="312" userDrawn="1">
          <p15:clr>
            <a:srgbClr val="F26B43"/>
          </p15:clr>
        </p15:guide>
        <p15:guide id="4" pos="5440" userDrawn="1">
          <p15:clr>
            <a:srgbClr val="F26B43"/>
          </p15:clr>
        </p15:guide>
        <p15:guide id="5" orient="horz" pos="480" userDrawn="1">
          <p15:clr>
            <a:srgbClr val="F26B43"/>
          </p15:clr>
        </p15:guide>
        <p15:guide id="6" orient="horz" pos="528" userDrawn="1">
          <p15:clr>
            <a:srgbClr val="F26B43"/>
          </p15:clr>
        </p15:guide>
        <p15:guide id="7" orient="horz" pos="2944" userDrawn="1">
          <p15:clr>
            <a:srgbClr val="F26B43"/>
          </p15:clr>
        </p15:guide>
        <p15:guide id="8" orient="horz" pos="28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2FAFA">
                <a:alpha val="80000"/>
                <a:lumMod val="50000"/>
                <a:lumOff val="50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1CEE8DF-47ED-42DE-18BE-79BCA10A3A6D}"/>
              </a:ext>
            </a:extLst>
          </p:cNvPr>
          <p:cNvSpPr/>
          <p:nvPr/>
        </p:nvSpPr>
        <p:spPr>
          <a:xfrm>
            <a:off x="3976177" y="958358"/>
            <a:ext cx="4160725" cy="3306362"/>
          </a:xfrm>
          <a:custGeom>
            <a:avLst/>
            <a:gdLst>
              <a:gd name="connsiteX0" fmla="*/ 81521 w 4160725"/>
              <a:gd name="connsiteY0" fmla="*/ 3197111 h 3306362"/>
              <a:gd name="connsiteX1" fmla="*/ 424421 w 4160725"/>
              <a:gd name="connsiteY1" fmla="*/ 1921618 h 3306362"/>
              <a:gd name="connsiteX2" fmla="*/ 1036211 w 4160725"/>
              <a:gd name="connsiteY2" fmla="*/ 837006 h 3306362"/>
              <a:gd name="connsiteX3" fmla="*/ 1869172 w 4160725"/>
              <a:gd name="connsiteY3" fmla="*/ 185496 h 3306362"/>
              <a:gd name="connsiteX4" fmla="*/ 2755379 w 4160725"/>
              <a:gd name="connsiteY4" fmla="*/ 200450 h 3306362"/>
              <a:gd name="connsiteX5" fmla="*/ 3525189 w 4160725"/>
              <a:gd name="connsiteY5" fmla="*/ 114440 h 3306362"/>
              <a:gd name="connsiteX6" fmla="*/ 4108310 w 4160725"/>
              <a:gd name="connsiteY6" fmla="*/ 789191 h 3306362"/>
              <a:gd name="connsiteX7" fmla="*/ 483952 w 4160725"/>
              <a:gd name="connsiteY7" fmla="*/ 3306362 h 3306362"/>
              <a:gd name="connsiteX8" fmla="*/ 81521 w 4160725"/>
              <a:gd name="connsiteY8" fmla="*/ 3197111 h 330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60725" h="3306362">
                <a:moveTo>
                  <a:pt x="81521" y="3197111"/>
                </a:moveTo>
                <a:cubicBezTo>
                  <a:pt x="1987" y="3028137"/>
                  <a:pt x="-156986" y="2328621"/>
                  <a:pt x="424421" y="1921618"/>
                </a:cubicBezTo>
                <a:cubicBezTo>
                  <a:pt x="1005826" y="1514615"/>
                  <a:pt x="1101457" y="1220102"/>
                  <a:pt x="1036211" y="837006"/>
                </a:cubicBezTo>
                <a:cubicBezTo>
                  <a:pt x="970965" y="453911"/>
                  <a:pt x="1450358" y="51289"/>
                  <a:pt x="1869172" y="185496"/>
                </a:cubicBezTo>
                <a:cubicBezTo>
                  <a:pt x="2287987" y="319703"/>
                  <a:pt x="2349328" y="430574"/>
                  <a:pt x="2755379" y="200450"/>
                </a:cubicBezTo>
                <a:cubicBezTo>
                  <a:pt x="3149999" y="-23197"/>
                  <a:pt x="3291446" y="-70917"/>
                  <a:pt x="3525189" y="114440"/>
                </a:cubicBezTo>
                <a:cubicBezTo>
                  <a:pt x="3758933" y="299796"/>
                  <a:pt x="3543382" y="612692"/>
                  <a:pt x="4108310" y="789191"/>
                </a:cubicBezTo>
                <a:cubicBezTo>
                  <a:pt x="4673333" y="965689"/>
                  <a:pt x="483952" y="3306362"/>
                  <a:pt x="483952" y="3306362"/>
                </a:cubicBezTo>
                <a:lnTo>
                  <a:pt x="81521" y="3197111"/>
                </a:lnTo>
                <a:close/>
              </a:path>
            </a:pathLst>
          </a:custGeom>
          <a:solidFill>
            <a:srgbClr val="BDE9FC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977F8057-CBC0-E226-FC59-D38054E7FF3E}"/>
              </a:ext>
            </a:extLst>
          </p:cNvPr>
          <p:cNvSpPr/>
          <p:nvPr/>
        </p:nvSpPr>
        <p:spPr>
          <a:xfrm>
            <a:off x="4052075" y="1030447"/>
            <a:ext cx="4617922" cy="3529447"/>
          </a:xfrm>
          <a:custGeom>
            <a:avLst/>
            <a:gdLst>
              <a:gd name="connsiteX0" fmla="*/ 48888 w 4461259"/>
              <a:gd name="connsiteY0" fmla="*/ 3129976 h 3413439"/>
              <a:gd name="connsiteX1" fmla="*/ 610482 w 4461259"/>
              <a:gd name="connsiteY1" fmla="*/ 1728562 h 3413439"/>
              <a:gd name="connsiteX2" fmla="*/ 578002 w 4461259"/>
              <a:gd name="connsiteY2" fmla="*/ 362011 h 3413439"/>
              <a:gd name="connsiteX3" fmla="*/ 1757482 w 4461259"/>
              <a:gd name="connsiteY3" fmla="*/ 237805 h 3413439"/>
              <a:gd name="connsiteX4" fmla="*/ 3041929 w 4461259"/>
              <a:gd name="connsiteY4" fmla="*/ 43971 h 3413439"/>
              <a:gd name="connsiteX5" fmla="*/ 3677627 w 4461259"/>
              <a:gd name="connsiteY5" fmla="*/ 522888 h 3413439"/>
              <a:gd name="connsiteX6" fmla="*/ 4436961 w 4461259"/>
              <a:gd name="connsiteY6" fmla="*/ 1911061 h 3413439"/>
              <a:gd name="connsiteX7" fmla="*/ 4436961 w 4461259"/>
              <a:gd name="connsiteY7" fmla="*/ 3194746 h 3413439"/>
              <a:gd name="connsiteX8" fmla="*/ 1304283 w 4461259"/>
              <a:gd name="connsiteY8" fmla="*/ 3413440 h 3413439"/>
              <a:gd name="connsiteX9" fmla="*/ 48888 w 4461259"/>
              <a:gd name="connsiteY9" fmla="*/ 3129976 h 3413439"/>
              <a:gd name="connsiteX0" fmla="*/ 48888 w 4461260"/>
              <a:gd name="connsiteY0" fmla="*/ 3129976 h 3223659"/>
              <a:gd name="connsiteX1" fmla="*/ 610482 w 4461260"/>
              <a:gd name="connsiteY1" fmla="*/ 1728562 h 3223659"/>
              <a:gd name="connsiteX2" fmla="*/ 578002 w 4461260"/>
              <a:gd name="connsiteY2" fmla="*/ 362011 h 3223659"/>
              <a:gd name="connsiteX3" fmla="*/ 1757482 w 4461260"/>
              <a:gd name="connsiteY3" fmla="*/ 237805 h 3223659"/>
              <a:gd name="connsiteX4" fmla="*/ 3041929 w 4461260"/>
              <a:gd name="connsiteY4" fmla="*/ 43971 h 3223659"/>
              <a:gd name="connsiteX5" fmla="*/ 3677627 w 4461260"/>
              <a:gd name="connsiteY5" fmla="*/ 522888 h 3223659"/>
              <a:gd name="connsiteX6" fmla="*/ 4436961 w 4461260"/>
              <a:gd name="connsiteY6" fmla="*/ 1911061 h 3223659"/>
              <a:gd name="connsiteX7" fmla="*/ 4436961 w 4461260"/>
              <a:gd name="connsiteY7" fmla="*/ 3194746 h 3223659"/>
              <a:gd name="connsiteX8" fmla="*/ 1295657 w 4461260"/>
              <a:gd name="connsiteY8" fmla="*/ 3223659 h 3223659"/>
              <a:gd name="connsiteX9" fmla="*/ 48888 w 4461260"/>
              <a:gd name="connsiteY9" fmla="*/ 3129976 h 3223659"/>
              <a:gd name="connsiteX0" fmla="*/ 48888 w 4461260"/>
              <a:gd name="connsiteY0" fmla="*/ 3129976 h 3223659"/>
              <a:gd name="connsiteX1" fmla="*/ 610482 w 4461260"/>
              <a:gd name="connsiteY1" fmla="*/ 1728562 h 3223659"/>
              <a:gd name="connsiteX2" fmla="*/ 578002 w 4461260"/>
              <a:gd name="connsiteY2" fmla="*/ 362011 h 3223659"/>
              <a:gd name="connsiteX3" fmla="*/ 1757482 w 4461260"/>
              <a:gd name="connsiteY3" fmla="*/ 237805 h 3223659"/>
              <a:gd name="connsiteX4" fmla="*/ 3041929 w 4461260"/>
              <a:gd name="connsiteY4" fmla="*/ 43971 h 3223659"/>
              <a:gd name="connsiteX5" fmla="*/ 3677627 w 4461260"/>
              <a:gd name="connsiteY5" fmla="*/ 522888 h 3223659"/>
              <a:gd name="connsiteX6" fmla="*/ 4436961 w 4461260"/>
              <a:gd name="connsiteY6" fmla="*/ 1911061 h 3223659"/>
              <a:gd name="connsiteX7" fmla="*/ 4436961 w 4461260"/>
              <a:gd name="connsiteY7" fmla="*/ 3194746 h 3223659"/>
              <a:gd name="connsiteX8" fmla="*/ 1295657 w 4461260"/>
              <a:gd name="connsiteY8" fmla="*/ 3223659 h 3223659"/>
              <a:gd name="connsiteX9" fmla="*/ 48888 w 4461260"/>
              <a:gd name="connsiteY9" fmla="*/ 3129976 h 3223659"/>
              <a:gd name="connsiteX0" fmla="*/ 48888 w 4461260"/>
              <a:gd name="connsiteY0" fmla="*/ 3129976 h 3234660"/>
              <a:gd name="connsiteX1" fmla="*/ 610482 w 4461260"/>
              <a:gd name="connsiteY1" fmla="*/ 1728562 h 3234660"/>
              <a:gd name="connsiteX2" fmla="*/ 578002 w 4461260"/>
              <a:gd name="connsiteY2" fmla="*/ 362011 h 3234660"/>
              <a:gd name="connsiteX3" fmla="*/ 1757482 w 4461260"/>
              <a:gd name="connsiteY3" fmla="*/ 237805 h 3234660"/>
              <a:gd name="connsiteX4" fmla="*/ 3041929 w 4461260"/>
              <a:gd name="connsiteY4" fmla="*/ 43971 h 3234660"/>
              <a:gd name="connsiteX5" fmla="*/ 3677627 w 4461260"/>
              <a:gd name="connsiteY5" fmla="*/ 522888 h 3234660"/>
              <a:gd name="connsiteX6" fmla="*/ 4436961 w 4461260"/>
              <a:gd name="connsiteY6" fmla="*/ 1911061 h 3234660"/>
              <a:gd name="connsiteX7" fmla="*/ 4436961 w 4461260"/>
              <a:gd name="connsiteY7" fmla="*/ 3194746 h 3234660"/>
              <a:gd name="connsiteX8" fmla="*/ 1295657 w 4461260"/>
              <a:gd name="connsiteY8" fmla="*/ 3223659 h 3234660"/>
              <a:gd name="connsiteX9" fmla="*/ 48888 w 4461260"/>
              <a:gd name="connsiteY9" fmla="*/ 3129976 h 3234660"/>
              <a:gd name="connsiteX0" fmla="*/ 48888 w 4461260"/>
              <a:gd name="connsiteY0" fmla="*/ 3129976 h 3314008"/>
              <a:gd name="connsiteX1" fmla="*/ 610482 w 4461260"/>
              <a:gd name="connsiteY1" fmla="*/ 1728562 h 3314008"/>
              <a:gd name="connsiteX2" fmla="*/ 578002 w 4461260"/>
              <a:gd name="connsiteY2" fmla="*/ 362011 h 3314008"/>
              <a:gd name="connsiteX3" fmla="*/ 1757482 w 4461260"/>
              <a:gd name="connsiteY3" fmla="*/ 237805 h 3314008"/>
              <a:gd name="connsiteX4" fmla="*/ 3041929 w 4461260"/>
              <a:gd name="connsiteY4" fmla="*/ 43971 h 3314008"/>
              <a:gd name="connsiteX5" fmla="*/ 3677627 w 4461260"/>
              <a:gd name="connsiteY5" fmla="*/ 522888 h 3314008"/>
              <a:gd name="connsiteX6" fmla="*/ 4436961 w 4461260"/>
              <a:gd name="connsiteY6" fmla="*/ 1911061 h 3314008"/>
              <a:gd name="connsiteX7" fmla="*/ 4436961 w 4461260"/>
              <a:gd name="connsiteY7" fmla="*/ 3194746 h 3314008"/>
              <a:gd name="connsiteX8" fmla="*/ 1295657 w 4461260"/>
              <a:gd name="connsiteY8" fmla="*/ 3223659 h 3314008"/>
              <a:gd name="connsiteX9" fmla="*/ 48888 w 4461260"/>
              <a:gd name="connsiteY9" fmla="*/ 3129976 h 3314008"/>
              <a:gd name="connsiteX0" fmla="*/ 48888 w 4461260"/>
              <a:gd name="connsiteY0" fmla="*/ 3129976 h 3362235"/>
              <a:gd name="connsiteX1" fmla="*/ 610482 w 4461260"/>
              <a:gd name="connsiteY1" fmla="*/ 1728562 h 3362235"/>
              <a:gd name="connsiteX2" fmla="*/ 578002 w 4461260"/>
              <a:gd name="connsiteY2" fmla="*/ 362011 h 3362235"/>
              <a:gd name="connsiteX3" fmla="*/ 1757482 w 4461260"/>
              <a:gd name="connsiteY3" fmla="*/ 237805 h 3362235"/>
              <a:gd name="connsiteX4" fmla="*/ 3041929 w 4461260"/>
              <a:gd name="connsiteY4" fmla="*/ 43971 h 3362235"/>
              <a:gd name="connsiteX5" fmla="*/ 3677627 w 4461260"/>
              <a:gd name="connsiteY5" fmla="*/ 522888 h 3362235"/>
              <a:gd name="connsiteX6" fmla="*/ 4436961 w 4461260"/>
              <a:gd name="connsiteY6" fmla="*/ 1911061 h 3362235"/>
              <a:gd name="connsiteX7" fmla="*/ 4436961 w 4461260"/>
              <a:gd name="connsiteY7" fmla="*/ 3194746 h 3362235"/>
              <a:gd name="connsiteX8" fmla="*/ 1278404 w 4461260"/>
              <a:gd name="connsiteY8" fmla="*/ 3284044 h 3362235"/>
              <a:gd name="connsiteX9" fmla="*/ 48888 w 4461260"/>
              <a:gd name="connsiteY9" fmla="*/ 3129976 h 3362235"/>
              <a:gd name="connsiteX0" fmla="*/ 48888 w 4487259"/>
              <a:gd name="connsiteY0" fmla="*/ 3129976 h 3529447"/>
              <a:gd name="connsiteX1" fmla="*/ 610482 w 4487259"/>
              <a:gd name="connsiteY1" fmla="*/ 1728562 h 3529447"/>
              <a:gd name="connsiteX2" fmla="*/ 578002 w 4487259"/>
              <a:gd name="connsiteY2" fmla="*/ 362011 h 3529447"/>
              <a:gd name="connsiteX3" fmla="*/ 1757482 w 4487259"/>
              <a:gd name="connsiteY3" fmla="*/ 237805 h 3529447"/>
              <a:gd name="connsiteX4" fmla="*/ 3041929 w 4487259"/>
              <a:gd name="connsiteY4" fmla="*/ 43971 h 3529447"/>
              <a:gd name="connsiteX5" fmla="*/ 3677627 w 4487259"/>
              <a:gd name="connsiteY5" fmla="*/ 522888 h 3529447"/>
              <a:gd name="connsiteX6" fmla="*/ 4436961 w 4487259"/>
              <a:gd name="connsiteY6" fmla="*/ 1911061 h 3529447"/>
              <a:gd name="connsiteX7" fmla="*/ 4417911 w 4487259"/>
              <a:gd name="connsiteY7" fmla="*/ 3528121 h 3529447"/>
              <a:gd name="connsiteX8" fmla="*/ 1278404 w 4487259"/>
              <a:gd name="connsiteY8" fmla="*/ 3284044 h 3529447"/>
              <a:gd name="connsiteX9" fmla="*/ 48888 w 4487259"/>
              <a:gd name="connsiteY9" fmla="*/ 3129976 h 3529447"/>
              <a:gd name="connsiteX0" fmla="*/ 19810 w 4486756"/>
              <a:gd name="connsiteY0" fmla="*/ 3320476 h 3529447"/>
              <a:gd name="connsiteX1" fmla="*/ 609979 w 4486756"/>
              <a:gd name="connsiteY1" fmla="*/ 1728562 h 3529447"/>
              <a:gd name="connsiteX2" fmla="*/ 577499 w 4486756"/>
              <a:gd name="connsiteY2" fmla="*/ 362011 h 3529447"/>
              <a:gd name="connsiteX3" fmla="*/ 1756979 w 4486756"/>
              <a:gd name="connsiteY3" fmla="*/ 237805 h 3529447"/>
              <a:gd name="connsiteX4" fmla="*/ 3041426 w 4486756"/>
              <a:gd name="connsiteY4" fmla="*/ 43971 h 3529447"/>
              <a:gd name="connsiteX5" fmla="*/ 3677124 w 4486756"/>
              <a:gd name="connsiteY5" fmla="*/ 522888 h 3529447"/>
              <a:gd name="connsiteX6" fmla="*/ 4436458 w 4486756"/>
              <a:gd name="connsiteY6" fmla="*/ 1911061 h 3529447"/>
              <a:gd name="connsiteX7" fmla="*/ 4417408 w 4486756"/>
              <a:gd name="connsiteY7" fmla="*/ 3528121 h 3529447"/>
              <a:gd name="connsiteX8" fmla="*/ 1277901 w 4486756"/>
              <a:gd name="connsiteY8" fmla="*/ 3284044 h 3529447"/>
              <a:gd name="connsiteX9" fmla="*/ 19810 w 4486756"/>
              <a:gd name="connsiteY9" fmla="*/ 3320476 h 3529447"/>
              <a:gd name="connsiteX0" fmla="*/ 150976 w 4617922"/>
              <a:gd name="connsiteY0" fmla="*/ 3320476 h 3529447"/>
              <a:gd name="connsiteX1" fmla="*/ 741145 w 4617922"/>
              <a:gd name="connsiteY1" fmla="*/ 1728562 h 3529447"/>
              <a:gd name="connsiteX2" fmla="*/ 708665 w 4617922"/>
              <a:gd name="connsiteY2" fmla="*/ 362011 h 3529447"/>
              <a:gd name="connsiteX3" fmla="*/ 1888145 w 4617922"/>
              <a:gd name="connsiteY3" fmla="*/ 237805 h 3529447"/>
              <a:gd name="connsiteX4" fmla="*/ 3172592 w 4617922"/>
              <a:gd name="connsiteY4" fmla="*/ 43971 h 3529447"/>
              <a:gd name="connsiteX5" fmla="*/ 3808290 w 4617922"/>
              <a:gd name="connsiteY5" fmla="*/ 522888 h 3529447"/>
              <a:gd name="connsiteX6" fmla="*/ 4567624 w 4617922"/>
              <a:gd name="connsiteY6" fmla="*/ 1911061 h 3529447"/>
              <a:gd name="connsiteX7" fmla="*/ 4548574 w 4617922"/>
              <a:gd name="connsiteY7" fmla="*/ 3528121 h 3529447"/>
              <a:gd name="connsiteX8" fmla="*/ 1409067 w 4617922"/>
              <a:gd name="connsiteY8" fmla="*/ 3284044 h 3529447"/>
              <a:gd name="connsiteX9" fmla="*/ 150976 w 4617922"/>
              <a:gd name="connsiteY9" fmla="*/ 3320476 h 3529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17922" h="3529447">
                <a:moveTo>
                  <a:pt x="150976" y="3320476"/>
                </a:moveTo>
                <a:cubicBezTo>
                  <a:pt x="-378709" y="2554380"/>
                  <a:pt x="648197" y="2221640"/>
                  <a:pt x="741145" y="1728562"/>
                </a:cubicBezTo>
                <a:cubicBezTo>
                  <a:pt x="834093" y="1235484"/>
                  <a:pt x="631512" y="794350"/>
                  <a:pt x="708665" y="362011"/>
                </a:cubicBezTo>
                <a:cubicBezTo>
                  <a:pt x="785817" y="-70329"/>
                  <a:pt x="1241112" y="-120050"/>
                  <a:pt x="1888145" y="237805"/>
                </a:cubicBezTo>
                <a:cubicBezTo>
                  <a:pt x="2535179" y="595659"/>
                  <a:pt x="2821119" y="9205"/>
                  <a:pt x="3172592" y="43971"/>
                </a:cubicBezTo>
                <a:cubicBezTo>
                  <a:pt x="3524064" y="78737"/>
                  <a:pt x="3362044" y="380584"/>
                  <a:pt x="3808290" y="522888"/>
                </a:cubicBezTo>
                <a:cubicBezTo>
                  <a:pt x="4254537" y="665191"/>
                  <a:pt x="4444243" y="1410189"/>
                  <a:pt x="4567624" y="1911061"/>
                </a:cubicBezTo>
                <a:cubicBezTo>
                  <a:pt x="4691005" y="2411933"/>
                  <a:pt x="4548574" y="3528121"/>
                  <a:pt x="4548574" y="3528121"/>
                </a:cubicBezTo>
                <a:cubicBezTo>
                  <a:pt x="3501473" y="3537759"/>
                  <a:pt x="2447541" y="3498693"/>
                  <a:pt x="1409067" y="3284044"/>
                </a:cubicBezTo>
                <a:cubicBezTo>
                  <a:pt x="904338" y="3267193"/>
                  <a:pt x="569441" y="3414964"/>
                  <a:pt x="150976" y="3320476"/>
                </a:cubicBezTo>
                <a:close/>
              </a:path>
            </a:pathLst>
          </a:custGeom>
          <a:solidFill>
            <a:srgbClr val="BDE9F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7C2E9C6-6D19-7194-1005-55F785132D01}"/>
              </a:ext>
            </a:extLst>
          </p:cNvPr>
          <p:cNvSpPr/>
          <p:nvPr/>
        </p:nvSpPr>
        <p:spPr>
          <a:xfrm>
            <a:off x="7244001" y="2510597"/>
            <a:ext cx="982584" cy="1095289"/>
          </a:xfrm>
          <a:custGeom>
            <a:avLst/>
            <a:gdLst>
              <a:gd name="connsiteX0" fmla="*/ 193738 w 982584"/>
              <a:gd name="connsiteY0" fmla="*/ 0 h 1095289"/>
              <a:gd name="connsiteX1" fmla="*/ 671322 w 982584"/>
              <a:gd name="connsiteY1" fmla="*/ 449484 h 1095289"/>
              <a:gd name="connsiteX2" fmla="*/ 900874 w 982584"/>
              <a:gd name="connsiteY2" fmla="*/ 932402 h 1095289"/>
              <a:gd name="connsiteX3" fmla="*/ 350234 w 982584"/>
              <a:gd name="connsiteY3" fmla="*/ 1094708 h 1095289"/>
              <a:gd name="connsiteX4" fmla="*/ 0 w 982584"/>
              <a:gd name="connsiteY4" fmla="*/ 274130 h 1095289"/>
              <a:gd name="connsiteX5" fmla="*/ 193738 w 982584"/>
              <a:gd name="connsiteY5" fmla="*/ 0 h 1095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2584" h="1095289">
                <a:moveTo>
                  <a:pt x="193738" y="0"/>
                </a:moveTo>
                <a:cubicBezTo>
                  <a:pt x="235839" y="176879"/>
                  <a:pt x="539972" y="255460"/>
                  <a:pt x="671322" y="449484"/>
                </a:cubicBezTo>
                <a:cubicBezTo>
                  <a:pt x="802671" y="643509"/>
                  <a:pt x="548164" y="750951"/>
                  <a:pt x="900874" y="932402"/>
                </a:cubicBezTo>
                <a:cubicBezTo>
                  <a:pt x="1253585" y="1113853"/>
                  <a:pt x="350234" y="1094708"/>
                  <a:pt x="350234" y="1094708"/>
                </a:cubicBezTo>
                <a:lnTo>
                  <a:pt x="0" y="274130"/>
                </a:lnTo>
                <a:lnTo>
                  <a:pt x="193738" y="0"/>
                </a:lnTo>
                <a:close/>
              </a:path>
            </a:pathLst>
          </a:custGeom>
          <a:solidFill>
            <a:srgbClr val="99D6F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C46232D-B4ED-7189-E386-47DD9AE82C7C}"/>
              </a:ext>
            </a:extLst>
          </p:cNvPr>
          <p:cNvSpPr/>
          <p:nvPr/>
        </p:nvSpPr>
        <p:spPr>
          <a:xfrm>
            <a:off x="4481265" y="2645410"/>
            <a:ext cx="4090901" cy="1122295"/>
          </a:xfrm>
          <a:custGeom>
            <a:avLst/>
            <a:gdLst>
              <a:gd name="connsiteX0" fmla="*/ 62208 w 4090901"/>
              <a:gd name="connsiteY0" fmla="*/ 1122296 h 1122295"/>
              <a:gd name="connsiteX1" fmla="*/ 5058 w 4090901"/>
              <a:gd name="connsiteY1" fmla="*/ 1035904 h 1122295"/>
              <a:gd name="connsiteX2" fmla="*/ 1602686 w 4090901"/>
              <a:gd name="connsiteY2" fmla="*/ 3108 h 1122295"/>
              <a:gd name="connsiteX3" fmla="*/ 2793597 w 4090901"/>
              <a:gd name="connsiteY3" fmla="*/ 671287 h 1122295"/>
              <a:gd name="connsiteX4" fmla="*/ 4090902 w 4090901"/>
              <a:gd name="connsiteY4" fmla="*/ 1122296 h 1122295"/>
              <a:gd name="connsiteX5" fmla="*/ 62208 w 4090901"/>
              <a:gd name="connsiteY5" fmla="*/ 1122296 h 1122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90901" h="1122295">
                <a:moveTo>
                  <a:pt x="62208" y="1122296"/>
                </a:moveTo>
                <a:cubicBezTo>
                  <a:pt x="17726" y="1122296"/>
                  <a:pt x="-12468" y="1076862"/>
                  <a:pt x="5058" y="1035904"/>
                </a:cubicBezTo>
                <a:cubicBezTo>
                  <a:pt x="121643" y="763394"/>
                  <a:pt x="560746" y="-56709"/>
                  <a:pt x="1602686" y="3108"/>
                </a:cubicBezTo>
                <a:cubicBezTo>
                  <a:pt x="2410596" y="49495"/>
                  <a:pt x="2500988" y="718722"/>
                  <a:pt x="2793597" y="671287"/>
                </a:cubicBezTo>
                <a:cubicBezTo>
                  <a:pt x="3394719" y="573656"/>
                  <a:pt x="3796008" y="479644"/>
                  <a:pt x="4090902" y="1122296"/>
                </a:cubicBezTo>
                <a:lnTo>
                  <a:pt x="62208" y="1122296"/>
                </a:lnTo>
                <a:close/>
              </a:path>
            </a:pathLst>
          </a:custGeom>
          <a:solidFill>
            <a:srgbClr val="99D6F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4" name="图形 2">
            <a:extLst>
              <a:ext uri="{FF2B5EF4-FFF2-40B4-BE49-F238E27FC236}">
                <a16:creationId xmlns:a16="http://schemas.microsoft.com/office/drawing/2014/main" id="{072F07A6-0F58-A5B9-98BA-B4D5668BA797}"/>
              </a:ext>
            </a:extLst>
          </p:cNvPr>
          <p:cNvGrpSpPr/>
          <p:nvPr/>
        </p:nvGrpSpPr>
        <p:grpSpPr>
          <a:xfrm>
            <a:off x="5065453" y="2795229"/>
            <a:ext cx="391503" cy="723588"/>
            <a:chOff x="4137384" y="3110128"/>
            <a:chExt cx="391503" cy="723588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5172904-8390-0749-CA33-81FA00AA741C}"/>
                </a:ext>
              </a:extLst>
            </p:cNvPr>
            <p:cNvSpPr/>
            <p:nvPr/>
          </p:nvSpPr>
          <p:spPr>
            <a:xfrm>
              <a:off x="4137384" y="3110128"/>
              <a:ext cx="391503" cy="722132"/>
            </a:xfrm>
            <a:custGeom>
              <a:avLst/>
              <a:gdLst>
                <a:gd name="connsiteX0" fmla="*/ 390324 w 391503"/>
                <a:gd name="connsiteY0" fmla="*/ 631006 h 722132"/>
                <a:gd name="connsiteX1" fmla="*/ 260499 w 391503"/>
                <a:gd name="connsiteY1" fmla="*/ 304774 h 722132"/>
                <a:gd name="connsiteX2" fmla="*/ 98669 w 391503"/>
                <a:gd name="connsiteY2" fmla="*/ 2070 h 722132"/>
                <a:gd name="connsiteX3" fmla="*/ 84000 w 391503"/>
                <a:gd name="connsiteY3" fmla="*/ 391071 h 722132"/>
                <a:gd name="connsiteX4" fmla="*/ 317267 w 391503"/>
                <a:gd name="connsiteY4" fmla="*/ 722065 h 722132"/>
                <a:gd name="connsiteX5" fmla="*/ 390324 w 391503"/>
                <a:gd name="connsiteY5" fmla="*/ 631006 h 72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1503" h="722132">
                  <a:moveTo>
                    <a:pt x="390324" y="631006"/>
                  </a:moveTo>
                  <a:cubicBezTo>
                    <a:pt x="390324" y="631006"/>
                    <a:pt x="412899" y="406216"/>
                    <a:pt x="260499" y="304774"/>
                  </a:cubicBezTo>
                  <a:cubicBezTo>
                    <a:pt x="77142" y="182664"/>
                    <a:pt x="156866" y="29693"/>
                    <a:pt x="98669" y="2070"/>
                  </a:cubicBezTo>
                  <a:cubicBezTo>
                    <a:pt x="40471" y="-25457"/>
                    <a:pt x="-82783" y="227812"/>
                    <a:pt x="84000" y="391071"/>
                  </a:cubicBezTo>
                  <a:cubicBezTo>
                    <a:pt x="220113" y="524230"/>
                    <a:pt x="206492" y="717683"/>
                    <a:pt x="317267" y="722065"/>
                  </a:cubicBezTo>
                  <a:cubicBezTo>
                    <a:pt x="389658" y="725018"/>
                    <a:pt x="390324" y="631006"/>
                    <a:pt x="390324" y="631006"/>
                  </a:cubicBezTo>
                  <a:close/>
                </a:path>
              </a:pathLst>
            </a:custGeom>
            <a:solidFill>
              <a:srgbClr val="E9AF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83FC4B5-926B-C470-5506-F862A9B8817C}"/>
                </a:ext>
              </a:extLst>
            </p:cNvPr>
            <p:cNvSpPr/>
            <p:nvPr/>
          </p:nvSpPr>
          <p:spPr>
            <a:xfrm>
              <a:off x="4206539" y="3185821"/>
              <a:ext cx="256494" cy="647895"/>
            </a:xfrm>
            <a:custGeom>
              <a:avLst/>
              <a:gdLst>
                <a:gd name="connsiteX0" fmla="*/ 253827 w 256494"/>
                <a:gd name="connsiteY0" fmla="*/ 647896 h 647895"/>
                <a:gd name="connsiteX1" fmla="*/ 251160 w 256494"/>
                <a:gd name="connsiteY1" fmla="*/ 645229 h 647895"/>
                <a:gd name="connsiteX2" fmla="*/ 130955 w 256494"/>
                <a:gd name="connsiteY2" fmla="*/ 331190 h 647895"/>
                <a:gd name="connsiteX3" fmla="*/ 71424 w 256494"/>
                <a:gd name="connsiteY3" fmla="*/ 258609 h 647895"/>
                <a:gd name="connsiteX4" fmla="*/ 367 w 256494"/>
                <a:gd name="connsiteY4" fmla="*/ 2482 h 647895"/>
                <a:gd name="connsiteX5" fmla="*/ 3225 w 256494"/>
                <a:gd name="connsiteY5" fmla="*/ 6 h 647895"/>
                <a:gd name="connsiteX6" fmla="*/ 5701 w 256494"/>
                <a:gd name="connsiteY6" fmla="*/ 2863 h 647895"/>
                <a:gd name="connsiteX7" fmla="*/ 75805 w 256494"/>
                <a:gd name="connsiteY7" fmla="*/ 255561 h 647895"/>
                <a:gd name="connsiteX8" fmla="*/ 134955 w 256494"/>
                <a:gd name="connsiteY8" fmla="*/ 327666 h 647895"/>
                <a:gd name="connsiteX9" fmla="*/ 256494 w 256494"/>
                <a:gd name="connsiteY9" fmla="*/ 645134 h 647895"/>
                <a:gd name="connsiteX10" fmla="*/ 253827 w 256494"/>
                <a:gd name="connsiteY10" fmla="*/ 647896 h 647895"/>
                <a:gd name="connsiteX11" fmla="*/ 253827 w 256494"/>
                <a:gd name="connsiteY11" fmla="*/ 647896 h 647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6494" h="647895">
                  <a:moveTo>
                    <a:pt x="253827" y="647896"/>
                  </a:moveTo>
                  <a:cubicBezTo>
                    <a:pt x="252399" y="647896"/>
                    <a:pt x="251160" y="646753"/>
                    <a:pt x="251160" y="645229"/>
                  </a:cubicBezTo>
                  <a:cubicBezTo>
                    <a:pt x="248684" y="463492"/>
                    <a:pt x="194106" y="402246"/>
                    <a:pt x="130955" y="331190"/>
                  </a:cubicBezTo>
                  <a:cubicBezTo>
                    <a:pt x="111238" y="309092"/>
                    <a:pt x="90950" y="286232"/>
                    <a:pt x="71424" y="258609"/>
                  </a:cubicBezTo>
                  <a:cubicBezTo>
                    <a:pt x="-8967" y="144786"/>
                    <a:pt x="272" y="3911"/>
                    <a:pt x="367" y="2482"/>
                  </a:cubicBezTo>
                  <a:cubicBezTo>
                    <a:pt x="462" y="1053"/>
                    <a:pt x="1796" y="-90"/>
                    <a:pt x="3225" y="6"/>
                  </a:cubicBezTo>
                  <a:cubicBezTo>
                    <a:pt x="4653" y="101"/>
                    <a:pt x="5796" y="1339"/>
                    <a:pt x="5701" y="2863"/>
                  </a:cubicBezTo>
                  <a:cubicBezTo>
                    <a:pt x="5606" y="4292"/>
                    <a:pt x="-3443" y="143262"/>
                    <a:pt x="75805" y="255561"/>
                  </a:cubicBezTo>
                  <a:cubicBezTo>
                    <a:pt x="95141" y="282898"/>
                    <a:pt x="115334" y="305663"/>
                    <a:pt x="134955" y="327666"/>
                  </a:cubicBezTo>
                  <a:cubicBezTo>
                    <a:pt x="196201" y="396436"/>
                    <a:pt x="254018" y="461492"/>
                    <a:pt x="256494" y="645134"/>
                  </a:cubicBezTo>
                  <a:cubicBezTo>
                    <a:pt x="256494" y="646658"/>
                    <a:pt x="255256" y="647801"/>
                    <a:pt x="253827" y="647896"/>
                  </a:cubicBezTo>
                  <a:cubicBezTo>
                    <a:pt x="253827" y="647896"/>
                    <a:pt x="253827" y="647896"/>
                    <a:pt x="253827" y="647896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6D2D655-5C28-2629-F547-4BF2A95EA799}"/>
                </a:ext>
              </a:extLst>
            </p:cNvPr>
            <p:cNvSpPr/>
            <p:nvPr/>
          </p:nvSpPr>
          <p:spPr>
            <a:xfrm>
              <a:off x="4173079" y="3233261"/>
              <a:ext cx="80594" cy="127253"/>
            </a:xfrm>
            <a:custGeom>
              <a:avLst/>
              <a:gdLst>
                <a:gd name="connsiteX0" fmla="*/ 63260 w 80594"/>
                <a:gd name="connsiteY0" fmla="*/ 127254 h 127253"/>
                <a:gd name="connsiteX1" fmla="*/ 62593 w 80594"/>
                <a:gd name="connsiteY1" fmla="*/ 127159 h 127253"/>
                <a:gd name="connsiteX2" fmla="*/ 299 w 80594"/>
                <a:gd name="connsiteY2" fmla="*/ 25908 h 127253"/>
                <a:gd name="connsiteX3" fmla="*/ 1442 w 80594"/>
                <a:gd name="connsiteY3" fmla="*/ 22288 h 127253"/>
                <a:gd name="connsiteX4" fmla="*/ 5062 w 80594"/>
                <a:gd name="connsiteY4" fmla="*/ 23431 h 127253"/>
                <a:gd name="connsiteX5" fmla="*/ 63069 w 80594"/>
                <a:gd name="connsiteY5" fmla="*/ 121634 h 127253"/>
                <a:gd name="connsiteX6" fmla="*/ 75261 w 80594"/>
                <a:gd name="connsiteY6" fmla="*/ 2572 h 127253"/>
                <a:gd name="connsiteX7" fmla="*/ 78023 w 80594"/>
                <a:gd name="connsiteY7" fmla="*/ 0 h 127253"/>
                <a:gd name="connsiteX8" fmla="*/ 80595 w 80594"/>
                <a:gd name="connsiteY8" fmla="*/ 2762 h 127253"/>
                <a:gd name="connsiteX9" fmla="*/ 66022 w 80594"/>
                <a:gd name="connsiteY9" fmla="*/ 126206 h 127253"/>
                <a:gd name="connsiteX10" fmla="*/ 63260 w 80594"/>
                <a:gd name="connsiteY10" fmla="*/ 127254 h 12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594" h="127253">
                  <a:moveTo>
                    <a:pt x="63260" y="127254"/>
                  </a:moveTo>
                  <a:cubicBezTo>
                    <a:pt x="63069" y="127254"/>
                    <a:pt x="62783" y="127254"/>
                    <a:pt x="62593" y="127159"/>
                  </a:cubicBezTo>
                  <a:cubicBezTo>
                    <a:pt x="51830" y="125158"/>
                    <a:pt x="12205" y="49149"/>
                    <a:pt x="299" y="25908"/>
                  </a:cubicBezTo>
                  <a:cubicBezTo>
                    <a:pt x="-368" y="24574"/>
                    <a:pt x="109" y="23050"/>
                    <a:pt x="1442" y="22288"/>
                  </a:cubicBezTo>
                  <a:cubicBezTo>
                    <a:pt x="2776" y="21622"/>
                    <a:pt x="4395" y="22098"/>
                    <a:pt x="5062" y="23431"/>
                  </a:cubicBezTo>
                  <a:cubicBezTo>
                    <a:pt x="28303" y="68866"/>
                    <a:pt x="55830" y="116967"/>
                    <a:pt x="63069" y="121634"/>
                  </a:cubicBezTo>
                  <a:cubicBezTo>
                    <a:pt x="68213" y="114586"/>
                    <a:pt x="73261" y="56388"/>
                    <a:pt x="75261" y="2572"/>
                  </a:cubicBezTo>
                  <a:cubicBezTo>
                    <a:pt x="75356" y="1143"/>
                    <a:pt x="76595" y="0"/>
                    <a:pt x="78023" y="0"/>
                  </a:cubicBezTo>
                  <a:cubicBezTo>
                    <a:pt x="79452" y="95"/>
                    <a:pt x="80595" y="1333"/>
                    <a:pt x="80595" y="2762"/>
                  </a:cubicBezTo>
                  <a:cubicBezTo>
                    <a:pt x="79928" y="22003"/>
                    <a:pt x="75928" y="118300"/>
                    <a:pt x="66022" y="126206"/>
                  </a:cubicBezTo>
                  <a:cubicBezTo>
                    <a:pt x="65164" y="126873"/>
                    <a:pt x="64212" y="127254"/>
                    <a:pt x="63260" y="127254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833A772-2884-0581-A11C-0C7EE5B69A6A}"/>
                </a:ext>
              </a:extLst>
            </p:cNvPr>
            <p:cNvSpPr/>
            <p:nvPr/>
          </p:nvSpPr>
          <p:spPr>
            <a:xfrm>
              <a:off x="4207381" y="3369444"/>
              <a:ext cx="92497" cy="100227"/>
            </a:xfrm>
            <a:custGeom>
              <a:avLst/>
              <a:gdLst>
                <a:gd name="connsiteX0" fmla="*/ 86203 w 92497"/>
                <a:gd name="connsiteY0" fmla="*/ 100227 h 100227"/>
                <a:gd name="connsiteX1" fmla="*/ 1050 w 92497"/>
                <a:gd name="connsiteY1" fmla="*/ 48697 h 100227"/>
                <a:gd name="connsiteX2" fmla="*/ 573 w 92497"/>
                <a:gd name="connsiteY2" fmla="*/ 44982 h 100227"/>
                <a:gd name="connsiteX3" fmla="*/ 4288 w 92497"/>
                <a:gd name="connsiteY3" fmla="*/ 44506 h 100227"/>
                <a:gd name="connsiteX4" fmla="*/ 86680 w 92497"/>
                <a:gd name="connsiteY4" fmla="*/ 94893 h 100227"/>
                <a:gd name="connsiteX5" fmla="*/ 77631 w 92497"/>
                <a:gd name="connsiteY5" fmla="*/ 3072 h 100227"/>
                <a:gd name="connsiteX6" fmla="*/ 79822 w 92497"/>
                <a:gd name="connsiteY6" fmla="*/ 24 h 100227"/>
                <a:gd name="connsiteX7" fmla="*/ 82870 w 92497"/>
                <a:gd name="connsiteY7" fmla="*/ 2215 h 100227"/>
                <a:gd name="connsiteX8" fmla="*/ 91823 w 92497"/>
                <a:gd name="connsiteY8" fmla="*/ 96131 h 100227"/>
                <a:gd name="connsiteX9" fmla="*/ 88394 w 92497"/>
                <a:gd name="connsiteY9" fmla="*/ 99941 h 100227"/>
                <a:gd name="connsiteX10" fmla="*/ 86203 w 92497"/>
                <a:gd name="connsiteY10" fmla="*/ 100227 h 10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497" h="100227">
                  <a:moveTo>
                    <a:pt x="86203" y="100227"/>
                  </a:moveTo>
                  <a:cubicBezTo>
                    <a:pt x="69439" y="100227"/>
                    <a:pt x="12765" y="57650"/>
                    <a:pt x="1050" y="48697"/>
                  </a:cubicBezTo>
                  <a:cubicBezTo>
                    <a:pt x="-93" y="47840"/>
                    <a:pt x="-379" y="46125"/>
                    <a:pt x="573" y="44982"/>
                  </a:cubicBezTo>
                  <a:cubicBezTo>
                    <a:pt x="1431" y="43839"/>
                    <a:pt x="3145" y="43554"/>
                    <a:pt x="4288" y="44506"/>
                  </a:cubicBezTo>
                  <a:cubicBezTo>
                    <a:pt x="44770" y="75367"/>
                    <a:pt x="81631" y="97846"/>
                    <a:pt x="86680" y="94893"/>
                  </a:cubicBezTo>
                  <a:cubicBezTo>
                    <a:pt x="89347" y="83463"/>
                    <a:pt x="81060" y="24789"/>
                    <a:pt x="77631" y="3072"/>
                  </a:cubicBezTo>
                  <a:cubicBezTo>
                    <a:pt x="77440" y="1644"/>
                    <a:pt x="78393" y="310"/>
                    <a:pt x="79822" y="24"/>
                  </a:cubicBezTo>
                  <a:cubicBezTo>
                    <a:pt x="81250" y="-166"/>
                    <a:pt x="82679" y="786"/>
                    <a:pt x="82870" y="2215"/>
                  </a:cubicBezTo>
                  <a:cubicBezTo>
                    <a:pt x="83346" y="5454"/>
                    <a:pt x="95442" y="81272"/>
                    <a:pt x="91823" y="96131"/>
                  </a:cubicBezTo>
                  <a:cubicBezTo>
                    <a:pt x="91347" y="97941"/>
                    <a:pt x="90204" y="99275"/>
                    <a:pt x="88394" y="99941"/>
                  </a:cubicBezTo>
                  <a:cubicBezTo>
                    <a:pt x="87822" y="100132"/>
                    <a:pt x="87060" y="100227"/>
                    <a:pt x="86203" y="100227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4AE5ED10-FE33-6986-BA36-93A0A9E5339D}"/>
                </a:ext>
              </a:extLst>
            </p:cNvPr>
            <p:cNvSpPr/>
            <p:nvPr/>
          </p:nvSpPr>
          <p:spPr>
            <a:xfrm>
              <a:off x="4294363" y="3470533"/>
              <a:ext cx="115371" cy="125915"/>
            </a:xfrm>
            <a:custGeom>
              <a:avLst/>
              <a:gdLst>
                <a:gd name="connsiteX0" fmla="*/ 107329 w 115371"/>
                <a:gd name="connsiteY0" fmla="*/ 125821 h 125915"/>
                <a:gd name="connsiteX1" fmla="*/ 1411 w 115371"/>
                <a:gd name="connsiteY1" fmla="*/ 78958 h 125915"/>
                <a:gd name="connsiteX2" fmla="*/ 364 w 115371"/>
                <a:gd name="connsiteY2" fmla="*/ 75338 h 125915"/>
                <a:gd name="connsiteX3" fmla="*/ 3983 w 115371"/>
                <a:gd name="connsiteY3" fmla="*/ 74290 h 125915"/>
                <a:gd name="connsiteX4" fmla="*/ 107329 w 115371"/>
                <a:gd name="connsiteY4" fmla="*/ 120582 h 125915"/>
                <a:gd name="connsiteX5" fmla="*/ 108187 w 115371"/>
                <a:gd name="connsiteY5" fmla="*/ 120106 h 125915"/>
                <a:gd name="connsiteX6" fmla="*/ 91232 w 115371"/>
                <a:gd name="connsiteY6" fmla="*/ 3329 h 125915"/>
                <a:gd name="connsiteX7" fmla="*/ 93137 w 115371"/>
                <a:gd name="connsiteY7" fmla="*/ 91 h 125915"/>
                <a:gd name="connsiteX8" fmla="*/ 96376 w 115371"/>
                <a:gd name="connsiteY8" fmla="*/ 1996 h 125915"/>
                <a:gd name="connsiteX9" fmla="*/ 112473 w 115371"/>
                <a:gd name="connsiteY9" fmla="*/ 123344 h 125915"/>
                <a:gd name="connsiteX10" fmla="*/ 107520 w 115371"/>
                <a:gd name="connsiteY10" fmla="*/ 125916 h 125915"/>
                <a:gd name="connsiteX11" fmla="*/ 107329 w 115371"/>
                <a:gd name="connsiteY11" fmla="*/ 125821 h 125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5371" h="125915">
                  <a:moveTo>
                    <a:pt x="107329" y="125821"/>
                  </a:moveTo>
                  <a:cubicBezTo>
                    <a:pt x="89232" y="125821"/>
                    <a:pt x="5031" y="80863"/>
                    <a:pt x="1411" y="78958"/>
                  </a:cubicBezTo>
                  <a:cubicBezTo>
                    <a:pt x="78" y="78291"/>
                    <a:pt x="-398" y="76672"/>
                    <a:pt x="364" y="75338"/>
                  </a:cubicBezTo>
                  <a:cubicBezTo>
                    <a:pt x="1030" y="74005"/>
                    <a:pt x="2650" y="73528"/>
                    <a:pt x="3983" y="74290"/>
                  </a:cubicBezTo>
                  <a:cubicBezTo>
                    <a:pt x="28081" y="87149"/>
                    <a:pt x="93423" y="120582"/>
                    <a:pt x="107329" y="120582"/>
                  </a:cubicBezTo>
                  <a:cubicBezTo>
                    <a:pt x="107520" y="120582"/>
                    <a:pt x="107710" y="120677"/>
                    <a:pt x="108187" y="120106"/>
                  </a:cubicBezTo>
                  <a:cubicBezTo>
                    <a:pt x="115426" y="110676"/>
                    <a:pt x="101614" y="43525"/>
                    <a:pt x="91232" y="3329"/>
                  </a:cubicBezTo>
                  <a:cubicBezTo>
                    <a:pt x="90851" y="1900"/>
                    <a:pt x="91709" y="472"/>
                    <a:pt x="93137" y="91"/>
                  </a:cubicBezTo>
                  <a:cubicBezTo>
                    <a:pt x="94566" y="-291"/>
                    <a:pt x="95995" y="567"/>
                    <a:pt x="96376" y="1996"/>
                  </a:cubicBezTo>
                  <a:cubicBezTo>
                    <a:pt x="99233" y="12854"/>
                    <a:pt x="123617" y="108771"/>
                    <a:pt x="112473" y="123344"/>
                  </a:cubicBezTo>
                  <a:cubicBezTo>
                    <a:pt x="111235" y="124963"/>
                    <a:pt x="109520" y="125916"/>
                    <a:pt x="107520" y="125916"/>
                  </a:cubicBezTo>
                  <a:cubicBezTo>
                    <a:pt x="107425" y="125821"/>
                    <a:pt x="107425" y="125821"/>
                    <a:pt x="107329" y="125821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2B85D11-1982-4BFC-5971-51F5185ED0A2}"/>
                </a:ext>
              </a:extLst>
            </p:cNvPr>
            <p:cNvSpPr/>
            <p:nvPr/>
          </p:nvSpPr>
          <p:spPr>
            <a:xfrm>
              <a:off x="4371353" y="3621875"/>
              <a:ext cx="110846" cy="122497"/>
            </a:xfrm>
            <a:custGeom>
              <a:avLst/>
              <a:gdLst>
                <a:gd name="connsiteX0" fmla="*/ 82631 w 110846"/>
                <a:gd name="connsiteY0" fmla="*/ 122497 h 122497"/>
                <a:gd name="connsiteX1" fmla="*/ 82251 w 110846"/>
                <a:gd name="connsiteY1" fmla="*/ 122497 h 122497"/>
                <a:gd name="connsiteX2" fmla="*/ 526 w 110846"/>
                <a:gd name="connsiteY2" fmla="*/ 32867 h 122497"/>
                <a:gd name="connsiteX3" fmla="*/ 1097 w 110846"/>
                <a:gd name="connsiteY3" fmla="*/ 29152 h 122497"/>
                <a:gd name="connsiteX4" fmla="*/ 4812 w 110846"/>
                <a:gd name="connsiteY4" fmla="*/ 29724 h 122497"/>
                <a:gd name="connsiteX5" fmla="*/ 82727 w 110846"/>
                <a:gd name="connsiteY5" fmla="*/ 117163 h 122497"/>
                <a:gd name="connsiteX6" fmla="*/ 105587 w 110846"/>
                <a:gd name="connsiteY6" fmla="*/ 2387 h 122497"/>
                <a:gd name="connsiteX7" fmla="*/ 108444 w 110846"/>
                <a:gd name="connsiteY7" fmla="*/ 6 h 122497"/>
                <a:gd name="connsiteX8" fmla="*/ 110826 w 110846"/>
                <a:gd name="connsiteY8" fmla="*/ 2863 h 122497"/>
                <a:gd name="connsiteX9" fmla="*/ 82631 w 110846"/>
                <a:gd name="connsiteY9" fmla="*/ 122497 h 1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846" h="122497">
                  <a:moveTo>
                    <a:pt x="82631" y="122497"/>
                  </a:moveTo>
                  <a:cubicBezTo>
                    <a:pt x="82536" y="122497"/>
                    <a:pt x="82346" y="122497"/>
                    <a:pt x="82251" y="122497"/>
                  </a:cubicBezTo>
                  <a:cubicBezTo>
                    <a:pt x="67011" y="121164"/>
                    <a:pt x="11480" y="47631"/>
                    <a:pt x="526" y="32867"/>
                  </a:cubicBezTo>
                  <a:cubicBezTo>
                    <a:pt x="-331" y="31724"/>
                    <a:pt x="-141" y="30010"/>
                    <a:pt x="1097" y="29152"/>
                  </a:cubicBezTo>
                  <a:cubicBezTo>
                    <a:pt x="2241" y="28295"/>
                    <a:pt x="3955" y="28486"/>
                    <a:pt x="4812" y="29724"/>
                  </a:cubicBezTo>
                  <a:cubicBezTo>
                    <a:pt x="29672" y="63061"/>
                    <a:pt x="72821" y="116306"/>
                    <a:pt x="82727" y="117163"/>
                  </a:cubicBezTo>
                  <a:cubicBezTo>
                    <a:pt x="89013" y="117735"/>
                    <a:pt x="99872" y="64109"/>
                    <a:pt x="105587" y="2387"/>
                  </a:cubicBezTo>
                  <a:cubicBezTo>
                    <a:pt x="105682" y="959"/>
                    <a:pt x="107016" y="-89"/>
                    <a:pt x="108444" y="6"/>
                  </a:cubicBezTo>
                  <a:cubicBezTo>
                    <a:pt x="109873" y="101"/>
                    <a:pt x="111016" y="1435"/>
                    <a:pt x="110826" y="2863"/>
                  </a:cubicBezTo>
                  <a:cubicBezTo>
                    <a:pt x="107492" y="39059"/>
                    <a:pt x="98157" y="122497"/>
                    <a:pt x="82631" y="122497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" name="图形 2">
            <a:extLst>
              <a:ext uri="{FF2B5EF4-FFF2-40B4-BE49-F238E27FC236}">
                <a16:creationId xmlns:a16="http://schemas.microsoft.com/office/drawing/2014/main" id="{A9BF1AF5-9FC6-73A1-D361-466D3B8CA9C3}"/>
              </a:ext>
            </a:extLst>
          </p:cNvPr>
          <p:cNvGrpSpPr/>
          <p:nvPr/>
        </p:nvGrpSpPr>
        <p:grpSpPr>
          <a:xfrm>
            <a:off x="4760761" y="3165732"/>
            <a:ext cx="695514" cy="436127"/>
            <a:chOff x="3832692" y="3480631"/>
            <a:chExt cx="695514" cy="436127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052EB77-E60D-1EF7-D2B9-A2A1400B7F00}"/>
                </a:ext>
              </a:extLst>
            </p:cNvPr>
            <p:cNvSpPr/>
            <p:nvPr/>
          </p:nvSpPr>
          <p:spPr>
            <a:xfrm>
              <a:off x="3832692" y="3480631"/>
              <a:ext cx="694731" cy="436127"/>
            </a:xfrm>
            <a:custGeom>
              <a:avLst/>
              <a:gdLst>
                <a:gd name="connsiteX0" fmla="*/ 596337 w 694731"/>
                <a:gd name="connsiteY0" fmla="*/ 435763 h 436127"/>
                <a:gd name="connsiteX1" fmla="*/ 285441 w 694731"/>
                <a:gd name="connsiteY1" fmla="*/ 272695 h 436127"/>
                <a:gd name="connsiteX2" fmla="*/ 1215 w 694731"/>
                <a:gd name="connsiteY2" fmla="*/ 80195 h 436127"/>
                <a:gd name="connsiteX3" fmla="*/ 389645 w 694731"/>
                <a:gd name="connsiteY3" fmla="*/ 106198 h 436127"/>
                <a:gd name="connsiteX4" fmla="*/ 694540 w 694731"/>
                <a:gd name="connsiteY4" fmla="*/ 372707 h 436127"/>
                <a:gd name="connsiteX5" fmla="*/ 596337 w 694731"/>
                <a:gd name="connsiteY5" fmla="*/ 435763 h 436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4731" h="436127">
                  <a:moveTo>
                    <a:pt x="596337" y="435763"/>
                  </a:moveTo>
                  <a:cubicBezTo>
                    <a:pt x="596337" y="435763"/>
                    <a:pt x="370404" y="434810"/>
                    <a:pt x="285441" y="272695"/>
                  </a:cubicBezTo>
                  <a:cubicBezTo>
                    <a:pt x="183047" y="77623"/>
                    <a:pt x="22646" y="140964"/>
                    <a:pt x="1215" y="80195"/>
                  </a:cubicBezTo>
                  <a:cubicBezTo>
                    <a:pt x="-20121" y="19425"/>
                    <a:pt x="244674" y="-76778"/>
                    <a:pt x="389645" y="106198"/>
                  </a:cubicBezTo>
                  <a:cubicBezTo>
                    <a:pt x="507945" y="255454"/>
                    <a:pt x="701683" y="262027"/>
                    <a:pt x="694540" y="372707"/>
                  </a:cubicBezTo>
                  <a:cubicBezTo>
                    <a:pt x="689873" y="444812"/>
                    <a:pt x="596337" y="435763"/>
                    <a:pt x="596337" y="435763"/>
                  </a:cubicBezTo>
                  <a:close/>
                </a:path>
              </a:pathLst>
            </a:custGeom>
            <a:solidFill>
              <a:srgbClr val="7ACF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38253A6D-4560-F2B7-6A62-A098BCA461BA}"/>
                </a:ext>
              </a:extLst>
            </p:cNvPr>
            <p:cNvSpPr/>
            <p:nvPr/>
          </p:nvSpPr>
          <p:spPr>
            <a:xfrm>
              <a:off x="3910012" y="3539865"/>
              <a:ext cx="618194" cy="321568"/>
            </a:xfrm>
            <a:custGeom>
              <a:avLst/>
              <a:gdLst>
                <a:gd name="connsiteX0" fmla="*/ 615410 w 618194"/>
                <a:gd name="connsiteY0" fmla="*/ 321569 h 321568"/>
                <a:gd name="connsiteX1" fmla="*/ 615124 w 618194"/>
                <a:gd name="connsiteY1" fmla="*/ 321569 h 321568"/>
                <a:gd name="connsiteX2" fmla="*/ 312039 w 618194"/>
                <a:gd name="connsiteY2" fmla="*/ 167645 h 321568"/>
                <a:gd name="connsiteX3" fmla="*/ 246507 w 618194"/>
                <a:gd name="connsiteY3" fmla="*/ 101351 h 321568"/>
                <a:gd name="connsiteX4" fmla="*/ 2572 w 618194"/>
                <a:gd name="connsiteY4" fmla="*/ 5339 h 321568"/>
                <a:gd name="connsiteX5" fmla="*/ 0 w 618194"/>
                <a:gd name="connsiteY5" fmla="*/ 2577 h 321568"/>
                <a:gd name="connsiteX6" fmla="*/ 2762 w 618194"/>
                <a:gd name="connsiteY6" fmla="*/ 5 h 321568"/>
                <a:gd name="connsiteX7" fmla="*/ 250031 w 618194"/>
                <a:gd name="connsiteY7" fmla="*/ 97350 h 321568"/>
                <a:gd name="connsiteX8" fmla="*/ 316039 w 618194"/>
                <a:gd name="connsiteY8" fmla="*/ 164121 h 321568"/>
                <a:gd name="connsiteX9" fmla="*/ 615887 w 618194"/>
                <a:gd name="connsiteY9" fmla="*/ 316425 h 321568"/>
                <a:gd name="connsiteX10" fmla="*/ 618172 w 618194"/>
                <a:gd name="connsiteY10" fmla="*/ 319378 h 321568"/>
                <a:gd name="connsiteX11" fmla="*/ 615410 w 618194"/>
                <a:gd name="connsiteY11" fmla="*/ 321569 h 321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8194" h="321568">
                  <a:moveTo>
                    <a:pt x="615410" y="321569"/>
                  </a:moveTo>
                  <a:cubicBezTo>
                    <a:pt x="615315" y="321569"/>
                    <a:pt x="615220" y="321569"/>
                    <a:pt x="615124" y="321569"/>
                  </a:cubicBezTo>
                  <a:cubicBezTo>
                    <a:pt x="432721" y="299947"/>
                    <a:pt x="374047" y="235654"/>
                    <a:pt x="312039" y="167645"/>
                  </a:cubicBezTo>
                  <a:cubicBezTo>
                    <a:pt x="292227" y="145833"/>
                    <a:pt x="271653" y="123354"/>
                    <a:pt x="246507" y="101351"/>
                  </a:cubicBezTo>
                  <a:cubicBezTo>
                    <a:pt x="143161" y="10864"/>
                    <a:pt x="3905" y="5339"/>
                    <a:pt x="2572" y="5339"/>
                  </a:cubicBezTo>
                  <a:cubicBezTo>
                    <a:pt x="1143" y="5244"/>
                    <a:pt x="0" y="4101"/>
                    <a:pt x="0" y="2577"/>
                  </a:cubicBezTo>
                  <a:cubicBezTo>
                    <a:pt x="95" y="1148"/>
                    <a:pt x="1238" y="-90"/>
                    <a:pt x="2762" y="5"/>
                  </a:cubicBezTo>
                  <a:cubicBezTo>
                    <a:pt x="4191" y="100"/>
                    <a:pt x="145256" y="5530"/>
                    <a:pt x="250031" y="97350"/>
                  </a:cubicBezTo>
                  <a:cubicBezTo>
                    <a:pt x="275463" y="119544"/>
                    <a:pt x="296037" y="142213"/>
                    <a:pt x="316039" y="164121"/>
                  </a:cubicBezTo>
                  <a:cubicBezTo>
                    <a:pt x="380047" y="234320"/>
                    <a:pt x="435388" y="294994"/>
                    <a:pt x="615887" y="316425"/>
                  </a:cubicBezTo>
                  <a:cubicBezTo>
                    <a:pt x="617315" y="316616"/>
                    <a:pt x="618363" y="317949"/>
                    <a:pt x="618172" y="319378"/>
                  </a:cubicBezTo>
                  <a:cubicBezTo>
                    <a:pt x="617887" y="320521"/>
                    <a:pt x="616744" y="321569"/>
                    <a:pt x="615410" y="321569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F3E5797-CA26-6557-12E1-F362038DD42A}"/>
                </a:ext>
              </a:extLst>
            </p:cNvPr>
            <p:cNvSpPr/>
            <p:nvPr/>
          </p:nvSpPr>
          <p:spPr>
            <a:xfrm>
              <a:off x="3952774" y="3513119"/>
              <a:ext cx="128128" cy="81139"/>
            </a:xfrm>
            <a:custGeom>
              <a:avLst/>
              <a:gdLst>
                <a:gd name="connsiteX0" fmla="*/ 83445 w 128128"/>
                <a:gd name="connsiteY0" fmla="*/ 81139 h 81139"/>
                <a:gd name="connsiteX1" fmla="*/ 2482 w 128128"/>
                <a:gd name="connsiteY1" fmla="*/ 77901 h 81139"/>
                <a:gd name="connsiteX2" fmla="*/ 6 w 128128"/>
                <a:gd name="connsiteY2" fmla="*/ 75043 h 81139"/>
                <a:gd name="connsiteX3" fmla="*/ 2863 w 128128"/>
                <a:gd name="connsiteY3" fmla="*/ 72567 h 81139"/>
                <a:gd name="connsiteX4" fmla="*/ 122592 w 128128"/>
                <a:gd name="connsiteY4" fmla="*/ 72852 h 81139"/>
                <a:gd name="connsiteX5" fmla="*/ 30962 w 128128"/>
                <a:gd name="connsiteY5" fmla="*/ 4939 h 81139"/>
                <a:gd name="connsiteX6" fmla="*/ 30200 w 128128"/>
                <a:gd name="connsiteY6" fmla="*/ 1224 h 81139"/>
                <a:gd name="connsiteX7" fmla="*/ 33915 w 128128"/>
                <a:gd name="connsiteY7" fmla="*/ 462 h 81139"/>
                <a:gd name="connsiteX8" fmla="*/ 128117 w 128128"/>
                <a:gd name="connsiteY8" fmla="*/ 72947 h 81139"/>
                <a:gd name="connsiteX9" fmla="*/ 126879 w 128128"/>
                <a:gd name="connsiteY9" fmla="*/ 76186 h 81139"/>
                <a:gd name="connsiteX10" fmla="*/ 83445 w 128128"/>
                <a:gd name="connsiteY10" fmla="*/ 81139 h 81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128" h="81139">
                  <a:moveTo>
                    <a:pt x="83445" y="81139"/>
                  </a:moveTo>
                  <a:cubicBezTo>
                    <a:pt x="52203" y="81139"/>
                    <a:pt x="13817" y="78663"/>
                    <a:pt x="2482" y="77901"/>
                  </a:cubicBezTo>
                  <a:cubicBezTo>
                    <a:pt x="1053" y="77805"/>
                    <a:pt x="-90" y="76567"/>
                    <a:pt x="6" y="75043"/>
                  </a:cubicBezTo>
                  <a:cubicBezTo>
                    <a:pt x="101" y="73614"/>
                    <a:pt x="1339" y="72376"/>
                    <a:pt x="2863" y="72567"/>
                  </a:cubicBezTo>
                  <a:cubicBezTo>
                    <a:pt x="56679" y="76186"/>
                    <a:pt x="115068" y="77234"/>
                    <a:pt x="122592" y="72852"/>
                  </a:cubicBezTo>
                  <a:cubicBezTo>
                    <a:pt x="118878" y="65328"/>
                    <a:pt x="73824" y="32847"/>
                    <a:pt x="30962" y="4939"/>
                  </a:cubicBezTo>
                  <a:cubicBezTo>
                    <a:pt x="29723" y="4177"/>
                    <a:pt x="29343" y="2463"/>
                    <a:pt x="30200" y="1224"/>
                  </a:cubicBezTo>
                  <a:cubicBezTo>
                    <a:pt x="30962" y="-14"/>
                    <a:pt x="32677" y="-395"/>
                    <a:pt x="33915" y="462"/>
                  </a:cubicBezTo>
                  <a:cubicBezTo>
                    <a:pt x="55822" y="14750"/>
                    <a:pt x="127260" y="62089"/>
                    <a:pt x="128117" y="72947"/>
                  </a:cubicBezTo>
                  <a:cubicBezTo>
                    <a:pt x="128212" y="74090"/>
                    <a:pt x="127736" y="75234"/>
                    <a:pt x="126879" y="76186"/>
                  </a:cubicBezTo>
                  <a:cubicBezTo>
                    <a:pt x="123164" y="79996"/>
                    <a:pt x="104971" y="81139"/>
                    <a:pt x="83445" y="81139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6265F2C-AC9D-FC88-5828-3D40E70D2436}"/>
                </a:ext>
              </a:extLst>
            </p:cNvPr>
            <p:cNvSpPr/>
            <p:nvPr/>
          </p:nvSpPr>
          <p:spPr>
            <a:xfrm>
              <a:off x="4084420" y="3563957"/>
              <a:ext cx="99097" cy="96594"/>
            </a:xfrm>
            <a:custGeom>
              <a:avLst/>
              <a:gdLst>
                <a:gd name="connsiteX0" fmla="*/ 91816 w 99097"/>
                <a:gd name="connsiteY0" fmla="*/ 96595 h 96594"/>
                <a:gd name="connsiteX1" fmla="*/ 1995 w 99097"/>
                <a:gd name="connsiteY1" fmla="*/ 77735 h 96594"/>
                <a:gd name="connsiteX2" fmla="*/ 91 w 99097"/>
                <a:gd name="connsiteY2" fmla="*/ 74497 h 96594"/>
                <a:gd name="connsiteX3" fmla="*/ 3329 w 99097"/>
                <a:gd name="connsiteY3" fmla="*/ 72592 h 96594"/>
                <a:gd name="connsiteX4" fmla="*/ 93721 w 99097"/>
                <a:gd name="connsiteY4" fmla="*/ 91165 h 96594"/>
                <a:gd name="connsiteX5" fmla="*/ 52192 w 99097"/>
                <a:gd name="connsiteY5" fmla="*/ 4012 h 96594"/>
                <a:gd name="connsiteX6" fmla="*/ 53050 w 99097"/>
                <a:gd name="connsiteY6" fmla="*/ 392 h 96594"/>
                <a:gd name="connsiteX7" fmla="*/ 56669 w 99097"/>
                <a:gd name="connsiteY7" fmla="*/ 1249 h 96594"/>
                <a:gd name="connsiteX8" fmla="*/ 98484 w 99097"/>
                <a:gd name="connsiteY8" fmla="*/ 93452 h 96594"/>
                <a:gd name="connsiteX9" fmla="*/ 94388 w 99097"/>
                <a:gd name="connsiteY9" fmla="*/ 96404 h 96594"/>
                <a:gd name="connsiteX10" fmla="*/ 91816 w 99097"/>
                <a:gd name="connsiteY10" fmla="*/ 96595 h 96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9097" h="96594">
                  <a:moveTo>
                    <a:pt x="91816" y="96595"/>
                  </a:moveTo>
                  <a:cubicBezTo>
                    <a:pt x="72290" y="96595"/>
                    <a:pt x="4948" y="78593"/>
                    <a:pt x="1995" y="77735"/>
                  </a:cubicBezTo>
                  <a:cubicBezTo>
                    <a:pt x="567" y="77354"/>
                    <a:pt x="-291" y="75926"/>
                    <a:pt x="91" y="74497"/>
                  </a:cubicBezTo>
                  <a:cubicBezTo>
                    <a:pt x="471" y="73068"/>
                    <a:pt x="1900" y="72211"/>
                    <a:pt x="3329" y="72592"/>
                  </a:cubicBezTo>
                  <a:cubicBezTo>
                    <a:pt x="24475" y="78307"/>
                    <a:pt x="82006" y="92785"/>
                    <a:pt x="93721" y="91165"/>
                  </a:cubicBezTo>
                  <a:cubicBezTo>
                    <a:pt x="97245" y="86594"/>
                    <a:pt x="78672" y="47446"/>
                    <a:pt x="52192" y="4012"/>
                  </a:cubicBezTo>
                  <a:cubicBezTo>
                    <a:pt x="51430" y="2773"/>
                    <a:pt x="51811" y="1154"/>
                    <a:pt x="53050" y="392"/>
                  </a:cubicBezTo>
                  <a:cubicBezTo>
                    <a:pt x="54288" y="-370"/>
                    <a:pt x="55907" y="11"/>
                    <a:pt x="56669" y="1249"/>
                  </a:cubicBezTo>
                  <a:cubicBezTo>
                    <a:pt x="64670" y="14394"/>
                    <a:pt x="104484" y="80879"/>
                    <a:pt x="98484" y="93452"/>
                  </a:cubicBezTo>
                  <a:cubicBezTo>
                    <a:pt x="97722" y="95166"/>
                    <a:pt x="96198" y="96214"/>
                    <a:pt x="94388" y="96404"/>
                  </a:cubicBezTo>
                  <a:cubicBezTo>
                    <a:pt x="93626" y="96499"/>
                    <a:pt x="92769" y="96595"/>
                    <a:pt x="91816" y="96595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AF14D919-F74F-7F7F-B85D-2A6A80054175}"/>
                </a:ext>
              </a:extLst>
            </p:cNvPr>
            <p:cNvSpPr/>
            <p:nvPr/>
          </p:nvSpPr>
          <p:spPr>
            <a:xfrm>
              <a:off x="4174234" y="3664252"/>
              <a:ext cx="123819" cy="118125"/>
            </a:xfrm>
            <a:custGeom>
              <a:avLst/>
              <a:gdLst>
                <a:gd name="connsiteX0" fmla="*/ 111920 w 123819"/>
                <a:gd name="connsiteY0" fmla="*/ 118125 h 118125"/>
                <a:gd name="connsiteX1" fmla="*/ 1716 w 123819"/>
                <a:gd name="connsiteY1" fmla="*/ 87836 h 118125"/>
                <a:gd name="connsiteX2" fmla="*/ 192 w 123819"/>
                <a:gd name="connsiteY2" fmla="*/ 84406 h 118125"/>
                <a:gd name="connsiteX3" fmla="*/ 3621 w 123819"/>
                <a:gd name="connsiteY3" fmla="*/ 82882 h 118125"/>
                <a:gd name="connsiteX4" fmla="*/ 118016 w 123819"/>
                <a:gd name="connsiteY4" fmla="*/ 111934 h 118125"/>
                <a:gd name="connsiteX5" fmla="*/ 118588 w 123819"/>
                <a:gd name="connsiteY5" fmla="*/ 111267 h 118125"/>
                <a:gd name="connsiteX6" fmla="*/ 83345 w 123819"/>
                <a:gd name="connsiteY6" fmla="*/ 3634 h 118125"/>
                <a:gd name="connsiteX7" fmla="*/ 84774 w 123819"/>
                <a:gd name="connsiteY7" fmla="*/ 205 h 118125"/>
                <a:gd name="connsiteX8" fmla="*/ 88203 w 123819"/>
                <a:gd name="connsiteY8" fmla="*/ 1634 h 118125"/>
                <a:gd name="connsiteX9" fmla="*/ 123731 w 123819"/>
                <a:gd name="connsiteY9" fmla="*/ 111934 h 118125"/>
                <a:gd name="connsiteX10" fmla="*/ 120683 w 123819"/>
                <a:gd name="connsiteY10" fmla="*/ 116506 h 118125"/>
                <a:gd name="connsiteX11" fmla="*/ 111920 w 123819"/>
                <a:gd name="connsiteY11" fmla="*/ 118125 h 11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3819" h="118125">
                  <a:moveTo>
                    <a:pt x="111920" y="118125"/>
                  </a:moveTo>
                  <a:cubicBezTo>
                    <a:pt x="83821" y="118125"/>
                    <a:pt x="11050" y="91264"/>
                    <a:pt x="1716" y="87836"/>
                  </a:cubicBezTo>
                  <a:cubicBezTo>
                    <a:pt x="382" y="87359"/>
                    <a:pt x="-379" y="85835"/>
                    <a:pt x="192" y="84406"/>
                  </a:cubicBezTo>
                  <a:cubicBezTo>
                    <a:pt x="668" y="83073"/>
                    <a:pt x="2192" y="82311"/>
                    <a:pt x="3621" y="82882"/>
                  </a:cubicBezTo>
                  <a:cubicBezTo>
                    <a:pt x="42483" y="97456"/>
                    <a:pt x="107920" y="118125"/>
                    <a:pt x="118016" y="111934"/>
                  </a:cubicBezTo>
                  <a:cubicBezTo>
                    <a:pt x="118492" y="111648"/>
                    <a:pt x="118588" y="111362"/>
                    <a:pt x="118588" y="111267"/>
                  </a:cubicBezTo>
                  <a:cubicBezTo>
                    <a:pt x="120112" y="97551"/>
                    <a:pt x="93727" y="28876"/>
                    <a:pt x="83345" y="3634"/>
                  </a:cubicBezTo>
                  <a:cubicBezTo>
                    <a:pt x="82774" y="2301"/>
                    <a:pt x="83440" y="777"/>
                    <a:pt x="84774" y="205"/>
                  </a:cubicBezTo>
                  <a:cubicBezTo>
                    <a:pt x="86107" y="-366"/>
                    <a:pt x="87727" y="301"/>
                    <a:pt x="88203" y="1634"/>
                  </a:cubicBezTo>
                  <a:cubicBezTo>
                    <a:pt x="89727" y="5444"/>
                    <a:pt x="125827" y="94122"/>
                    <a:pt x="123731" y="111934"/>
                  </a:cubicBezTo>
                  <a:cubicBezTo>
                    <a:pt x="123541" y="113839"/>
                    <a:pt x="122493" y="115458"/>
                    <a:pt x="120683" y="116506"/>
                  </a:cubicBezTo>
                  <a:cubicBezTo>
                    <a:pt x="118873" y="117649"/>
                    <a:pt x="115825" y="118125"/>
                    <a:pt x="111920" y="118125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C7765D5-EBCA-6175-53AD-A070A4920062}"/>
                </a:ext>
              </a:extLst>
            </p:cNvPr>
            <p:cNvSpPr/>
            <p:nvPr/>
          </p:nvSpPr>
          <p:spPr>
            <a:xfrm>
              <a:off x="4315301" y="3751715"/>
              <a:ext cx="124397" cy="107338"/>
            </a:xfrm>
            <a:custGeom>
              <a:avLst/>
              <a:gdLst>
                <a:gd name="connsiteX0" fmla="*/ 17812 w 124397"/>
                <a:gd name="connsiteY0" fmla="*/ 107339 h 107338"/>
                <a:gd name="connsiteX1" fmla="*/ 2667 w 124397"/>
                <a:gd name="connsiteY1" fmla="*/ 107244 h 107338"/>
                <a:gd name="connsiteX2" fmla="*/ 0 w 124397"/>
                <a:gd name="connsiteY2" fmla="*/ 104576 h 107338"/>
                <a:gd name="connsiteX3" fmla="*/ 2667 w 124397"/>
                <a:gd name="connsiteY3" fmla="*/ 101909 h 107338"/>
                <a:gd name="connsiteX4" fmla="*/ 2667 w 124397"/>
                <a:gd name="connsiteY4" fmla="*/ 101909 h 107338"/>
                <a:gd name="connsiteX5" fmla="*/ 119158 w 124397"/>
                <a:gd name="connsiteY5" fmla="*/ 91146 h 107338"/>
                <a:gd name="connsiteX6" fmla="*/ 40291 w 124397"/>
                <a:gd name="connsiteY6" fmla="*/ 4564 h 107338"/>
                <a:gd name="connsiteX7" fmla="*/ 40100 w 124397"/>
                <a:gd name="connsiteY7" fmla="*/ 849 h 107338"/>
                <a:gd name="connsiteX8" fmla="*/ 43815 w 124397"/>
                <a:gd name="connsiteY8" fmla="*/ 659 h 107338"/>
                <a:gd name="connsiteX9" fmla="*/ 124396 w 124397"/>
                <a:gd name="connsiteY9" fmla="*/ 91241 h 107338"/>
                <a:gd name="connsiteX10" fmla="*/ 17812 w 124397"/>
                <a:gd name="connsiteY10" fmla="*/ 107339 h 10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397" h="107338">
                  <a:moveTo>
                    <a:pt x="17812" y="107339"/>
                  </a:moveTo>
                  <a:cubicBezTo>
                    <a:pt x="12192" y="107339"/>
                    <a:pt x="7144" y="107339"/>
                    <a:pt x="2667" y="107244"/>
                  </a:cubicBezTo>
                  <a:cubicBezTo>
                    <a:pt x="1238" y="107244"/>
                    <a:pt x="0" y="106005"/>
                    <a:pt x="0" y="104576"/>
                  </a:cubicBezTo>
                  <a:cubicBezTo>
                    <a:pt x="0" y="103148"/>
                    <a:pt x="1238" y="101909"/>
                    <a:pt x="2667" y="101909"/>
                  </a:cubicBezTo>
                  <a:cubicBezTo>
                    <a:pt x="2667" y="101909"/>
                    <a:pt x="2667" y="101909"/>
                    <a:pt x="2667" y="101909"/>
                  </a:cubicBezTo>
                  <a:cubicBezTo>
                    <a:pt x="64579" y="102671"/>
                    <a:pt x="119063" y="97719"/>
                    <a:pt x="119158" y="91146"/>
                  </a:cubicBezTo>
                  <a:cubicBezTo>
                    <a:pt x="119348" y="81145"/>
                    <a:pt x="70866" y="32758"/>
                    <a:pt x="40291" y="4564"/>
                  </a:cubicBezTo>
                  <a:cubicBezTo>
                    <a:pt x="39243" y="3612"/>
                    <a:pt x="39148" y="1897"/>
                    <a:pt x="40100" y="849"/>
                  </a:cubicBezTo>
                  <a:cubicBezTo>
                    <a:pt x="41148" y="-199"/>
                    <a:pt x="42767" y="-294"/>
                    <a:pt x="43815" y="659"/>
                  </a:cubicBezTo>
                  <a:cubicBezTo>
                    <a:pt x="57341" y="13137"/>
                    <a:pt x="124683" y="76001"/>
                    <a:pt x="124396" y="91241"/>
                  </a:cubicBezTo>
                  <a:cubicBezTo>
                    <a:pt x="124396" y="105148"/>
                    <a:pt x="58579" y="107339"/>
                    <a:pt x="17812" y="107339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" name="图形 2">
            <a:extLst>
              <a:ext uri="{FF2B5EF4-FFF2-40B4-BE49-F238E27FC236}">
                <a16:creationId xmlns:a16="http://schemas.microsoft.com/office/drawing/2014/main" id="{FE631485-3696-346B-9391-0DD20348C5B9}"/>
              </a:ext>
            </a:extLst>
          </p:cNvPr>
          <p:cNvGrpSpPr/>
          <p:nvPr/>
        </p:nvGrpSpPr>
        <p:grpSpPr>
          <a:xfrm>
            <a:off x="7402032" y="2838446"/>
            <a:ext cx="458378" cy="659823"/>
            <a:chOff x="6473963" y="3153345"/>
            <a:chExt cx="458378" cy="659823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A9DFD83-EF4C-23F4-9B8E-B5A27822F187}"/>
                </a:ext>
              </a:extLst>
            </p:cNvPr>
            <p:cNvSpPr/>
            <p:nvPr/>
          </p:nvSpPr>
          <p:spPr>
            <a:xfrm>
              <a:off x="6473963" y="3153345"/>
              <a:ext cx="458378" cy="659823"/>
            </a:xfrm>
            <a:custGeom>
              <a:avLst/>
              <a:gdLst>
                <a:gd name="connsiteX0" fmla="*/ 131148 w 458378"/>
                <a:gd name="connsiteY0" fmla="*/ 635890 h 659823"/>
                <a:gd name="connsiteX1" fmla="*/ 313456 w 458378"/>
                <a:gd name="connsiteY1" fmla="*/ 335853 h 659823"/>
                <a:gd name="connsiteX2" fmla="*/ 457664 w 458378"/>
                <a:gd name="connsiteY2" fmla="*/ 24385 h 659823"/>
                <a:gd name="connsiteX3" fmla="*/ 138291 w 458378"/>
                <a:gd name="connsiteY3" fmla="*/ 246985 h 659823"/>
                <a:gd name="connsiteX4" fmla="*/ 14466 w 458378"/>
                <a:gd name="connsiteY4" fmla="*/ 632557 h 659823"/>
                <a:gd name="connsiteX5" fmla="*/ 131148 w 458378"/>
                <a:gd name="connsiteY5" fmla="*/ 635890 h 659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8378" h="659823">
                  <a:moveTo>
                    <a:pt x="131148" y="635890"/>
                  </a:moveTo>
                  <a:cubicBezTo>
                    <a:pt x="131148" y="635890"/>
                    <a:pt x="324124" y="518542"/>
                    <a:pt x="313456" y="335853"/>
                  </a:cubicBezTo>
                  <a:cubicBezTo>
                    <a:pt x="300502" y="115921"/>
                    <a:pt x="470713" y="87441"/>
                    <a:pt x="457664" y="24385"/>
                  </a:cubicBezTo>
                  <a:cubicBezTo>
                    <a:pt x="444615" y="-38670"/>
                    <a:pt x="168200" y="15432"/>
                    <a:pt x="138291" y="246985"/>
                  </a:cubicBezTo>
                  <a:cubicBezTo>
                    <a:pt x="113907" y="435865"/>
                    <a:pt x="-48684" y="541402"/>
                    <a:pt x="14466" y="632557"/>
                  </a:cubicBezTo>
                  <a:cubicBezTo>
                    <a:pt x="55614" y="691898"/>
                    <a:pt x="131148" y="635890"/>
                    <a:pt x="131148" y="635890"/>
                  </a:cubicBezTo>
                  <a:close/>
                </a:path>
              </a:pathLst>
            </a:custGeom>
            <a:solidFill>
              <a:srgbClr val="36598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C319841-535A-9B5E-1E07-6A976C210450}"/>
                </a:ext>
              </a:extLst>
            </p:cNvPr>
            <p:cNvSpPr/>
            <p:nvPr/>
          </p:nvSpPr>
          <p:spPr>
            <a:xfrm>
              <a:off x="6490088" y="3199789"/>
              <a:ext cx="367284" cy="592399"/>
            </a:xfrm>
            <a:custGeom>
              <a:avLst/>
              <a:gdLst>
                <a:gd name="connsiteX0" fmla="*/ 2628 w 367284"/>
                <a:gd name="connsiteY0" fmla="*/ 592399 h 592399"/>
                <a:gd name="connsiteX1" fmla="*/ 533 w 367284"/>
                <a:gd name="connsiteY1" fmla="*/ 591351 h 592399"/>
                <a:gd name="connsiteX2" fmla="*/ 1009 w 367284"/>
                <a:gd name="connsiteY2" fmla="*/ 587637 h 592399"/>
                <a:gd name="connsiteX3" fmla="*/ 179317 w 367284"/>
                <a:gd name="connsiteY3" fmla="*/ 302553 h 592399"/>
                <a:gd name="connsiteX4" fmla="*/ 201415 w 367284"/>
                <a:gd name="connsiteY4" fmla="*/ 211399 h 592399"/>
                <a:gd name="connsiteX5" fmla="*/ 363149 w 367284"/>
                <a:gd name="connsiteY5" fmla="*/ 420 h 592399"/>
                <a:gd name="connsiteX6" fmla="*/ 366864 w 367284"/>
                <a:gd name="connsiteY6" fmla="*/ 1182 h 592399"/>
                <a:gd name="connsiteX7" fmla="*/ 366102 w 367284"/>
                <a:gd name="connsiteY7" fmla="*/ 4897 h 592399"/>
                <a:gd name="connsiteX8" fmla="*/ 206558 w 367284"/>
                <a:gd name="connsiteY8" fmla="*/ 213018 h 592399"/>
                <a:gd name="connsiteX9" fmla="*/ 184556 w 367284"/>
                <a:gd name="connsiteY9" fmla="*/ 303601 h 592399"/>
                <a:gd name="connsiteX10" fmla="*/ 4248 w 367284"/>
                <a:gd name="connsiteY10" fmla="*/ 591828 h 592399"/>
                <a:gd name="connsiteX11" fmla="*/ 2628 w 367284"/>
                <a:gd name="connsiteY11" fmla="*/ 592399 h 592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7284" h="592399">
                  <a:moveTo>
                    <a:pt x="2628" y="592399"/>
                  </a:moveTo>
                  <a:cubicBezTo>
                    <a:pt x="1866" y="592399"/>
                    <a:pt x="1009" y="592018"/>
                    <a:pt x="533" y="591351"/>
                  </a:cubicBezTo>
                  <a:cubicBezTo>
                    <a:pt x="-324" y="590208"/>
                    <a:pt x="-134" y="588494"/>
                    <a:pt x="1009" y="587637"/>
                  </a:cubicBezTo>
                  <a:cubicBezTo>
                    <a:pt x="144551" y="476289"/>
                    <a:pt x="160648" y="395803"/>
                    <a:pt x="179317" y="302553"/>
                  </a:cubicBezTo>
                  <a:cubicBezTo>
                    <a:pt x="185127" y="273502"/>
                    <a:pt x="191128" y="243498"/>
                    <a:pt x="201415" y="211399"/>
                  </a:cubicBezTo>
                  <a:cubicBezTo>
                    <a:pt x="243896" y="78716"/>
                    <a:pt x="361911" y="1182"/>
                    <a:pt x="363149" y="420"/>
                  </a:cubicBezTo>
                  <a:cubicBezTo>
                    <a:pt x="364388" y="-342"/>
                    <a:pt x="366007" y="-56"/>
                    <a:pt x="366864" y="1182"/>
                  </a:cubicBezTo>
                  <a:cubicBezTo>
                    <a:pt x="367626" y="2421"/>
                    <a:pt x="367340" y="4040"/>
                    <a:pt x="366102" y="4897"/>
                  </a:cubicBezTo>
                  <a:cubicBezTo>
                    <a:pt x="364959" y="5659"/>
                    <a:pt x="248469" y="82145"/>
                    <a:pt x="206558" y="213018"/>
                  </a:cubicBezTo>
                  <a:cubicBezTo>
                    <a:pt x="196367" y="244927"/>
                    <a:pt x="190366" y="274740"/>
                    <a:pt x="184556" y="303601"/>
                  </a:cubicBezTo>
                  <a:cubicBezTo>
                    <a:pt x="166458" y="393898"/>
                    <a:pt x="149408" y="479242"/>
                    <a:pt x="4248" y="591828"/>
                  </a:cubicBezTo>
                  <a:cubicBezTo>
                    <a:pt x="3771" y="592208"/>
                    <a:pt x="3200" y="592399"/>
                    <a:pt x="2628" y="592399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342370A-2C5A-7A98-77A0-9FC526420AAA}"/>
                </a:ext>
              </a:extLst>
            </p:cNvPr>
            <p:cNvSpPr/>
            <p:nvPr/>
          </p:nvSpPr>
          <p:spPr>
            <a:xfrm>
              <a:off x="6732783" y="3214598"/>
              <a:ext cx="111707" cy="114388"/>
            </a:xfrm>
            <a:custGeom>
              <a:avLst/>
              <a:gdLst>
                <a:gd name="connsiteX0" fmla="*/ 4345 w 111707"/>
                <a:gd name="connsiteY0" fmla="*/ 114389 h 114388"/>
                <a:gd name="connsiteX1" fmla="*/ 3202 w 111707"/>
                <a:gd name="connsiteY1" fmla="*/ 114293 h 114388"/>
                <a:gd name="connsiteX2" fmla="*/ 440 w 111707"/>
                <a:gd name="connsiteY2" fmla="*/ 112198 h 114388"/>
                <a:gd name="connsiteX3" fmla="*/ 43778 w 111707"/>
                <a:gd name="connsiteY3" fmla="*/ 1518 h 114388"/>
                <a:gd name="connsiteX4" fmla="*/ 47302 w 111707"/>
                <a:gd name="connsiteY4" fmla="*/ 279 h 114388"/>
                <a:gd name="connsiteX5" fmla="*/ 48541 w 111707"/>
                <a:gd name="connsiteY5" fmla="*/ 3804 h 114388"/>
                <a:gd name="connsiteX6" fmla="*/ 5107 w 111707"/>
                <a:gd name="connsiteY6" fmla="*/ 109150 h 114388"/>
                <a:gd name="connsiteX7" fmla="*/ 107500 w 111707"/>
                <a:gd name="connsiteY7" fmla="*/ 47142 h 114388"/>
                <a:gd name="connsiteX8" fmla="*/ 111215 w 111707"/>
                <a:gd name="connsiteY8" fmla="*/ 47809 h 114388"/>
                <a:gd name="connsiteX9" fmla="*/ 110549 w 111707"/>
                <a:gd name="connsiteY9" fmla="*/ 51524 h 114388"/>
                <a:gd name="connsiteX10" fmla="*/ 4345 w 111707"/>
                <a:gd name="connsiteY10" fmla="*/ 114389 h 114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1707" h="114388">
                  <a:moveTo>
                    <a:pt x="4345" y="114389"/>
                  </a:moveTo>
                  <a:cubicBezTo>
                    <a:pt x="3868" y="114389"/>
                    <a:pt x="3487" y="114389"/>
                    <a:pt x="3202" y="114293"/>
                  </a:cubicBezTo>
                  <a:cubicBezTo>
                    <a:pt x="1963" y="114008"/>
                    <a:pt x="1011" y="113246"/>
                    <a:pt x="440" y="112198"/>
                  </a:cubicBezTo>
                  <a:cubicBezTo>
                    <a:pt x="-4418" y="102483"/>
                    <a:pt x="32348" y="25044"/>
                    <a:pt x="43778" y="1518"/>
                  </a:cubicBezTo>
                  <a:cubicBezTo>
                    <a:pt x="44445" y="184"/>
                    <a:pt x="45969" y="-387"/>
                    <a:pt x="47302" y="279"/>
                  </a:cubicBezTo>
                  <a:cubicBezTo>
                    <a:pt x="48636" y="946"/>
                    <a:pt x="49208" y="2470"/>
                    <a:pt x="48541" y="3804"/>
                  </a:cubicBezTo>
                  <a:cubicBezTo>
                    <a:pt x="26252" y="49714"/>
                    <a:pt x="4440" y="100673"/>
                    <a:pt x="5107" y="109150"/>
                  </a:cubicBezTo>
                  <a:cubicBezTo>
                    <a:pt x="13870" y="109055"/>
                    <a:pt x="63304" y="78003"/>
                    <a:pt x="107500" y="47142"/>
                  </a:cubicBezTo>
                  <a:cubicBezTo>
                    <a:pt x="108739" y="46285"/>
                    <a:pt x="110358" y="46571"/>
                    <a:pt x="111215" y="47809"/>
                  </a:cubicBezTo>
                  <a:cubicBezTo>
                    <a:pt x="112072" y="49047"/>
                    <a:pt x="111787" y="50667"/>
                    <a:pt x="110549" y="51524"/>
                  </a:cubicBezTo>
                  <a:cubicBezTo>
                    <a:pt x="95118" y="62287"/>
                    <a:pt x="19680" y="114389"/>
                    <a:pt x="4345" y="114389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1F6EFA7-2998-015E-D9B0-760D670B1327}"/>
                </a:ext>
              </a:extLst>
            </p:cNvPr>
            <p:cNvSpPr/>
            <p:nvPr/>
          </p:nvSpPr>
          <p:spPr>
            <a:xfrm>
              <a:off x="6670726" y="3337274"/>
              <a:ext cx="87106" cy="104013"/>
            </a:xfrm>
            <a:custGeom>
              <a:avLst/>
              <a:gdLst>
                <a:gd name="connsiteX0" fmla="*/ 14585 w 87106"/>
                <a:gd name="connsiteY0" fmla="*/ 104013 h 104013"/>
                <a:gd name="connsiteX1" fmla="*/ 11728 w 87106"/>
                <a:gd name="connsiteY1" fmla="*/ 103156 h 104013"/>
                <a:gd name="connsiteX2" fmla="*/ 12 w 87106"/>
                <a:gd name="connsiteY2" fmla="*/ 2667 h 104013"/>
                <a:gd name="connsiteX3" fmla="*/ 2679 w 87106"/>
                <a:gd name="connsiteY3" fmla="*/ 0 h 104013"/>
                <a:gd name="connsiteX4" fmla="*/ 2679 w 87106"/>
                <a:gd name="connsiteY4" fmla="*/ 0 h 104013"/>
                <a:gd name="connsiteX5" fmla="*/ 5346 w 87106"/>
                <a:gd name="connsiteY5" fmla="*/ 2667 h 104013"/>
                <a:gd name="connsiteX6" fmla="*/ 14776 w 87106"/>
                <a:gd name="connsiteY6" fmla="*/ 98774 h 104013"/>
                <a:gd name="connsiteX7" fmla="*/ 82594 w 87106"/>
                <a:gd name="connsiteY7" fmla="*/ 36195 h 104013"/>
                <a:gd name="connsiteX8" fmla="*/ 86308 w 87106"/>
                <a:gd name="connsiteY8" fmla="*/ 36100 h 104013"/>
                <a:gd name="connsiteX9" fmla="*/ 86403 w 87106"/>
                <a:gd name="connsiteY9" fmla="*/ 39814 h 104013"/>
                <a:gd name="connsiteX10" fmla="*/ 16871 w 87106"/>
                <a:gd name="connsiteY10" fmla="*/ 103537 h 104013"/>
                <a:gd name="connsiteX11" fmla="*/ 14585 w 87106"/>
                <a:gd name="connsiteY11" fmla="*/ 104013 h 104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7106" h="104013">
                  <a:moveTo>
                    <a:pt x="14585" y="104013"/>
                  </a:moveTo>
                  <a:cubicBezTo>
                    <a:pt x="13537" y="104013"/>
                    <a:pt x="12584" y="103727"/>
                    <a:pt x="11728" y="103156"/>
                  </a:cubicBezTo>
                  <a:cubicBezTo>
                    <a:pt x="107" y="95441"/>
                    <a:pt x="-83" y="18097"/>
                    <a:pt x="12" y="2667"/>
                  </a:cubicBezTo>
                  <a:cubicBezTo>
                    <a:pt x="12" y="1238"/>
                    <a:pt x="1250" y="0"/>
                    <a:pt x="2679" y="0"/>
                  </a:cubicBezTo>
                  <a:cubicBezTo>
                    <a:pt x="2679" y="0"/>
                    <a:pt x="2679" y="0"/>
                    <a:pt x="2679" y="0"/>
                  </a:cubicBezTo>
                  <a:cubicBezTo>
                    <a:pt x="4108" y="0"/>
                    <a:pt x="5346" y="1238"/>
                    <a:pt x="5346" y="2667"/>
                  </a:cubicBezTo>
                  <a:cubicBezTo>
                    <a:pt x="5060" y="53530"/>
                    <a:pt x="9346" y="96584"/>
                    <a:pt x="14776" y="98774"/>
                  </a:cubicBezTo>
                  <a:cubicBezTo>
                    <a:pt x="25539" y="94012"/>
                    <a:pt x="67353" y="52006"/>
                    <a:pt x="82594" y="36195"/>
                  </a:cubicBezTo>
                  <a:cubicBezTo>
                    <a:pt x="83641" y="35147"/>
                    <a:pt x="85260" y="35147"/>
                    <a:pt x="86308" y="36100"/>
                  </a:cubicBezTo>
                  <a:cubicBezTo>
                    <a:pt x="87356" y="37147"/>
                    <a:pt x="87356" y="38767"/>
                    <a:pt x="86403" y="39814"/>
                  </a:cubicBezTo>
                  <a:cubicBezTo>
                    <a:pt x="84117" y="42196"/>
                    <a:pt x="30778" y="97441"/>
                    <a:pt x="16871" y="103537"/>
                  </a:cubicBezTo>
                  <a:cubicBezTo>
                    <a:pt x="16014" y="103918"/>
                    <a:pt x="15347" y="104013"/>
                    <a:pt x="14585" y="104013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8F447AD-DE4C-7C3B-EEDC-5E124D1AD88E}"/>
                </a:ext>
              </a:extLst>
            </p:cNvPr>
            <p:cNvSpPr/>
            <p:nvPr/>
          </p:nvSpPr>
          <p:spPr>
            <a:xfrm>
              <a:off x="6618517" y="3485531"/>
              <a:ext cx="119125" cy="118347"/>
            </a:xfrm>
            <a:custGeom>
              <a:avLst/>
              <a:gdLst>
                <a:gd name="connsiteX0" fmla="*/ 31457 w 119125"/>
                <a:gd name="connsiteY0" fmla="*/ 118348 h 118347"/>
                <a:gd name="connsiteX1" fmla="*/ 31457 w 119125"/>
                <a:gd name="connsiteY1" fmla="*/ 118348 h 118347"/>
                <a:gd name="connsiteX2" fmla="*/ 26409 w 119125"/>
                <a:gd name="connsiteY2" fmla="*/ 115966 h 118347"/>
                <a:gd name="connsiteX3" fmla="*/ 24 w 119125"/>
                <a:gd name="connsiteY3" fmla="*/ 3095 h 118347"/>
                <a:gd name="connsiteX4" fmla="*/ 2215 w 119125"/>
                <a:gd name="connsiteY4" fmla="*/ 47 h 118347"/>
                <a:gd name="connsiteX5" fmla="*/ 5263 w 119125"/>
                <a:gd name="connsiteY5" fmla="*/ 2238 h 118347"/>
                <a:gd name="connsiteX6" fmla="*/ 30600 w 119125"/>
                <a:gd name="connsiteY6" fmla="*/ 112633 h 118347"/>
                <a:gd name="connsiteX7" fmla="*/ 31457 w 119125"/>
                <a:gd name="connsiteY7" fmla="*/ 112918 h 118347"/>
                <a:gd name="connsiteX8" fmla="*/ 114419 w 119125"/>
                <a:gd name="connsiteY8" fmla="*/ 29003 h 118347"/>
                <a:gd name="connsiteX9" fmla="*/ 118134 w 119125"/>
                <a:gd name="connsiteY9" fmla="*/ 28527 h 118347"/>
                <a:gd name="connsiteX10" fmla="*/ 118515 w 119125"/>
                <a:gd name="connsiteY10" fmla="*/ 32242 h 118347"/>
                <a:gd name="connsiteX11" fmla="*/ 31457 w 119125"/>
                <a:gd name="connsiteY11" fmla="*/ 118348 h 118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9125" h="118347">
                  <a:moveTo>
                    <a:pt x="31457" y="118348"/>
                  </a:moveTo>
                  <a:cubicBezTo>
                    <a:pt x="31457" y="118348"/>
                    <a:pt x="31362" y="118348"/>
                    <a:pt x="31457" y="118348"/>
                  </a:cubicBezTo>
                  <a:cubicBezTo>
                    <a:pt x="29361" y="118348"/>
                    <a:pt x="27552" y="117490"/>
                    <a:pt x="26409" y="115966"/>
                  </a:cubicBezTo>
                  <a:cubicBezTo>
                    <a:pt x="15455" y="101774"/>
                    <a:pt x="596" y="7191"/>
                    <a:pt x="24" y="3095"/>
                  </a:cubicBezTo>
                  <a:cubicBezTo>
                    <a:pt x="-166" y="1666"/>
                    <a:pt x="786" y="333"/>
                    <a:pt x="2215" y="47"/>
                  </a:cubicBezTo>
                  <a:cubicBezTo>
                    <a:pt x="3644" y="-239"/>
                    <a:pt x="4977" y="809"/>
                    <a:pt x="5263" y="2238"/>
                  </a:cubicBezTo>
                  <a:cubicBezTo>
                    <a:pt x="9454" y="29289"/>
                    <a:pt x="22218" y="101774"/>
                    <a:pt x="30600" y="112633"/>
                  </a:cubicBezTo>
                  <a:cubicBezTo>
                    <a:pt x="30695" y="112728"/>
                    <a:pt x="31076" y="112918"/>
                    <a:pt x="31457" y="112918"/>
                  </a:cubicBezTo>
                  <a:cubicBezTo>
                    <a:pt x="43363" y="112918"/>
                    <a:pt x="88607" y="61484"/>
                    <a:pt x="114419" y="29003"/>
                  </a:cubicBezTo>
                  <a:cubicBezTo>
                    <a:pt x="115372" y="27860"/>
                    <a:pt x="116991" y="27670"/>
                    <a:pt x="118134" y="28527"/>
                  </a:cubicBezTo>
                  <a:cubicBezTo>
                    <a:pt x="119277" y="29479"/>
                    <a:pt x="119468" y="31099"/>
                    <a:pt x="118515" y="32242"/>
                  </a:cubicBezTo>
                  <a:cubicBezTo>
                    <a:pt x="111562" y="41290"/>
                    <a:pt x="49840" y="118348"/>
                    <a:pt x="31457" y="118348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A1BF7C7-3732-F4A3-4A4F-7CAD83C9D35C}"/>
                </a:ext>
              </a:extLst>
            </p:cNvPr>
            <p:cNvSpPr/>
            <p:nvPr/>
          </p:nvSpPr>
          <p:spPr>
            <a:xfrm>
              <a:off x="6556279" y="3610829"/>
              <a:ext cx="115422" cy="123636"/>
            </a:xfrm>
            <a:custGeom>
              <a:avLst/>
              <a:gdLst>
                <a:gd name="connsiteX0" fmla="*/ 7969 w 115422"/>
                <a:gd name="connsiteY0" fmla="*/ 123637 h 123636"/>
                <a:gd name="connsiteX1" fmla="*/ 1588 w 115422"/>
                <a:gd name="connsiteY1" fmla="*/ 121065 h 123636"/>
                <a:gd name="connsiteX2" fmla="*/ 23877 w 115422"/>
                <a:gd name="connsiteY2" fmla="*/ 1907 h 123636"/>
                <a:gd name="connsiteX3" fmla="*/ 27210 w 115422"/>
                <a:gd name="connsiteY3" fmla="*/ 98 h 123636"/>
                <a:gd name="connsiteX4" fmla="*/ 29020 w 115422"/>
                <a:gd name="connsiteY4" fmla="*/ 3431 h 123636"/>
                <a:gd name="connsiteX5" fmla="*/ 6065 w 115422"/>
                <a:gd name="connsiteY5" fmla="*/ 118303 h 123636"/>
                <a:gd name="connsiteX6" fmla="*/ 111411 w 115422"/>
                <a:gd name="connsiteY6" fmla="*/ 67439 h 123636"/>
                <a:gd name="connsiteX7" fmla="*/ 115031 w 115422"/>
                <a:gd name="connsiteY7" fmla="*/ 68297 h 123636"/>
                <a:gd name="connsiteX8" fmla="*/ 114173 w 115422"/>
                <a:gd name="connsiteY8" fmla="*/ 71916 h 123636"/>
                <a:gd name="connsiteX9" fmla="*/ 7969 w 115422"/>
                <a:gd name="connsiteY9" fmla="*/ 123637 h 12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422" h="123636">
                  <a:moveTo>
                    <a:pt x="7969" y="123637"/>
                  </a:moveTo>
                  <a:cubicBezTo>
                    <a:pt x="4922" y="123637"/>
                    <a:pt x="2731" y="122875"/>
                    <a:pt x="1588" y="121065"/>
                  </a:cubicBezTo>
                  <a:cubicBezTo>
                    <a:pt x="-6508" y="108111"/>
                    <a:pt x="18733" y="19529"/>
                    <a:pt x="23877" y="1907"/>
                  </a:cubicBezTo>
                  <a:cubicBezTo>
                    <a:pt x="24257" y="479"/>
                    <a:pt x="25782" y="-283"/>
                    <a:pt x="27210" y="98"/>
                  </a:cubicBezTo>
                  <a:cubicBezTo>
                    <a:pt x="28639" y="479"/>
                    <a:pt x="29401" y="2002"/>
                    <a:pt x="29020" y="3431"/>
                  </a:cubicBezTo>
                  <a:cubicBezTo>
                    <a:pt x="17400" y="43341"/>
                    <a:pt x="826" y="109921"/>
                    <a:pt x="6065" y="118303"/>
                  </a:cubicBezTo>
                  <a:cubicBezTo>
                    <a:pt x="9494" y="123827"/>
                    <a:pt x="58738" y="100015"/>
                    <a:pt x="111411" y="67439"/>
                  </a:cubicBezTo>
                  <a:cubicBezTo>
                    <a:pt x="112650" y="66677"/>
                    <a:pt x="114269" y="67058"/>
                    <a:pt x="115031" y="68297"/>
                  </a:cubicBezTo>
                  <a:cubicBezTo>
                    <a:pt x="115792" y="69535"/>
                    <a:pt x="115412" y="71154"/>
                    <a:pt x="114173" y="71916"/>
                  </a:cubicBezTo>
                  <a:cubicBezTo>
                    <a:pt x="87217" y="88680"/>
                    <a:pt x="28353" y="123637"/>
                    <a:pt x="7969" y="123637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" name="图形 2">
            <a:extLst>
              <a:ext uri="{FF2B5EF4-FFF2-40B4-BE49-F238E27FC236}">
                <a16:creationId xmlns:a16="http://schemas.microsoft.com/office/drawing/2014/main" id="{79BBAC8E-25B7-C5BE-C249-C25D8A5F470D}"/>
              </a:ext>
            </a:extLst>
          </p:cNvPr>
          <p:cNvGrpSpPr/>
          <p:nvPr/>
        </p:nvGrpSpPr>
        <p:grpSpPr>
          <a:xfrm>
            <a:off x="7466127" y="3092462"/>
            <a:ext cx="618428" cy="530600"/>
            <a:chOff x="6538058" y="3407361"/>
            <a:chExt cx="618428" cy="530600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2B73D56-A44C-A0E3-FBBE-9854DF0004A6}"/>
                </a:ext>
              </a:extLst>
            </p:cNvPr>
            <p:cNvSpPr/>
            <p:nvPr/>
          </p:nvSpPr>
          <p:spPr>
            <a:xfrm>
              <a:off x="6538058" y="3407361"/>
              <a:ext cx="618428" cy="530600"/>
            </a:xfrm>
            <a:custGeom>
              <a:avLst/>
              <a:gdLst>
                <a:gd name="connsiteX0" fmla="*/ 112868 w 618428"/>
                <a:gd name="connsiteY0" fmla="*/ 524653 h 530600"/>
                <a:gd name="connsiteX1" fmla="*/ 381759 w 618428"/>
                <a:gd name="connsiteY1" fmla="*/ 298911 h 530600"/>
                <a:gd name="connsiteX2" fmla="*/ 618264 w 618428"/>
                <a:gd name="connsiteY2" fmla="*/ 50213 h 530600"/>
                <a:gd name="connsiteX3" fmla="*/ 244313 w 618428"/>
                <a:gd name="connsiteY3" fmla="*/ 158608 h 530600"/>
                <a:gd name="connsiteX4" fmla="*/ 3330 w 618428"/>
                <a:gd name="connsiteY4" fmla="*/ 484077 h 530600"/>
                <a:gd name="connsiteX5" fmla="*/ 112868 w 618428"/>
                <a:gd name="connsiteY5" fmla="*/ 524653 h 53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428" h="530600">
                  <a:moveTo>
                    <a:pt x="112868" y="524653"/>
                  </a:moveTo>
                  <a:cubicBezTo>
                    <a:pt x="112868" y="524653"/>
                    <a:pt x="333371" y="475409"/>
                    <a:pt x="381759" y="298911"/>
                  </a:cubicBezTo>
                  <a:cubicBezTo>
                    <a:pt x="440051" y="86408"/>
                    <a:pt x="610359" y="114031"/>
                    <a:pt x="618264" y="50213"/>
                  </a:cubicBezTo>
                  <a:cubicBezTo>
                    <a:pt x="626170" y="-13699"/>
                    <a:pt x="346897" y="-51133"/>
                    <a:pt x="244313" y="158608"/>
                  </a:cubicBezTo>
                  <a:cubicBezTo>
                    <a:pt x="160588" y="329677"/>
                    <a:pt x="-27245" y="377492"/>
                    <a:pt x="3330" y="484077"/>
                  </a:cubicBezTo>
                  <a:cubicBezTo>
                    <a:pt x="23428" y="553514"/>
                    <a:pt x="112868" y="524653"/>
                    <a:pt x="112868" y="524653"/>
                  </a:cubicBezTo>
                  <a:close/>
                </a:path>
              </a:pathLst>
            </a:custGeom>
            <a:solidFill>
              <a:srgbClr val="E9AF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C22412A-4DC3-7595-E66F-758D0E274EAD}"/>
                </a:ext>
              </a:extLst>
            </p:cNvPr>
            <p:cNvSpPr/>
            <p:nvPr/>
          </p:nvSpPr>
          <p:spPr>
            <a:xfrm>
              <a:off x="6541722" y="3453736"/>
              <a:ext cx="536395" cy="445191"/>
            </a:xfrm>
            <a:custGeom>
              <a:avLst/>
              <a:gdLst>
                <a:gd name="connsiteX0" fmla="*/ 3191 w 536395"/>
                <a:gd name="connsiteY0" fmla="*/ 445132 h 445191"/>
                <a:gd name="connsiteX1" fmla="*/ 142 w 536395"/>
                <a:gd name="connsiteY1" fmla="*/ 443417 h 445191"/>
                <a:gd name="connsiteX2" fmla="*/ 1762 w 536395"/>
                <a:gd name="connsiteY2" fmla="*/ 440084 h 445191"/>
                <a:gd name="connsiteX3" fmla="*/ 262080 w 536395"/>
                <a:gd name="connsiteY3" fmla="*/ 227295 h 445191"/>
                <a:gd name="connsiteX4" fmla="*/ 312277 w 536395"/>
                <a:gd name="connsiteY4" fmla="*/ 148047 h 445191"/>
                <a:gd name="connsiteX5" fmla="*/ 533066 w 536395"/>
                <a:gd name="connsiteY5" fmla="*/ 124 h 445191"/>
                <a:gd name="connsiteX6" fmla="*/ 536305 w 536395"/>
                <a:gd name="connsiteY6" fmla="*/ 2029 h 445191"/>
                <a:gd name="connsiteX7" fmla="*/ 534400 w 536395"/>
                <a:gd name="connsiteY7" fmla="*/ 5267 h 445191"/>
                <a:gd name="connsiteX8" fmla="*/ 316563 w 536395"/>
                <a:gd name="connsiteY8" fmla="*/ 151190 h 445191"/>
                <a:gd name="connsiteX9" fmla="*/ 266652 w 536395"/>
                <a:gd name="connsiteY9" fmla="*/ 229962 h 445191"/>
                <a:gd name="connsiteX10" fmla="*/ 3476 w 536395"/>
                <a:gd name="connsiteY10" fmla="*/ 445132 h 445191"/>
                <a:gd name="connsiteX11" fmla="*/ 3191 w 536395"/>
                <a:gd name="connsiteY11" fmla="*/ 445132 h 44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6395" h="445191">
                  <a:moveTo>
                    <a:pt x="3191" y="445132"/>
                  </a:moveTo>
                  <a:cubicBezTo>
                    <a:pt x="1952" y="445418"/>
                    <a:pt x="619" y="444656"/>
                    <a:pt x="142" y="443417"/>
                  </a:cubicBezTo>
                  <a:cubicBezTo>
                    <a:pt x="-334" y="441989"/>
                    <a:pt x="428" y="440560"/>
                    <a:pt x="1762" y="440084"/>
                  </a:cubicBezTo>
                  <a:cubicBezTo>
                    <a:pt x="173498" y="380648"/>
                    <a:pt x="214550" y="309591"/>
                    <a:pt x="262080" y="227295"/>
                  </a:cubicBezTo>
                  <a:cubicBezTo>
                    <a:pt x="276844" y="201673"/>
                    <a:pt x="292179" y="175193"/>
                    <a:pt x="312277" y="148047"/>
                  </a:cubicBezTo>
                  <a:cubicBezTo>
                    <a:pt x="395049" y="35938"/>
                    <a:pt x="531733" y="505"/>
                    <a:pt x="533066" y="124"/>
                  </a:cubicBezTo>
                  <a:cubicBezTo>
                    <a:pt x="534400" y="-352"/>
                    <a:pt x="535924" y="600"/>
                    <a:pt x="536305" y="2029"/>
                  </a:cubicBezTo>
                  <a:cubicBezTo>
                    <a:pt x="536686" y="3458"/>
                    <a:pt x="535828" y="4886"/>
                    <a:pt x="534400" y="5267"/>
                  </a:cubicBezTo>
                  <a:cubicBezTo>
                    <a:pt x="533066" y="5648"/>
                    <a:pt x="398192" y="40700"/>
                    <a:pt x="316563" y="151190"/>
                  </a:cubicBezTo>
                  <a:cubicBezTo>
                    <a:pt x="296656" y="178146"/>
                    <a:pt x="281416" y="204435"/>
                    <a:pt x="266652" y="229962"/>
                  </a:cubicBezTo>
                  <a:cubicBezTo>
                    <a:pt x="220551" y="309686"/>
                    <a:pt x="177022" y="385029"/>
                    <a:pt x="3476" y="445132"/>
                  </a:cubicBezTo>
                  <a:cubicBezTo>
                    <a:pt x="3476" y="445132"/>
                    <a:pt x="3381" y="445132"/>
                    <a:pt x="3191" y="445132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87F1474-E1E2-F5AF-4610-AC8ABBFCEC47}"/>
                </a:ext>
              </a:extLst>
            </p:cNvPr>
            <p:cNvSpPr/>
            <p:nvPr/>
          </p:nvSpPr>
          <p:spPr>
            <a:xfrm>
              <a:off x="6920646" y="3443359"/>
              <a:ext cx="125665" cy="95762"/>
            </a:xfrm>
            <a:custGeom>
              <a:avLst/>
              <a:gdLst>
                <a:gd name="connsiteX0" fmla="*/ 32985 w 125665"/>
                <a:gd name="connsiteY0" fmla="*/ 92607 h 95762"/>
                <a:gd name="connsiteX1" fmla="*/ 1934 w 125665"/>
                <a:gd name="connsiteY1" fmla="*/ 94607 h 95762"/>
                <a:gd name="connsiteX2" fmla="*/ 29 w 125665"/>
                <a:gd name="connsiteY2" fmla="*/ 91750 h 95762"/>
                <a:gd name="connsiteX3" fmla="*/ 76609 w 125665"/>
                <a:gd name="connsiteY3" fmla="*/ 786 h 95762"/>
                <a:gd name="connsiteX4" fmla="*/ 80324 w 125665"/>
                <a:gd name="connsiteY4" fmla="*/ 786 h 95762"/>
                <a:gd name="connsiteX5" fmla="*/ 80324 w 125665"/>
                <a:gd name="connsiteY5" fmla="*/ 4501 h 95762"/>
                <a:gd name="connsiteX6" fmla="*/ 5363 w 125665"/>
                <a:gd name="connsiteY6" fmla="*/ 90416 h 95762"/>
                <a:gd name="connsiteX7" fmla="*/ 122234 w 125665"/>
                <a:gd name="connsiteY7" fmla="*/ 64508 h 95762"/>
                <a:gd name="connsiteX8" fmla="*/ 125568 w 125665"/>
                <a:gd name="connsiteY8" fmla="*/ 66318 h 95762"/>
                <a:gd name="connsiteX9" fmla="*/ 123758 w 125665"/>
                <a:gd name="connsiteY9" fmla="*/ 69652 h 95762"/>
                <a:gd name="connsiteX10" fmla="*/ 32985 w 125665"/>
                <a:gd name="connsiteY10" fmla="*/ 92607 h 9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665" h="95762">
                  <a:moveTo>
                    <a:pt x="32985" y="92607"/>
                  </a:moveTo>
                  <a:cubicBezTo>
                    <a:pt x="17554" y="95560"/>
                    <a:pt x="5363" y="96893"/>
                    <a:pt x="1934" y="94607"/>
                  </a:cubicBezTo>
                  <a:cubicBezTo>
                    <a:pt x="886" y="93940"/>
                    <a:pt x="219" y="92893"/>
                    <a:pt x="29" y="91750"/>
                  </a:cubicBezTo>
                  <a:cubicBezTo>
                    <a:pt x="-1496" y="80986"/>
                    <a:pt x="58226" y="19455"/>
                    <a:pt x="76609" y="786"/>
                  </a:cubicBezTo>
                  <a:cubicBezTo>
                    <a:pt x="77657" y="-262"/>
                    <a:pt x="79277" y="-262"/>
                    <a:pt x="80324" y="786"/>
                  </a:cubicBezTo>
                  <a:cubicBezTo>
                    <a:pt x="81372" y="1834"/>
                    <a:pt x="81372" y="3453"/>
                    <a:pt x="80324" y="4501"/>
                  </a:cubicBezTo>
                  <a:cubicBezTo>
                    <a:pt x="44510" y="40791"/>
                    <a:pt x="7458" y="82034"/>
                    <a:pt x="5363" y="90416"/>
                  </a:cubicBezTo>
                  <a:cubicBezTo>
                    <a:pt x="13649" y="93083"/>
                    <a:pt x="70513" y="79557"/>
                    <a:pt x="122234" y="64508"/>
                  </a:cubicBezTo>
                  <a:cubicBezTo>
                    <a:pt x="123568" y="64127"/>
                    <a:pt x="125092" y="64889"/>
                    <a:pt x="125568" y="66318"/>
                  </a:cubicBezTo>
                  <a:cubicBezTo>
                    <a:pt x="125949" y="67746"/>
                    <a:pt x="125187" y="69175"/>
                    <a:pt x="123758" y="69652"/>
                  </a:cubicBezTo>
                  <a:cubicBezTo>
                    <a:pt x="111185" y="73271"/>
                    <a:pt x="64989" y="86415"/>
                    <a:pt x="32985" y="92607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E4630D1-F400-3E8A-5DD9-DA17F63C618B}"/>
                </a:ext>
              </a:extLst>
            </p:cNvPr>
            <p:cNvSpPr/>
            <p:nvPr/>
          </p:nvSpPr>
          <p:spPr>
            <a:xfrm>
              <a:off x="6834299" y="3525716"/>
              <a:ext cx="94199" cy="102765"/>
            </a:xfrm>
            <a:custGeom>
              <a:avLst/>
              <a:gdLst>
                <a:gd name="connsiteX0" fmla="*/ 8271 w 94199"/>
                <a:gd name="connsiteY0" fmla="*/ 102451 h 102765"/>
                <a:gd name="connsiteX1" fmla="*/ 6461 w 94199"/>
                <a:gd name="connsiteY1" fmla="*/ 102737 h 102765"/>
                <a:gd name="connsiteX2" fmla="*/ 1794 w 94199"/>
                <a:gd name="connsiteY2" fmla="*/ 100737 h 102765"/>
                <a:gd name="connsiteX3" fmla="*/ 22939 w 94199"/>
                <a:gd name="connsiteY3" fmla="*/ 1772 h 102765"/>
                <a:gd name="connsiteX4" fmla="*/ 26273 w 94199"/>
                <a:gd name="connsiteY4" fmla="*/ 153 h 102765"/>
                <a:gd name="connsiteX5" fmla="*/ 27892 w 94199"/>
                <a:gd name="connsiteY5" fmla="*/ 3486 h 102765"/>
                <a:gd name="connsiteX6" fmla="*/ 5985 w 94199"/>
                <a:gd name="connsiteY6" fmla="*/ 97498 h 102765"/>
                <a:gd name="connsiteX7" fmla="*/ 90281 w 94199"/>
                <a:gd name="connsiteY7" fmla="*/ 59970 h 102765"/>
                <a:gd name="connsiteX8" fmla="*/ 93900 w 94199"/>
                <a:gd name="connsiteY8" fmla="*/ 61112 h 102765"/>
                <a:gd name="connsiteX9" fmla="*/ 92757 w 94199"/>
                <a:gd name="connsiteY9" fmla="*/ 64732 h 102765"/>
                <a:gd name="connsiteX10" fmla="*/ 8271 w 94199"/>
                <a:gd name="connsiteY10" fmla="*/ 102451 h 10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199" h="102765">
                  <a:moveTo>
                    <a:pt x="8271" y="102451"/>
                  </a:moveTo>
                  <a:cubicBezTo>
                    <a:pt x="7604" y="102546"/>
                    <a:pt x="7032" y="102641"/>
                    <a:pt x="6461" y="102737"/>
                  </a:cubicBezTo>
                  <a:cubicBezTo>
                    <a:pt x="4651" y="102927"/>
                    <a:pt x="2937" y="102165"/>
                    <a:pt x="1794" y="100737"/>
                  </a:cubicBezTo>
                  <a:cubicBezTo>
                    <a:pt x="-6779" y="89687"/>
                    <a:pt x="17891" y="16345"/>
                    <a:pt x="22939" y="1772"/>
                  </a:cubicBezTo>
                  <a:cubicBezTo>
                    <a:pt x="23415" y="343"/>
                    <a:pt x="24939" y="-324"/>
                    <a:pt x="26273" y="153"/>
                  </a:cubicBezTo>
                  <a:cubicBezTo>
                    <a:pt x="27701" y="629"/>
                    <a:pt x="28368" y="2153"/>
                    <a:pt x="27892" y="3486"/>
                  </a:cubicBezTo>
                  <a:cubicBezTo>
                    <a:pt x="11319" y="51587"/>
                    <a:pt x="1508" y="93783"/>
                    <a:pt x="5985" y="97498"/>
                  </a:cubicBezTo>
                  <a:cubicBezTo>
                    <a:pt x="17509" y="96355"/>
                    <a:pt x="70754" y="70066"/>
                    <a:pt x="90281" y="59970"/>
                  </a:cubicBezTo>
                  <a:cubicBezTo>
                    <a:pt x="91614" y="59303"/>
                    <a:pt x="93233" y="59779"/>
                    <a:pt x="93900" y="61112"/>
                  </a:cubicBezTo>
                  <a:cubicBezTo>
                    <a:pt x="94567" y="62446"/>
                    <a:pt x="94091" y="63970"/>
                    <a:pt x="92757" y="64732"/>
                  </a:cubicBezTo>
                  <a:cubicBezTo>
                    <a:pt x="89900" y="66161"/>
                    <a:pt x="26368" y="99022"/>
                    <a:pt x="8271" y="102451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FBFA14D-DB36-62F9-6ADF-3932B6F5465C}"/>
                </a:ext>
              </a:extLst>
            </p:cNvPr>
            <p:cNvSpPr/>
            <p:nvPr/>
          </p:nvSpPr>
          <p:spPr>
            <a:xfrm>
              <a:off x="6747593" y="3649289"/>
              <a:ext cx="116542" cy="121968"/>
            </a:xfrm>
            <a:custGeom>
              <a:avLst/>
              <a:gdLst>
                <a:gd name="connsiteX0" fmla="*/ 13157 w 116542"/>
                <a:gd name="connsiteY0" fmla="*/ 121468 h 121968"/>
                <a:gd name="connsiteX1" fmla="*/ 5251 w 116542"/>
                <a:gd name="connsiteY1" fmla="*/ 121468 h 121968"/>
                <a:gd name="connsiteX2" fmla="*/ 1250 w 116542"/>
                <a:gd name="connsiteY2" fmla="*/ 117563 h 121968"/>
                <a:gd name="connsiteX3" fmla="*/ 12395 w 116542"/>
                <a:gd name="connsiteY3" fmla="*/ 2215 h 121968"/>
                <a:gd name="connsiteX4" fmla="*/ 15443 w 116542"/>
                <a:gd name="connsiteY4" fmla="*/ 24 h 121968"/>
                <a:gd name="connsiteX5" fmla="*/ 17634 w 116542"/>
                <a:gd name="connsiteY5" fmla="*/ 3072 h 121968"/>
                <a:gd name="connsiteX6" fmla="*/ 6203 w 116542"/>
                <a:gd name="connsiteY6" fmla="*/ 115753 h 121968"/>
                <a:gd name="connsiteX7" fmla="*/ 6870 w 116542"/>
                <a:gd name="connsiteY7" fmla="*/ 116324 h 121968"/>
                <a:gd name="connsiteX8" fmla="*/ 112407 w 116542"/>
                <a:gd name="connsiteY8" fmla="*/ 63461 h 121968"/>
                <a:gd name="connsiteX9" fmla="*/ 116122 w 116542"/>
                <a:gd name="connsiteY9" fmla="*/ 64223 h 121968"/>
                <a:gd name="connsiteX10" fmla="*/ 115360 w 116542"/>
                <a:gd name="connsiteY10" fmla="*/ 67938 h 121968"/>
                <a:gd name="connsiteX11" fmla="*/ 13157 w 116542"/>
                <a:gd name="connsiteY11" fmla="*/ 121468 h 12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542" h="121968">
                  <a:moveTo>
                    <a:pt x="13157" y="121468"/>
                  </a:moveTo>
                  <a:cubicBezTo>
                    <a:pt x="9823" y="122135"/>
                    <a:pt x="7156" y="122135"/>
                    <a:pt x="5251" y="121468"/>
                  </a:cubicBezTo>
                  <a:cubicBezTo>
                    <a:pt x="3251" y="120801"/>
                    <a:pt x="1917" y="119468"/>
                    <a:pt x="1250" y="117563"/>
                  </a:cubicBezTo>
                  <a:cubicBezTo>
                    <a:pt x="-4560" y="100608"/>
                    <a:pt x="11728" y="6215"/>
                    <a:pt x="12395" y="2215"/>
                  </a:cubicBezTo>
                  <a:cubicBezTo>
                    <a:pt x="12680" y="786"/>
                    <a:pt x="14014" y="-166"/>
                    <a:pt x="15443" y="24"/>
                  </a:cubicBezTo>
                  <a:cubicBezTo>
                    <a:pt x="16871" y="310"/>
                    <a:pt x="17824" y="1643"/>
                    <a:pt x="17634" y="3072"/>
                  </a:cubicBezTo>
                  <a:cubicBezTo>
                    <a:pt x="12966" y="30028"/>
                    <a:pt x="1822" y="102799"/>
                    <a:pt x="6203" y="115753"/>
                  </a:cubicBezTo>
                  <a:cubicBezTo>
                    <a:pt x="6299" y="115943"/>
                    <a:pt x="6299" y="116134"/>
                    <a:pt x="6870" y="116324"/>
                  </a:cubicBezTo>
                  <a:cubicBezTo>
                    <a:pt x="18110" y="120134"/>
                    <a:pt x="77546" y="85940"/>
                    <a:pt x="112407" y="63461"/>
                  </a:cubicBezTo>
                  <a:cubicBezTo>
                    <a:pt x="113646" y="62699"/>
                    <a:pt x="115265" y="62984"/>
                    <a:pt x="116122" y="64223"/>
                  </a:cubicBezTo>
                  <a:cubicBezTo>
                    <a:pt x="116884" y="65461"/>
                    <a:pt x="116598" y="67080"/>
                    <a:pt x="115360" y="67938"/>
                  </a:cubicBezTo>
                  <a:cubicBezTo>
                    <a:pt x="106978" y="73557"/>
                    <a:pt x="40017" y="116324"/>
                    <a:pt x="13157" y="121468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25014A4-C749-1BC4-97CB-D485F554C19F}"/>
                </a:ext>
              </a:extLst>
            </p:cNvPr>
            <p:cNvSpPr/>
            <p:nvPr/>
          </p:nvSpPr>
          <p:spPr>
            <a:xfrm>
              <a:off x="6624467" y="3755691"/>
              <a:ext cx="124621" cy="113005"/>
            </a:xfrm>
            <a:custGeom>
              <a:avLst/>
              <a:gdLst>
                <a:gd name="connsiteX0" fmla="*/ 81704 w 124621"/>
                <a:gd name="connsiteY0" fmla="*/ 105172 h 113005"/>
                <a:gd name="connsiteX1" fmla="*/ 170 w 124621"/>
                <a:gd name="connsiteY1" fmla="*/ 106887 h 113005"/>
                <a:gd name="connsiteX2" fmla="*/ 59510 w 124621"/>
                <a:gd name="connsiteY2" fmla="*/ 1160 h 113005"/>
                <a:gd name="connsiteX3" fmla="*/ 63225 w 124621"/>
                <a:gd name="connsiteY3" fmla="*/ 493 h 113005"/>
                <a:gd name="connsiteX4" fmla="*/ 63892 w 124621"/>
                <a:gd name="connsiteY4" fmla="*/ 4207 h 113005"/>
                <a:gd name="connsiteX5" fmla="*/ 5313 w 124621"/>
                <a:gd name="connsiteY5" fmla="*/ 105649 h 113005"/>
                <a:gd name="connsiteX6" fmla="*/ 121423 w 124621"/>
                <a:gd name="connsiteY6" fmla="*/ 91266 h 113005"/>
                <a:gd name="connsiteX7" fmla="*/ 124566 w 124621"/>
                <a:gd name="connsiteY7" fmla="*/ 93266 h 113005"/>
                <a:gd name="connsiteX8" fmla="*/ 122566 w 124621"/>
                <a:gd name="connsiteY8" fmla="*/ 96410 h 113005"/>
                <a:gd name="connsiteX9" fmla="*/ 81704 w 124621"/>
                <a:gd name="connsiteY9" fmla="*/ 105172 h 11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621" h="113005">
                  <a:moveTo>
                    <a:pt x="81704" y="105172"/>
                  </a:moveTo>
                  <a:cubicBezTo>
                    <a:pt x="44651" y="112221"/>
                    <a:pt x="2742" y="117745"/>
                    <a:pt x="170" y="106887"/>
                  </a:cubicBezTo>
                  <a:cubicBezTo>
                    <a:pt x="-3354" y="92028"/>
                    <a:pt x="49033" y="16209"/>
                    <a:pt x="59510" y="1160"/>
                  </a:cubicBezTo>
                  <a:cubicBezTo>
                    <a:pt x="60368" y="-79"/>
                    <a:pt x="61987" y="-364"/>
                    <a:pt x="63225" y="493"/>
                  </a:cubicBezTo>
                  <a:cubicBezTo>
                    <a:pt x="64464" y="1350"/>
                    <a:pt x="64750" y="2969"/>
                    <a:pt x="63892" y="4207"/>
                  </a:cubicBezTo>
                  <a:cubicBezTo>
                    <a:pt x="40080" y="38307"/>
                    <a:pt x="3027" y="96028"/>
                    <a:pt x="5313" y="105649"/>
                  </a:cubicBezTo>
                  <a:cubicBezTo>
                    <a:pt x="6837" y="111935"/>
                    <a:pt x="61035" y="105268"/>
                    <a:pt x="121423" y="91266"/>
                  </a:cubicBezTo>
                  <a:cubicBezTo>
                    <a:pt x="122852" y="91075"/>
                    <a:pt x="124281" y="91837"/>
                    <a:pt x="124566" y="93266"/>
                  </a:cubicBezTo>
                  <a:cubicBezTo>
                    <a:pt x="124852" y="94695"/>
                    <a:pt x="123995" y="96124"/>
                    <a:pt x="122566" y="96410"/>
                  </a:cubicBezTo>
                  <a:cubicBezTo>
                    <a:pt x="112089" y="98981"/>
                    <a:pt x="97325" y="102220"/>
                    <a:pt x="81704" y="105172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2CAE8BC2-49D1-923A-2CF6-3155F2C133A1}"/>
              </a:ext>
            </a:extLst>
          </p:cNvPr>
          <p:cNvSpPr/>
          <p:nvPr/>
        </p:nvSpPr>
        <p:spPr>
          <a:xfrm>
            <a:off x="4754240" y="1807704"/>
            <a:ext cx="508615" cy="106703"/>
          </a:xfrm>
          <a:custGeom>
            <a:avLst/>
            <a:gdLst>
              <a:gd name="connsiteX0" fmla="*/ 339397 w 508615"/>
              <a:gd name="connsiteY0" fmla="*/ 106437 h 106703"/>
              <a:gd name="connsiteX1" fmla="*/ 1164 w 508615"/>
              <a:gd name="connsiteY1" fmla="*/ 106437 h 106703"/>
              <a:gd name="connsiteX2" fmla="*/ 27072 w 508615"/>
              <a:gd name="connsiteY2" fmla="*/ 88149 h 106703"/>
              <a:gd name="connsiteX3" fmla="*/ 109559 w 508615"/>
              <a:gd name="connsiteY3" fmla="*/ 39000 h 106703"/>
              <a:gd name="connsiteX4" fmla="*/ 189759 w 508615"/>
              <a:gd name="connsiteY4" fmla="*/ 1567 h 106703"/>
              <a:gd name="connsiteX5" fmla="*/ 257387 w 508615"/>
              <a:gd name="connsiteY5" fmla="*/ 57383 h 106703"/>
              <a:gd name="connsiteX6" fmla="*/ 316442 w 508615"/>
              <a:gd name="connsiteY6" fmla="*/ 1471 h 106703"/>
              <a:gd name="connsiteX7" fmla="*/ 374925 w 508615"/>
              <a:gd name="connsiteY7" fmla="*/ 68909 h 106703"/>
              <a:gd name="connsiteX8" fmla="*/ 415121 w 508615"/>
              <a:gd name="connsiteY8" fmla="*/ 55097 h 106703"/>
              <a:gd name="connsiteX9" fmla="*/ 445315 w 508615"/>
              <a:gd name="connsiteY9" fmla="*/ 85863 h 106703"/>
              <a:gd name="connsiteX10" fmla="*/ 508085 w 508615"/>
              <a:gd name="connsiteY10" fmla="*/ 100436 h 106703"/>
              <a:gd name="connsiteX11" fmla="*/ 339397 w 508615"/>
              <a:gd name="connsiteY11" fmla="*/ 106437 h 106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8615" h="106703">
                <a:moveTo>
                  <a:pt x="339397" y="106437"/>
                </a:moveTo>
                <a:lnTo>
                  <a:pt x="1164" y="106437"/>
                </a:lnTo>
                <a:cubicBezTo>
                  <a:pt x="1164" y="106437"/>
                  <a:pt x="-8361" y="95674"/>
                  <a:pt x="27072" y="88149"/>
                </a:cubicBezTo>
                <a:cubicBezTo>
                  <a:pt x="62506" y="80720"/>
                  <a:pt x="76793" y="109771"/>
                  <a:pt x="109559" y="39000"/>
                </a:cubicBezTo>
                <a:cubicBezTo>
                  <a:pt x="123751" y="8425"/>
                  <a:pt x="158136" y="-4815"/>
                  <a:pt x="189759" y="1567"/>
                </a:cubicBezTo>
                <a:cubicBezTo>
                  <a:pt x="221287" y="7948"/>
                  <a:pt x="235575" y="65575"/>
                  <a:pt x="257387" y="57383"/>
                </a:cubicBezTo>
                <a:cubicBezTo>
                  <a:pt x="279199" y="49192"/>
                  <a:pt x="267198" y="4996"/>
                  <a:pt x="316442" y="1471"/>
                </a:cubicBezTo>
                <a:cubicBezTo>
                  <a:pt x="365686" y="-2053"/>
                  <a:pt x="358352" y="53097"/>
                  <a:pt x="374925" y="68909"/>
                </a:cubicBezTo>
                <a:cubicBezTo>
                  <a:pt x="391499" y="84625"/>
                  <a:pt x="397405" y="47287"/>
                  <a:pt x="415121" y="55097"/>
                </a:cubicBezTo>
                <a:cubicBezTo>
                  <a:pt x="432838" y="63003"/>
                  <a:pt x="428265" y="85863"/>
                  <a:pt x="445315" y="85863"/>
                </a:cubicBezTo>
                <a:cubicBezTo>
                  <a:pt x="462365" y="85863"/>
                  <a:pt x="496655" y="92245"/>
                  <a:pt x="508085" y="100436"/>
                </a:cubicBezTo>
                <a:cubicBezTo>
                  <a:pt x="519610" y="108628"/>
                  <a:pt x="339397" y="106437"/>
                  <a:pt x="339397" y="10643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94BAF9C0-A6D2-0223-0E1A-1704058D71B5}"/>
              </a:ext>
            </a:extLst>
          </p:cNvPr>
          <p:cNvSpPr/>
          <p:nvPr/>
        </p:nvSpPr>
        <p:spPr>
          <a:xfrm>
            <a:off x="6239282" y="1532146"/>
            <a:ext cx="508615" cy="106702"/>
          </a:xfrm>
          <a:custGeom>
            <a:avLst/>
            <a:gdLst>
              <a:gd name="connsiteX0" fmla="*/ 339397 w 508615"/>
              <a:gd name="connsiteY0" fmla="*/ 106437 h 106702"/>
              <a:gd name="connsiteX1" fmla="*/ 1164 w 508615"/>
              <a:gd name="connsiteY1" fmla="*/ 106437 h 106702"/>
              <a:gd name="connsiteX2" fmla="*/ 27072 w 508615"/>
              <a:gd name="connsiteY2" fmla="*/ 88149 h 106702"/>
              <a:gd name="connsiteX3" fmla="*/ 109559 w 508615"/>
              <a:gd name="connsiteY3" fmla="*/ 39000 h 106702"/>
              <a:gd name="connsiteX4" fmla="*/ 189759 w 508615"/>
              <a:gd name="connsiteY4" fmla="*/ 1567 h 106702"/>
              <a:gd name="connsiteX5" fmla="*/ 257387 w 508615"/>
              <a:gd name="connsiteY5" fmla="*/ 57383 h 106702"/>
              <a:gd name="connsiteX6" fmla="*/ 316442 w 508615"/>
              <a:gd name="connsiteY6" fmla="*/ 1471 h 106702"/>
              <a:gd name="connsiteX7" fmla="*/ 374925 w 508615"/>
              <a:gd name="connsiteY7" fmla="*/ 68908 h 106702"/>
              <a:gd name="connsiteX8" fmla="*/ 415121 w 508615"/>
              <a:gd name="connsiteY8" fmla="*/ 55097 h 106702"/>
              <a:gd name="connsiteX9" fmla="*/ 445315 w 508615"/>
              <a:gd name="connsiteY9" fmla="*/ 85863 h 106702"/>
              <a:gd name="connsiteX10" fmla="*/ 508085 w 508615"/>
              <a:gd name="connsiteY10" fmla="*/ 100436 h 106702"/>
              <a:gd name="connsiteX11" fmla="*/ 339397 w 508615"/>
              <a:gd name="connsiteY11" fmla="*/ 106437 h 106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8615" h="106702">
                <a:moveTo>
                  <a:pt x="339397" y="106437"/>
                </a:moveTo>
                <a:lnTo>
                  <a:pt x="1164" y="106437"/>
                </a:lnTo>
                <a:cubicBezTo>
                  <a:pt x="1164" y="106437"/>
                  <a:pt x="-8361" y="95674"/>
                  <a:pt x="27072" y="88149"/>
                </a:cubicBezTo>
                <a:cubicBezTo>
                  <a:pt x="62506" y="80719"/>
                  <a:pt x="76793" y="109771"/>
                  <a:pt x="109559" y="39000"/>
                </a:cubicBezTo>
                <a:cubicBezTo>
                  <a:pt x="123751" y="8425"/>
                  <a:pt x="158136" y="-4815"/>
                  <a:pt x="189759" y="1567"/>
                </a:cubicBezTo>
                <a:cubicBezTo>
                  <a:pt x="221287" y="7948"/>
                  <a:pt x="235575" y="65575"/>
                  <a:pt x="257387" y="57383"/>
                </a:cubicBezTo>
                <a:cubicBezTo>
                  <a:pt x="279199" y="49192"/>
                  <a:pt x="267198" y="4996"/>
                  <a:pt x="316442" y="1471"/>
                </a:cubicBezTo>
                <a:cubicBezTo>
                  <a:pt x="365686" y="-2053"/>
                  <a:pt x="358352" y="53097"/>
                  <a:pt x="374925" y="68908"/>
                </a:cubicBezTo>
                <a:cubicBezTo>
                  <a:pt x="391499" y="84720"/>
                  <a:pt x="397404" y="47287"/>
                  <a:pt x="415121" y="55097"/>
                </a:cubicBezTo>
                <a:cubicBezTo>
                  <a:pt x="432837" y="63003"/>
                  <a:pt x="428265" y="85863"/>
                  <a:pt x="445315" y="85863"/>
                </a:cubicBezTo>
                <a:cubicBezTo>
                  <a:pt x="462365" y="85863"/>
                  <a:pt x="496655" y="92245"/>
                  <a:pt x="508085" y="100436"/>
                </a:cubicBezTo>
                <a:cubicBezTo>
                  <a:pt x="519610" y="108628"/>
                  <a:pt x="339397" y="106437"/>
                  <a:pt x="339397" y="10643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15ED9646-3C3C-4736-3030-63D72FBF8F3D}"/>
              </a:ext>
            </a:extLst>
          </p:cNvPr>
          <p:cNvSpPr/>
          <p:nvPr/>
        </p:nvSpPr>
        <p:spPr>
          <a:xfrm>
            <a:off x="5713619" y="1764930"/>
            <a:ext cx="1249469" cy="383716"/>
          </a:xfrm>
          <a:custGeom>
            <a:avLst/>
            <a:gdLst>
              <a:gd name="connsiteX0" fmla="*/ 1249299 w 1249469"/>
              <a:gd name="connsiteY0" fmla="*/ 383716 h 383716"/>
              <a:gd name="connsiteX1" fmla="*/ 0 w 1249469"/>
              <a:gd name="connsiteY1" fmla="*/ 383716 h 383716"/>
              <a:gd name="connsiteX2" fmla="*/ 170021 w 1249469"/>
              <a:gd name="connsiteY2" fmla="*/ 229697 h 383716"/>
              <a:gd name="connsiteX3" fmla="*/ 333184 w 1249469"/>
              <a:gd name="connsiteY3" fmla="*/ 258844 h 383716"/>
              <a:gd name="connsiteX4" fmla="*/ 669417 w 1249469"/>
              <a:gd name="connsiteY4" fmla="*/ 203884 h 383716"/>
              <a:gd name="connsiteX5" fmla="*/ 1002221 w 1249469"/>
              <a:gd name="connsiteY5" fmla="*/ 145 h 383716"/>
              <a:gd name="connsiteX6" fmla="*/ 1249299 w 1249469"/>
              <a:gd name="connsiteY6" fmla="*/ 383716 h 38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9469" h="383716">
                <a:moveTo>
                  <a:pt x="1249299" y="383716"/>
                </a:moveTo>
                <a:lnTo>
                  <a:pt x="0" y="383716"/>
                </a:lnTo>
                <a:cubicBezTo>
                  <a:pt x="0" y="383716"/>
                  <a:pt x="79248" y="232745"/>
                  <a:pt x="170021" y="229697"/>
                </a:cubicBezTo>
                <a:cubicBezTo>
                  <a:pt x="260794" y="226649"/>
                  <a:pt x="276511" y="305516"/>
                  <a:pt x="333184" y="258844"/>
                </a:cubicBezTo>
                <a:cubicBezTo>
                  <a:pt x="370522" y="228078"/>
                  <a:pt x="474059" y="16337"/>
                  <a:pt x="669417" y="203884"/>
                </a:cubicBezTo>
                <a:cubicBezTo>
                  <a:pt x="807053" y="336091"/>
                  <a:pt x="739711" y="8908"/>
                  <a:pt x="1002221" y="145"/>
                </a:cubicBezTo>
                <a:cubicBezTo>
                  <a:pt x="1264730" y="-8618"/>
                  <a:pt x="1249299" y="383716"/>
                  <a:pt x="1249299" y="383716"/>
                </a:cubicBezTo>
                <a:close/>
              </a:path>
            </a:pathLst>
          </a:custGeom>
          <a:solidFill>
            <a:srgbClr val="3B698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22F2062B-B6FA-4B48-8E77-049B76EC169A}"/>
              </a:ext>
            </a:extLst>
          </p:cNvPr>
          <p:cNvSpPr/>
          <p:nvPr/>
        </p:nvSpPr>
        <p:spPr>
          <a:xfrm>
            <a:off x="6362081" y="1890954"/>
            <a:ext cx="990409" cy="257692"/>
          </a:xfrm>
          <a:custGeom>
            <a:avLst/>
            <a:gdLst>
              <a:gd name="connsiteX0" fmla="*/ 0 w 990409"/>
              <a:gd name="connsiteY0" fmla="*/ 257692 h 257692"/>
              <a:gd name="connsiteX1" fmla="*/ 990409 w 990409"/>
              <a:gd name="connsiteY1" fmla="*/ 257692 h 257692"/>
              <a:gd name="connsiteX2" fmla="*/ 909161 w 990409"/>
              <a:gd name="connsiteY2" fmla="*/ 180921 h 257692"/>
              <a:gd name="connsiteX3" fmla="*/ 775621 w 990409"/>
              <a:gd name="connsiteY3" fmla="*/ 189970 h 257692"/>
              <a:gd name="connsiteX4" fmla="*/ 506063 w 990409"/>
              <a:gd name="connsiteY4" fmla="*/ 16329 h 257692"/>
              <a:gd name="connsiteX5" fmla="*/ 225171 w 990409"/>
              <a:gd name="connsiteY5" fmla="*/ 189398 h 257692"/>
              <a:gd name="connsiteX6" fmla="*/ 0 w 990409"/>
              <a:gd name="connsiteY6" fmla="*/ 257692 h 257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409" h="257692">
                <a:moveTo>
                  <a:pt x="0" y="257692"/>
                </a:moveTo>
                <a:lnTo>
                  <a:pt x="990409" y="257692"/>
                </a:lnTo>
                <a:cubicBezTo>
                  <a:pt x="990409" y="257692"/>
                  <a:pt x="967740" y="182540"/>
                  <a:pt x="909161" y="180921"/>
                </a:cubicBezTo>
                <a:cubicBezTo>
                  <a:pt x="850678" y="179302"/>
                  <a:pt x="812197" y="215306"/>
                  <a:pt x="775621" y="189970"/>
                </a:cubicBezTo>
                <a:cubicBezTo>
                  <a:pt x="751618" y="173301"/>
                  <a:pt x="647129" y="-63300"/>
                  <a:pt x="506063" y="16329"/>
                </a:cubicBezTo>
                <a:cubicBezTo>
                  <a:pt x="372523" y="91672"/>
                  <a:pt x="401003" y="261312"/>
                  <a:pt x="225171" y="189398"/>
                </a:cubicBezTo>
                <a:cubicBezTo>
                  <a:pt x="68580" y="125200"/>
                  <a:pt x="0" y="257692"/>
                  <a:pt x="0" y="257692"/>
                </a:cubicBezTo>
                <a:close/>
              </a:path>
            </a:pathLst>
          </a:custGeom>
          <a:solidFill>
            <a:srgbClr val="7ACFD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6" name="图形 2">
            <a:extLst>
              <a:ext uri="{FF2B5EF4-FFF2-40B4-BE49-F238E27FC236}">
                <a16:creationId xmlns:a16="http://schemas.microsoft.com/office/drawing/2014/main" id="{E0AE186A-E3E8-E8A3-824E-FFE780E15F26}"/>
              </a:ext>
            </a:extLst>
          </p:cNvPr>
          <p:cNvGrpSpPr/>
          <p:nvPr/>
        </p:nvGrpSpPr>
        <p:grpSpPr>
          <a:xfrm>
            <a:off x="5536305" y="1669547"/>
            <a:ext cx="313613" cy="757134"/>
            <a:chOff x="4608236" y="1984446"/>
            <a:chExt cx="313613" cy="757134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A561292-1BC1-3011-1198-37C2F7A26118}"/>
                </a:ext>
              </a:extLst>
            </p:cNvPr>
            <p:cNvSpPr/>
            <p:nvPr/>
          </p:nvSpPr>
          <p:spPr>
            <a:xfrm>
              <a:off x="4608236" y="1984446"/>
              <a:ext cx="313613" cy="756951"/>
            </a:xfrm>
            <a:custGeom>
              <a:avLst/>
              <a:gdLst>
                <a:gd name="connsiteX0" fmla="*/ 294567 w 313613"/>
                <a:gd name="connsiteY0" fmla="*/ 681030 h 756951"/>
                <a:gd name="connsiteX1" fmla="*/ 236940 w 313613"/>
                <a:gd name="connsiteY1" fmla="*/ 334701 h 756951"/>
                <a:gd name="connsiteX2" fmla="*/ 143119 w 313613"/>
                <a:gd name="connsiteY2" fmla="*/ 4565 h 756951"/>
                <a:gd name="connsiteX3" fmla="*/ 46250 w 313613"/>
                <a:gd name="connsiteY3" fmla="*/ 381564 h 756951"/>
                <a:gd name="connsiteX4" fmla="*/ 203888 w 313613"/>
                <a:gd name="connsiteY4" fmla="*/ 754563 h 756951"/>
                <a:gd name="connsiteX5" fmla="*/ 294567 w 313613"/>
                <a:gd name="connsiteY5" fmla="*/ 681030 h 75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3613" h="756951">
                  <a:moveTo>
                    <a:pt x="294567" y="681030"/>
                  </a:moveTo>
                  <a:cubicBezTo>
                    <a:pt x="294567" y="681030"/>
                    <a:pt x="364289" y="466146"/>
                    <a:pt x="236940" y="334701"/>
                  </a:cubicBezTo>
                  <a:cubicBezTo>
                    <a:pt x="83683" y="176396"/>
                    <a:pt x="194078" y="43808"/>
                    <a:pt x="143119" y="4565"/>
                  </a:cubicBezTo>
                  <a:cubicBezTo>
                    <a:pt x="92160" y="-34679"/>
                    <a:pt x="-82147" y="186587"/>
                    <a:pt x="46250" y="381564"/>
                  </a:cubicBezTo>
                  <a:cubicBezTo>
                    <a:pt x="150929" y="540632"/>
                    <a:pt x="96637" y="726655"/>
                    <a:pt x="203888" y="754563"/>
                  </a:cubicBezTo>
                  <a:cubicBezTo>
                    <a:pt x="273993" y="772756"/>
                    <a:pt x="294567" y="681030"/>
                    <a:pt x="294567" y="681030"/>
                  </a:cubicBezTo>
                  <a:close/>
                </a:path>
              </a:pathLst>
            </a:custGeom>
            <a:solidFill>
              <a:srgbClr val="7ACF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E01BDE7-7F65-4C8B-7BA6-2BB8DE0B56F7}"/>
                </a:ext>
              </a:extLst>
            </p:cNvPr>
            <p:cNvSpPr/>
            <p:nvPr/>
          </p:nvSpPr>
          <p:spPr>
            <a:xfrm>
              <a:off x="4692817" y="2055111"/>
              <a:ext cx="141498" cy="686468"/>
            </a:xfrm>
            <a:custGeom>
              <a:avLst/>
              <a:gdLst>
                <a:gd name="connsiteX0" fmla="*/ 125118 w 141498"/>
                <a:gd name="connsiteY0" fmla="*/ 686469 h 686468"/>
                <a:gd name="connsiteX1" fmla="*/ 124546 w 141498"/>
                <a:gd name="connsiteY1" fmla="*/ 686374 h 686468"/>
                <a:gd name="connsiteX2" fmla="*/ 122451 w 141498"/>
                <a:gd name="connsiteY2" fmla="*/ 683231 h 686468"/>
                <a:gd name="connsiteX3" fmla="*/ 71682 w 141498"/>
                <a:gd name="connsiteY3" fmla="*/ 350808 h 686468"/>
                <a:gd name="connsiteX4" fmla="*/ 28915 w 141498"/>
                <a:gd name="connsiteY4" fmla="*/ 267274 h 686468"/>
                <a:gd name="connsiteX5" fmla="*/ 13866 w 141498"/>
                <a:gd name="connsiteY5" fmla="*/ 1907 h 686468"/>
                <a:gd name="connsiteX6" fmla="*/ 17199 w 141498"/>
                <a:gd name="connsiteY6" fmla="*/ 98 h 686468"/>
                <a:gd name="connsiteX7" fmla="*/ 19009 w 141498"/>
                <a:gd name="connsiteY7" fmla="*/ 3431 h 686468"/>
                <a:gd name="connsiteX8" fmla="*/ 33868 w 141498"/>
                <a:gd name="connsiteY8" fmla="*/ 265178 h 686468"/>
                <a:gd name="connsiteX9" fmla="*/ 76350 w 141498"/>
                <a:gd name="connsiteY9" fmla="*/ 348141 h 686468"/>
                <a:gd name="connsiteX10" fmla="*/ 127689 w 141498"/>
                <a:gd name="connsiteY10" fmla="*/ 684183 h 686468"/>
                <a:gd name="connsiteX11" fmla="*/ 125118 w 141498"/>
                <a:gd name="connsiteY11" fmla="*/ 686469 h 686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1498" h="686468">
                  <a:moveTo>
                    <a:pt x="125118" y="686469"/>
                  </a:moveTo>
                  <a:cubicBezTo>
                    <a:pt x="124927" y="686469"/>
                    <a:pt x="124737" y="686469"/>
                    <a:pt x="124546" y="686374"/>
                  </a:cubicBezTo>
                  <a:cubicBezTo>
                    <a:pt x="123117" y="686088"/>
                    <a:pt x="122165" y="684659"/>
                    <a:pt x="122451" y="683231"/>
                  </a:cubicBezTo>
                  <a:cubicBezTo>
                    <a:pt x="158646" y="505113"/>
                    <a:pt x="118355" y="433676"/>
                    <a:pt x="71682" y="350808"/>
                  </a:cubicBezTo>
                  <a:cubicBezTo>
                    <a:pt x="57109" y="324995"/>
                    <a:pt x="42155" y="298325"/>
                    <a:pt x="28915" y="267274"/>
                  </a:cubicBezTo>
                  <a:cubicBezTo>
                    <a:pt x="-25473" y="138972"/>
                    <a:pt x="13485" y="3241"/>
                    <a:pt x="13866" y="1907"/>
                  </a:cubicBezTo>
                  <a:cubicBezTo>
                    <a:pt x="14247" y="479"/>
                    <a:pt x="15771" y="-283"/>
                    <a:pt x="17199" y="98"/>
                  </a:cubicBezTo>
                  <a:cubicBezTo>
                    <a:pt x="18628" y="479"/>
                    <a:pt x="19390" y="2003"/>
                    <a:pt x="19009" y="3431"/>
                  </a:cubicBezTo>
                  <a:cubicBezTo>
                    <a:pt x="18628" y="4765"/>
                    <a:pt x="-19758" y="138686"/>
                    <a:pt x="33868" y="265178"/>
                  </a:cubicBezTo>
                  <a:cubicBezTo>
                    <a:pt x="46917" y="295944"/>
                    <a:pt x="61872" y="322519"/>
                    <a:pt x="76350" y="348141"/>
                  </a:cubicBezTo>
                  <a:cubicBezTo>
                    <a:pt x="121594" y="428437"/>
                    <a:pt x="164265" y="504161"/>
                    <a:pt x="127689" y="684183"/>
                  </a:cubicBezTo>
                  <a:cubicBezTo>
                    <a:pt x="127499" y="685612"/>
                    <a:pt x="126356" y="686469"/>
                    <a:pt x="125118" y="686469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D2A4E81-EEAA-8B61-1D02-615AC2580B8D}"/>
                </a:ext>
              </a:extLst>
            </p:cNvPr>
            <p:cNvSpPr/>
            <p:nvPr/>
          </p:nvSpPr>
          <p:spPr>
            <a:xfrm>
              <a:off x="4658872" y="2110268"/>
              <a:ext cx="83429" cy="121439"/>
            </a:xfrm>
            <a:custGeom>
              <a:avLst/>
              <a:gdLst>
                <a:gd name="connsiteX0" fmla="*/ 40953 w 83429"/>
                <a:gd name="connsiteY0" fmla="*/ 121439 h 121439"/>
                <a:gd name="connsiteX1" fmla="*/ 39429 w 83429"/>
                <a:gd name="connsiteY1" fmla="*/ 121153 h 121439"/>
                <a:gd name="connsiteX2" fmla="*/ 91 w 83429"/>
                <a:gd name="connsiteY2" fmla="*/ 8949 h 121439"/>
                <a:gd name="connsiteX3" fmla="*/ 1995 w 83429"/>
                <a:gd name="connsiteY3" fmla="*/ 5710 h 121439"/>
                <a:gd name="connsiteX4" fmla="*/ 5234 w 83429"/>
                <a:gd name="connsiteY4" fmla="*/ 7615 h 121439"/>
                <a:gd name="connsiteX5" fmla="*/ 41048 w 83429"/>
                <a:gd name="connsiteY5" fmla="*/ 115819 h 121439"/>
                <a:gd name="connsiteX6" fmla="*/ 78195 w 83429"/>
                <a:gd name="connsiteY6" fmla="*/ 1995 h 121439"/>
                <a:gd name="connsiteX7" fmla="*/ 81434 w 83429"/>
                <a:gd name="connsiteY7" fmla="*/ 90 h 121439"/>
                <a:gd name="connsiteX8" fmla="*/ 83339 w 83429"/>
                <a:gd name="connsiteY8" fmla="*/ 3329 h 121439"/>
                <a:gd name="connsiteX9" fmla="*/ 42858 w 83429"/>
                <a:gd name="connsiteY9" fmla="*/ 120963 h 121439"/>
                <a:gd name="connsiteX10" fmla="*/ 40953 w 83429"/>
                <a:gd name="connsiteY10" fmla="*/ 121439 h 12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429" h="121439">
                  <a:moveTo>
                    <a:pt x="40953" y="121439"/>
                  </a:moveTo>
                  <a:cubicBezTo>
                    <a:pt x="40476" y="121439"/>
                    <a:pt x="39905" y="121344"/>
                    <a:pt x="39429" y="121153"/>
                  </a:cubicBezTo>
                  <a:cubicBezTo>
                    <a:pt x="29332" y="116962"/>
                    <a:pt x="6758" y="34285"/>
                    <a:pt x="91" y="8949"/>
                  </a:cubicBezTo>
                  <a:cubicBezTo>
                    <a:pt x="-291" y="7520"/>
                    <a:pt x="567" y="6091"/>
                    <a:pt x="1995" y="5710"/>
                  </a:cubicBezTo>
                  <a:cubicBezTo>
                    <a:pt x="3424" y="5329"/>
                    <a:pt x="4853" y="6186"/>
                    <a:pt x="5234" y="7615"/>
                  </a:cubicBezTo>
                  <a:cubicBezTo>
                    <a:pt x="18283" y="56955"/>
                    <a:pt x="34952" y="109819"/>
                    <a:pt x="41048" y="115819"/>
                  </a:cubicBezTo>
                  <a:cubicBezTo>
                    <a:pt x="47620" y="110009"/>
                    <a:pt x="64860" y="54193"/>
                    <a:pt x="78195" y="1995"/>
                  </a:cubicBezTo>
                  <a:cubicBezTo>
                    <a:pt x="78576" y="567"/>
                    <a:pt x="80005" y="-290"/>
                    <a:pt x="81434" y="90"/>
                  </a:cubicBezTo>
                  <a:cubicBezTo>
                    <a:pt x="82863" y="472"/>
                    <a:pt x="83720" y="1900"/>
                    <a:pt x="83339" y="3329"/>
                  </a:cubicBezTo>
                  <a:cubicBezTo>
                    <a:pt x="78576" y="21998"/>
                    <a:pt x="54192" y="115248"/>
                    <a:pt x="42858" y="120963"/>
                  </a:cubicBezTo>
                  <a:cubicBezTo>
                    <a:pt x="42191" y="121249"/>
                    <a:pt x="41524" y="121439"/>
                    <a:pt x="40953" y="121439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C014271-AAA4-26A6-2954-5CE31C20FF29}"/>
                </a:ext>
              </a:extLst>
            </p:cNvPr>
            <p:cNvSpPr/>
            <p:nvPr/>
          </p:nvSpPr>
          <p:spPr>
            <a:xfrm>
              <a:off x="4658789" y="2251228"/>
              <a:ext cx="90285" cy="99446"/>
            </a:xfrm>
            <a:custGeom>
              <a:avLst/>
              <a:gdLst>
                <a:gd name="connsiteX0" fmla="*/ 74468 w 90285"/>
                <a:gd name="connsiteY0" fmla="*/ 99446 h 99446"/>
                <a:gd name="connsiteX1" fmla="*/ 649 w 90285"/>
                <a:gd name="connsiteY1" fmla="*/ 30866 h 99446"/>
                <a:gd name="connsiteX2" fmla="*/ 935 w 90285"/>
                <a:gd name="connsiteY2" fmla="*/ 27152 h 99446"/>
                <a:gd name="connsiteX3" fmla="*/ 4650 w 90285"/>
                <a:gd name="connsiteY3" fmla="*/ 27437 h 99446"/>
                <a:gd name="connsiteX4" fmla="*/ 74468 w 90285"/>
                <a:gd name="connsiteY4" fmla="*/ 94112 h 99446"/>
                <a:gd name="connsiteX5" fmla="*/ 85041 w 90285"/>
                <a:gd name="connsiteY5" fmla="*/ 2482 h 99446"/>
                <a:gd name="connsiteX6" fmla="*/ 87803 w 90285"/>
                <a:gd name="connsiteY6" fmla="*/ 6 h 99446"/>
                <a:gd name="connsiteX7" fmla="*/ 90280 w 90285"/>
                <a:gd name="connsiteY7" fmla="*/ 2768 h 99446"/>
                <a:gd name="connsiteX8" fmla="*/ 79136 w 90285"/>
                <a:gd name="connsiteY8" fmla="*/ 96399 h 99446"/>
                <a:gd name="connsiteX9" fmla="*/ 75040 w 90285"/>
                <a:gd name="connsiteY9" fmla="*/ 99351 h 99446"/>
                <a:gd name="connsiteX10" fmla="*/ 74468 w 90285"/>
                <a:gd name="connsiteY10" fmla="*/ 99446 h 99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285" h="99446">
                  <a:moveTo>
                    <a:pt x="74468" y="99446"/>
                  </a:moveTo>
                  <a:cubicBezTo>
                    <a:pt x="59800" y="99446"/>
                    <a:pt x="10460" y="42487"/>
                    <a:pt x="649" y="30866"/>
                  </a:cubicBezTo>
                  <a:cubicBezTo>
                    <a:pt x="-303" y="29724"/>
                    <a:pt x="-208" y="28104"/>
                    <a:pt x="935" y="27152"/>
                  </a:cubicBezTo>
                  <a:cubicBezTo>
                    <a:pt x="2078" y="26199"/>
                    <a:pt x="3698" y="26295"/>
                    <a:pt x="4650" y="27437"/>
                  </a:cubicBezTo>
                  <a:cubicBezTo>
                    <a:pt x="37606" y="66109"/>
                    <a:pt x="68848" y="96017"/>
                    <a:pt x="74468" y="94112"/>
                  </a:cubicBezTo>
                  <a:cubicBezTo>
                    <a:pt x="79516" y="83540"/>
                    <a:pt x="83803" y="24390"/>
                    <a:pt x="85041" y="2482"/>
                  </a:cubicBezTo>
                  <a:cubicBezTo>
                    <a:pt x="85136" y="1053"/>
                    <a:pt x="86374" y="-90"/>
                    <a:pt x="87803" y="6"/>
                  </a:cubicBezTo>
                  <a:cubicBezTo>
                    <a:pt x="89232" y="101"/>
                    <a:pt x="90375" y="1339"/>
                    <a:pt x="90280" y="2768"/>
                  </a:cubicBezTo>
                  <a:cubicBezTo>
                    <a:pt x="90089" y="6006"/>
                    <a:pt x="85708" y="82682"/>
                    <a:pt x="79136" y="96399"/>
                  </a:cubicBezTo>
                  <a:cubicBezTo>
                    <a:pt x="78373" y="98113"/>
                    <a:pt x="76849" y="99161"/>
                    <a:pt x="75040" y="99351"/>
                  </a:cubicBezTo>
                  <a:cubicBezTo>
                    <a:pt x="74945" y="99446"/>
                    <a:pt x="74754" y="99446"/>
                    <a:pt x="74468" y="99446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3436589-40BD-EED7-3150-639D7E5F029A}"/>
                </a:ext>
              </a:extLst>
            </p:cNvPr>
            <p:cNvSpPr/>
            <p:nvPr/>
          </p:nvSpPr>
          <p:spPr>
            <a:xfrm>
              <a:off x="4716035" y="2371344"/>
              <a:ext cx="110708" cy="126015"/>
            </a:xfrm>
            <a:custGeom>
              <a:avLst/>
              <a:gdLst>
                <a:gd name="connsiteX0" fmla="*/ 95804 w 110708"/>
                <a:gd name="connsiteY0" fmla="*/ 126016 h 126015"/>
                <a:gd name="connsiteX1" fmla="*/ 94566 w 110708"/>
                <a:gd name="connsiteY1" fmla="*/ 125920 h 126015"/>
                <a:gd name="connsiteX2" fmla="*/ 935 w 110708"/>
                <a:gd name="connsiteY2" fmla="*/ 57626 h 126015"/>
                <a:gd name="connsiteX3" fmla="*/ 649 w 110708"/>
                <a:gd name="connsiteY3" fmla="*/ 53911 h 126015"/>
                <a:gd name="connsiteX4" fmla="*/ 4364 w 110708"/>
                <a:gd name="connsiteY4" fmla="*/ 53626 h 126015"/>
                <a:gd name="connsiteX5" fmla="*/ 95614 w 110708"/>
                <a:gd name="connsiteY5" fmla="*/ 120777 h 126015"/>
                <a:gd name="connsiteX6" fmla="*/ 96471 w 110708"/>
                <a:gd name="connsiteY6" fmla="*/ 120491 h 126015"/>
                <a:gd name="connsiteX7" fmla="*/ 104662 w 110708"/>
                <a:gd name="connsiteY7" fmla="*/ 2762 h 126015"/>
                <a:gd name="connsiteX8" fmla="*/ 107234 w 110708"/>
                <a:gd name="connsiteY8" fmla="*/ 0 h 126015"/>
                <a:gd name="connsiteX9" fmla="*/ 109997 w 110708"/>
                <a:gd name="connsiteY9" fmla="*/ 2572 h 126015"/>
                <a:gd name="connsiteX10" fmla="*/ 99900 w 110708"/>
                <a:gd name="connsiteY10" fmla="*/ 124587 h 126015"/>
                <a:gd name="connsiteX11" fmla="*/ 95804 w 110708"/>
                <a:gd name="connsiteY11" fmla="*/ 126016 h 12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708" h="126015">
                  <a:moveTo>
                    <a:pt x="95804" y="126016"/>
                  </a:moveTo>
                  <a:cubicBezTo>
                    <a:pt x="95423" y="126016"/>
                    <a:pt x="94947" y="126016"/>
                    <a:pt x="94566" y="125920"/>
                  </a:cubicBezTo>
                  <a:cubicBezTo>
                    <a:pt x="77040" y="122301"/>
                    <a:pt x="4078" y="60293"/>
                    <a:pt x="935" y="57626"/>
                  </a:cubicBezTo>
                  <a:cubicBezTo>
                    <a:pt x="-208" y="56674"/>
                    <a:pt x="-303" y="54959"/>
                    <a:pt x="649" y="53911"/>
                  </a:cubicBezTo>
                  <a:cubicBezTo>
                    <a:pt x="1602" y="52768"/>
                    <a:pt x="3316" y="52673"/>
                    <a:pt x="4364" y="53626"/>
                  </a:cubicBezTo>
                  <a:cubicBezTo>
                    <a:pt x="25129" y="71342"/>
                    <a:pt x="82088" y="118015"/>
                    <a:pt x="95614" y="120777"/>
                  </a:cubicBezTo>
                  <a:cubicBezTo>
                    <a:pt x="95804" y="120777"/>
                    <a:pt x="95995" y="120872"/>
                    <a:pt x="96471" y="120491"/>
                  </a:cubicBezTo>
                  <a:cubicBezTo>
                    <a:pt x="105520" y="112871"/>
                    <a:pt x="106282" y="44196"/>
                    <a:pt x="104662" y="2762"/>
                  </a:cubicBezTo>
                  <a:cubicBezTo>
                    <a:pt x="104567" y="1333"/>
                    <a:pt x="105710" y="95"/>
                    <a:pt x="107234" y="0"/>
                  </a:cubicBezTo>
                  <a:cubicBezTo>
                    <a:pt x="108663" y="0"/>
                    <a:pt x="109901" y="1048"/>
                    <a:pt x="109997" y="2572"/>
                  </a:cubicBezTo>
                  <a:cubicBezTo>
                    <a:pt x="110473" y="13811"/>
                    <a:pt x="113902" y="112681"/>
                    <a:pt x="99900" y="124587"/>
                  </a:cubicBezTo>
                  <a:cubicBezTo>
                    <a:pt x="98662" y="125444"/>
                    <a:pt x="97233" y="126016"/>
                    <a:pt x="95804" y="126016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47A65192-5550-49E3-6DAC-E2BEA231ACEF}"/>
                </a:ext>
              </a:extLst>
            </p:cNvPr>
            <p:cNvSpPr/>
            <p:nvPr/>
          </p:nvSpPr>
          <p:spPr>
            <a:xfrm>
              <a:off x="4768661" y="2538651"/>
              <a:ext cx="114567" cy="114441"/>
            </a:xfrm>
            <a:custGeom>
              <a:avLst/>
              <a:gdLst>
                <a:gd name="connsiteX0" fmla="*/ 62419 w 114567"/>
                <a:gd name="connsiteY0" fmla="*/ 114442 h 114441"/>
                <a:gd name="connsiteX1" fmla="*/ 61085 w 114567"/>
                <a:gd name="connsiteY1" fmla="*/ 114251 h 114441"/>
                <a:gd name="connsiteX2" fmla="*/ 221 w 114567"/>
                <a:gd name="connsiteY2" fmla="*/ 9381 h 114441"/>
                <a:gd name="connsiteX3" fmla="*/ 1554 w 114567"/>
                <a:gd name="connsiteY3" fmla="*/ 5857 h 114441"/>
                <a:gd name="connsiteX4" fmla="*/ 5078 w 114567"/>
                <a:gd name="connsiteY4" fmla="*/ 7190 h 114441"/>
                <a:gd name="connsiteX5" fmla="*/ 62705 w 114567"/>
                <a:gd name="connsiteY5" fmla="*/ 109203 h 114441"/>
                <a:gd name="connsiteX6" fmla="*/ 109377 w 114567"/>
                <a:gd name="connsiteY6" fmla="*/ 1856 h 114441"/>
                <a:gd name="connsiteX7" fmla="*/ 112711 w 114567"/>
                <a:gd name="connsiteY7" fmla="*/ 142 h 114441"/>
                <a:gd name="connsiteX8" fmla="*/ 114425 w 114567"/>
                <a:gd name="connsiteY8" fmla="*/ 3475 h 114441"/>
                <a:gd name="connsiteX9" fmla="*/ 62419 w 114567"/>
                <a:gd name="connsiteY9" fmla="*/ 114442 h 114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567" h="114441">
                  <a:moveTo>
                    <a:pt x="62419" y="114442"/>
                  </a:moveTo>
                  <a:cubicBezTo>
                    <a:pt x="61943" y="114442"/>
                    <a:pt x="61562" y="114346"/>
                    <a:pt x="61085" y="114251"/>
                  </a:cubicBezTo>
                  <a:cubicBezTo>
                    <a:pt x="46512" y="109679"/>
                    <a:pt x="7841" y="26050"/>
                    <a:pt x="221" y="9381"/>
                  </a:cubicBezTo>
                  <a:cubicBezTo>
                    <a:pt x="-351" y="8047"/>
                    <a:pt x="221" y="6428"/>
                    <a:pt x="1554" y="5857"/>
                  </a:cubicBezTo>
                  <a:cubicBezTo>
                    <a:pt x="2888" y="5285"/>
                    <a:pt x="4507" y="5857"/>
                    <a:pt x="5078" y="7190"/>
                  </a:cubicBezTo>
                  <a:cubicBezTo>
                    <a:pt x="22319" y="45100"/>
                    <a:pt x="53180" y="106250"/>
                    <a:pt x="62705" y="109203"/>
                  </a:cubicBezTo>
                  <a:cubicBezTo>
                    <a:pt x="68896" y="111108"/>
                    <a:pt x="90708" y="61006"/>
                    <a:pt x="109377" y="1856"/>
                  </a:cubicBezTo>
                  <a:cubicBezTo>
                    <a:pt x="109853" y="428"/>
                    <a:pt x="111282" y="-334"/>
                    <a:pt x="112711" y="142"/>
                  </a:cubicBezTo>
                  <a:cubicBezTo>
                    <a:pt x="114140" y="618"/>
                    <a:pt x="114902" y="2047"/>
                    <a:pt x="114425" y="3475"/>
                  </a:cubicBezTo>
                  <a:cubicBezTo>
                    <a:pt x="103662" y="37289"/>
                    <a:pt x="77659" y="114442"/>
                    <a:pt x="62419" y="114442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图形 2">
            <a:extLst>
              <a:ext uri="{FF2B5EF4-FFF2-40B4-BE49-F238E27FC236}">
                <a16:creationId xmlns:a16="http://schemas.microsoft.com/office/drawing/2014/main" id="{B06966E0-C802-C68E-4D3A-30F2D11D87C7}"/>
              </a:ext>
            </a:extLst>
          </p:cNvPr>
          <p:cNvGrpSpPr/>
          <p:nvPr/>
        </p:nvGrpSpPr>
        <p:grpSpPr>
          <a:xfrm>
            <a:off x="5062027" y="1968823"/>
            <a:ext cx="726077" cy="387099"/>
            <a:chOff x="4133958" y="2283722"/>
            <a:chExt cx="726077" cy="387099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5D15BAF4-ED6E-C3A2-3307-5F4BAD3ABB7C}"/>
                </a:ext>
              </a:extLst>
            </p:cNvPr>
            <p:cNvSpPr/>
            <p:nvPr/>
          </p:nvSpPr>
          <p:spPr>
            <a:xfrm>
              <a:off x="4133958" y="2283722"/>
              <a:ext cx="724565" cy="387099"/>
            </a:xfrm>
            <a:custGeom>
              <a:avLst/>
              <a:gdLst>
                <a:gd name="connsiteX0" fmla="*/ 634161 w 724565"/>
                <a:gd name="connsiteY0" fmla="*/ 385564 h 387099"/>
                <a:gd name="connsiteX1" fmla="*/ 306597 w 724565"/>
                <a:gd name="connsiteY1" fmla="*/ 259262 h 387099"/>
                <a:gd name="connsiteX2" fmla="*/ 2177 w 724565"/>
                <a:gd name="connsiteY2" fmla="*/ 100671 h 387099"/>
                <a:gd name="connsiteX3" fmla="*/ 390988 w 724565"/>
                <a:gd name="connsiteY3" fmla="*/ 81907 h 387099"/>
                <a:gd name="connsiteX4" fmla="*/ 724458 w 724565"/>
                <a:gd name="connsiteY4" fmla="*/ 311650 h 387099"/>
                <a:gd name="connsiteX5" fmla="*/ 634161 w 724565"/>
                <a:gd name="connsiteY5" fmla="*/ 385564 h 387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4565" h="387099">
                  <a:moveTo>
                    <a:pt x="634161" y="385564"/>
                  </a:moveTo>
                  <a:cubicBezTo>
                    <a:pt x="634161" y="385564"/>
                    <a:pt x="409657" y="410519"/>
                    <a:pt x="306597" y="259262"/>
                  </a:cubicBezTo>
                  <a:cubicBezTo>
                    <a:pt x="182486" y="77144"/>
                    <a:pt x="30372" y="158583"/>
                    <a:pt x="2177" y="100671"/>
                  </a:cubicBezTo>
                  <a:cubicBezTo>
                    <a:pt x="-26016" y="42759"/>
                    <a:pt x="225920" y="-83161"/>
                    <a:pt x="390988" y="81907"/>
                  </a:cubicBezTo>
                  <a:cubicBezTo>
                    <a:pt x="525672" y="216590"/>
                    <a:pt x="718839" y="200874"/>
                    <a:pt x="724458" y="311650"/>
                  </a:cubicBezTo>
                  <a:cubicBezTo>
                    <a:pt x="728173" y="383849"/>
                    <a:pt x="634161" y="385564"/>
                    <a:pt x="634161" y="385564"/>
                  </a:cubicBezTo>
                  <a:close/>
                </a:path>
              </a:pathLst>
            </a:custGeom>
            <a:solidFill>
              <a:srgbClr val="36598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9078CB49-0B4D-6725-B1B1-EB4109EFD7DC}"/>
                </a:ext>
              </a:extLst>
            </p:cNvPr>
            <p:cNvSpPr/>
            <p:nvPr/>
          </p:nvSpPr>
          <p:spPr>
            <a:xfrm>
              <a:off x="4209662" y="2353943"/>
              <a:ext cx="650372" cy="249715"/>
            </a:xfrm>
            <a:custGeom>
              <a:avLst/>
              <a:gdLst>
                <a:gd name="connsiteX0" fmla="*/ 647706 w 650372"/>
                <a:gd name="connsiteY0" fmla="*/ 249715 h 249715"/>
                <a:gd name="connsiteX1" fmla="*/ 647706 w 650372"/>
                <a:gd name="connsiteY1" fmla="*/ 249715 h 249715"/>
                <a:gd name="connsiteX2" fmla="*/ 328904 w 650372"/>
                <a:gd name="connsiteY2" fmla="*/ 131510 h 249715"/>
                <a:gd name="connsiteX3" fmla="*/ 256228 w 650372"/>
                <a:gd name="connsiteY3" fmla="*/ 73122 h 249715"/>
                <a:gd name="connsiteX4" fmla="*/ 2864 w 650372"/>
                <a:gd name="connsiteY4" fmla="*/ 5780 h 249715"/>
                <a:gd name="connsiteX5" fmla="*/ 6 w 650372"/>
                <a:gd name="connsiteY5" fmla="*/ 3399 h 249715"/>
                <a:gd name="connsiteX6" fmla="*/ 2387 w 650372"/>
                <a:gd name="connsiteY6" fmla="*/ 541 h 249715"/>
                <a:gd name="connsiteX7" fmla="*/ 259277 w 650372"/>
                <a:gd name="connsiteY7" fmla="*/ 68836 h 249715"/>
                <a:gd name="connsiteX8" fmla="*/ 332428 w 650372"/>
                <a:gd name="connsiteY8" fmla="*/ 127510 h 249715"/>
                <a:gd name="connsiteX9" fmla="*/ 647706 w 650372"/>
                <a:gd name="connsiteY9" fmla="*/ 244381 h 249715"/>
                <a:gd name="connsiteX10" fmla="*/ 650373 w 650372"/>
                <a:gd name="connsiteY10" fmla="*/ 247048 h 249715"/>
                <a:gd name="connsiteX11" fmla="*/ 647706 w 650372"/>
                <a:gd name="connsiteY11" fmla="*/ 249715 h 249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0372" h="249715">
                  <a:moveTo>
                    <a:pt x="647706" y="249715"/>
                  </a:moveTo>
                  <a:cubicBezTo>
                    <a:pt x="647706" y="249715"/>
                    <a:pt x="647706" y="249715"/>
                    <a:pt x="647706" y="249715"/>
                  </a:cubicBezTo>
                  <a:cubicBezTo>
                    <a:pt x="463969" y="249144"/>
                    <a:pt x="398342" y="191994"/>
                    <a:pt x="328904" y="131510"/>
                  </a:cubicBezTo>
                  <a:cubicBezTo>
                    <a:pt x="306711" y="112174"/>
                    <a:pt x="283756" y="92172"/>
                    <a:pt x="256228" y="73122"/>
                  </a:cubicBezTo>
                  <a:cubicBezTo>
                    <a:pt x="143167" y="-4983"/>
                    <a:pt x="4197" y="5590"/>
                    <a:pt x="2864" y="5780"/>
                  </a:cubicBezTo>
                  <a:cubicBezTo>
                    <a:pt x="1435" y="5875"/>
                    <a:pt x="101" y="4828"/>
                    <a:pt x="6" y="3399"/>
                  </a:cubicBezTo>
                  <a:cubicBezTo>
                    <a:pt x="-89" y="1970"/>
                    <a:pt x="959" y="636"/>
                    <a:pt x="2387" y="541"/>
                  </a:cubicBezTo>
                  <a:cubicBezTo>
                    <a:pt x="3816" y="446"/>
                    <a:pt x="144500" y="-10317"/>
                    <a:pt x="259277" y="68836"/>
                  </a:cubicBezTo>
                  <a:cubicBezTo>
                    <a:pt x="287090" y="87981"/>
                    <a:pt x="310140" y="108078"/>
                    <a:pt x="332428" y="127510"/>
                  </a:cubicBezTo>
                  <a:cubicBezTo>
                    <a:pt x="404152" y="189898"/>
                    <a:pt x="466064" y="243810"/>
                    <a:pt x="647706" y="244381"/>
                  </a:cubicBezTo>
                  <a:cubicBezTo>
                    <a:pt x="649135" y="244381"/>
                    <a:pt x="650373" y="245620"/>
                    <a:pt x="650373" y="247048"/>
                  </a:cubicBezTo>
                  <a:cubicBezTo>
                    <a:pt x="650278" y="248477"/>
                    <a:pt x="649135" y="249715"/>
                    <a:pt x="647706" y="249715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EFD74A7-6629-D2C0-99A1-45C16C2266F5}"/>
                </a:ext>
              </a:extLst>
            </p:cNvPr>
            <p:cNvSpPr/>
            <p:nvPr/>
          </p:nvSpPr>
          <p:spPr>
            <a:xfrm>
              <a:off x="4257383" y="2319766"/>
              <a:ext cx="127030" cy="80724"/>
            </a:xfrm>
            <a:custGeom>
              <a:avLst/>
              <a:gdLst>
                <a:gd name="connsiteX0" fmla="*/ 2673 w 127030"/>
                <a:gd name="connsiteY0" fmla="*/ 80724 h 80724"/>
                <a:gd name="connsiteX1" fmla="*/ 6 w 127030"/>
                <a:gd name="connsiteY1" fmla="*/ 78152 h 80724"/>
                <a:gd name="connsiteX2" fmla="*/ 2577 w 127030"/>
                <a:gd name="connsiteY2" fmla="*/ 75390 h 80724"/>
                <a:gd name="connsiteX3" fmla="*/ 121545 w 127030"/>
                <a:gd name="connsiteY3" fmla="*/ 61960 h 80724"/>
                <a:gd name="connsiteX4" fmla="*/ 22770 w 127030"/>
                <a:gd name="connsiteY4" fmla="*/ 5000 h 80724"/>
                <a:gd name="connsiteX5" fmla="*/ 21532 w 127030"/>
                <a:gd name="connsiteY5" fmla="*/ 1476 h 80724"/>
                <a:gd name="connsiteX6" fmla="*/ 25056 w 127030"/>
                <a:gd name="connsiteY6" fmla="*/ 238 h 80724"/>
                <a:gd name="connsiteX7" fmla="*/ 126974 w 127030"/>
                <a:gd name="connsiteY7" fmla="*/ 61388 h 80724"/>
                <a:gd name="connsiteX8" fmla="*/ 126116 w 127030"/>
                <a:gd name="connsiteY8" fmla="*/ 64722 h 80724"/>
                <a:gd name="connsiteX9" fmla="*/ 2768 w 127030"/>
                <a:gd name="connsiteY9" fmla="*/ 80629 h 80724"/>
                <a:gd name="connsiteX10" fmla="*/ 2673 w 127030"/>
                <a:gd name="connsiteY10" fmla="*/ 80724 h 80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7030" h="80724">
                  <a:moveTo>
                    <a:pt x="2673" y="80724"/>
                  </a:moveTo>
                  <a:cubicBezTo>
                    <a:pt x="1244" y="80724"/>
                    <a:pt x="101" y="79581"/>
                    <a:pt x="6" y="78152"/>
                  </a:cubicBezTo>
                  <a:cubicBezTo>
                    <a:pt x="-90" y="76724"/>
                    <a:pt x="1053" y="75485"/>
                    <a:pt x="2577" y="75390"/>
                  </a:cubicBezTo>
                  <a:cubicBezTo>
                    <a:pt x="56489" y="72818"/>
                    <a:pt x="114591" y="67199"/>
                    <a:pt x="121545" y="61960"/>
                  </a:cubicBezTo>
                  <a:cubicBezTo>
                    <a:pt x="117068" y="54911"/>
                    <a:pt x="68490" y="27860"/>
                    <a:pt x="22770" y="5000"/>
                  </a:cubicBezTo>
                  <a:cubicBezTo>
                    <a:pt x="21437" y="4334"/>
                    <a:pt x="20961" y="2714"/>
                    <a:pt x="21532" y="1476"/>
                  </a:cubicBezTo>
                  <a:cubicBezTo>
                    <a:pt x="22199" y="143"/>
                    <a:pt x="23818" y="-334"/>
                    <a:pt x="25056" y="238"/>
                  </a:cubicBezTo>
                  <a:cubicBezTo>
                    <a:pt x="48488" y="11858"/>
                    <a:pt x="124878" y="50720"/>
                    <a:pt x="126974" y="61388"/>
                  </a:cubicBezTo>
                  <a:cubicBezTo>
                    <a:pt x="127164" y="62531"/>
                    <a:pt x="126879" y="63770"/>
                    <a:pt x="126116" y="64722"/>
                  </a:cubicBezTo>
                  <a:cubicBezTo>
                    <a:pt x="118306" y="74628"/>
                    <a:pt x="22008" y="79676"/>
                    <a:pt x="2768" y="80629"/>
                  </a:cubicBezTo>
                  <a:cubicBezTo>
                    <a:pt x="2768" y="80724"/>
                    <a:pt x="2673" y="80724"/>
                    <a:pt x="2673" y="80724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780DBFA-CF22-774B-4F19-DA75A3D3461B}"/>
                </a:ext>
              </a:extLst>
            </p:cNvPr>
            <p:cNvSpPr/>
            <p:nvPr/>
          </p:nvSpPr>
          <p:spPr>
            <a:xfrm>
              <a:off x="4393930" y="2352618"/>
              <a:ext cx="100359" cy="91877"/>
            </a:xfrm>
            <a:custGeom>
              <a:avLst/>
              <a:gdLst>
                <a:gd name="connsiteX0" fmla="*/ 86629 w 100359"/>
                <a:gd name="connsiteY0" fmla="*/ 91877 h 91877"/>
                <a:gd name="connsiteX1" fmla="*/ 2238 w 100359"/>
                <a:gd name="connsiteY1" fmla="*/ 83210 h 91877"/>
                <a:gd name="connsiteX2" fmla="*/ 47 w 100359"/>
                <a:gd name="connsiteY2" fmla="*/ 80162 h 91877"/>
                <a:gd name="connsiteX3" fmla="*/ 3095 w 100359"/>
                <a:gd name="connsiteY3" fmla="*/ 77971 h 91877"/>
                <a:gd name="connsiteX4" fmla="*/ 95011 w 100359"/>
                <a:gd name="connsiteY4" fmla="*/ 86067 h 91877"/>
                <a:gd name="connsiteX5" fmla="*/ 43767 w 100359"/>
                <a:gd name="connsiteY5" fmla="*/ 4247 h 91877"/>
                <a:gd name="connsiteX6" fmla="*/ 44243 w 100359"/>
                <a:gd name="connsiteY6" fmla="*/ 533 h 91877"/>
                <a:gd name="connsiteX7" fmla="*/ 47958 w 100359"/>
                <a:gd name="connsiteY7" fmla="*/ 1009 h 91877"/>
                <a:gd name="connsiteX8" fmla="*/ 100060 w 100359"/>
                <a:gd name="connsiteY8" fmla="*/ 87782 h 91877"/>
                <a:gd name="connsiteX9" fmla="*/ 96345 w 100359"/>
                <a:gd name="connsiteY9" fmla="*/ 91211 h 91877"/>
                <a:gd name="connsiteX10" fmla="*/ 86629 w 100359"/>
                <a:gd name="connsiteY10" fmla="*/ 91877 h 9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359" h="91877">
                  <a:moveTo>
                    <a:pt x="86629" y="91877"/>
                  </a:moveTo>
                  <a:cubicBezTo>
                    <a:pt x="61388" y="91877"/>
                    <a:pt x="5095" y="83591"/>
                    <a:pt x="2238" y="83210"/>
                  </a:cubicBezTo>
                  <a:cubicBezTo>
                    <a:pt x="809" y="83019"/>
                    <a:pt x="-239" y="81686"/>
                    <a:pt x="47" y="80162"/>
                  </a:cubicBezTo>
                  <a:cubicBezTo>
                    <a:pt x="238" y="78733"/>
                    <a:pt x="1571" y="77781"/>
                    <a:pt x="3095" y="77971"/>
                  </a:cubicBezTo>
                  <a:cubicBezTo>
                    <a:pt x="24812" y="81210"/>
                    <a:pt x="83581" y="88925"/>
                    <a:pt x="95011" y="86067"/>
                  </a:cubicBezTo>
                  <a:cubicBezTo>
                    <a:pt x="98250" y="80638"/>
                    <a:pt x="71104" y="39395"/>
                    <a:pt x="43767" y="4247"/>
                  </a:cubicBezTo>
                  <a:cubicBezTo>
                    <a:pt x="42910" y="3105"/>
                    <a:pt x="43100" y="1390"/>
                    <a:pt x="44243" y="533"/>
                  </a:cubicBezTo>
                  <a:cubicBezTo>
                    <a:pt x="45386" y="-324"/>
                    <a:pt x="47101" y="-134"/>
                    <a:pt x="47958" y="1009"/>
                  </a:cubicBezTo>
                  <a:cubicBezTo>
                    <a:pt x="57483" y="13201"/>
                    <a:pt x="104536" y="74637"/>
                    <a:pt x="100060" y="87782"/>
                  </a:cubicBezTo>
                  <a:cubicBezTo>
                    <a:pt x="99488" y="89496"/>
                    <a:pt x="98155" y="90735"/>
                    <a:pt x="96345" y="91211"/>
                  </a:cubicBezTo>
                  <a:cubicBezTo>
                    <a:pt x="94154" y="91687"/>
                    <a:pt x="90820" y="91877"/>
                    <a:pt x="86629" y="91877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40598A6C-4FC2-0BD3-57C5-7082B03A2675}"/>
                </a:ext>
              </a:extLst>
            </p:cNvPr>
            <p:cNvSpPr/>
            <p:nvPr/>
          </p:nvSpPr>
          <p:spPr>
            <a:xfrm>
              <a:off x="4496090" y="2438036"/>
              <a:ext cx="126106" cy="114949"/>
            </a:xfrm>
            <a:custGeom>
              <a:avLst/>
              <a:gdLst>
                <a:gd name="connsiteX0" fmla="*/ 107247 w 126106"/>
                <a:gd name="connsiteY0" fmla="*/ 114949 h 114949"/>
                <a:gd name="connsiteX1" fmla="*/ 1995 w 126106"/>
                <a:gd name="connsiteY1" fmla="*/ 97138 h 114949"/>
                <a:gd name="connsiteX2" fmla="*/ 91 w 126106"/>
                <a:gd name="connsiteY2" fmla="*/ 93899 h 114949"/>
                <a:gd name="connsiteX3" fmla="*/ 3329 w 126106"/>
                <a:gd name="connsiteY3" fmla="*/ 91994 h 114949"/>
                <a:gd name="connsiteX4" fmla="*/ 120296 w 126106"/>
                <a:gd name="connsiteY4" fmla="*/ 107710 h 114949"/>
                <a:gd name="connsiteX5" fmla="*/ 120772 w 126106"/>
                <a:gd name="connsiteY5" fmla="*/ 106948 h 114949"/>
                <a:gd name="connsiteX6" fmla="*/ 73433 w 126106"/>
                <a:gd name="connsiteY6" fmla="*/ 3983 h 114949"/>
                <a:gd name="connsiteX7" fmla="*/ 74481 w 126106"/>
                <a:gd name="connsiteY7" fmla="*/ 364 h 114949"/>
                <a:gd name="connsiteX8" fmla="*/ 78100 w 126106"/>
                <a:gd name="connsiteY8" fmla="*/ 1411 h 114949"/>
                <a:gd name="connsiteX9" fmla="*/ 126106 w 126106"/>
                <a:gd name="connsiteY9" fmla="*/ 106853 h 114949"/>
                <a:gd name="connsiteX10" fmla="*/ 123630 w 126106"/>
                <a:gd name="connsiteY10" fmla="*/ 111806 h 114949"/>
                <a:gd name="connsiteX11" fmla="*/ 107247 w 126106"/>
                <a:gd name="connsiteY11" fmla="*/ 114949 h 114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106" h="114949">
                  <a:moveTo>
                    <a:pt x="107247" y="114949"/>
                  </a:moveTo>
                  <a:cubicBezTo>
                    <a:pt x="75148" y="114949"/>
                    <a:pt x="10759" y="99328"/>
                    <a:pt x="1995" y="97138"/>
                  </a:cubicBezTo>
                  <a:cubicBezTo>
                    <a:pt x="567" y="96757"/>
                    <a:pt x="-291" y="95328"/>
                    <a:pt x="91" y="93899"/>
                  </a:cubicBezTo>
                  <a:cubicBezTo>
                    <a:pt x="471" y="92470"/>
                    <a:pt x="1900" y="91613"/>
                    <a:pt x="3329" y="91994"/>
                  </a:cubicBezTo>
                  <a:cubicBezTo>
                    <a:pt x="43620" y="101995"/>
                    <a:pt x="110961" y="115045"/>
                    <a:pt x="120296" y="107710"/>
                  </a:cubicBezTo>
                  <a:cubicBezTo>
                    <a:pt x="120772" y="107329"/>
                    <a:pt x="120772" y="107139"/>
                    <a:pt x="120772" y="106948"/>
                  </a:cubicBezTo>
                  <a:cubicBezTo>
                    <a:pt x="120772" y="93232"/>
                    <a:pt x="86577" y="27986"/>
                    <a:pt x="73433" y="3983"/>
                  </a:cubicBezTo>
                  <a:cubicBezTo>
                    <a:pt x="72766" y="2650"/>
                    <a:pt x="73147" y="1126"/>
                    <a:pt x="74481" y="364"/>
                  </a:cubicBezTo>
                  <a:cubicBezTo>
                    <a:pt x="75719" y="-398"/>
                    <a:pt x="77338" y="78"/>
                    <a:pt x="78100" y="1411"/>
                  </a:cubicBezTo>
                  <a:cubicBezTo>
                    <a:pt x="80100" y="4936"/>
                    <a:pt x="126106" y="88946"/>
                    <a:pt x="126106" y="106853"/>
                  </a:cubicBezTo>
                  <a:cubicBezTo>
                    <a:pt x="126106" y="108758"/>
                    <a:pt x="125249" y="110473"/>
                    <a:pt x="123630" y="111806"/>
                  </a:cubicBezTo>
                  <a:cubicBezTo>
                    <a:pt x="120677" y="113997"/>
                    <a:pt x="114867" y="114949"/>
                    <a:pt x="107247" y="114949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0C998351-6C81-0D83-F96B-3EC3271DA984}"/>
                </a:ext>
              </a:extLst>
            </p:cNvPr>
            <p:cNvSpPr/>
            <p:nvPr/>
          </p:nvSpPr>
          <p:spPr>
            <a:xfrm>
              <a:off x="4648369" y="2513883"/>
              <a:ext cx="122247" cy="111111"/>
            </a:xfrm>
            <a:custGeom>
              <a:avLst/>
              <a:gdLst>
                <a:gd name="connsiteX0" fmla="*/ 2688 w 122247"/>
                <a:gd name="connsiteY0" fmla="*/ 111111 h 111111"/>
                <a:gd name="connsiteX1" fmla="*/ 21 w 122247"/>
                <a:gd name="connsiteY1" fmla="*/ 108730 h 111111"/>
                <a:gd name="connsiteX2" fmla="*/ 2402 w 122247"/>
                <a:gd name="connsiteY2" fmla="*/ 105777 h 111111"/>
                <a:gd name="connsiteX3" fmla="*/ 116893 w 122247"/>
                <a:gd name="connsiteY3" fmla="*/ 81774 h 111111"/>
                <a:gd name="connsiteX4" fmla="*/ 28596 w 122247"/>
                <a:gd name="connsiteY4" fmla="*/ 4812 h 111111"/>
                <a:gd name="connsiteX5" fmla="*/ 28024 w 122247"/>
                <a:gd name="connsiteY5" fmla="*/ 1097 h 111111"/>
                <a:gd name="connsiteX6" fmla="*/ 31739 w 122247"/>
                <a:gd name="connsiteY6" fmla="*/ 526 h 111111"/>
                <a:gd name="connsiteX7" fmla="*/ 122227 w 122247"/>
                <a:gd name="connsiteY7" fmla="*/ 81298 h 111111"/>
                <a:gd name="connsiteX8" fmla="*/ 2974 w 122247"/>
                <a:gd name="connsiteY8" fmla="*/ 111111 h 111111"/>
                <a:gd name="connsiteX9" fmla="*/ 2688 w 122247"/>
                <a:gd name="connsiteY9" fmla="*/ 111111 h 111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247" h="111111">
                  <a:moveTo>
                    <a:pt x="2688" y="111111"/>
                  </a:moveTo>
                  <a:cubicBezTo>
                    <a:pt x="1354" y="111111"/>
                    <a:pt x="211" y="110064"/>
                    <a:pt x="21" y="108730"/>
                  </a:cubicBezTo>
                  <a:cubicBezTo>
                    <a:pt x="-170" y="107301"/>
                    <a:pt x="973" y="105968"/>
                    <a:pt x="2402" y="105777"/>
                  </a:cubicBezTo>
                  <a:cubicBezTo>
                    <a:pt x="64029" y="99491"/>
                    <a:pt x="117559" y="88251"/>
                    <a:pt x="116893" y="81774"/>
                  </a:cubicBezTo>
                  <a:cubicBezTo>
                    <a:pt x="115940" y="71868"/>
                    <a:pt x="62219" y="29292"/>
                    <a:pt x="28596" y="4812"/>
                  </a:cubicBezTo>
                  <a:cubicBezTo>
                    <a:pt x="27453" y="3955"/>
                    <a:pt x="27167" y="2241"/>
                    <a:pt x="28024" y="1097"/>
                  </a:cubicBezTo>
                  <a:cubicBezTo>
                    <a:pt x="28882" y="-141"/>
                    <a:pt x="30596" y="-331"/>
                    <a:pt x="31739" y="526"/>
                  </a:cubicBezTo>
                  <a:cubicBezTo>
                    <a:pt x="46598" y="11384"/>
                    <a:pt x="120703" y="66058"/>
                    <a:pt x="122227" y="81298"/>
                  </a:cubicBezTo>
                  <a:cubicBezTo>
                    <a:pt x="123751" y="97014"/>
                    <a:pt x="39359" y="107397"/>
                    <a:pt x="2974" y="111111"/>
                  </a:cubicBezTo>
                  <a:cubicBezTo>
                    <a:pt x="2878" y="111111"/>
                    <a:pt x="2783" y="111111"/>
                    <a:pt x="2688" y="111111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0" name="图形 2">
            <a:extLst>
              <a:ext uri="{FF2B5EF4-FFF2-40B4-BE49-F238E27FC236}">
                <a16:creationId xmlns:a16="http://schemas.microsoft.com/office/drawing/2014/main" id="{E9704065-0A96-3D5E-0645-1D16A4AA01C2}"/>
              </a:ext>
            </a:extLst>
          </p:cNvPr>
          <p:cNvGrpSpPr/>
          <p:nvPr/>
        </p:nvGrpSpPr>
        <p:grpSpPr>
          <a:xfrm>
            <a:off x="7283627" y="1645258"/>
            <a:ext cx="313613" cy="757325"/>
            <a:chOff x="6355558" y="1960157"/>
            <a:chExt cx="313613" cy="757325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F16CCF8B-431C-8264-2639-59AA00FEFBCF}"/>
                </a:ext>
              </a:extLst>
            </p:cNvPr>
            <p:cNvSpPr/>
            <p:nvPr/>
          </p:nvSpPr>
          <p:spPr>
            <a:xfrm>
              <a:off x="6355558" y="1960157"/>
              <a:ext cx="313613" cy="756951"/>
            </a:xfrm>
            <a:custGeom>
              <a:avLst/>
              <a:gdLst>
                <a:gd name="connsiteX0" fmla="*/ 19047 w 313613"/>
                <a:gd name="connsiteY0" fmla="*/ 681030 h 756951"/>
                <a:gd name="connsiteX1" fmla="*/ 76673 w 313613"/>
                <a:gd name="connsiteY1" fmla="*/ 334701 h 756951"/>
                <a:gd name="connsiteX2" fmla="*/ 170495 w 313613"/>
                <a:gd name="connsiteY2" fmla="*/ 4565 h 756951"/>
                <a:gd name="connsiteX3" fmla="*/ 267364 w 313613"/>
                <a:gd name="connsiteY3" fmla="*/ 381564 h 756951"/>
                <a:gd name="connsiteX4" fmla="*/ 109725 w 313613"/>
                <a:gd name="connsiteY4" fmla="*/ 754563 h 756951"/>
                <a:gd name="connsiteX5" fmla="*/ 19047 w 313613"/>
                <a:gd name="connsiteY5" fmla="*/ 681030 h 75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3613" h="756951">
                  <a:moveTo>
                    <a:pt x="19047" y="681030"/>
                  </a:moveTo>
                  <a:cubicBezTo>
                    <a:pt x="19047" y="681030"/>
                    <a:pt x="-50676" y="466146"/>
                    <a:pt x="76673" y="334701"/>
                  </a:cubicBezTo>
                  <a:cubicBezTo>
                    <a:pt x="229931" y="176396"/>
                    <a:pt x="119536" y="43808"/>
                    <a:pt x="170495" y="4565"/>
                  </a:cubicBezTo>
                  <a:cubicBezTo>
                    <a:pt x="221454" y="-34679"/>
                    <a:pt x="395761" y="186587"/>
                    <a:pt x="267364" y="381564"/>
                  </a:cubicBezTo>
                  <a:cubicBezTo>
                    <a:pt x="162684" y="540632"/>
                    <a:pt x="216977" y="726655"/>
                    <a:pt x="109725" y="754563"/>
                  </a:cubicBezTo>
                  <a:cubicBezTo>
                    <a:pt x="39621" y="772756"/>
                    <a:pt x="19047" y="681030"/>
                    <a:pt x="19047" y="681030"/>
                  </a:cubicBezTo>
                  <a:close/>
                </a:path>
              </a:pathLst>
            </a:custGeom>
            <a:solidFill>
              <a:srgbClr val="E9AF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0A7A5118-BABB-03BC-4DB5-F546320EA516}"/>
                </a:ext>
              </a:extLst>
            </p:cNvPr>
            <p:cNvSpPr/>
            <p:nvPr/>
          </p:nvSpPr>
          <p:spPr>
            <a:xfrm>
              <a:off x="6443107" y="2031108"/>
              <a:ext cx="141483" cy="686373"/>
            </a:xfrm>
            <a:custGeom>
              <a:avLst/>
              <a:gdLst>
                <a:gd name="connsiteX0" fmla="*/ 16366 w 141483"/>
                <a:gd name="connsiteY0" fmla="*/ 686279 h 686373"/>
                <a:gd name="connsiteX1" fmla="*/ 13795 w 141483"/>
                <a:gd name="connsiteY1" fmla="*/ 684183 h 686373"/>
                <a:gd name="connsiteX2" fmla="*/ 65135 w 141483"/>
                <a:gd name="connsiteY2" fmla="*/ 348141 h 686373"/>
                <a:gd name="connsiteX3" fmla="*/ 107616 w 141483"/>
                <a:gd name="connsiteY3" fmla="*/ 265178 h 686373"/>
                <a:gd name="connsiteX4" fmla="*/ 122475 w 141483"/>
                <a:gd name="connsiteY4" fmla="*/ 3431 h 686373"/>
                <a:gd name="connsiteX5" fmla="*/ 124285 w 141483"/>
                <a:gd name="connsiteY5" fmla="*/ 98 h 686373"/>
                <a:gd name="connsiteX6" fmla="*/ 127619 w 141483"/>
                <a:gd name="connsiteY6" fmla="*/ 1907 h 686373"/>
                <a:gd name="connsiteX7" fmla="*/ 112569 w 141483"/>
                <a:gd name="connsiteY7" fmla="*/ 267274 h 686373"/>
                <a:gd name="connsiteX8" fmla="*/ 69802 w 141483"/>
                <a:gd name="connsiteY8" fmla="*/ 350808 h 686373"/>
                <a:gd name="connsiteX9" fmla="*/ 19033 w 141483"/>
                <a:gd name="connsiteY9" fmla="*/ 683231 h 686373"/>
                <a:gd name="connsiteX10" fmla="*/ 16938 w 141483"/>
                <a:gd name="connsiteY10" fmla="*/ 686374 h 686373"/>
                <a:gd name="connsiteX11" fmla="*/ 16366 w 141483"/>
                <a:gd name="connsiteY11" fmla="*/ 686279 h 68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1483" h="686373">
                  <a:moveTo>
                    <a:pt x="16366" y="686279"/>
                  </a:moveTo>
                  <a:cubicBezTo>
                    <a:pt x="15128" y="686279"/>
                    <a:pt x="13985" y="685421"/>
                    <a:pt x="13795" y="684183"/>
                  </a:cubicBezTo>
                  <a:cubicBezTo>
                    <a:pt x="-22782" y="504161"/>
                    <a:pt x="19986" y="428342"/>
                    <a:pt x="65135" y="348141"/>
                  </a:cubicBezTo>
                  <a:cubicBezTo>
                    <a:pt x="79612" y="322519"/>
                    <a:pt x="94567" y="295944"/>
                    <a:pt x="107616" y="265178"/>
                  </a:cubicBezTo>
                  <a:cubicBezTo>
                    <a:pt x="161242" y="138591"/>
                    <a:pt x="122856" y="4765"/>
                    <a:pt x="122475" y="3431"/>
                  </a:cubicBezTo>
                  <a:cubicBezTo>
                    <a:pt x="122094" y="2003"/>
                    <a:pt x="122856" y="574"/>
                    <a:pt x="124285" y="98"/>
                  </a:cubicBezTo>
                  <a:cubicBezTo>
                    <a:pt x="125713" y="-283"/>
                    <a:pt x="127142" y="478"/>
                    <a:pt x="127619" y="1907"/>
                  </a:cubicBezTo>
                  <a:cubicBezTo>
                    <a:pt x="127999" y="3241"/>
                    <a:pt x="166956" y="138972"/>
                    <a:pt x="112569" y="267274"/>
                  </a:cubicBezTo>
                  <a:cubicBezTo>
                    <a:pt x="99424" y="298325"/>
                    <a:pt x="84375" y="324995"/>
                    <a:pt x="69802" y="350808"/>
                  </a:cubicBezTo>
                  <a:cubicBezTo>
                    <a:pt x="23129" y="433580"/>
                    <a:pt x="-17162" y="505113"/>
                    <a:pt x="19033" y="683231"/>
                  </a:cubicBezTo>
                  <a:cubicBezTo>
                    <a:pt x="19319" y="684659"/>
                    <a:pt x="18367" y="686088"/>
                    <a:pt x="16938" y="686374"/>
                  </a:cubicBezTo>
                  <a:cubicBezTo>
                    <a:pt x="16747" y="686279"/>
                    <a:pt x="16557" y="686279"/>
                    <a:pt x="16366" y="686279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2253B7BE-5EB0-374D-546C-6AEF8E0D1775}"/>
                </a:ext>
              </a:extLst>
            </p:cNvPr>
            <p:cNvSpPr/>
            <p:nvPr/>
          </p:nvSpPr>
          <p:spPr>
            <a:xfrm>
              <a:off x="6535107" y="2086074"/>
              <a:ext cx="83429" cy="121343"/>
            </a:xfrm>
            <a:custGeom>
              <a:avLst/>
              <a:gdLst>
                <a:gd name="connsiteX0" fmla="*/ 42572 w 83429"/>
                <a:gd name="connsiteY0" fmla="*/ 121344 h 121343"/>
                <a:gd name="connsiteX1" fmla="*/ 40572 w 83429"/>
                <a:gd name="connsiteY1" fmla="*/ 120867 h 121343"/>
                <a:gd name="connsiteX2" fmla="*/ 90 w 83429"/>
                <a:gd name="connsiteY2" fmla="*/ 3329 h 121343"/>
                <a:gd name="connsiteX3" fmla="*/ 1996 w 83429"/>
                <a:gd name="connsiteY3" fmla="*/ 91 h 121343"/>
                <a:gd name="connsiteX4" fmla="*/ 5234 w 83429"/>
                <a:gd name="connsiteY4" fmla="*/ 1996 h 121343"/>
                <a:gd name="connsiteX5" fmla="*/ 42381 w 83429"/>
                <a:gd name="connsiteY5" fmla="*/ 115819 h 121343"/>
                <a:gd name="connsiteX6" fmla="*/ 78196 w 83429"/>
                <a:gd name="connsiteY6" fmla="*/ 7615 h 121343"/>
                <a:gd name="connsiteX7" fmla="*/ 81434 w 83429"/>
                <a:gd name="connsiteY7" fmla="*/ 5710 h 121343"/>
                <a:gd name="connsiteX8" fmla="*/ 83339 w 83429"/>
                <a:gd name="connsiteY8" fmla="*/ 8949 h 121343"/>
                <a:gd name="connsiteX9" fmla="*/ 44001 w 83429"/>
                <a:gd name="connsiteY9" fmla="*/ 121153 h 121343"/>
                <a:gd name="connsiteX10" fmla="*/ 42572 w 83429"/>
                <a:gd name="connsiteY10" fmla="*/ 121344 h 121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429" h="121343">
                  <a:moveTo>
                    <a:pt x="42572" y="121344"/>
                  </a:moveTo>
                  <a:cubicBezTo>
                    <a:pt x="41905" y="121344"/>
                    <a:pt x="41239" y="121153"/>
                    <a:pt x="40572" y="120867"/>
                  </a:cubicBezTo>
                  <a:cubicBezTo>
                    <a:pt x="29237" y="115248"/>
                    <a:pt x="4948" y="21903"/>
                    <a:pt x="90" y="3329"/>
                  </a:cubicBezTo>
                  <a:cubicBezTo>
                    <a:pt x="-290" y="1900"/>
                    <a:pt x="567" y="471"/>
                    <a:pt x="1996" y="91"/>
                  </a:cubicBezTo>
                  <a:cubicBezTo>
                    <a:pt x="3425" y="-291"/>
                    <a:pt x="4853" y="567"/>
                    <a:pt x="5234" y="1996"/>
                  </a:cubicBezTo>
                  <a:cubicBezTo>
                    <a:pt x="18569" y="54288"/>
                    <a:pt x="35905" y="110104"/>
                    <a:pt x="42381" y="115819"/>
                  </a:cubicBezTo>
                  <a:cubicBezTo>
                    <a:pt x="48382" y="110009"/>
                    <a:pt x="65051" y="56955"/>
                    <a:pt x="78196" y="7615"/>
                  </a:cubicBezTo>
                  <a:cubicBezTo>
                    <a:pt x="78576" y="6187"/>
                    <a:pt x="80005" y="5329"/>
                    <a:pt x="81434" y="5710"/>
                  </a:cubicBezTo>
                  <a:cubicBezTo>
                    <a:pt x="82863" y="6091"/>
                    <a:pt x="83720" y="7520"/>
                    <a:pt x="83339" y="8949"/>
                  </a:cubicBezTo>
                  <a:cubicBezTo>
                    <a:pt x="76672" y="34190"/>
                    <a:pt x="54002" y="116962"/>
                    <a:pt x="44001" y="121153"/>
                  </a:cubicBezTo>
                  <a:cubicBezTo>
                    <a:pt x="43524" y="121249"/>
                    <a:pt x="43048" y="121344"/>
                    <a:pt x="42572" y="121344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7D0758E8-A9AE-AD59-427A-C7F8A88B0E09}"/>
                </a:ext>
              </a:extLst>
            </p:cNvPr>
            <p:cNvSpPr/>
            <p:nvPr/>
          </p:nvSpPr>
          <p:spPr>
            <a:xfrm>
              <a:off x="6528238" y="2227130"/>
              <a:ext cx="90380" cy="99351"/>
            </a:xfrm>
            <a:custGeom>
              <a:avLst/>
              <a:gdLst>
                <a:gd name="connsiteX0" fmla="*/ 15912 w 90380"/>
                <a:gd name="connsiteY0" fmla="*/ 99351 h 99351"/>
                <a:gd name="connsiteX1" fmla="*/ 15245 w 90380"/>
                <a:gd name="connsiteY1" fmla="*/ 99351 h 99351"/>
                <a:gd name="connsiteX2" fmla="*/ 11150 w 90380"/>
                <a:gd name="connsiteY2" fmla="*/ 96399 h 99351"/>
                <a:gd name="connsiteX3" fmla="*/ 6 w 90380"/>
                <a:gd name="connsiteY3" fmla="*/ 2768 h 99351"/>
                <a:gd name="connsiteX4" fmla="*/ 2482 w 90380"/>
                <a:gd name="connsiteY4" fmla="*/ 6 h 99351"/>
                <a:gd name="connsiteX5" fmla="*/ 5244 w 90380"/>
                <a:gd name="connsiteY5" fmla="*/ 2482 h 99351"/>
                <a:gd name="connsiteX6" fmla="*/ 15912 w 90380"/>
                <a:gd name="connsiteY6" fmla="*/ 94112 h 99351"/>
                <a:gd name="connsiteX7" fmla="*/ 85731 w 90380"/>
                <a:gd name="connsiteY7" fmla="*/ 27437 h 99351"/>
                <a:gd name="connsiteX8" fmla="*/ 89445 w 90380"/>
                <a:gd name="connsiteY8" fmla="*/ 27152 h 99351"/>
                <a:gd name="connsiteX9" fmla="*/ 89731 w 90380"/>
                <a:gd name="connsiteY9" fmla="*/ 30866 h 99351"/>
                <a:gd name="connsiteX10" fmla="*/ 15912 w 90380"/>
                <a:gd name="connsiteY10" fmla="*/ 99351 h 9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380" h="99351">
                  <a:moveTo>
                    <a:pt x="15912" y="99351"/>
                  </a:moveTo>
                  <a:cubicBezTo>
                    <a:pt x="15722" y="99351"/>
                    <a:pt x="15436" y="99351"/>
                    <a:pt x="15245" y="99351"/>
                  </a:cubicBezTo>
                  <a:cubicBezTo>
                    <a:pt x="13436" y="99161"/>
                    <a:pt x="11912" y="98018"/>
                    <a:pt x="11150" y="96399"/>
                  </a:cubicBezTo>
                  <a:cubicBezTo>
                    <a:pt x="4482" y="82682"/>
                    <a:pt x="196" y="6006"/>
                    <a:pt x="6" y="2768"/>
                  </a:cubicBezTo>
                  <a:cubicBezTo>
                    <a:pt x="-90" y="1339"/>
                    <a:pt x="1053" y="6"/>
                    <a:pt x="2482" y="6"/>
                  </a:cubicBezTo>
                  <a:cubicBezTo>
                    <a:pt x="4006" y="-90"/>
                    <a:pt x="5244" y="1053"/>
                    <a:pt x="5244" y="2482"/>
                  </a:cubicBezTo>
                  <a:cubicBezTo>
                    <a:pt x="6482" y="24390"/>
                    <a:pt x="10769" y="83540"/>
                    <a:pt x="15912" y="94112"/>
                  </a:cubicBezTo>
                  <a:cubicBezTo>
                    <a:pt x="21722" y="96303"/>
                    <a:pt x="56775" y="61346"/>
                    <a:pt x="85731" y="27437"/>
                  </a:cubicBezTo>
                  <a:cubicBezTo>
                    <a:pt x="86683" y="26295"/>
                    <a:pt x="88397" y="26199"/>
                    <a:pt x="89445" y="27152"/>
                  </a:cubicBezTo>
                  <a:cubicBezTo>
                    <a:pt x="90588" y="28104"/>
                    <a:pt x="90684" y="29819"/>
                    <a:pt x="89731" y="30866"/>
                  </a:cubicBezTo>
                  <a:cubicBezTo>
                    <a:pt x="79825" y="42296"/>
                    <a:pt x="30581" y="99351"/>
                    <a:pt x="15912" y="99351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9493B859-0652-CEB4-55D6-A3B42E6020BF}"/>
                </a:ext>
              </a:extLst>
            </p:cNvPr>
            <p:cNvSpPr/>
            <p:nvPr/>
          </p:nvSpPr>
          <p:spPr>
            <a:xfrm>
              <a:off x="6450708" y="2346846"/>
              <a:ext cx="110665" cy="126224"/>
            </a:xfrm>
            <a:custGeom>
              <a:avLst/>
              <a:gdLst>
                <a:gd name="connsiteX0" fmla="*/ 14861 w 110665"/>
                <a:gd name="connsiteY0" fmla="*/ 126224 h 126224"/>
                <a:gd name="connsiteX1" fmla="*/ 10766 w 110665"/>
                <a:gd name="connsiteY1" fmla="*/ 124605 h 126224"/>
                <a:gd name="connsiteX2" fmla="*/ 669 w 110665"/>
                <a:gd name="connsiteY2" fmla="*/ 2590 h 126224"/>
                <a:gd name="connsiteX3" fmla="*/ 3431 w 110665"/>
                <a:gd name="connsiteY3" fmla="*/ 18 h 126224"/>
                <a:gd name="connsiteX4" fmla="*/ 6003 w 110665"/>
                <a:gd name="connsiteY4" fmla="*/ 2780 h 126224"/>
                <a:gd name="connsiteX5" fmla="*/ 14195 w 110665"/>
                <a:gd name="connsiteY5" fmla="*/ 120509 h 126224"/>
                <a:gd name="connsiteX6" fmla="*/ 15052 w 110665"/>
                <a:gd name="connsiteY6" fmla="*/ 120795 h 126224"/>
                <a:gd name="connsiteX7" fmla="*/ 106302 w 110665"/>
                <a:gd name="connsiteY7" fmla="*/ 53644 h 126224"/>
                <a:gd name="connsiteX8" fmla="*/ 110016 w 110665"/>
                <a:gd name="connsiteY8" fmla="*/ 53930 h 126224"/>
                <a:gd name="connsiteX9" fmla="*/ 109731 w 110665"/>
                <a:gd name="connsiteY9" fmla="*/ 57645 h 126224"/>
                <a:gd name="connsiteX10" fmla="*/ 16100 w 110665"/>
                <a:gd name="connsiteY10" fmla="*/ 125939 h 126224"/>
                <a:gd name="connsiteX11" fmla="*/ 14861 w 110665"/>
                <a:gd name="connsiteY11" fmla="*/ 126224 h 12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665" h="126224">
                  <a:moveTo>
                    <a:pt x="14861" y="126224"/>
                  </a:moveTo>
                  <a:cubicBezTo>
                    <a:pt x="13433" y="126224"/>
                    <a:pt x="12004" y="125653"/>
                    <a:pt x="10766" y="124605"/>
                  </a:cubicBezTo>
                  <a:cubicBezTo>
                    <a:pt x="-3236" y="112794"/>
                    <a:pt x="288" y="13829"/>
                    <a:pt x="669" y="2590"/>
                  </a:cubicBezTo>
                  <a:cubicBezTo>
                    <a:pt x="765" y="1161"/>
                    <a:pt x="1908" y="-172"/>
                    <a:pt x="3431" y="18"/>
                  </a:cubicBezTo>
                  <a:cubicBezTo>
                    <a:pt x="4860" y="113"/>
                    <a:pt x="6003" y="1352"/>
                    <a:pt x="6003" y="2780"/>
                  </a:cubicBezTo>
                  <a:cubicBezTo>
                    <a:pt x="4384" y="44214"/>
                    <a:pt x="5146" y="112890"/>
                    <a:pt x="14195" y="120509"/>
                  </a:cubicBezTo>
                  <a:cubicBezTo>
                    <a:pt x="14671" y="120891"/>
                    <a:pt x="14861" y="120891"/>
                    <a:pt x="15052" y="120795"/>
                  </a:cubicBezTo>
                  <a:cubicBezTo>
                    <a:pt x="28577" y="118033"/>
                    <a:pt x="85442" y="71361"/>
                    <a:pt x="106302" y="53644"/>
                  </a:cubicBezTo>
                  <a:cubicBezTo>
                    <a:pt x="107445" y="52691"/>
                    <a:pt x="109064" y="52882"/>
                    <a:pt x="110016" y="53930"/>
                  </a:cubicBezTo>
                  <a:cubicBezTo>
                    <a:pt x="110969" y="55073"/>
                    <a:pt x="110874" y="56692"/>
                    <a:pt x="109731" y="57645"/>
                  </a:cubicBezTo>
                  <a:cubicBezTo>
                    <a:pt x="106587" y="60312"/>
                    <a:pt x="33721" y="122319"/>
                    <a:pt x="16100" y="125939"/>
                  </a:cubicBezTo>
                  <a:cubicBezTo>
                    <a:pt x="15719" y="126224"/>
                    <a:pt x="15243" y="126224"/>
                    <a:pt x="14861" y="126224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18DEFA0B-A53B-4964-1C7F-92B937F2891D}"/>
                </a:ext>
              </a:extLst>
            </p:cNvPr>
            <p:cNvSpPr/>
            <p:nvPr/>
          </p:nvSpPr>
          <p:spPr>
            <a:xfrm>
              <a:off x="6394181" y="2514371"/>
              <a:ext cx="114471" cy="114432"/>
            </a:xfrm>
            <a:custGeom>
              <a:avLst/>
              <a:gdLst>
                <a:gd name="connsiteX0" fmla="*/ 52148 w 114471"/>
                <a:gd name="connsiteY0" fmla="*/ 114433 h 114432"/>
                <a:gd name="connsiteX1" fmla="*/ 142 w 114471"/>
                <a:gd name="connsiteY1" fmla="*/ 3467 h 114432"/>
                <a:gd name="connsiteX2" fmla="*/ 1856 w 114471"/>
                <a:gd name="connsiteY2" fmla="*/ 133 h 114432"/>
                <a:gd name="connsiteX3" fmla="*/ 5190 w 114471"/>
                <a:gd name="connsiteY3" fmla="*/ 1847 h 114432"/>
                <a:gd name="connsiteX4" fmla="*/ 51862 w 114471"/>
                <a:gd name="connsiteY4" fmla="*/ 109194 h 114432"/>
                <a:gd name="connsiteX5" fmla="*/ 109393 w 114471"/>
                <a:gd name="connsiteY5" fmla="*/ 7181 h 114432"/>
                <a:gd name="connsiteX6" fmla="*/ 112917 w 114471"/>
                <a:gd name="connsiteY6" fmla="*/ 5848 h 114432"/>
                <a:gd name="connsiteX7" fmla="*/ 114251 w 114471"/>
                <a:gd name="connsiteY7" fmla="*/ 9372 h 114432"/>
                <a:gd name="connsiteX8" fmla="*/ 53386 w 114471"/>
                <a:gd name="connsiteY8" fmla="*/ 114242 h 114432"/>
                <a:gd name="connsiteX9" fmla="*/ 52148 w 114471"/>
                <a:gd name="connsiteY9" fmla="*/ 114433 h 11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471" h="114432">
                  <a:moveTo>
                    <a:pt x="52148" y="114433"/>
                  </a:moveTo>
                  <a:cubicBezTo>
                    <a:pt x="36813" y="114433"/>
                    <a:pt x="10810" y="37376"/>
                    <a:pt x="142" y="3467"/>
                  </a:cubicBezTo>
                  <a:cubicBezTo>
                    <a:pt x="-334" y="2038"/>
                    <a:pt x="427" y="609"/>
                    <a:pt x="1856" y="133"/>
                  </a:cubicBezTo>
                  <a:cubicBezTo>
                    <a:pt x="3285" y="-343"/>
                    <a:pt x="4714" y="514"/>
                    <a:pt x="5190" y="1847"/>
                  </a:cubicBezTo>
                  <a:cubicBezTo>
                    <a:pt x="23859" y="60998"/>
                    <a:pt x="45671" y="110909"/>
                    <a:pt x="51862" y="109194"/>
                  </a:cubicBezTo>
                  <a:cubicBezTo>
                    <a:pt x="61387" y="106241"/>
                    <a:pt x="92248" y="44996"/>
                    <a:pt x="109393" y="7181"/>
                  </a:cubicBezTo>
                  <a:cubicBezTo>
                    <a:pt x="109965" y="5848"/>
                    <a:pt x="111584" y="5276"/>
                    <a:pt x="112917" y="5848"/>
                  </a:cubicBezTo>
                  <a:cubicBezTo>
                    <a:pt x="114251" y="6419"/>
                    <a:pt x="114823" y="8039"/>
                    <a:pt x="114251" y="9372"/>
                  </a:cubicBezTo>
                  <a:cubicBezTo>
                    <a:pt x="106631" y="26136"/>
                    <a:pt x="67960" y="109766"/>
                    <a:pt x="53386" y="114242"/>
                  </a:cubicBezTo>
                  <a:cubicBezTo>
                    <a:pt x="53101" y="114338"/>
                    <a:pt x="52625" y="114433"/>
                    <a:pt x="52148" y="114433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图形 2">
            <a:extLst>
              <a:ext uri="{FF2B5EF4-FFF2-40B4-BE49-F238E27FC236}">
                <a16:creationId xmlns:a16="http://schemas.microsoft.com/office/drawing/2014/main" id="{5FF4D784-3600-C15D-D54A-1E1327D0F731}"/>
              </a:ext>
            </a:extLst>
          </p:cNvPr>
          <p:cNvGrpSpPr/>
          <p:nvPr/>
        </p:nvGrpSpPr>
        <p:grpSpPr>
          <a:xfrm>
            <a:off x="7275123" y="1943322"/>
            <a:ext cx="681119" cy="455744"/>
            <a:chOff x="6347054" y="2258221"/>
            <a:chExt cx="681119" cy="455744"/>
          </a:xfrm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B95AF7C-8DF7-85F6-613C-A96949A6C233}"/>
                </a:ext>
              </a:extLst>
            </p:cNvPr>
            <p:cNvSpPr/>
            <p:nvPr/>
          </p:nvSpPr>
          <p:spPr>
            <a:xfrm>
              <a:off x="6347108" y="2258221"/>
              <a:ext cx="681066" cy="455744"/>
            </a:xfrm>
            <a:custGeom>
              <a:avLst/>
              <a:gdLst>
                <a:gd name="connsiteX0" fmla="*/ 101507 w 681066"/>
                <a:gd name="connsiteY0" fmla="*/ 454784 h 455744"/>
                <a:gd name="connsiteX1" fmla="*/ 404878 w 681066"/>
                <a:gd name="connsiteY1" fmla="*/ 278000 h 455744"/>
                <a:gd name="connsiteX2" fmla="*/ 680151 w 681066"/>
                <a:gd name="connsiteY2" fmla="*/ 73022 h 455744"/>
                <a:gd name="connsiteX3" fmla="*/ 293246 w 681066"/>
                <a:gd name="connsiteY3" fmla="*/ 116361 h 455744"/>
                <a:gd name="connsiteX4" fmla="*/ 542 w 681066"/>
                <a:gd name="connsiteY4" fmla="*/ 396205 h 455744"/>
                <a:gd name="connsiteX5" fmla="*/ 101507 w 681066"/>
                <a:gd name="connsiteY5" fmla="*/ 454784 h 45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1066" h="455744">
                  <a:moveTo>
                    <a:pt x="101507" y="454784"/>
                  </a:moveTo>
                  <a:cubicBezTo>
                    <a:pt x="101507" y="454784"/>
                    <a:pt x="327155" y="443735"/>
                    <a:pt x="404878" y="278000"/>
                  </a:cubicBezTo>
                  <a:cubicBezTo>
                    <a:pt x="498414" y="78546"/>
                    <a:pt x="661577" y="134649"/>
                    <a:pt x="680151" y="73022"/>
                  </a:cubicBezTo>
                  <a:cubicBezTo>
                    <a:pt x="698724" y="11395"/>
                    <a:pt x="429929" y="-72901"/>
                    <a:pt x="293246" y="116361"/>
                  </a:cubicBezTo>
                  <a:cubicBezTo>
                    <a:pt x="181708" y="270761"/>
                    <a:pt x="-11554" y="286001"/>
                    <a:pt x="542" y="396205"/>
                  </a:cubicBezTo>
                  <a:cubicBezTo>
                    <a:pt x="8448" y="468024"/>
                    <a:pt x="101507" y="454784"/>
                    <a:pt x="101507" y="454784"/>
                  </a:cubicBezTo>
                  <a:close/>
                </a:path>
              </a:pathLst>
            </a:custGeom>
            <a:solidFill>
              <a:srgbClr val="3B698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E6AF7439-1203-F3CC-1B28-63ACAEC8FB68}"/>
                </a:ext>
              </a:extLst>
            </p:cNvPr>
            <p:cNvSpPr/>
            <p:nvPr/>
          </p:nvSpPr>
          <p:spPr>
            <a:xfrm>
              <a:off x="6347054" y="2313711"/>
              <a:ext cx="603439" cy="348716"/>
            </a:xfrm>
            <a:custGeom>
              <a:avLst/>
              <a:gdLst>
                <a:gd name="connsiteX0" fmla="*/ 2691 w 603439"/>
                <a:gd name="connsiteY0" fmla="*/ 348716 h 348716"/>
                <a:gd name="connsiteX1" fmla="*/ 24 w 603439"/>
                <a:gd name="connsiteY1" fmla="*/ 346526 h 348716"/>
                <a:gd name="connsiteX2" fmla="*/ 2215 w 603439"/>
                <a:gd name="connsiteY2" fmla="*/ 343478 h 348716"/>
                <a:gd name="connsiteX3" fmla="*/ 294918 w 603439"/>
                <a:gd name="connsiteY3" fmla="*/ 177933 h 348716"/>
                <a:gd name="connsiteX4" fmla="*/ 357878 w 603439"/>
                <a:gd name="connsiteY4" fmla="*/ 108305 h 348716"/>
                <a:gd name="connsiteX5" fmla="*/ 600575 w 603439"/>
                <a:gd name="connsiteY5" fmla="*/ 6 h 348716"/>
                <a:gd name="connsiteX6" fmla="*/ 603433 w 603439"/>
                <a:gd name="connsiteY6" fmla="*/ 2482 h 348716"/>
                <a:gd name="connsiteX7" fmla="*/ 600957 w 603439"/>
                <a:gd name="connsiteY7" fmla="*/ 5340 h 348716"/>
                <a:gd name="connsiteX8" fmla="*/ 361498 w 603439"/>
                <a:gd name="connsiteY8" fmla="*/ 112211 h 348716"/>
                <a:gd name="connsiteX9" fmla="*/ 299014 w 603439"/>
                <a:gd name="connsiteY9" fmla="*/ 181362 h 348716"/>
                <a:gd name="connsiteX10" fmla="*/ 3072 w 603439"/>
                <a:gd name="connsiteY10" fmla="*/ 348716 h 348716"/>
                <a:gd name="connsiteX11" fmla="*/ 2691 w 603439"/>
                <a:gd name="connsiteY11" fmla="*/ 348716 h 34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3439" h="348716">
                  <a:moveTo>
                    <a:pt x="2691" y="348716"/>
                  </a:moveTo>
                  <a:cubicBezTo>
                    <a:pt x="1453" y="348716"/>
                    <a:pt x="310" y="347764"/>
                    <a:pt x="24" y="346526"/>
                  </a:cubicBezTo>
                  <a:cubicBezTo>
                    <a:pt x="-166" y="345097"/>
                    <a:pt x="786" y="343668"/>
                    <a:pt x="2215" y="343478"/>
                  </a:cubicBezTo>
                  <a:cubicBezTo>
                    <a:pt x="181475" y="314045"/>
                    <a:pt x="234053" y="250990"/>
                    <a:pt x="294918" y="177933"/>
                  </a:cubicBezTo>
                  <a:cubicBezTo>
                    <a:pt x="313873" y="155168"/>
                    <a:pt x="333494" y="131641"/>
                    <a:pt x="357878" y="108305"/>
                  </a:cubicBezTo>
                  <a:cubicBezTo>
                    <a:pt x="458558" y="11912"/>
                    <a:pt x="599147" y="101"/>
                    <a:pt x="600575" y="6"/>
                  </a:cubicBezTo>
                  <a:cubicBezTo>
                    <a:pt x="602100" y="-89"/>
                    <a:pt x="603338" y="958"/>
                    <a:pt x="603433" y="2482"/>
                  </a:cubicBezTo>
                  <a:cubicBezTo>
                    <a:pt x="603528" y="3911"/>
                    <a:pt x="602480" y="5245"/>
                    <a:pt x="600957" y="5340"/>
                  </a:cubicBezTo>
                  <a:cubicBezTo>
                    <a:pt x="599528" y="5435"/>
                    <a:pt x="460748" y="17151"/>
                    <a:pt x="361498" y="112211"/>
                  </a:cubicBezTo>
                  <a:cubicBezTo>
                    <a:pt x="337305" y="135356"/>
                    <a:pt x="317873" y="158788"/>
                    <a:pt x="299014" y="181362"/>
                  </a:cubicBezTo>
                  <a:cubicBezTo>
                    <a:pt x="240054" y="252133"/>
                    <a:pt x="184333" y="318998"/>
                    <a:pt x="3072" y="348716"/>
                  </a:cubicBezTo>
                  <a:cubicBezTo>
                    <a:pt x="2977" y="348716"/>
                    <a:pt x="2787" y="348716"/>
                    <a:pt x="2691" y="348716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832DA74-2A40-5FE5-8DDF-758FBB5671AE}"/>
                </a:ext>
              </a:extLst>
            </p:cNvPr>
            <p:cNvSpPr/>
            <p:nvPr/>
          </p:nvSpPr>
          <p:spPr>
            <a:xfrm>
              <a:off x="6781704" y="2290549"/>
              <a:ext cx="128038" cy="83556"/>
            </a:xfrm>
            <a:custGeom>
              <a:avLst/>
              <a:gdLst>
                <a:gd name="connsiteX0" fmla="*/ 26575 w 128038"/>
                <a:gd name="connsiteY0" fmla="*/ 83556 h 83556"/>
                <a:gd name="connsiteX1" fmla="*/ 1429 w 128038"/>
                <a:gd name="connsiteY1" fmla="*/ 80223 h 83556"/>
                <a:gd name="connsiteX2" fmla="*/ 0 w 128038"/>
                <a:gd name="connsiteY2" fmla="*/ 77080 h 83556"/>
                <a:gd name="connsiteX3" fmla="*/ 90869 w 128038"/>
                <a:gd name="connsiteY3" fmla="*/ 498 h 83556"/>
                <a:gd name="connsiteX4" fmla="*/ 94583 w 128038"/>
                <a:gd name="connsiteY4" fmla="*/ 1070 h 83556"/>
                <a:gd name="connsiteX5" fmla="*/ 94012 w 128038"/>
                <a:gd name="connsiteY5" fmla="*/ 4785 h 83556"/>
                <a:gd name="connsiteX6" fmla="*/ 5525 w 128038"/>
                <a:gd name="connsiteY6" fmla="*/ 76698 h 83556"/>
                <a:gd name="connsiteX7" fmla="*/ 125063 w 128038"/>
                <a:gd name="connsiteY7" fmla="*/ 71079 h 83556"/>
                <a:gd name="connsiteX8" fmla="*/ 128016 w 128038"/>
                <a:gd name="connsiteY8" fmla="*/ 73460 h 83556"/>
                <a:gd name="connsiteX9" fmla="*/ 125635 w 128038"/>
                <a:gd name="connsiteY9" fmla="*/ 76413 h 83556"/>
                <a:gd name="connsiteX10" fmla="*/ 26575 w 128038"/>
                <a:gd name="connsiteY10" fmla="*/ 83556 h 8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038" h="83556">
                  <a:moveTo>
                    <a:pt x="26575" y="83556"/>
                  </a:moveTo>
                  <a:cubicBezTo>
                    <a:pt x="13716" y="83556"/>
                    <a:pt x="4096" y="82604"/>
                    <a:pt x="1429" y="80223"/>
                  </a:cubicBezTo>
                  <a:cubicBezTo>
                    <a:pt x="476" y="79365"/>
                    <a:pt x="0" y="78222"/>
                    <a:pt x="0" y="77080"/>
                  </a:cubicBezTo>
                  <a:cubicBezTo>
                    <a:pt x="381" y="66221"/>
                    <a:pt x="69628" y="15643"/>
                    <a:pt x="90869" y="498"/>
                  </a:cubicBezTo>
                  <a:cubicBezTo>
                    <a:pt x="92012" y="-359"/>
                    <a:pt x="93726" y="-73"/>
                    <a:pt x="94583" y="1070"/>
                  </a:cubicBezTo>
                  <a:cubicBezTo>
                    <a:pt x="95441" y="2213"/>
                    <a:pt x="95155" y="3927"/>
                    <a:pt x="94012" y="4785"/>
                  </a:cubicBezTo>
                  <a:cubicBezTo>
                    <a:pt x="52578" y="34503"/>
                    <a:pt x="9049" y="68888"/>
                    <a:pt x="5525" y="76698"/>
                  </a:cubicBezTo>
                  <a:cubicBezTo>
                    <a:pt x="13240" y="80794"/>
                    <a:pt x="71533" y="77080"/>
                    <a:pt x="125063" y="71079"/>
                  </a:cubicBezTo>
                  <a:cubicBezTo>
                    <a:pt x="126588" y="70888"/>
                    <a:pt x="127825" y="71936"/>
                    <a:pt x="128016" y="73460"/>
                  </a:cubicBezTo>
                  <a:cubicBezTo>
                    <a:pt x="128207" y="74889"/>
                    <a:pt x="127159" y="76222"/>
                    <a:pt x="125635" y="76413"/>
                  </a:cubicBezTo>
                  <a:cubicBezTo>
                    <a:pt x="112014" y="77841"/>
                    <a:pt x="59055" y="83556"/>
                    <a:pt x="26575" y="83556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7579365-76CB-31BE-3B0E-11DA101020E5}"/>
                </a:ext>
              </a:extLst>
            </p:cNvPr>
            <p:cNvSpPr/>
            <p:nvPr/>
          </p:nvSpPr>
          <p:spPr>
            <a:xfrm>
              <a:off x="6682147" y="2348067"/>
              <a:ext cx="98460" cy="98143"/>
            </a:xfrm>
            <a:custGeom>
              <a:avLst/>
              <a:gdLst>
                <a:gd name="connsiteX0" fmla="*/ 6403 w 98460"/>
                <a:gd name="connsiteY0" fmla="*/ 98143 h 98143"/>
                <a:gd name="connsiteX1" fmla="*/ 4974 w 98460"/>
                <a:gd name="connsiteY1" fmla="*/ 98048 h 98143"/>
                <a:gd name="connsiteX2" fmla="*/ 783 w 98460"/>
                <a:gd name="connsiteY2" fmla="*/ 95286 h 98143"/>
                <a:gd name="connsiteX3" fmla="*/ 38407 w 98460"/>
                <a:gd name="connsiteY3" fmla="*/ 1369 h 98143"/>
                <a:gd name="connsiteX4" fmla="*/ 42026 w 98460"/>
                <a:gd name="connsiteY4" fmla="*/ 321 h 98143"/>
                <a:gd name="connsiteX5" fmla="*/ 43074 w 98460"/>
                <a:gd name="connsiteY5" fmla="*/ 3941 h 98143"/>
                <a:gd name="connsiteX6" fmla="*/ 5545 w 98460"/>
                <a:gd name="connsiteY6" fmla="*/ 92904 h 98143"/>
                <a:gd name="connsiteX7" fmla="*/ 94985 w 98460"/>
                <a:gd name="connsiteY7" fmla="*/ 70235 h 98143"/>
                <a:gd name="connsiteX8" fmla="*/ 98319 w 98460"/>
                <a:gd name="connsiteY8" fmla="*/ 71949 h 98143"/>
                <a:gd name="connsiteX9" fmla="*/ 96604 w 98460"/>
                <a:gd name="connsiteY9" fmla="*/ 75283 h 98143"/>
                <a:gd name="connsiteX10" fmla="*/ 6403 w 98460"/>
                <a:gd name="connsiteY10" fmla="*/ 98143 h 9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8460" h="98143">
                  <a:moveTo>
                    <a:pt x="6403" y="98143"/>
                  </a:moveTo>
                  <a:cubicBezTo>
                    <a:pt x="5926" y="98143"/>
                    <a:pt x="5450" y="98143"/>
                    <a:pt x="4974" y="98048"/>
                  </a:cubicBezTo>
                  <a:cubicBezTo>
                    <a:pt x="3164" y="97857"/>
                    <a:pt x="1640" y="96905"/>
                    <a:pt x="783" y="95286"/>
                  </a:cubicBezTo>
                  <a:cubicBezTo>
                    <a:pt x="-5790" y="82998"/>
                    <a:pt x="30977" y="14895"/>
                    <a:pt x="38407" y="1369"/>
                  </a:cubicBezTo>
                  <a:cubicBezTo>
                    <a:pt x="39073" y="36"/>
                    <a:pt x="40692" y="-345"/>
                    <a:pt x="42026" y="321"/>
                  </a:cubicBezTo>
                  <a:cubicBezTo>
                    <a:pt x="43360" y="988"/>
                    <a:pt x="43741" y="2607"/>
                    <a:pt x="43074" y="3941"/>
                  </a:cubicBezTo>
                  <a:cubicBezTo>
                    <a:pt x="18594" y="48518"/>
                    <a:pt x="1735" y="88428"/>
                    <a:pt x="5545" y="92904"/>
                  </a:cubicBezTo>
                  <a:cubicBezTo>
                    <a:pt x="17261" y="93857"/>
                    <a:pt x="74030" y="76902"/>
                    <a:pt x="94985" y="70235"/>
                  </a:cubicBezTo>
                  <a:cubicBezTo>
                    <a:pt x="96413" y="69759"/>
                    <a:pt x="97842" y="70616"/>
                    <a:pt x="98319" y="71949"/>
                  </a:cubicBezTo>
                  <a:cubicBezTo>
                    <a:pt x="98795" y="73378"/>
                    <a:pt x="98033" y="74807"/>
                    <a:pt x="96604" y="75283"/>
                  </a:cubicBezTo>
                  <a:cubicBezTo>
                    <a:pt x="93556" y="76236"/>
                    <a:pt x="24214" y="98143"/>
                    <a:pt x="6403" y="98143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E528AF2-41FA-AD6F-2412-3F62FE8F3D4C}"/>
                </a:ext>
              </a:extLst>
            </p:cNvPr>
            <p:cNvSpPr/>
            <p:nvPr/>
          </p:nvSpPr>
          <p:spPr>
            <a:xfrm>
              <a:off x="6573022" y="2453497"/>
              <a:ext cx="122686" cy="119300"/>
            </a:xfrm>
            <a:custGeom>
              <a:avLst/>
              <a:gdLst>
                <a:gd name="connsiteX0" fmla="*/ 10562 w 122686"/>
                <a:gd name="connsiteY0" fmla="*/ 119300 h 119300"/>
                <a:gd name="connsiteX1" fmla="*/ 3419 w 122686"/>
                <a:gd name="connsiteY1" fmla="*/ 117967 h 119300"/>
                <a:gd name="connsiteX2" fmla="*/ 180 w 122686"/>
                <a:gd name="connsiteY2" fmla="*/ 113490 h 119300"/>
                <a:gd name="connsiteX3" fmla="*/ 30755 w 122686"/>
                <a:gd name="connsiteY3" fmla="*/ 1762 h 119300"/>
                <a:gd name="connsiteX4" fmla="*/ 34184 w 122686"/>
                <a:gd name="connsiteY4" fmla="*/ 143 h 119300"/>
                <a:gd name="connsiteX5" fmla="*/ 35804 w 122686"/>
                <a:gd name="connsiteY5" fmla="*/ 3572 h 119300"/>
                <a:gd name="connsiteX6" fmla="*/ 5419 w 122686"/>
                <a:gd name="connsiteY6" fmla="*/ 112728 h 119300"/>
                <a:gd name="connsiteX7" fmla="*/ 5991 w 122686"/>
                <a:gd name="connsiteY7" fmla="*/ 113395 h 119300"/>
                <a:gd name="connsiteX8" fmla="*/ 118957 w 122686"/>
                <a:gd name="connsiteY8" fmla="*/ 79200 h 119300"/>
                <a:gd name="connsiteX9" fmla="*/ 122481 w 122686"/>
                <a:gd name="connsiteY9" fmla="*/ 80629 h 119300"/>
                <a:gd name="connsiteX10" fmla="*/ 121052 w 122686"/>
                <a:gd name="connsiteY10" fmla="*/ 84153 h 119300"/>
                <a:gd name="connsiteX11" fmla="*/ 10562 w 122686"/>
                <a:gd name="connsiteY11" fmla="*/ 119300 h 11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2686" h="119300">
                  <a:moveTo>
                    <a:pt x="10562" y="119300"/>
                  </a:moveTo>
                  <a:cubicBezTo>
                    <a:pt x="7514" y="119300"/>
                    <a:pt x="5038" y="118919"/>
                    <a:pt x="3419" y="117967"/>
                  </a:cubicBezTo>
                  <a:cubicBezTo>
                    <a:pt x="1609" y="116919"/>
                    <a:pt x="466" y="115395"/>
                    <a:pt x="180" y="113490"/>
                  </a:cubicBezTo>
                  <a:cubicBezTo>
                    <a:pt x="-2677" y="95773"/>
                    <a:pt x="29422" y="5572"/>
                    <a:pt x="30755" y="1762"/>
                  </a:cubicBezTo>
                  <a:cubicBezTo>
                    <a:pt x="31232" y="428"/>
                    <a:pt x="32756" y="-334"/>
                    <a:pt x="34184" y="143"/>
                  </a:cubicBezTo>
                  <a:cubicBezTo>
                    <a:pt x="35613" y="619"/>
                    <a:pt x="36280" y="2143"/>
                    <a:pt x="35804" y="3572"/>
                  </a:cubicBezTo>
                  <a:cubicBezTo>
                    <a:pt x="26660" y="29289"/>
                    <a:pt x="3228" y="99107"/>
                    <a:pt x="5419" y="112728"/>
                  </a:cubicBezTo>
                  <a:cubicBezTo>
                    <a:pt x="5419" y="112919"/>
                    <a:pt x="5514" y="113109"/>
                    <a:pt x="5991" y="113395"/>
                  </a:cubicBezTo>
                  <a:cubicBezTo>
                    <a:pt x="16373" y="119110"/>
                    <a:pt x="80762" y="95488"/>
                    <a:pt x="118957" y="79200"/>
                  </a:cubicBezTo>
                  <a:cubicBezTo>
                    <a:pt x="120291" y="78628"/>
                    <a:pt x="121910" y="79295"/>
                    <a:pt x="122481" y="80629"/>
                  </a:cubicBezTo>
                  <a:cubicBezTo>
                    <a:pt x="123053" y="81962"/>
                    <a:pt x="122386" y="83581"/>
                    <a:pt x="121052" y="84153"/>
                  </a:cubicBezTo>
                  <a:cubicBezTo>
                    <a:pt x="111718" y="87963"/>
                    <a:pt x="37328" y="119300"/>
                    <a:pt x="10562" y="119300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30B68F9E-2D3A-B69D-D8E4-44B968ABE640}"/>
                </a:ext>
              </a:extLst>
            </p:cNvPr>
            <p:cNvSpPr/>
            <p:nvPr/>
          </p:nvSpPr>
          <p:spPr>
            <a:xfrm>
              <a:off x="6434413" y="2545246"/>
              <a:ext cx="124888" cy="107180"/>
            </a:xfrm>
            <a:custGeom>
              <a:avLst/>
              <a:gdLst>
                <a:gd name="connsiteX0" fmla="*/ 66780 w 124888"/>
                <a:gd name="connsiteY0" fmla="*/ 107180 h 107180"/>
                <a:gd name="connsiteX1" fmla="*/ 10 w 124888"/>
                <a:gd name="connsiteY1" fmla="*/ 94893 h 107180"/>
                <a:gd name="connsiteX2" fmla="*/ 76496 w 124888"/>
                <a:gd name="connsiteY2" fmla="*/ 786 h 107180"/>
                <a:gd name="connsiteX3" fmla="*/ 80211 w 124888"/>
                <a:gd name="connsiteY3" fmla="*/ 786 h 107180"/>
                <a:gd name="connsiteX4" fmla="*/ 80211 w 124888"/>
                <a:gd name="connsiteY4" fmla="*/ 4501 h 107180"/>
                <a:gd name="connsiteX5" fmla="*/ 5249 w 124888"/>
                <a:gd name="connsiteY5" fmla="*/ 94607 h 107180"/>
                <a:gd name="connsiteX6" fmla="*/ 122120 w 124888"/>
                <a:gd name="connsiteY6" fmla="*/ 100132 h 107180"/>
                <a:gd name="connsiteX7" fmla="*/ 124883 w 124888"/>
                <a:gd name="connsiteY7" fmla="*/ 102608 h 107180"/>
                <a:gd name="connsiteX8" fmla="*/ 122406 w 124888"/>
                <a:gd name="connsiteY8" fmla="*/ 105370 h 107180"/>
                <a:gd name="connsiteX9" fmla="*/ 66780 w 124888"/>
                <a:gd name="connsiteY9" fmla="*/ 107180 h 10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888" h="107180">
                  <a:moveTo>
                    <a:pt x="66780" y="107180"/>
                  </a:moveTo>
                  <a:cubicBezTo>
                    <a:pt x="33253" y="107180"/>
                    <a:pt x="582" y="104703"/>
                    <a:pt x="10" y="94893"/>
                  </a:cubicBezTo>
                  <a:cubicBezTo>
                    <a:pt x="-942" y="79653"/>
                    <a:pt x="63542" y="13835"/>
                    <a:pt x="76496" y="786"/>
                  </a:cubicBezTo>
                  <a:cubicBezTo>
                    <a:pt x="77544" y="-262"/>
                    <a:pt x="79258" y="-262"/>
                    <a:pt x="80211" y="786"/>
                  </a:cubicBezTo>
                  <a:cubicBezTo>
                    <a:pt x="81258" y="1834"/>
                    <a:pt x="81258" y="3548"/>
                    <a:pt x="80211" y="4501"/>
                  </a:cubicBezTo>
                  <a:cubicBezTo>
                    <a:pt x="50874" y="34028"/>
                    <a:pt x="4678" y="84606"/>
                    <a:pt x="5249" y="94607"/>
                  </a:cubicBezTo>
                  <a:cubicBezTo>
                    <a:pt x="5630" y="101084"/>
                    <a:pt x="60303" y="103656"/>
                    <a:pt x="122120" y="100132"/>
                  </a:cubicBezTo>
                  <a:cubicBezTo>
                    <a:pt x="123454" y="100036"/>
                    <a:pt x="124883" y="101179"/>
                    <a:pt x="124883" y="102608"/>
                  </a:cubicBezTo>
                  <a:cubicBezTo>
                    <a:pt x="124978" y="104037"/>
                    <a:pt x="123835" y="105370"/>
                    <a:pt x="122406" y="105370"/>
                  </a:cubicBezTo>
                  <a:cubicBezTo>
                    <a:pt x="108595" y="106227"/>
                    <a:pt x="87545" y="107180"/>
                    <a:pt x="66780" y="107180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B130D786-B81B-8EE4-1B58-E5238022B7B7}"/>
              </a:ext>
            </a:extLst>
          </p:cNvPr>
          <p:cNvSpPr/>
          <p:nvPr/>
        </p:nvSpPr>
        <p:spPr>
          <a:xfrm>
            <a:off x="4730122" y="3080990"/>
            <a:ext cx="1748164" cy="686716"/>
          </a:xfrm>
          <a:custGeom>
            <a:avLst/>
            <a:gdLst>
              <a:gd name="connsiteX0" fmla="*/ 1748164 w 1748164"/>
              <a:gd name="connsiteY0" fmla="*/ 686716 h 686716"/>
              <a:gd name="connsiteX1" fmla="*/ 57191 w 1748164"/>
              <a:gd name="connsiteY1" fmla="*/ 686716 h 686716"/>
              <a:gd name="connsiteX2" fmla="*/ 28711 w 1748164"/>
              <a:gd name="connsiteY2" fmla="*/ 580322 h 686716"/>
              <a:gd name="connsiteX3" fmla="*/ 90052 w 1748164"/>
              <a:gd name="connsiteY3" fmla="*/ 562224 h 686716"/>
              <a:gd name="connsiteX4" fmla="*/ 296173 w 1748164"/>
              <a:gd name="connsiteY4" fmla="*/ 523839 h 686716"/>
              <a:gd name="connsiteX5" fmla="*/ 601926 w 1748164"/>
              <a:gd name="connsiteY5" fmla="*/ 328957 h 686716"/>
              <a:gd name="connsiteX6" fmla="*/ 1051696 w 1748164"/>
              <a:gd name="connsiteY6" fmla="*/ 125598 h 686716"/>
              <a:gd name="connsiteX7" fmla="*/ 1748164 w 1748164"/>
              <a:gd name="connsiteY7" fmla="*/ 686716 h 686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8164" h="686716">
                <a:moveTo>
                  <a:pt x="1748164" y="686716"/>
                </a:moveTo>
                <a:lnTo>
                  <a:pt x="57191" y="686716"/>
                </a:lnTo>
                <a:cubicBezTo>
                  <a:pt x="-1102" y="686716"/>
                  <a:pt x="-22057" y="608897"/>
                  <a:pt x="28711" y="580322"/>
                </a:cubicBezTo>
                <a:cubicBezTo>
                  <a:pt x="46904" y="570130"/>
                  <a:pt x="67383" y="563082"/>
                  <a:pt x="90052" y="562224"/>
                </a:cubicBezTo>
                <a:cubicBezTo>
                  <a:pt x="189208" y="558319"/>
                  <a:pt x="272361" y="580131"/>
                  <a:pt x="296173" y="523839"/>
                </a:cubicBezTo>
                <a:cubicBezTo>
                  <a:pt x="319891" y="467546"/>
                  <a:pt x="393614" y="334672"/>
                  <a:pt x="601926" y="328957"/>
                </a:cubicBezTo>
                <a:cubicBezTo>
                  <a:pt x="810142" y="323242"/>
                  <a:pt x="714988" y="601277"/>
                  <a:pt x="1051696" y="125598"/>
                </a:cubicBezTo>
                <a:cubicBezTo>
                  <a:pt x="1389739" y="-352080"/>
                  <a:pt x="1748164" y="686716"/>
                  <a:pt x="1748164" y="686716"/>
                </a:cubicBezTo>
                <a:close/>
              </a:path>
            </a:pathLst>
          </a:custGeom>
          <a:solidFill>
            <a:srgbClr val="3B698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BB6066C0-50DE-FE46-B275-B786C500EC8E}"/>
              </a:ext>
            </a:extLst>
          </p:cNvPr>
          <p:cNvSpPr/>
          <p:nvPr/>
        </p:nvSpPr>
        <p:spPr>
          <a:xfrm>
            <a:off x="5366224" y="3018164"/>
            <a:ext cx="2071515" cy="749541"/>
          </a:xfrm>
          <a:custGeom>
            <a:avLst/>
            <a:gdLst>
              <a:gd name="connsiteX0" fmla="*/ 2071516 w 2071515"/>
              <a:gd name="connsiteY0" fmla="*/ 749542 h 749541"/>
              <a:gd name="connsiteX1" fmla="*/ 49454 w 2071515"/>
              <a:gd name="connsiteY1" fmla="*/ 749542 h 749541"/>
              <a:gd name="connsiteX2" fmla="*/ 14211 w 2071515"/>
              <a:gd name="connsiteY2" fmla="*/ 665912 h 749541"/>
              <a:gd name="connsiteX3" fmla="*/ 137464 w 2071515"/>
              <a:gd name="connsiteY3" fmla="*/ 604667 h 749541"/>
              <a:gd name="connsiteX4" fmla="*/ 377875 w 2071515"/>
              <a:gd name="connsiteY4" fmla="*/ 559995 h 749541"/>
              <a:gd name="connsiteX5" fmla="*/ 672484 w 2071515"/>
              <a:gd name="connsiteY5" fmla="*/ 277578 h 749541"/>
              <a:gd name="connsiteX6" fmla="*/ 1259033 w 2071515"/>
              <a:gd name="connsiteY6" fmla="*/ 96318 h 749541"/>
              <a:gd name="connsiteX7" fmla="*/ 2071516 w 2071515"/>
              <a:gd name="connsiteY7" fmla="*/ 749542 h 74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71515" h="749541">
                <a:moveTo>
                  <a:pt x="2071516" y="749542"/>
                </a:moveTo>
                <a:lnTo>
                  <a:pt x="49454" y="749542"/>
                </a:lnTo>
                <a:cubicBezTo>
                  <a:pt x="5829" y="749542"/>
                  <a:pt x="-16460" y="696869"/>
                  <a:pt x="14211" y="665912"/>
                </a:cubicBezTo>
                <a:cubicBezTo>
                  <a:pt x="44977" y="634861"/>
                  <a:pt x="86696" y="606667"/>
                  <a:pt x="137464" y="604667"/>
                </a:cubicBezTo>
                <a:cubicBezTo>
                  <a:pt x="253098" y="600095"/>
                  <a:pt x="350158" y="625527"/>
                  <a:pt x="377875" y="559995"/>
                </a:cubicBezTo>
                <a:cubicBezTo>
                  <a:pt x="405593" y="494462"/>
                  <a:pt x="429596" y="284151"/>
                  <a:pt x="672484" y="277578"/>
                </a:cubicBezTo>
                <a:cubicBezTo>
                  <a:pt x="915371" y="270911"/>
                  <a:pt x="865270" y="412167"/>
                  <a:pt x="1259033" y="96318"/>
                </a:cubicBezTo>
                <a:cubicBezTo>
                  <a:pt x="1778336" y="-320306"/>
                  <a:pt x="2071516" y="749542"/>
                  <a:pt x="2071516" y="749542"/>
                </a:cubicBezTo>
                <a:close/>
              </a:path>
            </a:pathLst>
          </a:custGeom>
          <a:solidFill>
            <a:srgbClr val="E9AF4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D0A2C588-F2ED-356F-B869-257F8656DF91}"/>
              </a:ext>
            </a:extLst>
          </p:cNvPr>
          <p:cNvSpPr/>
          <p:nvPr/>
        </p:nvSpPr>
        <p:spPr>
          <a:xfrm>
            <a:off x="6777762" y="3442976"/>
            <a:ext cx="1545831" cy="324729"/>
          </a:xfrm>
          <a:custGeom>
            <a:avLst/>
            <a:gdLst>
              <a:gd name="connsiteX0" fmla="*/ 47520 w 1545831"/>
              <a:gd name="connsiteY0" fmla="*/ 324729 h 324729"/>
              <a:gd name="connsiteX1" fmla="*/ 1503797 w 1545831"/>
              <a:gd name="connsiteY1" fmla="*/ 324729 h 324729"/>
              <a:gd name="connsiteX2" fmla="*/ 1533991 w 1545831"/>
              <a:gd name="connsiteY2" fmla="*/ 253673 h 324729"/>
              <a:gd name="connsiteX3" fmla="*/ 1428550 w 1545831"/>
              <a:gd name="connsiteY3" fmla="*/ 200238 h 324729"/>
              <a:gd name="connsiteX4" fmla="*/ 1224524 w 1545831"/>
              <a:gd name="connsiteY4" fmla="*/ 161852 h 324729"/>
              <a:gd name="connsiteX5" fmla="*/ 900103 w 1545831"/>
              <a:gd name="connsiteY5" fmla="*/ 44218 h 324729"/>
              <a:gd name="connsiteX6" fmla="*/ 319745 w 1545831"/>
              <a:gd name="connsiteY6" fmla="*/ 73936 h 324729"/>
              <a:gd name="connsiteX7" fmla="*/ 14182 w 1545831"/>
              <a:gd name="connsiteY7" fmla="*/ 243386 h 324729"/>
              <a:gd name="connsiteX8" fmla="*/ 47520 w 1545831"/>
              <a:gd name="connsiteY8" fmla="*/ 324729 h 32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5831" h="324729">
                <a:moveTo>
                  <a:pt x="47520" y="324729"/>
                </a:moveTo>
                <a:lnTo>
                  <a:pt x="1503797" y="324729"/>
                </a:lnTo>
                <a:cubicBezTo>
                  <a:pt x="1540754" y="324729"/>
                  <a:pt x="1559709" y="280248"/>
                  <a:pt x="1533991" y="253673"/>
                </a:cubicBezTo>
                <a:cubicBezTo>
                  <a:pt x="1507798" y="226717"/>
                  <a:pt x="1472174" y="201952"/>
                  <a:pt x="1428550" y="200238"/>
                </a:cubicBezTo>
                <a:cubicBezTo>
                  <a:pt x="1330442" y="196333"/>
                  <a:pt x="1268054" y="231670"/>
                  <a:pt x="1224524" y="161852"/>
                </a:cubicBezTo>
                <a:cubicBezTo>
                  <a:pt x="1163659" y="64126"/>
                  <a:pt x="1073648" y="-70939"/>
                  <a:pt x="900103" y="44218"/>
                </a:cubicBezTo>
                <a:cubicBezTo>
                  <a:pt x="727795" y="158613"/>
                  <a:pt x="598065" y="12500"/>
                  <a:pt x="319745" y="73936"/>
                </a:cubicBezTo>
                <a:cubicBezTo>
                  <a:pt x="176679" y="105464"/>
                  <a:pt x="74952" y="182807"/>
                  <a:pt x="14182" y="243386"/>
                </a:cubicBezTo>
                <a:cubicBezTo>
                  <a:pt x="-15917" y="273295"/>
                  <a:pt x="5039" y="324729"/>
                  <a:pt x="47520" y="324729"/>
                </a:cubicBezTo>
                <a:close/>
              </a:path>
            </a:pathLst>
          </a:custGeom>
          <a:solidFill>
            <a:srgbClr val="7ACFD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39E8F674-0521-CB4C-3BBD-9DADBF07492F}"/>
              </a:ext>
            </a:extLst>
          </p:cNvPr>
          <p:cNvSpPr/>
          <p:nvPr/>
        </p:nvSpPr>
        <p:spPr>
          <a:xfrm>
            <a:off x="7081314" y="2272643"/>
            <a:ext cx="999267" cy="417023"/>
          </a:xfrm>
          <a:custGeom>
            <a:avLst/>
            <a:gdLst>
              <a:gd name="connsiteX0" fmla="*/ 0 w 999267"/>
              <a:gd name="connsiteY0" fmla="*/ 417024 h 417023"/>
              <a:gd name="connsiteX1" fmla="*/ 999268 w 999267"/>
              <a:gd name="connsiteY1" fmla="*/ 417024 h 417023"/>
              <a:gd name="connsiteX2" fmla="*/ 876967 w 999267"/>
              <a:gd name="connsiteY2" fmla="*/ 328822 h 417023"/>
              <a:gd name="connsiteX3" fmla="*/ 717137 w 999267"/>
              <a:gd name="connsiteY3" fmla="*/ 301581 h 417023"/>
              <a:gd name="connsiteX4" fmla="*/ 521303 w 999267"/>
              <a:gd name="connsiteY4" fmla="*/ 129654 h 417023"/>
              <a:gd name="connsiteX5" fmla="*/ 243078 w 999267"/>
              <a:gd name="connsiteY5" fmla="*/ 114 h 417023"/>
              <a:gd name="connsiteX6" fmla="*/ 0 w 999267"/>
              <a:gd name="connsiteY6" fmla="*/ 417024 h 417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9267" h="417023">
                <a:moveTo>
                  <a:pt x="0" y="417024"/>
                </a:moveTo>
                <a:lnTo>
                  <a:pt x="999268" y="417024"/>
                </a:lnTo>
                <a:cubicBezTo>
                  <a:pt x="999268" y="417024"/>
                  <a:pt x="953834" y="331584"/>
                  <a:pt x="876967" y="328822"/>
                </a:cubicBezTo>
                <a:cubicBezTo>
                  <a:pt x="800100" y="326060"/>
                  <a:pt x="735616" y="341490"/>
                  <a:pt x="717137" y="301581"/>
                </a:cubicBezTo>
                <a:cubicBezTo>
                  <a:pt x="698754" y="261671"/>
                  <a:pt x="682752" y="133655"/>
                  <a:pt x="521303" y="129654"/>
                </a:cubicBezTo>
                <a:cubicBezTo>
                  <a:pt x="359854" y="125654"/>
                  <a:pt x="465201" y="8211"/>
                  <a:pt x="243078" y="114"/>
                </a:cubicBezTo>
                <a:cubicBezTo>
                  <a:pt x="20955" y="-7982"/>
                  <a:pt x="0" y="417024"/>
                  <a:pt x="0" y="417024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9" name="图形 2">
            <a:extLst>
              <a:ext uri="{FF2B5EF4-FFF2-40B4-BE49-F238E27FC236}">
                <a16:creationId xmlns:a16="http://schemas.microsoft.com/office/drawing/2014/main" id="{465B2758-D97B-A436-0AE8-1E29F31C5198}"/>
              </a:ext>
            </a:extLst>
          </p:cNvPr>
          <p:cNvGrpSpPr/>
          <p:nvPr/>
        </p:nvGrpSpPr>
        <p:grpSpPr>
          <a:xfrm>
            <a:off x="5436156" y="2143789"/>
            <a:ext cx="2152649" cy="1481994"/>
            <a:chOff x="4508087" y="2458688"/>
            <a:chExt cx="2152649" cy="1481994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4465B2B2-C41B-89E9-73BC-73866C5F0E68}"/>
                </a:ext>
              </a:extLst>
            </p:cNvPr>
            <p:cNvSpPr/>
            <p:nvPr/>
          </p:nvSpPr>
          <p:spPr>
            <a:xfrm>
              <a:off x="4508087" y="2458688"/>
              <a:ext cx="2152649" cy="1481994"/>
            </a:xfrm>
            <a:custGeom>
              <a:avLst/>
              <a:gdLst>
                <a:gd name="connsiteX0" fmla="*/ 1838230 w 2152649"/>
                <a:gd name="connsiteY0" fmla="*/ 1481995 h 1481994"/>
                <a:gd name="connsiteX1" fmla="*/ 314420 w 2152649"/>
                <a:gd name="connsiteY1" fmla="*/ 1481995 h 1481994"/>
                <a:gd name="connsiteX2" fmla="*/ 0 w 2152649"/>
                <a:gd name="connsiteY2" fmla="*/ 1167574 h 1481994"/>
                <a:gd name="connsiteX3" fmla="*/ 0 w 2152649"/>
                <a:gd name="connsiteY3" fmla="*/ 314420 h 1481994"/>
                <a:gd name="connsiteX4" fmla="*/ 314420 w 2152649"/>
                <a:gd name="connsiteY4" fmla="*/ 0 h 1481994"/>
                <a:gd name="connsiteX5" fmla="*/ 1838230 w 2152649"/>
                <a:gd name="connsiteY5" fmla="*/ 0 h 1481994"/>
                <a:gd name="connsiteX6" fmla="*/ 2152650 w 2152649"/>
                <a:gd name="connsiteY6" fmla="*/ 314420 h 1481994"/>
                <a:gd name="connsiteX7" fmla="*/ 2152650 w 2152649"/>
                <a:gd name="connsiteY7" fmla="*/ 1167574 h 1481994"/>
                <a:gd name="connsiteX8" fmla="*/ 1838230 w 2152649"/>
                <a:gd name="connsiteY8" fmla="*/ 1481995 h 1481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2649" h="1481994">
                  <a:moveTo>
                    <a:pt x="1838230" y="1481995"/>
                  </a:moveTo>
                  <a:lnTo>
                    <a:pt x="314420" y="1481995"/>
                  </a:lnTo>
                  <a:cubicBezTo>
                    <a:pt x="141446" y="1481995"/>
                    <a:pt x="0" y="1340453"/>
                    <a:pt x="0" y="1167574"/>
                  </a:cubicBezTo>
                  <a:lnTo>
                    <a:pt x="0" y="314420"/>
                  </a:lnTo>
                  <a:cubicBezTo>
                    <a:pt x="0" y="141446"/>
                    <a:pt x="141541" y="0"/>
                    <a:pt x="314420" y="0"/>
                  </a:cubicBezTo>
                  <a:lnTo>
                    <a:pt x="1838230" y="0"/>
                  </a:lnTo>
                  <a:cubicBezTo>
                    <a:pt x="2011204" y="0"/>
                    <a:pt x="2152650" y="141542"/>
                    <a:pt x="2152650" y="314420"/>
                  </a:cubicBezTo>
                  <a:lnTo>
                    <a:pt x="2152650" y="1167574"/>
                  </a:lnTo>
                  <a:cubicBezTo>
                    <a:pt x="2152650" y="1340453"/>
                    <a:pt x="2011204" y="1481995"/>
                    <a:pt x="1838230" y="1481995"/>
                  </a:cubicBez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9FE4343F-CFDF-FF34-1246-1C6DB49DC8DB}"/>
                </a:ext>
              </a:extLst>
            </p:cNvPr>
            <p:cNvSpPr/>
            <p:nvPr/>
          </p:nvSpPr>
          <p:spPr>
            <a:xfrm>
              <a:off x="4693062" y="2520219"/>
              <a:ext cx="1772221" cy="1358931"/>
            </a:xfrm>
            <a:custGeom>
              <a:avLst/>
              <a:gdLst>
                <a:gd name="connsiteX0" fmla="*/ 0 w 1772221"/>
                <a:gd name="connsiteY0" fmla="*/ 0 h 1358931"/>
                <a:gd name="connsiteX1" fmla="*/ 1772222 w 1772221"/>
                <a:gd name="connsiteY1" fmla="*/ 0 h 1358931"/>
                <a:gd name="connsiteX2" fmla="*/ 1772222 w 1772221"/>
                <a:gd name="connsiteY2" fmla="*/ 1358932 h 1358931"/>
                <a:gd name="connsiteX3" fmla="*/ 0 w 1772221"/>
                <a:gd name="connsiteY3" fmla="*/ 1358932 h 1358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2221" h="1358931">
                  <a:moveTo>
                    <a:pt x="0" y="0"/>
                  </a:moveTo>
                  <a:lnTo>
                    <a:pt x="1772222" y="0"/>
                  </a:lnTo>
                  <a:lnTo>
                    <a:pt x="1772222" y="1358932"/>
                  </a:lnTo>
                  <a:lnTo>
                    <a:pt x="0" y="1358932"/>
                  </a:lnTo>
                  <a:close/>
                </a:path>
              </a:pathLst>
            </a:custGeom>
            <a:solidFill>
              <a:srgbClr val="BDE9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60A1311C-675E-D614-9D20-F4E7D2A805C5}"/>
                </a:ext>
              </a:extLst>
            </p:cNvPr>
            <p:cNvSpPr/>
            <p:nvPr/>
          </p:nvSpPr>
          <p:spPr>
            <a:xfrm>
              <a:off x="4698301" y="2515457"/>
              <a:ext cx="1772221" cy="1358931"/>
            </a:xfrm>
            <a:custGeom>
              <a:avLst/>
              <a:gdLst>
                <a:gd name="connsiteX0" fmla="*/ 0 w 1772221"/>
                <a:gd name="connsiteY0" fmla="*/ 1358932 h 1358931"/>
                <a:gd name="connsiteX1" fmla="*/ 0 w 1772221"/>
                <a:gd name="connsiteY1" fmla="*/ 0 h 1358931"/>
                <a:gd name="connsiteX2" fmla="*/ 1772222 w 1772221"/>
                <a:gd name="connsiteY2" fmla="*/ 0 h 1358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2221" h="1358931">
                  <a:moveTo>
                    <a:pt x="0" y="1358932"/>
                  </a:moveTo>
                  <a:lnTo>
                    <a:pt x="0" y="0"/>
                  </a:lnTo>
                  <a:lnTo>
                    <a:pt x="1772222" y="0"/>
                  </a:lnTo>
                  <a:close/>
                </a:path>
              </a:pathLst>
            </a:custGeom>
            <a:solidFill>
              <a:srgbClr val="99D6F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38EC5C9D-5F48-0D0C-AE84-6FC6F14061D3}"/>
                </a:ext>
              </a:extLst>
            </p:cNvPr>
            <p:cNvSpPr/>
            <p:nvPr/>
          </p:nvSpPr>
          <p:spPr>
            <a:xfrm>
              <a:off x="4508087" y="2903219"/>
              <a:ext cx="67913" cy="592741"/>
            </a:xfrm>
            <a:custGeom>
              <a:avLst/>
              <a:gdLst>
                <a:gd name="connsiteX0" fmla="*/ 67913 w 67913"/>
                <a:gd name="connsiteY0" fmla="*/ 543401 h 592741"/>
                <a:gd name="connsiteX1" fmla="*/ 67913 w 67913"/>
                <a:gd name="connsiteY1" fmla="*/ 49435 h 592741"/>
                <a:gd name="connsiteX2" fmla="*/ 18479 w 67913"/>
                <a:gd name="connsiteY2" fmla="*/ 0 h 592741"/>
                <a:gd name="connsiteX3" fmla="*/ 0 w 67913"/>
                <a:gd name="connsiteY3" fmla="*/ 0 h 592741"/>
                <a:gd name="connsiteX4" fmla="*/ 0 w 67913"/>
                <a:gd name="connsiteY4" fmla="*/ 592741 h 592741"/>
                <a:gd name="connsiteX5" fmla="*/ 18479 w 67913"/>
                <a:gd name="connsiteY5" fmla="*/ 592741 h 592741"/>
                <a:gd name="connsiteX6" fmla="*/ 67913 w 67913"/>
                <a:gd name="connsiteY6" fmla="*/ 543401 h 592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913" h="592741">
                  <a:moveTo>
                    <a:pt x="67913" y="543401"/>
                  </a:moveTo>
                  <a:lnTo>
                    <a:pt x="67913" y="49435"/>
                  </a:lnTo>
                  <a:cubicBezTo>
                    <a:pt x="67913" y="22289"/>
                    <a:pt x="45720" y="0"/>
                    <a:pt x="18479" y="0"/>
                  </a:cubicBezTo>
                  <a:lnTo>
                    <a:pt x="0" y="0"/>
                  </a:lnTo>
                  <a:lnTo>
                    <a:pt x="0" y="592741"/>
                  </a:lnTo>
                  <a:lnTo>
                    <a:pt x="18479" y="592741"/>
                  </a:lnTo>
                  <a:cubicBezTo>
                    <a:pt x="45625" y="592836"/>
                    <a:pt x="67913" y="570548"/>
                    <a:pt x="67913" y="543401"/>
                  </a:cubicBezTo>
                  <a:close/>
                </a:path>
              </a:pathLst>
            </a:custGeom>
            <a:solidFill>
              <a:srgbClr val="3B698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B6E7F616-315A-CBB0-47B1-7A7F156A30A0}"/>
              </a:ext>
            </a:extLst>
          </p:cNvPr>
          <p:cNvSpPr/>
          <p:nvPr/>
        </p:nvSpPr>
        <p:spPr>
          <a:xfrm>
            <a:off x="6555248" y="2576891"/>
            <a:ext cx="61340" cy="50958"/>
          </a:xfrm>
          <a:custGeom>
            <a:avLst/>
            <a:gdLst>
              <a:gd name="connsiteX0" fmla="*/ 0 w 61340"/>
              <a:gd name="connsiteY0" fmla="*/ 0 h 50958"/>
              <a:gd name="connsiteX1" fmla="*/ 61341 w 61340"/>
              <a:gd name="connsiteY1" fmla="*/ 0 h 50958"/>
              <a:gd name="connsiteX2" fmla="*/ 61341 w 61340"/>
              <a:gd name="connsiteY2" fmla="*/ 50959 h 50958"/>
              <a:gd name="connsiteX3" fmla="*/ 0 w 61340"/>
              <a:gd name="connsiteY3" fmla="*/ 50959 h 50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40" h="50958">
                <a:moveTo>
                  <a:pt x="0" y="0"/>
                </a:moveTo>
                <a:lnTo>
                  <a:pt x="61341" y="0"/>
                </a:lnTo>
                <a:lnTo>
                  <a:pt x="61341" y="50959"/>
                </a:lnTo>
                <a:lnTo>
                  <a:pt x="0" y="50959"/>
                </a:lnTo>
                <a:close/>
              </a:path>
            </a:pathLst>
          </a:custGeom>
          <a:solidFill>
            <a:srgbClr val="23455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E9388920-1A8C-9A21-9574-74A4048DAE27}"/>
              </a:ext>
            </a:extLst>
          </p:cNvPr>
          <p:cNvSpPr/>
          <p:nvPr/>
        </p:nvSpPr>
        <p:spPr>
          <a:xfrm>
            <a:off x="6637354" y="2576891"/>
            <a:ext cx="61340" cy="50958"/>
          </a:xfrm>
          <a:custGeom>
            <a:avLst/>
            <a:gdLst>
              <a:gd name="connsiteX0" fmla="*/ 0 w 61340"/>
              <a:gd name="connsiteY0" fmla="*/ 0 h 50958"/>
              <a:gd name="connsiteX1" fmla="*/ 61341 w 61340"/>
              <a:gd name="connsiteY1" fmla="*/ 0 h 50958"/>
              <a:gd name="connsiteX2" fmla="*/ 61341 w 61340"/>
              <a:gd name="connsiteY2" fmla="*/ 50959 h 50958"/>
              <a:gd name="connsiteX3" fmla="*/ 0 w 61340"/>
              <a:gd name="connsiteY3" fmla="*/ 50959 h 50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40" h="50958">
                <a:moveTo>
                  <a:pt x="0" y="0"/>
                </a:moveTo>
                <a:lnTo>
                  <a:pt x="61341" y="0"/>
                </a:lnTo>
                <a:lnTo>
                  <a:pt x="61341" y="50959"/>
                </a:lnTo>
                <a:lnTo>
                  <a:pt x="0" y="50959"/>
                </a:lnTo>
                <a:close/>
              </a:path>
            </a:pathLst>
          </a:custGeom>
          <a:solidFill>
            <a:srgbClr val="E9AF4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A11242DC-59C0-CF28-BBA8-C3CD6C5B26AB}"/>
              </a:ext>
            </a:extLst>
          </p:cNvPr>
          <p:cNvSpPr/>
          <p:nvPr/>
        </p:nvSpPr>
        <p:spPr>
          <a:xfrm>
            <a:off x="6717268" y="2576891"/>
            <a:ext cx="61340" cy="50958"/>
          </a:xfrm>
          <a:custGeom>
            <a:avLst/>
            <a:gdLst>
              <a:gd name="connsiteX0" fmla="*/ 0 w 61340"/>
              <a:gd name="connsiteY0" fmla="*/ 0 h 50958"/>
              <a:gd name="connsiteX1" fmla="*/ 61341 w 61340"/>
              <a:gd name="connsiteY1" fmla="*/ 0 h 50958"/>
              <a:gd name="connsiteX2" fmla="*/ 61341 w 61340"/>
              <a:gd name="connsiteY2" fmla="*/ 50959 h 50958"/>
              <a:gd name="connsiteX3" fmla="*/ 0 w 61340"/>
              <a:gd name="connsiteY3" fmla="*/ 50959 h 50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40" h="50958">
                <a:moveTo>
                  <a:pt x="0" y="0"/>
                </a:moveTo>
                <a:lnTo>
                  <a:pt x="61341" y="0"/>
                </a:lnTo>
                <a:lnTo>
                  <a:pt x="61341" y="50959"/>
                </a:lnTo>
                <a:lnTo>
                  <a:pt x="0" y="50959"/>
                </a:lnTo>
                <a:close/>
              </a:path>
            </a:pathLst>
          </a:custGeom>
          <a:solidFill>
            <a:srgbClr val="7ACFD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6AAA2A79-B19A-A9CC-6FE0-66F3A7EFACDA}"/>
              </a:ext>
            </a:extLst>
          </p:cNvPr>
          <p:cNvSpPr txBox="1"/>
          <p:nvPr/>
        </p:nvSpPr>
        <p:spPr>
          <a:xfrm>
            <a:off x="6463798" y="2389286"/>
            <a:ext cx="314510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825" spc="0" baseline="0" dirty="0">
                <a:ln/>
                <a:solidFill>
                  <a:srgbClr val="23455E"/>
                </a:solidFill>
                <a:latin typeface="Arial"/>
                <a:cs typeface="Arial"/>
                <a:sym typeface="Arial"/>
                <a:rtl val="0"/>
              </a:rPr>
              <a:t>$</a:t>
            </a:r>
            <a:r>
              <a:rPr lang="en-US" altLang="zh-CN" sz="825" spc="0" baseline="0" dirty="0">
                <a:ln/>
                <a:solidFill>
                  <a:srgbClr val="23455E"/>
                </a:solidFill>
                <a:latin typeface="Arial"/>
                <a:cs typeface="Arial"/>
                <a:sym typeface="Arial"/>
                <a:rtl val="0"/>
              </a:rPr>
              <a:t>--</a:t>
            </a:r>
            <a:endParaRPr lang="zh-CN" altLang="en-US" sz="825" spc="0" baseline="0" dirty="0">
              <a:ln/>
              <a:solidFill>
                <a:srgbClr val="23455E"/>
              </a:solidFill>
              <a:latin typeface="Arial"/>
              <a:cs typeface="Arial"/>
              <a:sym typeface="Arial"/>
              <a:rtl val="0"/>
            </a:endParaRPr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468B8E40-B05E-1DCE-C5B6-39EC1F699966}"/>
              </a:ext>
            </a:extLst>
          </p:cNvPr>
          <p:cNvSpPr/>
          <p:nvPr/>
        </p:nvSpPr>
        <p:spPr>
          <a:xfrm>
            <a:off x="6111002" y="2294379"/>
            <a:ext cx="382619" cy="359473"/>
          </a:xfrm>
          <a:custGeom>
            <a:avLst/>
            <a:gdLst>
              <a:gd name="connsiteX0" fmla="*/ 0 w 382619"/>
              <a:gd name="connsiteY0" fmla="*/ 0 h 359473"/>
              <a:gd name="connsiteX1" fmla="*/ 382620 w 382619"/>
              <a:gd name="connsiteY1" fmla="*/ 0 h 359473"/>
              <a:gd name="connsiteX2" fmla="*/ 382620 w 382619"/>
              <a:gd name="connsiteY2" fmla="*/ 359473 h 359473"/>
              <a:gd name="connsiteX3" fmla="*/ 0 w 382619"/>
              <a:gd name="connsiteY3" fmla="*/ 359473 h 359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619" h="359473">
                <a:moveTo>
                  <a:pt x="0" y="0"/>
                </a:moveTo>
                <a:lnTo>
                  <a:pt x="382620" y="0"/>
                </a:lnTo>
                <a:lnTo>
                  <a:pt x="382620" y="359473"/>
                </a:lnTo>
                <a:lnTo>
                  <a:pt x="0" y="359473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5A5E4BB2-5DA5-FE6B-AF56-A0D76E4BE9C9}"/>
              </a:ext>
            </a:extLst>
          </p:cNvPr>
          <p:cNvSpPr/>
          <p:nvPr/>
        </p:nvSpPr>
        <p:spPr>
          <a:xfrm>
            <a:off x="6555248" y="2294379"/>
            <a:ext cx="361092" cy="48863"/>
          </a:xfrm>
          <a:custGeom>
            <a:avLst/>
            <a:gdLst>
              <a:gd name="connsiteX0" fmla="*/ 0 w 361092"/>
              <a:gd name="connsiteY0" fmla="*/ 0 h 48863"/>
              <a:gd name="connsiteX1" fmla="*/ 361093 w 361092"/>
              <a:gd name="connsiteY1" fmla="*/ 0 h 48863"/>
              <a:gd name="connsiteX2" fmla="*/ 361093 w 361092"/>
              <a:gd name="connsiteY2" fmla="*/ 48863 h 48863"/>
              <a:gd name="connsiteX3" fmla="*/ 0 w 361092"/>
              <a:gd name="connsiteY3" fmla="*/ 48863 h 48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092" h="48863">
                <a:moveTo>
                  <a:pt x="0" y="0"/>
                </a:moveTo>
                <a:lnTo>
                  <a:pt x="361093" y="0"/>
                </a:lnTo>
                <a:lnTo>
                  <a:pt x="361093" y="48863"/>
                </a:lnTo>
                <a:lnTo>
                  <a:pt x="0" y="48863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BB62D6E1-7D78-968A-729D-AE26E0916476}"/>
              </a:ext>
            </a:extLst>
          </p:cNvPr>
          <p:cNvSpPr/>
          <p:nvPr/>
        </p:nvSpPr>
        <p:spPr>
          <a:xfrm>
            <a:off x="6555248" y="2378104"/>
            <a:ext cx="239077" cy="41909"/>
          </a:xfrm>
          <a:custGeom>
            <a:avLst/>
            <a:gdLst>
              <a:gd name="connsiteX0" fmla="*/ 0 w 239077"/>
              <a:gd name="connsiteY0" fmla="*/ 0 h 41909"/>
              <a:gd name="connsiteX1" fmla="*/ 239078 w 239077"/>
              <a:gd name="connsiteY1" fmla="*/ 0 h 41909"/>
              <a:gd name="connsiteX2" fmla="*/ 239078 w 239077"/>
              <a:gd name="connsiteY2" fmla="*/ 41910 h 41909"/>
              <a:gd name="connsiteX3" fmla="*/ 0 w 239077"/>
              <a:gd name="connsiteY3" fmla="*/ 41910 h 41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077" h="41909">
                <a:moveTo>
                  <a:pt x="0" y="0"/>
                </a:moveTo>
                <a:lnTo>
                  <a:pt x="239078" y="0"/>
                </a:lnTo>
                <a:lnTo>
                  <a:pt x="239078" y="41910"/>
                </a:lnTo>
                <a:lnTo>
                  <a:pt x="0" y="41910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70E58606-104A-ED43-6273-6E3527585C2C}"/>
              </a:ext>
            </a:extLst>
          </p:cNvPr>
          <p:cNvSpPr/>
          <p:nvPr/>
        </p:nvSpPr>
        <p:spPr>
          <a:xfrm>
            <a:off x="6555248" y="3002753"/>
            <a:ext cx="61340" cy="50958"/>
          </a:xfrm>
          <a:custGeom>
            <a:avLst/>
            <a:gdLst>
              <a:gd name="connsiteX0" fmla="*/ 0 w 61340"/>
              <a:gd name="connsiteY0" fmla="*/ 0 h 50958"/>
              <a:gd name="connsiteX1" fmla="*/ 61341 w 61340"/>
              <a:gd name="connsiteY1" fmla="*/ 0 h 50958"/>
              <a:gd name="connsiteX2" fmla="*/ 61341 w 61340"/>
              <a:gd name="connsiteY2" fmla="*/ 50959 h 50958"/>
              <a:gd name="connsiteX3" fmla="*/ 0 w 61340"/>
              <a:gd name="connsiteY3" fmla="*/ 50959 h 50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40" h="50958">
                <a:moveTo>
                  <a:pt x="0" y="0"/>
                </a:moveTo>
                <a:lnTo>
                  <a:pt x="61341" y="0"/>
                </a:lnTo>
                <a:lnTo>
                  <a:pt x="61341" y="50959"/>
                </a:lnTo>
                <a:lnTo>
                  <a:pt x="0" y="50959"/>
                </a:lnTo>
                <a:close/>
              </a:path>
            </a:pathLst>
          </a:custGeom>
          <a:solidFill>
            <a:srgbClr val="23455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E06D7D1B-E0F5-56E2-D4A1-89E86DD6BEB7}"/>
              </a:ext>
            </a:extLst>
          </p:cNvPr>
          <p:cNvSpPr/>
          <p:nvPr/>
        </p:nvSpPr>
        <p:spPr>
          <a:xfrm>
            <a:off x="6637354" y="3002753"/>
            <a:ext cx="61340" cy="50958"/>
          </a:xfrm>
          <a:custGeom>
            <a:avLst/>
            <a:gdLst>
              <a:gd name="connsiteX0" fmla="*/ 0 w 61340"/>
              <a:gd name="connsiteY0" fmla="*/ 0 h 50958"/>
              <a:gd name="connsiteX1" fmla="*/ 61341 w 61340"/>
              <a:gd name="connsiteY1" fmla="*/ 0 h 50958"/>
              <a:gd name="connsiteX2" fmla="*/ 61341 w 61340"/>
              <a:gd name="connsiteY2" fmla="*/ 50959 h 50958"/>
              <a:gd name="connsiteX3" fmla="*/ 0 w 61340"/>
              <a:gd name="connsiteY3" fmla="*/ 50959 h 50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40" h="50958">
                <a:moveTo>
                  <a:pt x="0" y="0"/>
                </a:moveTo>
                <a:lnTo>
                  <a:pt x="61341" y="0"/>
                </a:lnTo>
                <a:lnTo>
                  <a:pt x="61341" y="50959"/>
                </a:lnTo>
                <a:lnTo>
                  <a:pt x="0" y="50959"/>
                </a:lnTo>
                <a:close/>
              </a:path>
            </a:pathLst>
          </a:custGeom>
          <a:solidFill>
            <a:srgbClr val="E9AF4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F839655B-98B7-C1E4-3B34-D5F5CC7A4AED}"/>
              </a:ext>
            </a:extLst>
          </p:cNvPr>
          <p:cNvSpPr/>
          <p:nvPr/>
        </p:nvSpPr>
        <p:spPr>
          <a:xfrm>
            <a:off x="6717268" y="3002753"/>
            <a:ext cx="61340" cy="50958"/>
          </a:xfrm>
          <a:custGeom>
            <a:avLst/>
            <a:gdLst>
              <a:gd name="connsiteX0" fmla="*/ 0 w 61340"/>
              <a:gd name="connsiteY0" fmla="*/ 0 h 50958"/>
              <a:gd name="connsiteX1" fmla="*/ 61341 w 61340"/>
              <a:gd name="connsiteY1" fmla="*/ 0 h 50958"/>
              <a:gd name="connsiteX2" fmla="*/ 61341 w 61340"/>
              <a:gd name="connsiteY2" fmla="*/ 50959 h 50958"/>
              <a:gd name="connsiteX3" fmla="*/ 0 w 61340"/>
              <a:gd name="connsiteY3" fmla="*/ 50959 h 50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40" h="50958">
                <a:moveTo>
                  <a:pt x="0" y="0"/>
                </a:moveTo>
                <a:lnTo>
                  <a:pt x="61341" y="0"/>
                </a:lnTo>
                <a:lnTo>
                  <a:pt x="61341" y="50959"/>
                </a:lnTo>
                <a:lnTo>
                  <a:pt x="0" y="50959"/>
                </a:lnTo>
                <a:close/>
              </a:path>
            </a:pathLst>
          </a:custGeom>
          <a:solidFill>
            <a:srgbClr val="7ACFD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7B8AC7A7-0DE9-E01C-8A47-EFA0A2889E57}"/>
              </a:ext>
            </a:extLst>
          </p:cNvPr>
          <p:cNvSpPr txBox="1"/>
          <p:nvPr/>
        </p:nvSpPr>
        <p:spPr>
          <a:xfrm>
            <a:off x="6463798" y="2815082"/>
            <a:ext cx="349776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825" spc="0" baseline="0" dirty="0">
                <a:ln/>
                <a:solidFill>
                  <a:srgbClr val="23455E"/>
                </a:solidFill>
                <a:latin typeface="Arial"/>
                <a:cs typeface="Arial"/>
                <a:sym typeface="Arial"/>
                <a:rtl val="0"/>
              </a:rPr>
              <a:t>$</a:t>
            </a:r>
            <a:r>
              <a:rPr lang="en-US" altLang="zh-CN" sz="825" spc="0" baseline="0" dirty="0">
                <a:ln/>
                <a:solidFill>
                  <a:srgbClr val="23455E"/>
                </a:solidFill>
                <a:latin typeface="Arial"/>
                <a:cs typeface="Arial"/>
                <a:sym typeface="Arial"/>
                <a:rtl val="0"/>
              </a:rPr>
              <a:t>---</a:t>
            </a:r>
            <a:endParaRPr lang="zh-CN" altLang="en-US" sz="825" spc="0" baseline="0" dirty="0">
              <a:ln/>
              <a:solidFill>
                <a:srgbClr val="23455E"/>
              </a:solidFill>
              <a:latin typeface="Arial"/>
              <a:cs typeface="Arial"/>
              <a:sym typeface="Arial"/>
              <a:rtl val="0"/>
            </a:endParaRPr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950C9D36-CDA3-A753-9954-19589AA35A7B}"/>
              </a:ext>
            </a:extLst>
          </p:cNvPr>
          <p:cNvSpPr/>
          <p:nvPr/>
        </p:nvSpPr>
        <p:spPr>
          <a:xfrm>
            <a:off x="6108621" y="2720147"/>
            <a:ext cx="382619" cy="359473"/>
          </a:xfrm>
          <a:custGeom>
            <a:avLst/>
            <a:gdLst>
              <a:gd name="connsiteX0" fmla="*/ 0 w 382619"/>
              <a:gd name="connsiteY0" fmla="*/ 0 h 359473"/>
              <a:gd name="connsiteX1" fmla="*/ 382620 w 382619"/>
              <a:gd name="connsiteY1" fmla="*/ 0 h 359473"/>
              <a:gd name="connsiteX2" fmla="*/ 382620 w 382619"/>
              <a:gd name="connsiteY2" fmla="*/ 359474 h 359473"/>
              <a:gd name="connsiteX3" fmla="*/ 0 w 382619"/>
              <a:gd name="connsiteY3" fmla="*/ 359474 h 359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619" h="359473">
                <a:moveTo>
                  <a:pt x="0" y="0"/>
                </a:moveTo>
                <a:lnTo>
                  <a:pt x="382620" y="0"/>
                </a:lnTo>
                <a:lnTo>
                  <a:pt x="382620" y="359474"/>
                </a:lnTo>
                <a:lnTo>
                  <a:pt x="0" y="359474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DBF2C4EC-9DDD-6D4B-DA3D-8A47C99555BA}"/>
              </a:ext>
            </a:extLst>
          </p:cNvPr>
          <p:cNvSpPr/>
          <p:nvPr/>
        </p:nvSpPr>
        <p:spPr>
          <a:xfrm>
            <a:off x="6555248" y="2720147"/>
            <a:ext cx="361092" cy="48863"/>
          </a:xfrm>
          <a:custGeom>
            <a:avLst/>
            <a:gdLst>
              <a:gd name="connsiteX0" fmla="*/ 0 w 361092"/>
              <a:gd name="connsiteY0" fmla="*/ 0 h 48863"/>
              <a:gd name="connsiteX1" fmla="*/ 361093 w 361092"/>
              <a:gd name="connsiteY1" fmla="*/ 0 h 48863"/>
              <a:gd name="connsiteX2" fmla="*/ 361093 w 361092"/>
              <a:gd name="connsiteY2" fmla="*/ 48863 h 48863"/>
              <a:gd name="connsiteX3" fmla="*/ 0 w 361092"/>
              <a:gd name="connsiteY3" fmla="*/ 48863 h 48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092" h="48863">
                <a:moveTo>
                  <a:pt x="0" y="0"/>
                </a:moveTo>
                <a:lnTo>
                  <a:pt x="361093" y="0"/>
                </a:lnTo>
                <a:lnTo>
                  <a:pt x="361093" y="48863"/>
                </a:lnTo>
                <a:lnTo>
                  <a:pt x="0" y="48863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D42366B4-5DBB-362C-C61A-03B203C8DF2D}"/>
              </a:ext>
            </a:extLst>
          </p:cNvPr>
          <p:cNvSpPr/>
          <p:nvPr/>
        </p:nvSpPr>
        <p:spPr>
          <a:xfrm>
            <a:off x="6555248" y="2803967"/>
            <a:ext cx="239077" cy="41909"/>
          </a:xfrm>
          <a:custGeom>
            <a:avLst/>
            <a:gdLst>
              <a:gd name="connsiteX0" fmla="*/ 0 w 239077"/>
              <a:gd name="connsiteY0" fmla="*/ 0 h 41909"/>
              <a:gd name="connsiteX1" fmla="*/ 239078 w 239077"/>
              <a:gd name="connsiteY1" fmla="*/ 0 h 41909"/>
              <a:gd name="connsiteX2" fmla="*/ 239078 w 239077"/>
              <a:gd name="connsiteY2" fmla="*/ 41910 h 41909"/>
              <a:gd name="connsiteX3" fmla="*/ 0 w 239077"/>
              <a:gd name="connsiteY3" fmla="*/ 41910 h 41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077" h="41909">
                <a:moveTo>
                  <a:pt x="0" y="0"/>
                </a:moveTo>
                <a:lnTo>
                  <a:pt x="239078" y="0"/>
                </a:lnTo>
                <a:lnTo>
                  <a:pt x="239078" y="41910"/>
                </a:lnTo>
                <a:lnTo>
                  <a:pt x="0" y="41910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BA0E221D-8C8E-731D-CB1E-FEEDCFDE0EF4}"/>
              </a:ext>
            </a:extLst>
          </p:cNvPr>
          <p:cNvSpPr/>
          <p:nvPr/>
        </p:nvSpPr>
        <p:spPr>
          <a:xfrm>
            <a:off x="6555248" y="3421567"/>
            <a:ext cx="61340" cy="50958"/>
          </a:xfrm>
          <a:custGeom>
            <a:avLst/>
            <a:gdLst>
              <a:gd name="connsiteX0" fmla="*/ 0 w 61340"/>
              <a:gd name="connsiteY0" fmla="*/ 0 h 50958"/>
              <a:gd name="connsiteX1" fmla="*/ 61341 w 61340"/>
              <a:gd name="connsiteY1" fmla="*/ 0 h 50958"/>
              <a:gd name="connsiteX2" fmla="*/ 61341 w 61340"/>
              <a:gd name="connsiteY2" fmla="*/ 50959 h 50958"/>
              <a:gd name="connsiteX3" fmla="*/ 0 w 61340"/>
              <a:gd name="connsiteY3" fmla="*/ 50959 h 50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40" h="50958">
                <a:moveTo>
                  <a:pt x="0" y="0"/>
                </a:moveTo>
                <a:lnTo>
                  <a:pt x="61341" y="0"/>
                </a:lnTo>
                <a:lnTo>
                  <a:pt x="61341" y="50959"/>
                </a:lnTo>
                <a:lnTo>
                  <a:pt x="0" y="50959"/>
                </a:lnTo>
                <a:close/>
              </a:path>
            </a:pathLst>
          </a:custGeom>
          <a:solidFill>
            <a:srgbClr val="23455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5E374CA4-98A5-5B5B-D3C1-875E1263CBBC}"/>
              </a:ext>
            </a:extLst>
          </p:cNvPr>
          <p:cNvSpPr/>
          <p:nvPr/>
        </p:nvSpPr>
        <p:spPr>
          <a:xfrm>
            <a:off x="6637354" y="3421567"/>
            <a:ext cx="61340" cy="50958"/>
          </a:xfrm>
          <a:custGeom>
            <a:avLst/>
            <a:gdLst>
              <a:gd name="connsiteX0" fmla="*/ 0 w 61340"/>
              <a:gd name="connsiteY0" fmla="*/ 0 h 50958"/>
              <a:gd name="connsiteX1" fmla="*/ 61341 w 61340"/>
              <a:gd name="connsiteY1" fmla="*/ 0 h 50958"/>
              <a:gd name="connsiteX2" fmla="*/ 61341 w 61340"/>
              <a:gd name="connsiteY2" fmla="*/ 50959 h 50958"/>
              <a:gd name="connsiteX3" fmla="*/ 0 w 61340"/>
              <a:gd name="connsiteY3" fmla="*/ 50959 h 50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40" h="50958">
                <a:moveTo>
                  <a:pt x="0" y="0"/>
                </a:moveTo>
                <a:lnTo>
                  <a:pt x="61341" y="0"/>
                </a:lnTo>
                <a:lnTo>
                  <a:pt x="61341" y="50959"/>
                </a:lnTo>
                <a:lnTo>
                  <a:pt x="0" y="50959"/>
                </a:lnTo>
                <a:close/>
              </a:path>
            </a:pathLst>
          </a:custGeom>
          <a:solidFill>
            <a:srgbClr val="E9AF4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9D74D24E-9095-191A-3F70-B4618A3163F0}"/>
              </a:ext>
            </a:extLst>
          </p:cNvPr>
          <p:cNvSpPr/>
          <p:nvPr/>
        </p:nvSpPr>
        <p:spPr>
          <a:xfrm>
            <a:off x="6717268" y="3421567"/>
            <a:ext cx="61340" cy="50958"/>
          </a:xfrm>
          <a:custGeom>
            <a:avLst/>
            <a:gdLst>
              <a:gd name="connsiteX0" fmla="*/ 0 w 61340"/>
              <a:gd name="connsiteY0" fmla="*/ 0 h 50958"/>
              <a:gd name="connsiteX1" fmla="*/ 61341 w 61340"/>
              <a:gd name="connsiteY1" fmla="*/ 0 h 50958"/>
              <a:gd name="connsiteX2" fmla="*/ 61341 w 61340"/>
              <a:gd name="connsiteY2" fmla="*/ 50959 h 50958"/>
              <a:gd name="connsiteX3" fmla="*/ 0 w 61340"/>
              <a:gd name="connsiteY3" fmla="*/ 50959 h 50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40" h="50958">
                <a:moveTo>
                  <a:pt x="0" y="0"/>
                </a:moveTo>
                <a:lnTo>
                  <a:pt x="61341" y="0"/>
                </a:lnTo>
                <a:lnTo>
                  <a:pt x="61341" y="50959"/>
                </a:lnTo>
                <a:lnTo>
                  <a:pt x="0" y="50959"/>
                </a:lnTo>
                <a:close/>
              </a:path>
            </a:pathLst>
          </a:custGeom>
          <a:solidFill>
            <a:srgbClr val="7ACFD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02AB7E87-0320-EF65-81EB-88ACFB3CFEE5}"/>
              </a:ext>
            </a:extLst>
          </p:cNvPr>
          <p:cNvSpPr txBox="1"/>
          <p:nvPr/>
        </p:nvSpPr>
        <p:spPr>
          <a:xfrm>
            <a:off x="6463798" y="3233935"/>
            <a:ext cx="314510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825" spc="0" baseline="0" dirty="0">
                <a:ln/>
                <a:solidFill>
                  <a:srgbClr val="23455E"/>
                </a:solidFill>
                <a:latin typeface="Arial"/>
                <a:cs typeface="Arial"/>
                <a:sym typeface="Arial"/>
                <a:rtl val="0"/>
              </a:rPr>
              <a:t>$</a:t>
            </a:r>
            <a:r>
              <a:rPr lang="en-US" altLang="zh-CN" sz="825" spc="0" baseline="0" dirty="0">
                <a:ln/>
                <a:solidFill>
                  <a:srgbClr val="23455E"/>
                </a:solidFill>
                <a:latin typeface="Arial"/>
                <a:cs typeface="Arial"/>
                <a:sym typeface="Arial"/>
                <a:rtl val="0"/>
              </a:rPr>
              <a:t>--</a:t>
            </a:r>
            <a:endParaRPr lang="zh-CN" altLang="en-US" sz="825" spc="0" baseline="0" dirty="0">
              <a:ln/>
              <a:solidFill>
                <a:srgbClr val="23455E"/>
              </a:solidFill>
              <a:latin typeface="Arial"/>
              <a:cs typeface="Arial"/>
              <a:sym typeface="Arial"/>
              <a:rtl val="0"/>
            </a:endParaRPr>
          </a:p>
        </p:txBody>
      </p: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id="{742C5299-9A7A-21DF-3C80-CEB174907ACF}"/>
              </a:ext>
            </a:extLst>
          </p:cNvPr>
          <p:cNvSpPr/>
          <p:nvPr/>
        </p:nvSpPr>
        <p:spPr>
          <a:xfrm>
            <a:off x="6111002" y="3139056"/>
            <a:ext cx="382619" cy="359473"/>
          </a:xfrm>
          <a:custGeom>
            <a:avLst/>
            <a:gdLst>
              <a:gd name="connsiteX0" fmla="*/ 0 w 382619"/>
              <a:gd name="connsiteY0" fmla="*/ 0 h 359473"/>
              <a:gd name="connsiteX1" fmla="*/ 382620 w 382619"/>
              <a:gd name="connsiteY1" fmla="*/ 0 h 359473"/>
              <a:gd name="connsiteX2" fmla="*/ 382620 w 382619"/>
              <a:gd name="connsiteY2" fmla="*/ 359473 h 359473"/>
              <a:gd name="connsiteX3" fmla="*/ 0 w 382619"/>
              <a:gd name="connsiteY3" fmla="*/ 359473 h 359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619" h="359473">
                <a:moveTo>
                  <a:pt x="0" y="0"/>
                </a:moveTo>
                <a:lnTo>
                  <a:pt x="382620" y="0"/>
                </a:lnTo>
                <a:lnTo>
                  <a:pt x="382620" y="359473"/>
                </a:lnTo>
                <a:lnTo>
                  <a:pt x="0" y="359473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641D90A2-75FA-4124-2589-1575002E7DF6}"/>
              </a:ext>
            </a:extLst>
          </p:cNvPr>
          <p:cNvSpPr/>
          <p:nvPr/>
        </p:nvSpPr>
        <p:spPr>
          <a:xfrm>
            <a:off x="6555248" y="3139056"/>
            <a:ext cx="352805" cy="48863"/>
          </a:xfrm>
          <a:custGeom>
            <a:avLst/>
            <a:gdLst>
              <a:gd name="connsiteX0" fmla="*/ 0 w 352805"/>
              <a:gd name="connsiteY0" fmla="*/ 0 h 48863"/>
              <a:gd name="connsiteX1" fmla="*/ 352806 w 352805"/>
              <a:gd name="connsiteY1" fmla="*/ 0 h 48863"/>
              <a:gd name="connsiteX2" fmla="*/ 352806 w 352805"/>
              <a:gd name="connsiteY2" fmla="*/ 48863 h 48863"/>
              <a:gd name="connsiteX3" fmla="*/ 0 w 352805"/>
              <a:gd name="connsiteY3" fmla="*/ 48863 h 48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805" h="48863">
                <a:moveTo>
                  <a:pt x="0" y="0"/>
                </a:moveTo>
                <a:lnTo>
                  <a:pt x="352806" y="0"/>
                </a:lnTo>
                <a:lnTo>
                  <a:pt x="352806" y="48863"/>
                </a:lnTo>
                <a:lnTo>
                  <a:pt x="0" y="48863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FFF1C796-7E25-2851-B404-44A79CD445F0}"/>
              </a:ext>
            </a:extLst>
          </p:cNvPr>
          <p:cNvSpPr/>
          <p:nvPr/>
        </p:nvSpPr>
        <p:spPr>
          <a:xfrm>
            <a:off x="6555248" y="3222781"/>
            <a:ext cx="251555" cy="41909"/>
          </a:xfrm>
          <a:custGeom>
            <a:avLst/>
            <a:gdLst>
              <a:gd name="connsiteX0" fmla="*/ 0 w 251555"/>
              <a:gd name="connsiteY0" fmla="*/ 0 h 41909"/>
              <a:gd name="connsiteX1" fmla="*/ 251555 w 251555"/>
              <a:gd name="connsiteY1" fmla="*/ 0 h 41909"/>
              <a:gd name="connsiteX2" fmla="*/ 251555 w 251555"/>
              <a:gd name="connsiteY2" fmla="*/ 41910 h 41909"/>
              <a:gd name="connsiteX3" fmla="*/ 0 w 251555"/>
              <a:gd name="connsiteY3" fmla="*/ 41910 h 41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555" h="41909">
                <a:moveTo>
                  <a:pt x="0" y="0"/>
                </a:moveTo>
                <a:lnTo>
                  <a:pt x="251555" y="0"/>
                </a:lnTo>
                <a:lnTo>
                  <a:pt x="251555" y="41910"/>
                </a:lnTo>
                <a:lnTo>
                  <a:pt x="0" y="41910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38105DB0-6D74-B6C8-8CF9-BB448C9287A7}"/>
              </a:ext>
            </a:extLst>
          </p:cNvPr>
          <p:cNvSpPr/>
          <p:nvPr/>
        </p:nvSpPr>
        <p:spPr>
          <a:xfrm>
            <a:off x="6292358" y="2446874"/>
            <a:ext cx="31527" cy="7048"/>
          </a:xfrm>
          <a:custGeom>
            <a:avLst/>
            <a:gdLst>
              <a:gd name="connsiteX0" fmla="*/ 28004 w 31527"/>
              <a:gd name="connsiteY0" fmla="*/ 7048 h 7048"/>
              <a:gd name="connsiteX1" fmla="*/ 3524 w 31527"/>
              <a:gd name="connsiteY1" fmla="*/ 7048 h 7048"/>
              <a:gd name="connsiteX2" fmla="*/ 0 w 31527"/>
              <a:gd name="connsiteY2" fmla="*/ 3524 h 7048"/>
              <a:gd name="connsiteX3" fmla="*/ 3524 w 31527"/>
              <a:gd name="connsiteY3" fmla="*/ 0 h 7048"/>
              <a:gd name="connsiteX4" fmla="*/ 28004 w 31527"/>
              <a:gd name="connsiteY4" fmla="*/ 0 h 7048"/>
              <a:gd name="connsiteX5" fmla="*/ 31528 w 31527"/>
              <a:gd name="connsiteY5" fmla="*/ 3524 h 7048"/>
              <a:gd name="connsiteX6" fmla="*/ 28004 w 31527"/>
              <a:gd name="connsiteY6" fmla="*/ 7048 h 7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27" h="7048">
                <a:moveTo>
                  <a:pt x="28004" y="7048"/>
                </a:moveTo>
                <a:lnTo>
                  <a:pt x="3524" y="7048"/>
                </a:lnTo>
                <a:cubicBezTo>
                  <a:pt x="1524" y="7048"/>
                  <a:pt x="0" y="5429"/>
                  <a:pt x="0" y="3524"/>
                </a:cubicBezTo>
                <a:cubicBezTo>
                  <a:pt x="0" y="1619"/>
                  <a:pt x="1619" y="0"/>
                  <a:pt x="3524" y="0"/>
                </a:cubicBezTo>
                <a:lnTo>
                  <a:pt x="28004" y="0"/>
                </a:lnTo>
                <a:cubicBezTo>
                  <a:pt x="30004" y="0"/>
                  <a:pt x="31528" y="1619"/>
                  <a:pt x="31528" y="3524"/>
                </a:cubicBezTo>
                <a:cubicBezTo>
                  <a:pt x="31528" y="5429"/>
                  <a:pt x="30004" y="7048"/>
                  <a:pt x="28004" y="7048"/>
                </a:cubicBezTo>
                <a:close/>
              </a:path>
            </a:pathLst>
          </a:custGeom>
          <a:solidFill>
            <a:srgbClr val="FFFAF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id="{E3E29E9D-3A07-3972-EAC4-97EBC29462C3}"/>
              </a:ext>
            </a:extLst>
          </p:cNvPr>
          <p:cNvSpPr/>
          <p:nvPr/>
        </p:nvSpPr>
        <p:spPr>
          <a:xfrm>
            <a:off x="6287718" y="2468142"/>
            <a:ext cx="28996" cy="18165"/>
          </a:xfrm>
          <a:custGeom>
            <a:avLst/>
            <a:gdLst>
              <a:gd name="connsiteX0" fmla="*/ 25500 w 28996"/>
              <a:gd name="connsiteY0" fmla="*/ 18166 h 18165"/>
              <a:gd name="connsiteX1" fmla="*/ 23881 w 28996"/>
              <a:gd name="connsiteY1" fmla="*/ 17785 h 18165"/>
              <a:gd name="connsiteX2" fmla="*/ 1973 w 28996"/>
              <a:gd name="connsiteY2" fmla="*/ 6736 h 18165"/>
              <a:gd name="connsiteX3" fmla="*/ 354 w 28996"/>
              <a:gd name="connsiteY3" fmla="*/ 1973 h 18165"/>
              <a:gd name="connsiteX4" fmla="*/ 5116 w 28996"/>
              <a:gd name="connsiteY4" fmla="*/ 354 h 18165"/>
              <a:gd name="connsiteX5" fmla="*/ 27024 w 28996"/>
              <a:gd name="connsiteY5" fmla="*/ 11403 h 18165"/>
              <a:gd name="connsiteX6" fmla="*/ 28643 w 28996"/>
              <a:gd name="connsiteY6" fmla="*/ 16165 h 18165"/>
              <a:gd name="connsiteX7" fmla="*/ 25500 w 28996"/>
              <a:gd name="connsiteY7" fmla="*/ 18166 h 1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996" h="18165">
                <a:moveTo>
                  <a:pt x="25500" y="18166"/>
                </a:moveTo>
                <a:cubicBezTo>
                  <a:pt x="24928" y="18166"/>
                  <a:pt x="24452" y="18070"/>
                  <a:pt x="23881" y="17785"/>
                </a:cubicBezTo>
                <a:lnTo>
                  <a:pt x="1973" y="6736"/>
                </a:lnTo>
                <a:cubicBezTo>
                  <a:pt x="259" y="5878"/>
                  <a:pt x="-503" y="3688"/>
                  <a:pt x="354" y="1973"/>
                </a:cubicBezTo>
                <a:cubicBezTo>
                  <a:pt x="1211" y="259"/>
                  <a:pt x="3402" y="-503"/>
                  <a:pt x="5116" y="354"/>
                </a:cubicBezTo>
                <a:lnTo>
                  <a:pt x="27024" y="11403"/>
                </a:lnTo>
                <a:cubicBezTo>
                  <a:pt x="28738" y="12260"/>
                  <a:pt x="29500" y="14451"/>
                  <a:pt x="28643" y="16165"/>
                </a:cubicBezTo>
                <a:cubicBezTo>
                  <a:pt x="28072" y="17404"/>
                  <a:pt x="26833" y="18166"/>
                  <a:pt x="25500" y="18166"/>
                </a:cubicBezTo>
                <a:close/>
              </a:path>
            </a:pathLst>
          </a:custGeom>
          <a:solidFill>
            <a:srgbClr val="FFFAF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id="{0728F8CD-6E1D-3A52-343B-C3E17E406C37}"/>
              </a:ext>
            </a:extLst>
          </p:cNvPr>
          <p:cNvSpPr/>
          <p:nvPr/>
        </p:nvSpPr>
        <p:spPr>
          <a:xfrm>
            <a:off x="6273389" y="2485341"/>
            <a:ext cx="20698" cy="27446"/>
          </a:xfrm>
          <a:custGeom>
            <a:avLst/>
            <a:gdLst>
              <a:gd name="connsiteX0" fmla="*/ 17159 w 20698"/>
              <a:gd name="connsiteY0" fmla="*/ 27446 h 27446"/>
              <a:gd name="connsiteX1" fmla="*/ 14207 w 20698"/>
              <a:gd name="connsiteY1" fmla="*/ 25922 h 27446"/>
              <a:gd name="connsiteX2" fmla="*/ 586 w 20698"/>
              <a:gd name="connsiteY2" fmla="*/ 5539 h 27446"/>
              <a:gd name="connsiteX3" fmla="*/ 1539 w 20698"/>
              <a:gd name="connsiteY3" fmla="*/ 586 h 27446"/>
              <a:gd name="connsiteX4" fmla="*/ 6491 w 20698"/>
              <a:gd name="connsiteY4" fmla="*/ 1538 h 27446"/>
              <a:gd name="connsiteX5" fmla="*/ 20112 w 20698"/>
              <a:gd name="connsiteY5" fmla="*/ 21922 h 27446"/>
              <a:gd name="connsiteX6" fmla="*/ 19160 w 20698"/>
              <a:gd name="connsiteY6" fmla="*/ 26875 h 27446"/>
              <a:gd name="connsiteX7" fmla="*/ 17159 w 20698"/>
              <a:gd name="connsiteY7" fmla="*/ 27446 h 2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698" h="27446">
                <a:moveTo>
                  <a:pt x="17159" y="27446"/>
                </a:moveTo>
                <a:cubicBezTo>
                  <a:pt x="16016" y="27446"/>
                  <a:pt x="14873" y="26875"/>
                  <a:pt x="14207" y="25922"/>
                </a:cubicBezTo>
                <a:lnTo>
                  <a:pt x="586" y="5539"/>
                </a:lnTo>
                <a:cubicBezTo>
                  <a:pt x="-462" y="3920"/>
                  <a:pt x="-81" y="1729"/>
                  <a:pt x="1539" y="586"/>
                </a:cubicBezTo>
                <a:cubicBezTo>
                  <a:pt x="3158" y="-462"/>
                  <a:pt x="5348" y="-81"/>
                  <a:pt x="6491" y="1538"/>
                </a:cubicBezTo>
                <a:lnTo>
                  <a:pt x="20112" y="21922"/>
                </a:lnTo>
                <a:cubicBezTo>
                  <a:pt x="21160" y="23541"/>
                  <a:pt x="20779" y="25732"/>
                  <a:pt x="19160" y="26875"/>
                </a:cubicBezTo>
                <a:cubicBezTo>
                  <a:pt x="18493" y="27256"/>
                  <a:pt x="17826" y="27446"/>
                  <a:pt x="17159" y="27446"/>
                </a:cubicBezTo>
                <a:close/>
              </a:path>
            </a:pathLst>
          </a:custGeom>
          <a:solidFill>
            <a:srgbClr val="FFFAF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E386E009-E326-EB45-667F-219D27C1BBFA}"/>
              </a:ext>
            </a:extLst>
          </p:cNvPr>
          <p:cNvSpPr/>
          <p:nvPr/>
        </p:nvSpPr>
        <p:spPr>
          <a:xfrm>
            <a:off x="6244710" y="2495524"/>
            <a:ext cx="15475" cy="30121"/>
          </a:xfrm>
          <a:custGeom>
            <a:avLst/>
            <a:gdLst>
              <a:gd name="connsiteX0" fmla="*/ 11929 w 15475"/>
              <a:gd name="connsiteY0" fmla="*/ 30122 h 30121"/>
              <a:gd name="connsiteX1" fmla="*/ 8595 w 15475"/>
              <a:gd name="connsiteY1" fmla="*/ 27836 h 30121"/>
              <a:gd name="connsiteX2" fmla="*/ 213 w 15475"/>
              <a:gd name="connsiteY2" fmla="*/ 4785 h 30121"/>
              <a:gd name="connsiteX3" fmla="*/ 2309 w 15475"/>
              <a:gd name="connsiteY3" fmla="*/ 213 h 30121"/>
              <a:gd name="connsiteX4" fmla="*/ 6880 w 15475"/>
              <a:gd name="connsiteY4" fmla="*/ 2309 h 30121"/>
              <a:gd name="connsiteX5" fmla="*/ 15262 w 15475"/>
              <a:gd name="connsiteY5" fmla="*/ 25359 h 30121"/>
              <a:gd name="connsiteX6" fmla="*/ 13167 w 15475"/>
              <a:gd name="connsiteY6" fmla="*/ 29931 h 30121"/>
              <a:gd name="connsiteX7" fmla="*/ 11929 w 15475"/>
              <a:gd name="connsiteY7" fmla="*/ 30122 h 30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75" h="30121">
                <a:moveTo>
                  <a:pt x="11929" y="30122"/>
                </a:moveTo>
                <a:cubicBezTo>
                  <a:pt x="10500" y="30122"/>
                  <a:pt x="9167" y="29264"/>
                  <a:pt x="8595" y="27836"/>
                </a:cubicBezTo>
                <a:lnTo>
                  <a:pt x="213" y="4785"/>
                </a:lnTo>
                <a:cubicBezTo>
                  <a:pt x="-454" y="2975"/>
                  <a:pt x="499" y="880"/>
                  <a:pt x="2309" y="213"/>
                </a:cubicBezTo>
                <a:cubicBezTo>
                  <a:pt x="4118" y="-454"/>
                  <a:pt x="6214" y="499"/>
                  <a:pt x="6880" y="2309"/>
                </a:cubicBezTo>
                <a:lnTo>
                  <a:pt x="15262" y="25359"/>
                </a:lnTo>
                <a:cubicBezTo>
                  <a:pt x="15929" y="27169"/>
                  <a:pt x="14977" y="29264"/>
                  <a:pt x="13167" y="29931"/>
                </a:cubicBezTo>
                <a:cubicBezTo>
                  <a:pt x="12691" y="30026"/>
                  <a:pt x="12310" y="30122"/>
                  <a:pt x="11929" y="30122"/>
                </a:cubicBezTo>
                <a:close/>
              </a:path>
            </a:pathLst>
          </a:custGeom>
          <a:solidFill>
            <a:srgbClr val="FFFAF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C4CEE972-C76D-4D1A-DB1D-D6A5022856E5}"/>
              </a:ext>
            </a:extLst>
          </p:cNvPr>
          <p:cNvSpPr/>
          <p:nvPr/>
        </p:nvSpPr>
        <p:spPr>
          <a:xfrm>
            <a:off x="6342555" y="2463257"/>
            <a:ext cx="35813" cy="35813"/>
          </a:xfrm>
          <a:custGeom>
            <a:avLst/>
            <a:gdLst>
              <a:gd name="connsiteX0" fmla="*/ 35814 w 35813"/>
              <a:gd name="connsiteY0" fmla="*/ 17907 h 35813"/>
              <a:gd name="connsiteX1" fmla="*/ 17907 w 35813"/>
              <a:gd name="connsiteY1" fmla="*/ 35814 h 35813"/>
              <a:gd name="connsiteX2" fmla="*/ 0 w 35813"/>
              <a:gd name="connsiteY2" fmla="*/ 17907 h 35813"/>
              <a:gd name="connsiteX3" fmla="*/ 17907 w 35813"/>
              <a:gd name="connsiteY3" fmla="*/ 0 h 35813"/>
              <a:gd name="connsiteX4" fmla="*/ 35814 w 35813"/>
              <a:gd name="connsiteY4" fmla="*/ 17907 h 35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13" h="35813">
                <a:moveTo>
                  <a:pt x="35814" y="17907"/>
                </a:moveTo>
                <a:cubicBezTo>
                  <a:pt x="35814" y="27797"/>
                  <a:pt x="27797" y="35814"/>
                  <a:pt x="17907" y="35814"/>
                </a:cubicBezTo>
                <a:cubicBezTo>
                  <a:pt x="8017" y="35814"/>
                  <a:pt x="0" y="27797"/>
                  <a:pt x="0" y="17907"/>
                </a:cubicBezTo>
                <a:cubicBezTo>
                  <a:pt x="0" y="8017"/>
                  <a:pt x="8017" y="0"/>
                  <a:pt x="17907" y="0"/>
                </a:cubicBezTo>
                <a:cubicBezTo>
                  <a:pt x="27797" y="0"/>
                  <a:pt x="35814" y="8017"/>
                  <a:pt x="35814" y="1790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35" name="图形 2">
            <a:extLst>
              <a:ext uri="{FF2B5EF4-FFF2-40B4-BE49-F238E27FC236}">
                <a16:creationId xmlns:a16="http://schemas.microsoft.com/office/drawing/2014/main" id="{FE4B02E9-3256-5050-089A-F2398D97E017}"/>
              </a:ext>
            </a:extLst>
          </p:cNvPr>
          <p:cNvGrpSpPr/>
          <p:nvPr/>
        </p:nvGrpSpPr>
        <p:grpSpPr>
          <a:xfrm>
            <a:off x="5377863" y="2162363"/>
            <a:ext cx="351662" cy="376813"/>
            <a:chOff x="4449794" y="2477262"/>
            <a:chExt cx="351662" cy="376813"/>
          </a:xfrm>
        </p:grpSpPr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5D60AA71-A867-9ED9-9F7D-916A82EA2EFA}"/>
                </a:ext>
              </a:extLst>
            </p:cNvPr>
            <p:cNvSpPr/>
            <p:nvPr/>
          </p:nvSpPr>
          <p:spPr>
            <a:xfrm>
              <a:off x="4449794" y="2477262"/>
              <a:ext cx="351662" cy="376813"/>
            </a:xfrm>
            <a:custGeom>
              <a:avLst/>
              <a:gdLst>
                <a:gd name="connsiteX0" fmla="*/ 351663 w 351662"/>
                <a:gd name="connsiteY0" fmla="*/ 175832 h 376813"/>
                <a:gd name="connsiteX1" fmla="*/ 175831 w 351662"/>
                <a:gd name="connsiteY1" fmla="*/ 0 h 376813"/>
                <a:gd name="connsiteX2" fmla="*/ 0 w 351662"/>
                <a:gd name="connsiteY2" fmla="*/ 175832 h 376813"/>
                <a:gd name="connsiteX3" fmla="*/ 175831 w 351662"/>
                <a:gd name="connsiteY3" fmla="*/ 351663 h 376813"/>
                <a:gd name="connsiteX4" fmla="*/ 246697 w 351662"/>
                <a:gd name="connsiteY4" fmla="*/ 336709 h 376813"/>
                <a:gd name="connsiteX5" fmla="*/ 315944 w 351662"/>
                <a:gd name="connsiteY5" fmla="*/ 376523 h 376813"/>
                <a:gd name="connsiteX6" fmla="*/ 282797 w 351662"/>
                <a:gd name="connsiteY6" fmla="*/ 315373 h 376813"/>
                <a:gd name="connsiteX7" fmla="*/ 351663 w 351662"/>
                <a:gd name="connsiteY7" fmla="*/ 175832 h 376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1662" h="376813">
                  <a:moveTo>
                    <a:pt x="351663" y="175832"/>
                  </a:moveTo>
                  <a:cubicBezTo>
                    <a:pt x="351663" y="78676"/>
                    <a:pt x="272986" y="0"/>
                    <a:pt x="175831" y="0"/>
                  </a:cubicBezTo>
                  <a:cubicBezTo>
                    <a:pt x="78676" y="0"/>
                    <a:pt x="0" y="78676"/>
                    <a:pt x="0" y="175832"/>
                  </a:cubicBezTo>
                  <a:cubicBezTo>
                    <a:pt x="0" y="272986"/>
                    <a:pt x="78676" y="351663"/>
                    <a:pt x="175831" y="351663"/>
                  </a:cubicBezTo>
                  <a:cubicBezTo>
                    <a:pt x="201073" y="351663"/>
                    <a:pt x="224980" y="346329"/>
                    <a:pt x="246697" y="336709"/>
                  </a:cubicBezTo>
                  <a:cubicBezTo>
                    <a:pt x="268605" y="350615"/>
                    <a:pt x="315563" y="380048"/>
                    <a:pt x="315944" y="376523"/>
                  </a:cubicBezTo>
                  <a:cubicBezTo>
                    <a:pt x="316230" y="373666"/>
                    <a:pt x="297371" y="340519"/>
                    <a:pt x="282797" y="315373"/>
                  </a:cubicBezTo>
                  <a:cubicBezTo>
                    <a:pt x="324612" y="283274"/>
                    <a:pt x="351663" y="232696"/>
                    <a:pt x="351663" y="17583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B415B19B-E406-78F9-ABBD-1ADFAEAF3843}"/>
                </a:ext>
              </a:extLst>
            </p:cNvPr>
            <p:cNvSpPr/>
            <p:nvPr/>
          </p:nvSpPr>
          <p:spPr>
            <a:xfrm>
              <a:off x="4523039" y="2576500"/>
              <a:ext cx="201552" cy="175843"/>
            </a:xfrm>
            <a:custGeom>
              <a:avLst/>
              <a:gdLst>
                <a:gd name="connsiteX0" fmla="*/ 182120 w 201552"/>
                <a:gd name="connsiteY0" fmla="*/ 9632 h 175843"/>
                <a:gd name="connsiteX1" fmla="*/ 100776 w 201552"/>
                <a:gd name="connsiteY1" fmla="*/ 36588 h 175843"/>
                <a:gd name="connsiteX2" fmla="*/ 19433 w 201552"/>
                <a:gd name="connsiteY2" fmla="*/ 9632 h 175843"/>
                <a:gd name="connsiteX3" fmla="*/ 46389 w 201552"/>
                <a:gd name="connsiteY3" fmla="*/ 121741 h 175843"/>
                <a:gd name="connsiteX4" fmla="*/ 100776 w 201552"/>
                <a:gd name="connsiteY4" fmla="*/ 175843 h 175843"/>
                <a:gd name="connsiteX5" fmla="*/ 155164 w 201552"/>
                <a:gd name="connsiteY5" fmla="*/ 121741 h 175843"/>
                <a:gd name="connsiteX6" fmla="*/ 182120 w 201552"/>
                <a:gd name="connsiteY6" fmla="*/ 9632 h 17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552" h="175843">
                  <a:moveTo>
                    <a:pt x="182120" y="9632"/>
                  </a:moveTo>
                  <a:cubicBezTo>
                    <a:pt x="144782" y="-22658"/>
                    <a:pt x="100776" y="36588"/>
                    <a:pt x="100776" y="36588"/>
                  </a:cubicBezTo>
                  <a:cubicBezTo>
                    <a:pt x="100776" y="36588"/>
                    <a:pt x="56771" y="-22563"/>
                    <a:pt x="19433" y="9632"/>
                  </a:cubicBezTo>
                  <a:cubicBezTo>
                    <a:pt x="-26097" y="48970"/>
                    <a:pt x="19052" y="98691"/>
                    <a:pt x="46389" y="121741"/>
                  </a:cubicBezTo>
                  <a:cubicBezTo>
                    <a:pt x="73726" y="144792"/>
                    <a:pt x="100776" y="175843"/>
                    <a:pt x="100776" y="175843"/>
                  </a:cubicBezTo>
                  <a:cubicBezTo>
                    <a:pt x="100776" y="175843"/>
                    <a:pt x="127827" y="144792"/>
                    <a:pt x="155164" y="121741"/>
                  </a:cubicBezTo>
                  <a:cubicBezTo>
                    <a:pt x="182501" y="98691"/>
                    <a:pt x="227650" y="48970"/>
                    <a:pt x="182120" y="9632"/>
                  </a:cubicBezTo>
                  <a:close/>
                </a:path>
              </a:pathLst>
            </a:custGeom>
            <a:solidFill>
              <a:srgbClr val="E9AF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8" name="图形 2">
            <a:extLst>
              <a:ext uri="{FF2B5EF4-FFF2-40B4-BE49-F238E27FC236}">
                <a16:creationId xmlns:a16="http://schemas.microsoft.com/office/drawing/2014/main" id="{BDD75FBC-2F6E-5C90-7AD6-EA4104FB4535}"/>
              </a:ext>
            </a:extLst>
          </p:cNvPr>
          <p:cNvGrpSpPr/>
          <p:nvPr/>
        </p:nvGrpSpPr>
        <p:grpSpPr>
          <a:xfrm>
            <a:off x="7465552" y="2267518"/>
            <a:ext cx="351758" cy="392625"/>
            <a:chOff x="6537483" y="2582417"/>
            <a:chExt cx="351758" cy="392625"/>
          </a:xfrm>
        </p:grpSpPr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F693B9EC-0A6A-C47E-4BDA-F6BE887D75E2}"/>
                </a:ext>
              </a:extLst>
            </p:cNvPr>
            <p:cNvSpPr/>
            <p:nvPr/>
          </p:nvSpPr>
          <p:spPr>
            <a:xfrm>
              <a:off x="6537483" y="2582417"/>
              <a:ext cx="351758" cy="392625"/>
            </a:xfrm>
            <a:custGeom>
              <a:avLst/>
              <a:gdLst>
                <a:gd name="connsiteX0" fmla="*/ 175832 w 351758"/>
                <a:gd name="connsiteY0" fmla="*/ 0 h 392625"/>
                <a:gd name="connsiteX1" fmla="*/ 0 w 351758"/>
                <a:gd name="connsiteY1" fmla="*/ 175831 h 392625"/>
                <a:gd name="connsiteX2" fmla="*/ 96012 w 351758"/>
                <a:gd name="connsiteY2" fmla="*/ 332518 h 392625"/>
                <a:gd name="connsiteX3" fmla="*/ 82487 w 351758"/>
                <a:gd name="connsiteY3" fmla="*/ 392621 h 392625"/>
                <a:gd name="connsiteX4" fmla="*/ 129730 w 351758"/>
                <a:gd name="connsiteY4" fmla="*/ 345567 h 392625"/>
                <a:gd name="connsiteX5" fmla="*/ 175927 w 351758"/>
                <a:gd name="connsiteY5" fmla="*/ 351758 h 392625"/>
                <a:gd name="connsiteX6" fmla="*/ 351759 w 351758"/>
                <a:gd name="connsiteY6" fmla="*/ 175927 h 392625"/>
                <a:gd name="connsiteX7" fmla="*/ 175832 w 351758"/>
                <a:gd name="connsiteY7" fmla="*/ 0 h 39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1758" h="392625">
                  <a:moveTo>
                    <a:pt x="175832" y="0"/>
                  </a:moveTo>
                  <a:cubicBezTo>
                    <a:pt x="78677" y="0"/>
                    <a:pt x="0" y="78677"/>
                    <a:pt x="0" y="175831"/>
                  </a:cubicBezTo>
                  <a:cubicBezTo>
                    <a:pt x="0" y="244221"/>
                    <a:pt x="39053" y="303371"/>
                    <a:pt x="96012" y="332518"/>
                  </a:cubicBezTo>
                  <a:cubicBezTo>
                    <a:pt x="88678" y="358902"/>
                    <a:pt x="79629" y="393097"/>
                    <a:pt x="82487" y="392621"/>
                  </a:cubicBezTo>
                  <a:cubicBezTo>
                    <a:pt x="85154" y="392144"/>
                    <a:pt x="110109" y="366331"/>
                    <a:pt x="129730" y="345567"/>
                  </a:cubicBezTo>
                  <a:cubicBezTo>
                    <a:pt x="144399" y="349568"/>
                    <a:pt x="159925" y="351758"/>
                    <a:pt x="175927" y="351758"/>
                  </a:cubicBezTo>
                  <a:cubicBezTo>
                    <a:pt x="273082" y="351758"/>
                    <a:pt x="351759" y="273082"/>
                    <a:pt x="351759" y="175927"/>
                  </a:cubicBezTo>
                  <a:cubicBezTo>
                    <a:pt x="351663" y="78677"/>
                    <a:pt x="272987" y="0"/>
                    <a:pt x="175832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0" name="图形 2">
              <a:extLst>
                <a:ext uri="{FF2B5EF4-FFF2-40B4-BE49-F238E27FC236}">
                  <a16:creationId xmlns:a16="http://schemas.microsoft.com/office/drawing/2014/main" id="{7F871B4B-9449-9DE3-EEF3-5A8C1139107C}"/>
                </a:ext>
              </a:extLst>
            </p:cNvPr>
            <p:cNvGrpSpPr/>
            <p:nvPr/>
          </p:nvGrpSpPr>
          <p:grpSpPr>
            <a:xfrm>
              <a:off x="6605182" y="2645893"/>
              <a:ext cx="185570" cy="188841"/>
              <a:chOff x="6605182" y="2645893"/>
              <a:chExt cx="185570" cy="188841"/>
            </a:xfrm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CD7E5105-13E0-993F-B964-E0572A26E15D}"/>
                  </a:ext>
                </a:extLst>
              </p:cNvPr>
              <p:cNvSpPr/>
              <p:nvPr/>
            </p:nvSpPr>
            <p:spPr>
              <a:xfrm>
                <a:off x="6605182" y="2645893"/>
                <a:ext cx="122039" cy="183422"/>
              </a:xfrm>
              <a:custGeom>
                <a:avLst/>
                <a:gdLst>
                  <a:gd name="connsiteX0" fmla="*/ 83844 w 122039"/>
                  <a:gd name="connsiteY0" fmla="*/ 51872 h 183422"/>
                  <a:gd name="connsiteX1" fmla="*/ 83844 w 122039"/>
                  <a:gd name="connsiteY1" fmla="*/ 4056 h 183422"/>
                  <a:gd name="connsiteX2" fmla="*/ 59650 w 122039"/>
                  <a:gd name="connsiteY2" fmla="*/ 26535 h 183422"/>
                  <a:gd name="connsiteX3" fmla="*/ 35743 w 122039"/>
                  <a:gd name="connsiteY3" fmla="*/ 69874 h 183422"/>
                  <a:gd name="connsiteX4" fmla="*/ 1738 w 122039"/>
                  <a:gd name="connsiteY4" fmla="*/ 91686 h 183422"/>
                  <a:gd name="connsiteX5" fmla="*/ 9263 w 122039"/>
                  <a:gd name="connsiteY5" fmla="*/ 180078 h 183422"/>
                  <a:gd name="connsiteX6" fmla="*/ 122039 w 122039"/>
                  <a:gd name="connsiteY6" fmla="*/ 180078 h 183422"/>
                  <a:gd name="connsiteX7" fmla="*/ 122039 w 122039"/>
                  <a:gd name="connsiteY7" fmla="*/ 92544 h 183422"/>
                  <a:gd name="connsiteX8" fmla="*/ 83844 w 122039"/>
                  <a:gd name="connsiteY8" fmla="*/ 51872 h 183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39" h="183422">
                    <a:moveTo>
                      <a:pt x="83844" y="51872"/>
                    </a:moveTo>
                    <a:lnTo>
                      <a:pt x="83844" y="4056"/>
                    </a:lnTo>
                    <a:cubicBezTo>
                      <a:pt x="83844" y="4056"/>
                      <a:pt x="64698" y="-14137"/>
                      <a:pt x="59650" y="26535"/>
                    </a:cubicBezTo>
                    <a:cubicBezTo>
                      <a:pt x="54602" y="67207"/>
                      <a:pt x="52887" y="69874"/>
                      <a:pt x="35743" y="69874"/>
                    </a:cubicBezTo>
                    <a:cubicBezTo>
                      <a:pt x="18597" y="69874"/>
                      <a:pt x="4691" y="70350"/>
                      <a:pt x="1738" y="91686"/>
                    </a:cubicBezTo>
                    <a:cubicBezTo>
                      <a:pt x="-1214" y="113118"/>
                      <a:pt x="-1405" y="172554"/>
                      <a:pt x="9263" y="180078"/>
                    </a:cubicBezTo>
                    <a:cubicBezTo>
                      <a:pt x="19931" y="187603"/>
                      <a:pt x="122039" y="180078"/>
                      <a:pt x="122039" y="180078"/>
                    </a:cubicBezTo>
                    <a:lnTo>
                      <a:pt x="122039" y="92544"/>
                    </a:lnTo>
                    <a:cubicBezTo>
                      <a:pt x="122039" y="92544"/>
                      <a:pt x="83844" y="76161"/>
                      <a:pt x="83844" y="51872"/>
                    </a:cubicBezTo>
                    <a:close/>
                  </a:path>
                </a:pathLst>
              </a:custGeom>
              <a:solidFill>
                <a:srgbClr val="E396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997B3D60-EB76-6444-35CA-862C1A4A1A2B}"/>
                  </a:ext>
                </a:extLst>
              </p:cNvPr>
              <p:cNvSpPr/>
              <p:nvPr/>
            </p:nvSpPr>
            <p:spPr>
              <a:xfrm>
                <a:off x="6721983" y="2727102"/>
                <a:ext cx="68770" cy="107632"/>
              </a:xfrm>
              <a:custGeom>
                <a:avLst/>
                <a:gdLst>
                  <a:gd name="connsiteX0" fmla="*/ 0 w 68770"/>
                  <a:gd name="connsiteY0" fmla="*/ 0 h 107632"/>
                  <a:gd name="connsiteX1" fmla="*/ 68770 w 68770"/>
                  <a:gd name="connsiteY1" fmla="*/ 0 h 107632"/>
                  <a:gd name="connsiteX2" fmla="*/ 68770 w 68770"/>
                  <a:gd name="connsiteY2" fmla="*/ 107632 h 107632"/>
                  <a:gd name="connsiteX3" fmla="*/ 0 w 68770"/>
                  <a:gd name="connsiteY3" fmla="*/ 107632 h 10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770" h="107632">
                    <a:moveTo>
                      <a:pt x="0" y="0"/>
                    </a:moveTo>
                    <a:lnTo>
                      <a:pt x="68770" y="0"/>
                    </a:lnTo>
                    <a:lnTo>
                      <a:pt x="68770" y="107632"/>
                    </a:lnTo>
                    <a:lnTo>
                      <a:pt x="0" y="107632"/>
                    </a:lnTo>
                    <a:close/>
                  </a:path>
                </a:pathLst>
              </a:custGeom>
              <a:solidFill>
                <a:srgbClr val="7ACF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B8F036E7-D3C8-AF61-0B1F-3888C4F2365E}"/>
              </a:ext>
            </a:extLst>
          </p:cNvPr>
          <p:cNvSpPr/>
          <p:nvPr/>
        </p:nvSpPr>
        <p:spPr>
          <a:xfrm>
            <a:off x="5251942" y="3889054"/>
            <a:ext cx="1296447" cy="28098"/>
          </a:xfrm>
          <a:custGeom>
            <a:avLst/>
            <a:gdLst>
              <a:gd name="connsiteX0" fmla="*/ 1283303 w 1296447"/>
              <a:gd name="connsiteY0" fmla="*/ 28099 h 28098"/>
              <a:gd name="connsiteX1" fmla="*/ 13144 w 1296447"/>
              <a:gd name="connsiteY1" fmla="*/ 28099 h 28098"/>
              <a:gd name="connsiteX2" fmla="*/ 0 w 1296447"/>
              <a:gd name="connsiteY2" fmla="*/ 14954 h 28098"/>
              <a:gd name="connsiteX3" fmla="*/ 0 w 1296447"/>
              <a:gd name="connsiteY3" fmla="*/ 13145 h 28098"/>
              <a:gd name="connsiteX4" fmla="*/ 13144 w 1296447"/>
              <a:gd name="connsiteY4" fmla="*/ 0 h 28098"/>
              <a:gd name="connsiteX5" fmla="*/ 1283303 w 1296447"/>
              <a:gd name="connsiteY5" fmla="*/ 0 h 28098"/>
              <a:gd name="connsiteX6" fmla="*/ 1296448 w 1296447"/>
              <a:gd name="connsiteY6" fmla="*/ 13145 h 28098"/>
              <a:gd name="connsiteX7" fmla="*/ 1296448 w 1296447"/>
              <a:gd name="connsiteY7" fmla="*/ 14954 h 28098"/>
              <a:gd name="connsiteX8" fmla="*/ 1283303 w 1296447"/>
              <a:gd name="connsiteY8" fmla="*/ 28099 h 2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96447" h="28098">
                <a:moveTo>
                  <a:pt x="1283303" y="28099"/>
                </a:moveTo>
                <a:lnTo>
                  <a:pt x="13144" y="28099"/>
                </a:lnTo>
                <a:cubicBezTo>
                  <a:pt x="5905" y="28099"/>
                  <a:pt x="0" y="22193"/>
                  <a:pt x="0" y="14954"/>
                </a:cubicBezTo>
                <a:lnTo>
                  <a:pt x="0" y="13145"/>
                </a:lnTo>
                <a:cubicBezTo>
                  <a:pt x="0" y="5906"/>
                  <a:pt x="5905" y="0"/>
                  <a:pt x="13144" y="0"/>
                </a:cubicBezTo>
                <a:lnTo>
                  <a:pt x="1283303" y="0"/>
                </a:lnTo>
                <a:cubicBezTo>
                  <a:pt x="1290542" y="0"/>
                  <a:pt x="1296448" y="5906"/>
                  <a:pt x="1296448" y="13145"/>
                </a:cubicBezTo>
                <a:lnTo>
                  <a:pt x="1296448" y="14954"/>
                </a:lnTo>
                <a:cubicBezTo>
                  <a:pt x="1296448" y="22193"/>
                  <a:pt x="1290542" y="28099"/>
                  <a:pt x="1283303" y="28099"/>
                </a:cubicBezTo>
                <a:close/>
              </a:path>
            </a:pathLst>
          </a:custGeom>
          <a:solidFill>
            <a:srgbClr val="99D6F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33E80A7F-17BB-6F01-87ED-103C0358F747}"/>
              </a:ext>
            </a:extLst>
          </p:cNvPr>
          <p:cNvSpPr/>
          <p:nvPr/>
        </p:nvSpPr>
        <p:spPr>
          <a:xfrm>
            <a:off x="7019497" y="3889054"/>
            <a:ext cx="617219" cy="28098"/>
          </a:xfrm>
          <a:custGeom>
            <a:avLst/>
            <a:gdLst>
              <a:gd name="connsiteX0" fmla="*/ 603980 w 617219"/>
              <a:gd name="connsiteY0" fmla="*/ 28099 h 28098"/>
              <a:gd name="connsiteX1" fmla="*/ 13145 w 617219"/>
              <a:gd name="connsiteY1" fmla="*/ 28099 h 28098"/>
              <a:gd name="connsiteX2" fmla="*/ 0 w 617219"/>
              <a:gd name="connsiteY2" fmla="*/ 14954 h 28098"/>
              <a:gd name="connsiteX3" fmla="*/ 0 w 617219"/>
              <a:gd name="connsiteY3" fmla="*/ 13145 h 28098"/>
              <a:gd name="connsiteX4" fmla="*/ 13145 w 617219"/>
              <a:gd name="connsiteY4" fmla="*/ 0 h 28098"/>
              <a:gd name="connsiteX5" fmla="*/ 604075 w 617219"/>
              <a:gd name="connsiteY5" fmla="*/ 0 h 28098"/>
              <a:gd name="connsiteX6" fmla="*/ 617220 w 617219"/>
              <a:gd name="connsiteY6" fmla="*/ 13145 h 28098"/>
              <a:gd name="connsiteX7" fmla="*/ 617220 w 617219"/>
              <a:gd name="connsiteY7" fmla="*/ 14954 h 28098"/>
              <a:gd name="connsiteX8" fmla="*/ 603980 w 617219"/>
              <a:gd name="connsiteY8" fmla="*/ 28099 h 2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7219" h="28098">
                <a:moveTo>
                  <a:pt x="603980" y="28099"/>
                </a:moveTo>
                <a:lnTo>
                  <a:pt x="13145" y="28099"/>
                </a:lnTo>
                <a:cubicBezTo>
                  <a:pt x="5905" y="28099"/>
                  <a:pt x="0" y="22193"/>
                  <a:pt x="0" y="14954"/>
                </a:cubicBezTo>
                <a:lnTo>
                  <a:pt x="0" y="13145"/>
                </a:lnTo>
                <a:cubicBezTo>
                  <a:pt x="0" y="5906"/>
                  <a:pt x="5905" y="0"/>
                  <a:pt x="13145" y="0"/>
                </a:cubicBezTo>
                <a:lnTo>
                  <a:pt x="604075" y="0"/>
                </a:lnTo>
                <a:cubicBezTo>
                  <a:pt x="611314" y="0"/>
                  <a:pt x="617220" y="5906"/>
                  <a:pt x="617220" y="13145"/>
                </a:cubicBezTo>
                <a:lnTo>
                  <a:pt x="617220" y="14954"/>
                </a:lnTo>
                <a:cubicBezTo>
                  <a:pt x="617220" y="22193"/>
                  <a:pt x="611219" y="28099"/>
                  <a:pt x="603980" y="28099"/>
                </a:cubicBezTo>
                <a:close/>
              </a:path>
            </a:pathLst>
          </a:custGeom>
          <a:solidFill>
            <a:srgbClr val="99D6F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55" name="图形 2">
            <a:extLst>
              <a:ext uri="{FF2B5EF4-FFF2-40B4-BE49-F238E27FC236}">
                <a16:creationId xmlns:a16="http://schemas.microsoft.com/office/drawing/2014/main" id="{57B1669E-27E4-426C-3084-8C031F540EF5}"/>
              </a:ext>
            </a:extLst>
          </p:cNvPr>
          <p:cNvGrpSpPr/>
          <p:nvPr/>
        </p:nvGrpSpPr>
        <p:grpSpPr>
          <a:xfrm>
            <a:off x="5162317" y="2554172"/>
            <a:ext cx="755288" cy="1309355"/>
            <a:chOff x="4234248" y="2869071"/>
            <a:chExt cx="755288" cy="1309355"/>
          </a:xfrm>
        </p:grpSpPr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85E712B3-1413-8E1A-49A3-54887BC30673}"/>
                </a:ext>
              </a:extLst>
            </p:cNvPr>
            <p:cNvSpPr/>
            <p:nvPr/>
          </p:nvSpPr>
          <p:spPr>
            <a:xfrm>
              <a:off x="4636484" y="3178430"/>
              <a:ext cx="197772" cy="399644"/>
            </a:xfrm>
            <a:custGeom>
              <a:avLst/>
              <a:gdLst>
                <a:gd name="connsiteX0" fmla="*/ 103823 w 197772"/>
                <a:gd name="connsiteY0" fmla="*/ 12826 h 399644"/>
                <a:gd name="connsiteX1" fmla="*/ 0 w 197772"/>
                <a:gd name="connsiteY1" fmla="*/ 279050 h 399644"/>
                <a:gd name="connsiteX2" fmla="*/ 170307 w 197772"/>
                <a:gd name="connsiteY2" fmla="*/ 397446 h 399644"/>
                <a:gd name="connsiteX3" fmla="*/ 188214 w 197772"/>
                <a:gd name="connsiteY3" fmla="*/ 198659 h 399644"/>
                <a:gd name="connsiteX4" fmla="*/ 103823 w 197772"/>
                <a:gd name="connsiteY4" fmla="*/ 12826 h 39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772" h="399644">
                  <a:moveTo>
                    <a:pt x="103823" y="12826"/>
                  </a:moveTo>
                  <a:cubicBezTo>
                    <a:pt x="103823" y="12826"/>
                    <a:pt x="51530" y="245331"/>
                    <a:pt x="0" y="279050"/>
                  </a:cubicBezTo>
                  <a:cubicBezTo>
                    <a:pt x="0" y="279050"/>
                    <a:pt x="159258" y="418686"/>
                    <a:pt x="170307" y="397446"/>
                  </a:cubicBezTo>
                  <a:cubicBezTo>
                    <a:pt x="182213" y="374490"/>
                    <a:pt x="156782" y="270001"/>
                    <a:pt x="188214" y="198659"/>
                  </a:cubicBezTo>
                  <a:cubicBezTo>
                    <a:pt x="219551" y="127316"/>
                    <a:pt x="169259" y="-48706"/>
                    <a:pt x="103823" y="12826"/>
                  </a:cubicBezTo>
                  <a:close/>
                </a:path>
              </a:pathLst>
            </a:custGeom>
            <a:solidFill>
              <a:srgbClr val="F1CA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B274C4BD-4C36-4AAC-C6C7-B2AB883F11B3}"/>
                </a:ext>
              </a:extLst>
            </p:cNvPr>
            <p:cNvSpPr/>
            <p:nvPr/>
          </p:nvSpPr>
          <p:spPr>
            <a:xfrm>
              <a:off x="4248004" y="3471862"/>
              <a:ext cx="550404" cy="326075"/>
            </a:xfrm>
            <a:custGeom>
              <a:avLst/>
              <a:gdLst>
                <a:gd name="connsiteX0" fmla="*/ 550404 w 550404"/>
                <a:gd name="connsiteY0" fmla="*/ 72485 h 326075"/>
                <a:gd name="connsiteX1" fmla="*/ 323519 w 550404"/>
                <a:gd name="connsiteY1" fmla="*/ 316516 h 326075"/>
                <a:gd name="connsiteX2" fmla="*/ 43865 w 550404"/>
                <a:gd name="connsiteY2" fmla="*/ 38767 h 326075"/>
                <a:gd name="connsiteX3" fmla="*/ 240 w 550404"/>
                <a:gd name="connsiteY3" fmla="*/ 62103 h 326075"/>
                <a:gd name="connsiteX4" fmla="*/ 65772 w 550404"/>
                <a:gd name="connsiteY4" fmla="*/ 4096 h 326075"/>
                <a:gd name="connsiteX5" fmla="*/ 357618 w 550404"/>
                <a:gd name="connsiteY5" fmla="*/ 226886 h 326075"/>
                <a:gd name="connsiteX6" fmla="*/ 425627 w 550404"/>
                <a:gd name="connsiteY6" fmla="*/ 0 h 326075"/>
                <a:gd name="connsiteX7" fmla="*/ 550404 w 550404"/>
                <a:gd name="connsiteY7" fmla="*/ 72485 h 32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0404" h="326075">
                  <a:moveTo>
                    <a:pt x="550404" y="72485"/>
                  </a:moveTo>
                  <a:cubicBezTo>
                    <a:pt x="550404" y="72485"/>
                    <a:pt x="486301" y="383953"/>
                    <a:pt x="323519" y="316516"/>
                  </a:cubicBezTo>
                  <a:cubicBezTo>
                    <a:pt x="160736" y="249079"/>
                    <a:pt x="43865" y="38767"/>
                    <a:pt x="43865" y="38767"/>
                  </a:cubicBezTo>
                  <a:cubicBezTo>
                    <a:pt x="43865" y="38767"/>
                    <a:pt x="5098" y="70390"/>
                    <a:pt x="240" y="62103"/>
                  </a:cubicBezTo>
                  <a:cubicBezTo>
                    <a:pt x="-4617" y="53912"/>
                    <a:pt x="65772" y="4096"/>
                    <a:pt x="65772" y="4096"/>
                  </a:cubicBezTo>
                  <a:cubicBezTo>
                    <a:pt x="65772" y="4096"/>
                    <a:pt x="337901" y="268319"/>
                    <a:pt x="357618" y="226886"/>
                  </a:cubicBezTo>
                  <a:cubicBezTo>
                    <a:pt x="377335" y="185452"/>
                    <a:pt x="425627" y="0"/>
                    <a:pt x="425627" y="0"/>
                  </a:cubicBezTo>
                  <a:lnTo>
                    <a:pt x="550404" y="72485"/>
                  </a:lnTo>
                  <a:close/>
                </a:path>
              </a:pathLst>
            </a:custGeom>
            <a:solidFill>
              <a:srgbClr val="F1CA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B8C222A8-4E51-1A5A-1B93-8428651B0A90}"/>
                </a:ext>
              </a:extLst>
            </p:cNvPr>
            <p:cNvSpPr/>
            <p:nvPr/>
          </p:nvSpPr>
          <p:spPr>
            <a:xfrm>
              <a:off x="4333113" y="3505485"/>
              <a:ext cx="456342" cy="310282"/>
            </a:xfrm>
            <a:custGeom>
              <a:avLst/>
              <a:gdLst>
                <a:gd name="connsiteX0" fmla="*/ 0 w 456342"/>
                <a:gd name="connsiteY0" fmla="*/ 81344 h 310282"/>
                <a:gd name="connsiteX1" fmla="*/ 52768 w 456342"/>
                <a:gd name="connsiteY1" fmla="*/ 27718 h 310282"/>
                <a:gd name="connsiteX2" fmla="*/ 262604 w 456342"/>
                <a:gd name="connsiteY2" fmla="*/ 177641 h 310282"/>
                <a:gd name="connsiteX3" fmla="*/ 331280 w 456342"/>
                <a:gd name="connsiteY3" fmla="*/ 0 h 310282"/>
                <a:gd name="connsiteX4" fmla="*/ 456343 w 456342"/>
                <a:gd name="connsiteY4" fmla="*/ 73914 h 310282"/>
                <a:gd name="connsiteX5" fmla="*/ 306133 w 456342"/>
                <a:gd name="connsiteY5" fmla="*/ 309563 h 310282"/>
                <a:gd name="connsiteX6" fmla="*/ 0 w 456342"/>
                <a:gd name="connsiteY6" fmla="*/ 81344 h 310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6342" h="310282">
                  <a:moveTo>
                    <a:pt x="0" y="81344"/>
                  </a:moveTo>
                  <a:lnTo>
                    <a:pt x="52768" y="27718"/>
                  </a:lnTo>
                  <a:cubicBezTo>
                    <a:pt x="52768" y="27718"/>
                    <a:pt x="235458" y="185547"/>
                    <a:pt x="262604" y="177641"/>
                  </a:cubicBezTo>
                  <a:cubicBezTo>
                    <a:pt x="289750" y="169640"/>
                    <a:pt x="331280" y="0"/>
                    <a:pt x="331280" y="0"/>
                  </a:cubicBezTo>
                  <a:lnTo>
                    <a:pt x="456343" y="73914"/>
                  </a:lnTo>
                  <a:cubicBezTo>
                    <a:pt x="456343" y="73914"/>
                    <a:pt x="407289" y="294037"/>
                    <a:pt x="306133" y="309563"/>
                  </a:cubicBezTo>
                  <a:cubicBezTo>
                    <a:pt x="205073" y="325184"/>
                    <a:pt x="0" y="81344"/>
                    <a:pt x="0" y="81344"/>
                  </a:cubicBezTo>
                  <a:close/>
                </a:path>
              </a:pathLst>
            </a:custGeom>
            <a:solidFill>
              <a:srgbClr val="64A8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0EC32C24-B2A8-2430-E6CE-F80138BCD8CF}"/>
                </a:ext>
              </a:extLst>
            </p:cNvPr>
            <p:cNvSpPr/>
            <p:nvPr/>
          </p:nvSpPr>
          <p:spPr>
            <a:xfrm>
              <a:off x="4542663" y="3512343"/>
              <a:ext cx="269426" cy="660202"/>
            </a:xfrm>
            <a:custGeom>
              <a:avLst/>
              <a:gdLst>
                <a:gd name="connsiteX0" fmla="*/ 256889 w 269426"/>
                <a:gd name="connsiteY0" fmla="*/ 64389 h 660202"/>
                <a:gd name="connsiteX1" fmla="*/ 243268 w 269426"/>
                <a:gd name="connsiteY1" fmla="*/ 365570 h 660202"/>
                <a:gd name="connsiteX2" fmla="*/ 31909 w 269426"/>
                <a:gd name="connsiteY2" fmla="*/ 601599 h 660202"/>
                <a:gd name="connsiteX3" fmla="*/ 62103 w 269426"/>
                <a:gd name="connsiteY3" fmla="*/ 659225 h 660202"/>
                <a:gd name="connsiteX4" fmla="*/ 0 w 269426"/>
                <a:gd name="connsiteY4" fmla="*/ 585406 h 660202"/>
                <a:gd name="connsiteX5" fmla="*/ 145161 w 269426"/>
                <a:gd name="connsiteY5" fmla="*/ 343662 h 660202"/>
                <a:gd name="connsiteX6" fmla="*/ 130683 w 269426"/>
                <a:gd name="connsiteY6" fmla="*/ 0 h 660202"/>
                <a:gd name="connsiteX7" fmla="*/ 256889 w 269426"/>
                <a:gd name="connsiteY7" fmla="*/ 64389 h 660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9426" h="660202">
                  <a:moveTo>
                    <a:pt x="256889" y="64389"/>
                  </a:moveTo>
                  <a:cubicBezTo>
                    <a:pt x="256889" y="64389"/>
                    <a:pt x="292703" y="228314"/>
                    <a:pt x="243268" y="365570"/>
                  </a:cubicBezTo>
                  <a:cubicBezTo>
                    <a:pt x="193834" y="502825"/>
                    <a:pt x="31909" y="601599"/>
                    <a:pt x="31909" y="601599"/>
                  </a:cubicBezTo>
                  <a:cubicBezTo>
                    <a:pt x="31909" y="601599"/>
                    <a:pt x="67627" y="648272"/>
                    <a:pt x="62103" y="659225"/>
                  </a:cubicBezTo>
                  <a:cubicBezTo>
                    <a:pt x="56578" y="670179"/>
                    <a:pt x="0" y="585406"/>
                    <a:pt x="0" y="585406"/>
                  </a:cubicBezTo>
                  <a:cubicBezTo>
                    <a:pt x="0" y="585406"/>
                    <a:pt x="132112" y="425958"/>
                    <a:pt x="145161" y="343662"/>
                  </a:cubicBezTo>
                  <a:cubicBezTo>
                    <a:pt x="158210" y="261366"/>
                    <a:pt x="130683" y="0"/>
                    <a:pt x="130683" y="0"/>
                  </a:cubicBezTo>
                  <a:lnTo>
                    <a:pt x="256889" y="64389"/>
                  </a:lnTo>
                  <a:close/>
                </a:path>
              </a:pathLst>
            </a:custGeom>
            <a:solidFill>
              <a:srgbClr val="F1CA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1C25FA9A-FAA0-AE29-4B1D-3BF034F582B2}"/>
                </a:ext>
              </a:extLst>
            </p:cNvPr>
            <p:cNvSpPr/>
            <p:nvPr/>
          </p:nvSpPr>
          <p:spPr>
            <a:xfrm>
              <a:off x="4598003" y="3491007"/>
              <a:ext cx="236397" cy="573474"/>
            </a:xfrm>
            <a:custGeom>
              <a:avLst/>
              <a:gdLst>
                <a:gd name="connsiteX0" fmla="*/ 223742 w 236397"/>
                <a:gd name="connsiteY0" fmla="*/ 77152 h 573474"/>
                <a:gd name="connsiteX1" fmla="*/ 233743 w 236397"/>
                <a:gd name="connsiteY1" fmla="*/ 267938 h 573474"/>
                <a:gd name="connsiteX2" fmla="*/ 64008 w 236397"/>
                <a:gd name="connsiteY2" fmla="*/ 573310 h 573474"/>
                <a:gd name="connsiteX3" fmla="*/ 0 w 236397"/>
                <a:gd name="connsiteY3" fmla="*/ 519589 h 573474"/>
                <a:gd name="connsiteX4" fmla="*/ 88011 w 236397"/>
                <a:gd name="connsiteY4" fmla="*/ 325374 h 573474"/>
                <a:gd name="connsiteX5" fmla="*/ 38290 w 236397"/>
                <a:gd name="connsiteY5" fmla="*/ 0 h 573474"/>
                <a:gd name="connsiteX6" fmla="*/ 223742 w 236397"/>
                <a:gd name="connsiteY6" fmla="*/ 77152 h 573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397" h="573474">
                  <a:moveTo>
                    <a:pt x="223742" y="77152"/>
                  </a:moveTo>
                  <a:cubicBezTo>
                    <a:pt x="223742" y="77152"/>
                    <a:pt x="243364" y="145637"/>
                    <a:pt x="233743" y="267938"/>
                  </a:cubicBezTo>
                  <a:cubicBezTo>
                    <a:pt x="224123" y="390239"/>
                    <a:pt x="68389" y="569690"/>
                    <a:pt x="64008" y="573310"/>
                  </a:cubicBezTo>
                  <a:cubicBezTo>
                    <a:pt x="59626" y="576929"/>
                    <a:pt x="0" y="519589"/>
                    <a:pt x="0" y="519589"/>
                  </a:cubicBezTo>
                  <a:cubicBezTo>
                    <a:pt x="0" y="519589"/>
                    <a:pt x="81343" y="421576"/>
                    <a:pt x="88011" y="325374"/>
                  </a:cubicBezTo>
                  <a:cubicBezTo>
                    <a:pt x="94679" y="229171"/>
                    <a:pt x="38290" y="0"/>
                    <a:pt x="38290" y="0"/>
                  </a:cubicBezTo>
                  <a:cubicBezTo>
                    <a:pt x="38290" y="0"/>
                    <a:pt x="208407" y="34766"/>
                    <a:pt x="223742" y="77152"/>
                  </a:cubicBezTo>
                  <a:close/>
                </a:path>
              </a:pathLst>
            </a:custGeom>
            <a:solidFill>
              <a:srgbClr val="7ACF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07051E52-3C14-6086-A53E-4C84CED9AB95}"/>
                </a:ext>
              </a:extLst>
            </p:cNvPr>
            <p:cNvSpPr/>
            <p:nvPr/>
          </p:nvSpPr>
          <p:spPr>
            <a:xfrm>
              <a:off x="4424076" y="2876599"/>
              <a:ext cx="565460" cy="230199"/>
            </a:xfrm>
            <a:custGeom>
              <a:avLst/>
              <a:gdLst>
                <a:gd name="connsiteX0" fmla="*/ 404336 w 565460"/>
                <a:gd name="connsiteY0" fmla="*/ 23002 h 230199"/>
                <a:gd name="connsiteX1" fmla="*/ 528542 w 565460"/>
                <a:gd name="connsiteY1" fmla="*/ 16810 h 230199"/>
                <a:gd name="connsiteX2" fmla="*/ 489776 w 565460"/>
                <a:gd name="connsiteY2" fmla="*/ 194166 h 230199"/>
                <a:gd name="connsiteX3" fmla="*/ 360140 w 565460"/>
                <a:gd name="connsiteY3" fmla="*/ 201024 h 230199"/>
                <a:gd name="connsiteX4" fmla="*/ 258413 w 565460"/>
                <a:gd name="connsiteY4" fmla="*/ 225789 h 230199"/>
                <a:gd name="connsiteX5" fmla="*/ 170688 w 565460"/>
                <a:gd name="connsiteY5" fmla="*/ 199881 h 230199"/>
                <a:gd name="connsiteX6" fmla="*/ 6286 w 565460"/>
                <a:gd name="connsiteY6" fmla="*/ 158352 h 230199"/>
                <a:gd name="connsiteX7" fmla="*/ 36957 w 565460"/>
                <a:gd name="connsiteY7" fmla="*/ 116156 h 230199"/>
                <a:gd name="connsiteX8" fmla="*/ 144399 w 565460"/>
                <a:gd name="connsiteY8" fmla="*/ 77485 h 230199"/>
                <a:gd name="connsiteX9" fmla="*/ 221075 w 565460"/>
                <a:gd name="connsiteY9" fmla="*/ 90915 h 230199"/>
                <a:gd name="connsiteX10" fmla="*/ 309658 w 565460"/>
                <a:gd name="connsiteY10" fmla="*/ 35384 h 230199"/>
                <a:gd name="connsiteX11" fmla="*/ 404336 w 565460"/>
                <a:gd name="connsiteY11" fmla="*/ 23002 h 230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65460" h="230199">
                  <a:moveTo>
                    <a:pt x="404336" y="23002"/>
                  </a:moveTo>
                  <a:cubicBezTo>
                    <a:pt x="404336" y="23002"/>
                    <a:pt x="468535" y="-24338"/>
                    <a:pt x="528542" y="16810"/>
                  </a:cubicBezTo>
                  <a:cubicBezTo>
                    <a:pt x="583311" y="54434"/>
                    <a:pt x="582454" y="178545"/>
                    <a:pt x="489776" y="194166"/>
                  </a:cubicBezTo>
                  <a:cubicBezTo>
                    <a:pt x="408718" y="207786"/>
                    <a:pt x="395192" y="183307"/>
                    <a:pt x="360140" y="201024"/>
                  </a:cubicBezTo>
                  <a:cubicBezTo>
                    <a:pt x="325088" y="218740"/>
                    <a:pt x="315373" y="239410"/>
                    <a:pt x="258413" y="225789"/>
                  </a:cubicBezTo>
                  <a:cubicBezTo>
                    <a:pt x="220599" y="216740"/>
                    <a:pt x="205835" y="188832"/>
                    <a:pt x="170688" y="199881"/>
                  </a:cubicBezTo>
                  <a:cubicBezTo>
                    <a:pt x="135541" y="210930"/>
                    <a:pt x="39814" y="217978"/>
                    <a:pt x="6286" y="158352"/>
                  </a:cubicBezTo>
                  <a:cubicBezTo>
                    <a:pt x="-8001" y="132920"/>
                    <a:pt x="2000" y="106440"/>
                    <a:pt x="36957" y="116156"/>
                  </a:cubicBezTo>
                  <a:cubicBezTo>
                    <a:pt x="93916" y="132063"/>
                    <a:pt x="93916" y="76246"/>
                    <a:pt x="144399" y="77485"/>
                  </a:cubicBezTo>
                  <a:cubicBezTo>
                    <a:pt x="194786" y="78723"/>
                    <a:pt x="190405" y="99392"/>
                    <a:pt x="221075" y="90915"/>
                  </a:cubicBezTo>
                  <a:cubicBezTo>
                    <a:pt x="251746" y="82437"/>
                    <a:pt x="263652" y="38527"/>
                    <a:pt x="309658" y="35384"/>
                  </a:cubicBezTo>
                  <a:cubicBezTo>
                    <a:pt x="355663" y="32241"/>
                    <a:pt x="361569" y="54053"/>
                    <a:pt x="404336" y="23002"/>
                  </a:cubicBezTo>
                  <a:close/>
                </a:path>
              </a:pathLst>
            </a:custGeom>
            <a:solidFill>
              <a:srgbClr val="E9AF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E7DF7254-D12A-462A-BAB1-F5BADDA09989}"/>
                </a:ext>
              </a:extLst>
            </p:cNvPr>
            <p:cNvSpPr/>
            <p:nvPr/>
          </p:nvSpPr>
          <p:spPr>
            <a:xfrm>
              <a:off x="4834413" y="2961322"/>
              <a:ext cx="89509" cy="179832"/>
            </a:xfrm>
            <a:custGeom>
              <a:avLst/>
              <a:gdLst>
                <a:gd name="connsiteX0" fmla="*/ 0 w 89509"/>
                <a:gd name="connsiteY0" fmla="*/ 139637 h 179832"/>
                <a:gd name="connsiteX1" fmla="*/ 53531 w 89509"/>
                <a:gd name="connsiteY1" fmla="*/ 179832 h 179832"/>
                <a:gd name="connsiteX2" fmla="*/ 87630 w 89509"/>
                <a:gd name="connsiteY2" fmla="*/ 76771 h 179832"/>
                <a:gd name="connsiteX3" fmla="*/ 47149 w 89509"/>
                <a:gd name="connsiteY3" fmla="*/ 0 h 179832"/>
                <a:gd name="connsiteX4" fmla="*/ 0 w 89509"/>
                <a:gd name="connsiteY4" fmla="*/ 139637 h 17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509" h="179832">
                  <a:moveTo>
                    <a:pt x="0" y="139637"/>
                  </a:moveTo>
                  <a:lnTo>
                    <a:pt x="53531" y="179832"/>
                  </a:lnTo>
                  <a:cubicBezTo>
                    <a:pt x="53531" y="179832"/>
                    <a:pt x="69914" y="106585"/>
                    <a:pt x="87630" y="76771"/>
                  </a:cubicBezTo>
                  <a:cubicBezTo>
                    <a:pt x="100013" y="56007"/>
                    <a:pt x="47149" y="0"/>
                    <a:pt x="47149" y="0"/>
                  </a:cubicBezTo>
                  <a:lnTo>
                    <a:pt x="0" y="139637"/>
                  </a:lnTo>
                  <a:close/>
                </a:path>
              </a:pathLst>
            </a:custGeom>
            <a:solidFill>
              <a:srgbClr val="F1CA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EA632E72-A2B7-F655-52B4-764FF82E53D4}"/>
                </a:ext>
              </a:extLst>
            </p:cNvPr>
            <p:cNvSpPr/>
            <p:nvPr/>
          </p:nvSpPr>
          <p:spPr>
            <a:xfrm>
              <a:off x="4693253" y="3095337"/>
              <a:ext cx="216989" cy="290323"/>
            </a:xfrm>
            <a:custGeom>
              <a:avLst/>
              <a:gdLst>
                <a:gd name="connsiteX0" fmla="*/ 161449 w 216989"/>
                <a:gd name="connsiteY0" fmla="*/ 287562 h 290323"/>
                <a:gd name="connsiteX1" fmla="*/ 212122 w 216989"/>
                <a:gd name="connsiteY1" fmla="*/ 155926 h 290323"/>
                <a:gd name="connsiteX2" fmla="*/ 149923 w 216989"/>
                <a:gd name="connsiteY2" fmla="*/ 2 h 290323"/>
                <a:gd name="connsiteX3" fmla="*/ 0 w 216989"/>
                <a:gd name="connsiteY3" fmla="*/ 200123 h 290323"/>
                <a:gd name="connsiteX4" fmla="*/ 161449 w 216989"/>
                <a:gd name="connsiteY4" fmla="*/ 287562 h 29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989" h="290323">
                  <a:moveTo>
                    <a:pt x="161449" y="287562"/>
                  </a:moveTo>
                  <a:cubicBezTo>
                    <a:pt x="161449" y="287562"/>
                    <a:pt x="147352" y="320899"/>
                    <a:pt x="212122" y="155926"/>
                  </a:cubicBezTo>
                  <a:cubicBezTo>
                    <a:pt x="236125" y="94681"/>
                    <a:pt x="164306" y="98"/>
                    <a:pt x="149923" y="2"/>
                  </a:cubicBezTo>
                  <a:cubicBezTo>
                    <a:pt x="71342" y="-760"/>
                    <a:pt x="0" y="200123"/>
                    <a:pt x="0" y="200123"/>
                  </a:cubicBezTo>
                  <a:cubicBezTo>
                    <a:pt x="0" y="200123"/>
                    <a:pt x="13525" y="248795"/>
                    <a:pt x="161449" y="287562"/>
                  </a:cubicBezTo>
                  <a:close/>
                </a:path>
              </a:pathLst>
            </a:custGeom>
            <a:solidFill>
              <a:srgbClr val="3B698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7783C3EA-3111-C1D1-DFAC-4B0F471A767B}"/>
                </a:ext>
              </a:extLst>
            </p:cNvPr>
            <p:cNvSpPr/>
            <p:nvPr/>
          </p:nvSpPr>
          <p:spPr>
            <a:xfrm>
              <a:off x="4861716" y="2915237"/>
              <a:ext cx="100389" cy="147702"/>
            </a:xfrm>
            <a:custGeom>
              <a:avLst/>
              <a:gdLst>
                <a:gd name="connsiteX0" fmla="*/ 97761 w 100389"/>
                <a:gd name="connsiteY0" fmla="*/ 19034 h 147702"/>
                <a:gd name="connsiteX1" fmla="*/ 57089 w 100389"/>
                <a:gd name="connsiteY1" fmla="*/ 147145 h 147702"/>
                <a:gd name="connsiteX2" fmla="*/ 2606 w 100389"/>
                <a:gd name="connsiteY2" fmla="*/ 20462 h 147702"/>
                <a:gd name="connsiteX3" fmla="*/ 97761 w 100389"/>
                <a:gd name="connsiteY3" fmla="*/ 19034 h 147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389" h="147702">
                  <a:moveTo>
                    <a:pt x="97761" y="19034"/>
                  </a:moveTo>
                  <a:cubicBezTo>
                    <a:pt x="97761" y="19034"/>
                    <a:pt x="115858" y="132476"/>
                    <a:pt x="57089" y="147145"/>
                  </a:cubicBezTo>
                  <a:cubicBezTo>
                    <a:pt x="19846" y="156479"/>
                    <a:pt x="-9015" y="45894"/>
                    <a:pt x="2606" y="20462"/>
                  </a:cubicBezTo>
                  <a:cubicBezTo>
                    <a:pt x="14131" y="-5160"/>
                    <a:pt x="99189" y="-7922"/>
                    <a:pt x="97761" y="19034"/>
                  </a:cubicBezTo>
                  <a:close/>
                </a:path>
              </a:pathLst>
            </a:custGeom>
            <a:solidFill>
              <a:srgbClr val="F1CA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E6B8A7F1-9FF3-169C-6975-3B2B274D6808}"/>
                </a:ext>
              </a:extLst>
            </p:cNvPr>
            <p:cNvSpPr/>
            <p:nvPr/>
          </p:nvSpPr>
          <p:spPr>
            <a:xfrm>
              <a:off x="4848898" y="2967146"/>
              <a:ext cx="25260" cy="38724"/>
            </a:xfrm>
            <a:custGeom>
              <a:avLst/>
              <a:gdLst>
                <a:gd name="connsiteX0" fmla="*/ 22853 w 25260"/>
                <a:gd name="connsiteY0" fmla="*/ 17035 h 38724"/>
                <a:gd name="connsiteX1" fmla="*/ 2089 w 25260"/>
                <a:gd name="connsiteY1" fmla="*/ 3415 h 38724"/>
                <a:gd name="connsiteX2" fmla="*/ 20472 w 25260"/>
                <a:gd name="connsiteY2" fmla="*/ 38086 h 38724"/>
                <a:gd name="connsiteX3" fmla="*/ 22853 w 25260"/>
                <a:gd name="connsiteY3" fmla="*/ 17035 h 3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60" h="38724">
                  <a:moveTo>
                    <a:pt x="22853" y="17035"/>
                  </a:moveTo>
                  <a:cubicBezTo>
                    <a:pt x="22853" y="17035"/>
                    <a:pt x="10185" y="-9158"/>
                    <a:pt x="2089" y="3415"/>
                  </a:cubicBezTo>
                  <a:cubicBezTo>
                    <a:pt x="-6008" y="15988"/>
                    <a:pt x="11423" y="43229"/>
                    <a:pt x="20472" y="38086"/>
                  </a:cubicBezTo>
                  <a:cubicBezTo>
                    <a:pt x="29616" y="32847"/>
                    <a:pt x="22853" y="17035"/>
                    <a:pt x="22853" y="17035"/>
                  </a:cubicBezTo>
                  <a:close/>
                </a:path>
              </a:pathLst>
            </a:custGeom>
            <a:solidFill>
              <a:srgbClr val="F1CA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71AD9010-036D-D114-A842-5AE442745C51}"/>
                </a:ext>
              </a:extLst>
            </p:cNvPr>
            <p:cNvSpPr/>
            <p:nvPr/>
          </p:nvSpPr>
          <p:spPr>
            <a:xfrm>
              <a:off x="4836033" y="2904943"/>
              <a:ext cx="125730" cy="70544"/>
            </a:xfrm>
            <a:custGeom>
              <a:avLst/>
              <a:gdLst>
                <a:gd name="connsiteX0" fmla="*/ 125730 w 125730"/>
                <a:gd name="connsiteY0" fmla="*/ 21231 h 70544"/>
                <a:gd name="connsiteX1" fmla="*/ 66580 w 125730"/>
                <a:gd name="connsiteY1" fmla="*/ 44949 h 70544"/>
                <a:gd name="connsiteX2" fmla="*/ 0 w 125730"/>
                <a:gd name="connsiteY2" fmla="*/ 57807 h 70544"/>
                <a:gd name="connsiteX3" fmla="*/ 125730 w 125730"/>
                <a:gd name="connsiteY3" fmla="*/ 21231 h 70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730" h="70544">
                  <a:moveTo>
                    <a:pt x="125730" y="21231"/>
                  </a:moveTo>
                  <a:cubicBezTo>
                    <a:pt x="125730" y="21231"/>
                    <a:pt x="92297" y="-390"/>
                    <a:pt x="66580" y="44949"/>
                  </a:cubicBezTo>
                  <a:cubicBezTo>
                    <a:pt x="38862" y="93717"/>
                    <a:pt x="0" y="57807"/>
                    <a:pt x="0" y="57807"/>
                  </a:cubicBezTo>
                  <a:cubicBezTo>
                    <a:pt x="0" y="57807"/>
                    <a:pt x="9239" y="-42586"/>
                    <a:pt x="125730" y="21231"/>
                  </a:cubicBezTo>
                  <a:close/>
                </a:path>
              </a:pathLst>
            </a:custGeom>
            <a:solidFill>
              <a:srgbClr val="E9AF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5A91A4E7-8F2C-4F4F-E0BC-101BF082D948}"/>
                </a:ext>
              </a:extLst>
            </p:cNvPr>
            <p:cNvSpPr/>
            <p:nvPr/>
          </p:nvSpPr>
          <p:spPr>
            <a:xfrm>
              <a:off x="4533518" y="4097655"/>
              <a:ext cx="76600" cy="80771"/>
            </a:xfrm>
            <a:custGeom>
              <a:avLst/>
              <a:gdLst>
                <a:gd name="connsiteX0" fmla="*/ 9239 w 76600"/>
                <a:gd name="connsiteY0" fmla="*/ 0 h 80771"/>
                <a:gd name="connsiteX1" fmla="*/ 57721 w 76600"/>
                <a:gd name="connsiteY1" fmla="*/ 52102 h 80771"/>
                <a:gd name="connsiteX2" fmla="*/ 62008 w 76600"/>
                <a:gd name="connsiteY2" fmla="*/ 46958 h 80771"/>
                <a:gd name="connsiteX3" fmla="*/ 76486 w 76600"/>
                <a:gd name="connsiteY3" fmla="*/ 80391 h 80771"/>
                <a:gd name="connsiteX4" fmla="*/ 0 w 76600"/>
                <a:gd name="connsiteY4" fmla="*/ 10858 h 80771"/>
                <a:gd name="connsiteX5" fmla="*/ 9239 w 76600"/>
                <a:gd name="connsiteY5" fmla="*/ 0 h 80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600" h="80771">
                  <a:moveTo>
                    <a:pt x="9239" y="0"/>
                  </a:moveTo>
                  <a:lnTo>
                    <a:pt x="57721" y="52102"/>
                  </a:lnTo>
                  <a:lnTo>
                    <a:pt x="62008" y="46958"/>
                  </a:lnTo>
                  <a:cubicBezTo>
                    <a:pt x="62008" y="46958"/>
                    <a:pt x="78105" y="74009"/>
                    <a:pt x="76486" y="80391"/>
                  </a:cubicBezTo>
                  <a:cubicBezTo>
                    <a:pt x="74867" y="86773"/>
                    <a:pt x="0" y="10858"/>
                    <a:pt x="0" y="10858"/>
                  </a:cubicBezTo>
                  <a:lnTo>
                    <a:pt x="9239" y="0"/>
                  </a:ln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CA339C03-FD85-ACFA-C0BA-435BDB61DC0E}"/>
                </a:ext>
              </a:extLst>
            </p:cNvPr>
            <p:cNvSpPr/>
            <p:nvPr/>
          </p:nvSpPr>
          <p:spPr>
            <a:xfrm>
              <a:off x="4234248" y="3466528"/>
              <a:ext cx="81814" cy="75663"/>
            </a:xfrm>
            <a:custGeom>
              <a:avLst/>
              <a:gdLst>
                <a:gd name="connsiteX0" fmla="*/ 81814 w 81814"/>
                <a:gd name="connsiteY0" fmla="*/ 9430 h 75663"/>
                <a:gd name="connsiteX1" fmla="*/ 29046 w 81814"/>
                <a:gd name="connsiteY1" fmla="*/ 57245 h 75663"/>
                <a:gd name="connsiteX2" fmla="*/ 34094 w 81814"/>
                <a:gd name="connsiteY2" fmla="*/ 61531 h 75663"/>
                <a:gd name="connsiteX3" fmla="*/ 376 w 81814"/>
                <a:gd name="connsiteY3" fmla="*/ 75533 h 75663"/>
                <a:gd name="connsiteX4" fmla="*/ 71051 w 81814"/>
                <a:gd name="connsiteY4" fmla="*/ 0 h 75663"/>
                <a:gd name="connsiteX5" fmla="*/ 81814 w 81814"/>
                <a:gd name="connsiteY5" fmla="*/ 9430 h 7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814" h="75663">
                  <a:moveTo>
                    <a:pt x="81814" y="9430"/>
                  </a:moveTo>
                  <a:lnTo>
                    <a:pt x="29046" y="57245"/>
                  </a:lnTo>
                  <a:lnTo>
                    <a:pt x="34094" y="61531"/>
                  </a:lnTo>
                  <a:cubicBezTo>
                    <a:pt x="34094" y="61531"/>
                    <a:pt x="6853" y="77248"/>
                    <a:pt x="376" y="75533"/>
                  </a:cubicBezTo>
                  <a:cubicBezTo>
                    <a:pt x="-6006" y="73819"/>
                    <a:pt x="71051" y="0"/>
                    <a:pt x="71051" y="0"/>
                  </a:cubicBezTo>
                  <a:lnTo>
                    <a:pt x="81814" y="9430"/>
                  </a:ln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011F4A5C-C37B-5DC0-D3F0-689CEFE386D4}"/>
                </a:ext>
              </a:extLst>
            </p:cNvPr>
            <p:cNvSpPr/>
            <p:nvPr/>
          </p:nvSpPr>
          <p:spPr>
            <a:xfrm>
              <a:off x="4816839" y="3119911"/>
              <a:ext cx="119399" cy="205050"/>
            </a:xfrm>
            <a:custGeom>
              <a:avLst/>
              <a:gdLst>
                <a:gd name="connsiteX0" fmla="*/ 14050 w 119399"/>
                <a:gd name="connsiteY0" fmla="*/ 151450 h 205050"/>
                <a:gd name="connsiteX1" fmla="*/ 98537 w 119399"/>
                <a:gd name="connsiteY1" fmla="*/ 178882 h 205050"/>
                <a:gd name="connsiteX2" fmla="*/ 75868 w 119399"/>
                <a:gd name="connsiteY2" fmla="*/ 7146 h 205050"/>
                <a:gd name="connsiteX3" fmla="*/ 14050 w 119399"/>
                <a:gd name="connsiteY3" fmla="*/ 151450 h 20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399" h="205050">
                  <a:moveTo>
                    <a:pt x="14050" y="151450"/>
                  </a:moveTo>
                  <a:cubicBezTo>
                    <a:pt x="14050" y="151450"/>
                    <a:pt x="43197" y="250891"/>
                    <a:pt x="98537" y="178882"/>
                  </a:cubicBezTo>
                  <a:cubicBezTo>
                    <a:pt x="153877" y="106968"/>
                    <a:pt x="82345" y="55724"/>
                    <a:pt x="75868" y="7146"/>
                  </a:cubicBezTo>
                  <a:cubicBezTo>
                    <a:pt x="71581" y="-24382"/>
                    <a:pt x="-38147" y="52866"/>
                    <a:pt x="14050" y="151450"/>
                  </a:cubicBezTo>
                  <a:close/>
                </a:path>
              </a:pathLst>
            </a:custGeom>
            <a:solidFill>
              <a:srgbClr val="3B698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387E2ED-BBF3-79AB-E0BA-34E3CA0390A7}"/>
                </a:ext>
              </a:extLst>
            </p:cNvPr>
            <p:cNvSpPr/>
            <p:nvPr/>
          </p:nvSpPr>
          <p:spPr>
            <a:xfrm>
              <a:off x="4806782" y="3100973"/>
              <a:ext cx="139977" cy="540261"/>
            </a:xfrm>
            <a:custGeom>
              <a:avLst/>
              <a:gdLst>
                <a:gd name="connsiteX0" fmla="*/ 91544 w 139977"/>
                <a:gd name="connsiteY0" fmla="*/ 518717 h 540261"/>
                <a:gd name="connsiteX1" fmla="*/ 121738 w 139977"/>
                <a:gd name="connsiteY1" fmla="*/ 535481 h 540261"/>
                <a:gd name="connsiteX2" fmla="*/ 113546 w 139977"/>
                <a:gd name="connsiteY2" fmla="*/ 509383 h 540261"/>
                <a:gd name="connsiteX3" fmla="*/ 86114 w 139977"/>
                <a:gd name="connsiteY3" fmla="*/ 88092 h 540261"/>
                <a:gd name="connsiteX4" fmla="*/ 27631 w 139977"/>
                <a:gd name="connsiteY4" fmla="*/ 12654 h 540261"/>
                <a:gd name="connsiteX5" fmla="*/ 10486 w 139977"/>
                <a:gd name="connsiteY5" fmla="*/ 224109 h 540261"/>
                <a:gd name="connsiteX6" fmla="*/ 91544 w 139977"/>
                <a:gd name="connsiteY6" fmla="*/ 518717 h 540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977" h="540261">
                  <a:moveTo>
                    <a:pt x="91544" y="518717"/>
                  </a:moveTo>
                  <a:cubicBezTo>
                    <a:pt x="91544" y="518717"/>
                    <a:pt x="95639" y="520718"/>
                    <a:pt x="121738" y="535481"/>
                  </a:cubicBezTo>
                  <a:cubicBezTo>
                    <a:pt x="148979" y="550817"/>
                    <a:pt x="145265" y="525766"/>
                    <a:pt x="113546" y="509383"/>
                  </a:cubicBezTo>
                  <a:cubicBezTo>
                    <a:pt x="81733" y="493000"/>
                    <a:pt x="90210" y="170483"/>
                    <a:pt x="86114" y="88092"/>
                  </a:cubicBezTo>
                  <a:cubicBezTo>
                    <a:pt x="82019" y="5796"/>
                    <a:pt x="66683" y="-17540"/>
                    <a:pt x="27631" y="12654"/>
                  </a:cubicBezTo>
                  <a:cubicBezTo>
                    <a:pt x="-11326" y="42848"/>
                    <a:pt x="-1135" y="101237"/>
                    <a:pt x="10486" y="224109"/>
                  </a:cubicBezTo>
                  <a:cubicBezTo>
                    <a:pt x="30393" y="434516"/>
                    <a:pt x="77828" y="510240"/>
                    <a:pt x="91544" y="518717"/>
                  </a:cubicBezTo>
                  <a:close/>
                </a:path>
              </a:pathLst>
            </a:custGeom>
            <a:solidFill>
              <a:srgbClr val="F1CAA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9E9682E1-A353-B0E6-DE61-15563D52C34C}"/>
                </a:ext>
              </a:extLst>
            </p:cNvPr>
            <p:cNvSpPr/>
            <p:nvPr/>
          </p:nvSpPr>
          <p:spPr>
            <a:xfrm>
              <a:off x="4894516" y="2985420"/>
              <a:ext cx="8762" cy="8762"/>
            </a:xfrm>
            <a:custGeom>
              <a:avLst/>
              <a:gdLst>
                <a:gd name="connsiteX0" fmla="*/ 8763 w 8762"/>
                <a:gd name="connsiteY0" fmla="*/ 4382 h 8762"/>
                <a:gd name="connsiteX1" fmla="*/ 4382 w 8762"/>
                <a:gd name="connsiteY1" fmla="*/ 8763 h 8762"/>
                <a:gd name="connsiteX2" fmla="*/ 0 w 8762"/>
                <a:gd name="connsiteY2" fmla="*/ 4382 h 8762"/>
                <a:gd name="connsiteX3" fmla="*/ 4382 w 8762"/>
                <a:gd name="connsiteY3" fmla="*/ 0 h 8762"/>
                <a:gd name="connsiteX4" fmla="*/ 8763 w 8762"/>
                <a:gd name="connsiteY4" fmla="*/ 4382 h 8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2" h="8762">
                  <a:moveTo>
                    <a:pt x="8763" y="4382"/>
                  </a:moveTo>
                  <a:cubicBezTo>
                    <a:pt x="8763" y="6802"/>
                    <a:pt x="6801" y="8763"/>
                    <a:pt x="4382" y="8763"/>
                  </a:cubicBezTo>
                  <a:cubicBezTo>
                    <a:pt x="1962" y="8763"/>
                    <a:pt x="0" y="6801"/>
                    <a:pt x="0" y="4382"/>
                  </a:cubicBezTo>
                  <a:cubicBezTo>
                    <a:pt x="0" y="1962"/>
                    <a:pt x="1962" y="0"/>
                    <a:pt x="4382" y="0"/>
                  </a:cubicBezTo>
                  <a:cubicBezTo>
                    <a:pt x="6801" y="0"/>
                    <a:pt x="8763" y="1962"/>
                    <a:pt x="8763" y="4382"/>
                  </a:cubicBez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FC0C8418-893D-C34C-6B63-59C9B97C5AFB}"/>
                </a:ext>
              </a:extLst>
            </p:cNvPr>
            <p:cNvSpPr/>
            <p:nvPr/>
          </p:nvSpPr>
          <p:spPr>
            <a:xfrm>
              <a:off x="4863785" y="3016490"/>
              <a:ext cx="47113" cy="90183"/>
            </a:xfrm>
            <a:custGeom>
              <a:avLst/>
              <a:gdLst>
                <a:gd name="connsiteX0" fmla="*/ 47113 w 47113"/>
                <a:gd name="connsiteY0" fmla="*/ 46368 h 90183"/>
                <a:gd name="connsiteX1" fmla="*/ 4346 w 47113"/>
                <a:gd name="connsiteY1" fmla="*/ 1220 h 90183"/>
                <a:gd name="connsiteX2" fmla="*/ 6156 w 47113"/>
                <a:gd name="connsiteY2" fmla="*/ 51988 h 90183"/>
                <a:gd name="connsiteX3" fmla="*/ 33588 w 47113"/>
                <a:gd name="connsiteY3" fmla="*/ 90183 h 90183"/>
                <a:gd name="connsiteX4" fmla="*/ 47113 w 47113"/>
                <a:gd name="connsiteY4" fmla="*/ 46368 h 9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13" h="90183">
                  <a:moveTo>
                    <a:pt x="47113" y="46368"/>
                  </a:moveTo>
                  <a:cubicBezTo>
                    <a:pt x="47113" y="46368"/>
                    <a:pt x="14348" y="38367"/>
                    <a:pt x="4346" y="1220"/>
                  </a:cubicBezTo>
                  <a:cubicBezTo>
                    <a:pt x="2060" y="-7162"/>
                    <a:pt x="-5083" y="29604"/>
                    <a:pt x="6156" y="51988"/>
                  </a:cubicBezTo>
                  <a:cubicBezTo>
                    <a:pt x="17967" y="75610"/>
                    <a:pt x="33588" y="90183"/>
                    <a:pt x="33588" y="90183"/>
                  </a:cubicBezTo>
                  <a:cubicBezTo>
                    <a:pt x="33588" y="90183"/>
                    <a:pt x="41399" y="56846"/>
                    <a:pt x="47113" y="46368"/>
                  </a:cubicBezTo>
                  <a:close/>
                </a:path>
              </a:pathLst>
            </a:custGeom>
            <a:solidFill>
              <a:srgbClr val="E396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AEBDED80-014C-D4AC-0910-A6C9DF5FFE98}"/>
                </a:ext>
              </a:extLst>
            </p:cNvPr>
            <p:cNvSpPr/>
            <p:nvPr/>
          </p:nvSpPr>
          <p:spPr>
            <a:xfrm>
              <a:off x="4856687" y="2976732"/>
              <a:ext cx="12263" cy="22023"/>
            </a:xfrm>
            <a:custGeom>
              <a:avLst/>
              <a:gdLst>
                <a:gd name="connsiteX0" fmla="*/ 10587 w 12263"/>
                <a:gd name="connsiteY0" fmla="*/ 22023 h 22023"/>
                <a:gd name="connsiteX1" fmla="*/ 10397 w 12263"/>
                <a:gd name="connsiteY1" fmla="*/ 22023 h 22023"/>
                <a:gd name="connsiteX2" fmla="*/ 9730 w 12263"/>
                <a:gd name="connsiteY2" fmla="*/ 20976 h 22023"/>
                <a:gd name="connsiteX3" fmla="*/ 7730 w 12263"/>
                <a:gd name="connsiteY3" fmla="*/ 4307 h 22023"/>
                <a:gd name="connsiteX4" fmla="*/ 967 w 12263"/>
                <a:gd name="connsiteY4" fmla="*/ 1735 h 22023"/>
                <a:gd name="connsiteX5" fmla="*/ 15 w 12263"/>
                <a:gd name="connsiteY5" fmla="*/ 973 h 22023"/>
                <a:gd name="connsiteX6" fmla="*/ 777 w 12263"/>
                <a:gd name="connsiteY6" fmla="*/ 21 h 22023"/>
                <a:gd name="connsiteX7" fmla="*/ 8968 w 12263"/>
                <a:gd name="connsiteY7" fmla="*/ 3164 h 22023"/>
                <a:gd name="connsiteX8" fmla="*/ 11445 w 12263"/>
                <a:gd name="connsiteY8" fmla="*/ 21452 h 22023"/>
                <a:gd name="connsiteX9" fmla="*/ 10587 w 12263"/>
                <a:gd name="connsiteY9" fmla="*/ 22023 h 2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63" h="22023">
                  <a:moveTo>
                    <a:pt x="10587" y="22023"/>
                  </a:moveTo>
                  <a:cubicBezTo>
                    <a:pt x="10492" y="22023"/>
                    <a:pt x="10492" y="22023"/>
                    <a:pt x="10397" y="22023"/>
                  </a:cubicBezTo>
                  <a:cubicBezTo>
                    <a:pt x="9921" y="21928"/>
                    <a:pt x="9635" y="21452"/>
                    <a:pt x="9730" y="20976"/>
                  </a:cubicBezTo>
                  <a:cubicBezTo>
                    <a:pt x="11254" y="13165"/>
                    <a:pt x="10587" y="7355"/>
                    <a:pt x="7730" y="4307"/>
                  </a:cubicBezTo>
                  <a:cubicBezTo>
                    <a:pt x="4968" y="1354"/>
                    <a:pt x="1062" y="1735"/>
                    <a:pt x="967" y="1735"/>
                  </a:cubicBezTo>
                  <a:cubicBezTo>
                    <a:pt x="491" y="1735"/>
                    <a:pt x="15" y="1450"/>
                    <a:pt x="15" y="973"/>
                  </a:cubicBezTo>
                  <a:cubicBezTo>
                    <a:pt x="-81" y="497"/>
                    <a:pt x="300" y="21"/>
                    <a:pt x="777" y="21"/>
                  </a:cubicBezTo>
                  <a:cubicBezTo>
                    <a:pt x="967" y="21"/>
                    <a:pt x="5634" y="-455"/>
                    <a:pt x="8968" y="3164"/>
                  </a:cubicBezTo>
                  <a:cubicBezTo>
                    <a:pt x="12302" y="6784"/>
                    <a:pt x="13064" y="12879"/>
                    <a:pt x="11445" y="21452"/>
                  </a:cubicBezTo>
                  <a:cubicBezTo>
                    <a:pt x="11349" y="21738"/>
                    <a:pt x="10968" y="22023"/>
                    <a:pt x="10587" y="22023"/>
                  </a:cubicBez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5CE9D0CC-C2A5-00DB-D7FE-C93DCE8B41BC}"/>
                </a:ext>
              </a:extLst>
            </p:cNvPr>
            <p:cNvSpPr/>
            <p:nvPr/>
          </p:nvSpPr>
          <p:spPr>
            <a:xfrm>
              <a:off x="4889277" y="3001518"/>
              <a:ext cx="16192" cy="16192"/>
            </a:xfrm>
            <a:custGeom>
              <a:avLst/>
              <a:gdLst>
                <a:gd name="connsiteX0" fmla="*/ 16193 w 16192"/>
                <a:gd name="connsiteY0" fmla="*/ 8096 h 16192"/>
                <a:gd name="connsiteX1" fmla="*/ 8096 w 16192"/>
                <a:gd name="connsiteY1" fmla="*/ 16193 h 16192"/>
                <a:gd name="connsiteX2" fmla="*/ 0 w 16192"/>
                <a:gd name="connsiteY2" fmla="*/ 8096 h 16192"/>
                <a:gd name="connsiteX3" fmla="*/ 8096 w 16192"/>
                <a:gd name="connsiteY3" fmla="*/ 0 h 16192"/>
                <a:gd name="connsiteX4" fmla="*/ 16193 w 16192"/>
                <a:gd name="connsiteY4" fmla="*/ 8096 h 1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" h="16192">
                  <a:moveTo>
                    <a:pt x="16193" y="8096"/>
                  </a:moveTo>
                  <a:cubicBezTo>
                    <a:pt x="16193" y="12568"/>
                    <a:pt x="12568" y="16193"/>
                    <a:pt x="8096" y="16193"/>
                  </a:cubicBezTo>
                  <a:cubicBezTo>
                    <a:pt x="3625" y="16193"/>
                    <a:pt x="0" y="12568"/>
                    <a:pt x="0" y="8096"/>
                  </a:cubicBezTo>
                  <a:cubicBezTo>
                    <a:pt x="0" y="3625"/>
                    <a:pt x="3625" y="0"/>
                    <a:pt x="8096" y="0"/>
                  </a:cubicBezTo>
                  <a:cubicBezTo>
                    <a:pt x="12568" y="0"/>
                    <a:pt x="16193" y="3625"/>
                    <a:pt x="16193" y="8096"/>
                  </a:cubicBezTo>
                  <a:close/>
                </a:path>
              </a:pathLst>
            </a:custGeom>
            <a:solidFill>
              <a:srgbClr val="E396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8EED4E61-F25D-8A14-DAA2-91B947FE0B81}"/>
                </a:ext>
              </a:extLst>
            </p:cNvPr>
            <p:cNvSpPr/>
            <p:nvPr/>
          </p:nvSpPr>
          <p:spPr>
            <a:xfrm>
              <a:off x="4863147" y="2979539"/>
              <a:ext cx="2716" cy="14167"/>
            </a:xfrm>
            <a:custGeom>
              <a:avLst/>
              <a:gdLst>
                <a:gd name="connsiteX0" fmla="*/ 1842 w 2716"/>
                <a:gd name="connsiteY0" fmla="*/ 14073 h 14167"/>
                <a:gd name="connsiteX1" fmla="*/ 984 w 2716"/>
                <a:gd name="connsiteY1" fmla="*/ 13406 h 14167"/>
                <a:gd name="connsiteX2" fmla="*/ 1270 w 2716"/>
                <a:gd name="connsiteY2" fmla="*/ 166 h 14167"/>
                <a:gd name="connsiteX3" fmla="*/ 2508 w 2716"/>
                <a:gd name="connsiteY3" fmla="*/ 357 h 14167"/>
                <a:gd name="connsiteX4" fmla="*/ 2413 w 2716"/>
                <a:gd name="connsiteY4" fmla="*/ 1595 h 14167"/>
                <a:gd name="connsiteX5" fmla="*/ 2699 w 2716"/>
                <a:gd name="connsiteY5" fmla="*/ 13120 h 14167"/>
                <a:gd name="connsiteX6" fmla="*/ 2032 w 2716"/>
                <a:gd name="connsiteY6" fmla="*/ 14168 h 14167"/>
                <a:gd name="connsiteX7" fmla="*/ 1842 w 2716"/>
                <a:gd name="connsiteY7" fmla="*/ 14073 h 14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16" h="14167">
                  <a:moveTo>
                    <a:pt x="1842" y="14073"/>
                  </a:moveTo>
                  <a:cubicBezTo>
                    <a:pt x="1460" y="14073"/>
                    <a:pt x="1079" y="13787"/>
                    <a:pt x="984" y="13406"/>
                  </a:cubicBezTo>
                  <a:cubicBezTo>
                    <a:pt x="-1207" y="2738"/>
                    <a:pt x="889" y="452"/>
                    <a:pt x="1270" y="166"/>
                  </a:cubicBezTo>
                  <a:cubicBezTo>
                    <a:pt x="1651" y="-120"/>
                    <a:pt x="2222" y="-24"/>
                    <a:pt x="2508" y="357"/>
                  </a:cubicBezTo>
                  <a:cubicBezTo>
                    <a:pt x="2794" y="738"/>
                    <a:pt x="2699" y="1214"/>
                    <a:pt x="2413" y="1595"/>
                  </a:cubicBezTo>
                  <a:cubicBezTo>
                    <a:pt x="2318" y="1690"/>
                    <a:pt x="794" y="3786"/>
                    <a:pt x="2699" y="13120"/>
                  </a:cubicBezTo>
                  <a:cubicBezTo>
                    <a:pt x="2794" y="13596"/>
                    <a:pt x="2508" y="14073"/>
                    <a:pt x="2032" y="14168"/>
                  </a:cubicBezTo>
                  <a:cubicBezTo>
                    <a:pt x="1937" y="14073"/>
                    <a:pt x="1842" y="14073"/>
                    <a:pt x="1842" y="14073"/>
                  </a:cubicBez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DED7BBF5-1F78-C292-EAD8-208905D715E8}"/>
                </a:ext>
              </a:extLst>
            </p:cNvPr>
            <p:cNvSpPr/>
            <p:nvPr/>
          </p:nvSpPr>
          <p:spPr>
            <a:xfrm>
              <a:off x="4887849" y="2968371"/>
              <a:ext cx="19050" cy="9112"/>
            </a:xfrm>
            <a:custGeom>
              <a:avLst/>
              <a:gdLst>
                <a:gd name="connsiteX0" fmla="*/ 19050 w 19050"/>
                <a:gd name="connsiteY0" fmla="*/ 7334 h 9112"/>
                <a:gd name="connsiteX1" fmla="*/ 9525 w 19050"/>
                <a:gd name="connsiteY1" fmla="*/ 7334 h 9112"/>
                <a:gd name="connsiteX2" fmla="*/ 0 w 19050"/>
                <a:gd name="connsiteY2" fmla="*/ 7334 h 9112"/>
                <a:gd name="connsiteX3" fmla="*/ 9525 w 19050"/>
                <a:gd name="connsiteY3" fmla="*/ 0 h 9112"/>
                <a:gd name="connsiteX4" fmla="*/ 19050 w 19050"/>
                <a:gd name="connsiteY4" fmla="*/ 7334 h 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9112">
                  <a:moveTo>
                    <a:pt x="19050" y="7334"/>
                  </a:moveTo>
                  <a:cubicBezTo>
                    <a:pt x="19050" y="11334"/>
                    <a:pt x="14764" y="7334"/>
                    <a:pt x="9525" y="7334"/>
                  </a:cubicBezTo>
                  <a:cubicBezTo>
                    <a:pt x="4286" y="7334"/>
                    <a:pt x="0" y="11334"/>
                    <a:pt x="0" y="7334"/>
                  </a:cubicBezTo>
                  <a:cubicBezTo>
                    <a:pt x="0" y="3334"/>
                    <a:pt x="4286" y="0"/>
                    <a:pt x="9525" y="0"/>
                  </a:cubicBezTo>
                  <a:cubicBezTo>
                    <a:pt x="14764" y="95"/>
                    <a:pt x="19050" y="3334"/>
                    <a:pt x="19050" y="7334"/>
                  </a:cubicBezTo>
                  <a:close/>
                </a:path>
              </a:pathLst>
            </a:custGeom>
            <a:solidFill>
              <a:srgbClr val="E9AF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7C534ACF-3F15-CB23-307E-CBDDC159E46C}"/>
                </a:ext>
              </a:extLst>
            </p:cNvPr>
            <p:cNvSpPr/>
            <p:nvPr/>
          </p:nvSpPr>
          <p:spPr>
            <a:xfrm>
              <a:off x="4933092" y="2968371"/>
              <a:ext cx="19050" cy="9112"/>
            </a:xfrm>
            <a:custGeom>
              <a:avLst/>
              <a:gdLst>
                <a:gd name="connsiteX0" fmla="*/ 19050 w 19050"/>
                <a:gd name="connsiteY0" fmla="*/ 7334 h 9112"/>
                <a:gd name="connsiteX1" fmla="*/ 9525 w 19050"/>
                <a:gd name="connsiteY1" fmla="*/ 7334 h 9112"/>
                <a:gd name="connsiteX2" fmla="*/ 0 w 19050"/>
                <a:gd name="connsiteY2" fmla="*/ 7334 h 9112"/>
                <a:gd name="connsiteX3" fmla="*/ 9525 w 19050"/>
                <a:gd name="connsiteY3" fmla="*/ 0 h 9112"/>
                <a:gd name="connsiteX4" fmla="*/ 19050 w 19050"/>
                <a:gd name="connsiteY4" fmla="*/ 7334 h 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9112">
                  <a:moveTo>
                    <a:pt x="19050" y="7334"/>
                  </a:moveTo>
                  <a:cubicBezTo>
                    <a:pt x="19050" y="11334"/>
                    <a:pt x="14764" y="7334"/>
                    <a:pt x="9525" y="7334"/>
                  </a:cubicBezTo>
                  <a:cubicBezTo>
                    <a:pt x="4286" y="7334"/>
                    <a:pt x="0" y="11334"/>
                    <a:pt x="0" y="7334"/>
                  </a:cubicBezTo>
                  <a:cubicBezTo>
                    <a:pt x="0" y="3334"/>
                    <a:pt x="4286" y="0"/>
                    <a:pt x="9525" y="0"/>
                  </a:cubicBezTo>
                  <a:cubicBezTo>
                    <a:pt x="14764" y="95"/>
                    <a:pt x="19050" y="3334"/>
                    <a:pt x="19050" y="7334"/>
                  </a:cubicBezTo>
                  <a:close/>
                </a:path>
              </a:pathLst>
            </a:custGeom>
            <a:solidFill>
              <a:srgbClr val="E9AF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FE29C939-5BE1-FDC8-D8E6-773AF88E1BF4}"/>
                </a:ext>
              </a:extLst>
            </p:cNvPr>
            <p:cNvSpPr/>
            <p:nvPr/>
          </p:nvSpPr>
          <p:spPr>
            <a:xfrm>
              <a:off x="4939665" y="3005423"/>
              <a:ext cx="16192" cy="16192"/>
            </a:xfrm>
            <a:custGeom>
              <a:avLst/>
              <a:gdLst>
                <a:gd name="connsiteX0" fmla="*/ 16192 w 16192"/>
                <a:gd name="connsiteY0" fmla="*/ 8096 h 16192"/>
                <a:gd name="connsiteX1" fmla="*/ 8096 w 16192"/>
                <a:gd name="connsiteY1" fmla="*/ 16193 h 16192"/>
                <a:gd name="connsiteX2" fmla="*/ 0 w 16192"/>
                <a:gd name="connsiteY2" fmla="*/ 8096 h 16192"/>
                <a:gd name="connsiteX3" fmla="*/ 8096 w 16192"/>
                <a:gd name="connsiteY3" fmla="*/ 0 h 16192"/>
                <a:gd name="connsiteX4" fmla="*/ 16192 w 16192"/>
                <a:gd name="connsiteY4" fmla="*/ 8096 h 1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" h="16192">
                  <a:moveTo>
                    <a:pt x="16192" y="8096"/>
                  </a:moveTo>
                  <a:cubicBezTo>
                    <a:pt x="16192" y="12568"/>
                    <a:pt x="12568" y="16193"/>
                    <a:pt x="8096" y="16193"/>
                  </a:cubicBezTo>
                  <a:cubicBezTo>
                    <a:pt x="3625" y="16193"/>
                    <a:pt x="0" y="12568"/>
                    <a:pt x="0" y="8096"/>
                  </a:cubicBezTo>
                  <a:cubicBezTo>
                    <a:pt x="0" y="3625"/>
                    <a:pt x="3625" y="0"/>
                    <a:pt x="8096" y="0"/>
                  </a:cubicBezTo>
                  <a:cubicBezTo>
                    <a:pt x="12568" y="0"/>
                    <a:pt x="16192" y="3625"/>
                    <a:pt x="16192" y="8096"/>
                  </a:cubicBezTo>
                  <a:close/>
                </a:path>
              </a:pathLst>
            </a:custGeom>
            <a:solidFill>
              <a:srgbClr val="E396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1C722F42-5D61-64BB-F244-0C22BE85B587}"/>
                </a:ext>
              </a:extLst>
            </p:cNvPr>
            <p:cNvSpPr/>
            <p:nvPr/>
          </p:nvSpPr>
          <p:spPr>
            <a:xfrm>
              <a:off x="4925380" y="2991787"/>
              <a:ext cx="9939" cy="22684"/>
            </a:xfrm>
            <a:custGeom>
              <a:avLst/>
              <a:gdLst>
                <a:gd name="connsiteX0" fmla="*/ 8569 w 9939"/>
                <a:gd name="connsiteY0" fmla="*/ 22684 h 22684"/>
                <a:gd name="connsiteX1" fmla="*/ 92 w 9939"/>
                <a:gd name="connsiteY1" fmla="*/ 10111 h 22684"/>
                <a:gd name="connsiteX2" fmla="*/ 473 w 9939"/>
                <a:gd name="connsiteY2" fmla="*/ 8873 h 22684"/>
                <a:gd name="connsiteX3" fmla="*/ 1711 w 9939"/>
                <a:gd name="connsiteY3" fmla="*/ 9254 h 22684"/>
                <a:gd name="connsiteX4" fmla="*/ 8093 w 9939"/>
                <a:gd name="connsiteY4" fmla="*/ 20112 h 22684"/>
                <a:gd name="connsiteX5" fmla="*/ 5617 w 9939"/>
                <a:gd name="connsiteY5" fmla="*/ 1062 h 22684"/>
                <a:gd name="connsiteX6" fmla="*/ 6378 w 9939"/>
                <a:gd name="connsiteY6" fmla="*/ 15 h 22684"/>
                <a:gd name="connsiteX7" fmla="*/ 7426 w 9939"/>
                <a:gd name="connsiteY7" fmla="*/ 777 h 22684"/>
                <a:gd name="connsiteX8" fmla="*/ 9617 w 9939"/>
                <a:gd name="connsiteY8" fmla="*/ 22208 h 22684"/>
                <a:gd name="connsiteX9" fmla="*/ 8855 w 9939"/>
                <a:gd name="connsiteY9" fmla="*/ 22589 h 22684"/>
                <a:gd name="connsiteX10" fmla="*/ 8569 w 9939"/>
                <a:gd name="connsiteY10" fmla="*/ 22684 h 22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939" h="22684">
                  <a:moveTo>
                    <a:pt x="8569" y="22684"/>
                  </a:moveTo>
                  <a:cubicBezTo>
                    <a:pt x="7902" y="22684"/>
                    <a:pt x="6283" y="22017"/>
                    <a:pt x="92" y="10111"/>
                  </a:cubicBezTo>
                  <a:cubicBezTo>
                    <a:pt x="-98" y="9635"/>
                    <a:pt x="-3" y="9159"/>
                    <a:pt x="473" y="8873"/>
                  </a:cubicBezTo>
                  <a:cubicBezTo>
                    <a:pt x="949" y="8683"/>
                    <a:pt x="1426" y="8778"/>
                    <a:pt x="1711" y="9254"/>
                  </a:cubicBezTo>
                  <a:cubicBezTo>
                    <a:pt x="3902" y="13540"/>
                    <a:pt x="6664" y="18303"/>
                    <a:pt x="8093" y="20112"/>
                  </a:cubicBezTo>
                  <a:cubicBezTo>
                    <a:pt x="8093" y="17065"/>
                    <a:pt x="6855" y="8683"/>
                    <a:pt x="5617" y="1062"/>
                  </a:cubicBezTo>
                  <a:cubicBezTo>
                    <a:pt x="5521" y="586"/>
                    <a:pt x="5902" y="110"/>
                    <a:pt x="6378" y="15"/>
                  </a:cubicBezTo>
                  <a:cubicBezTo>
                    <a:pt x="6855" y="-81"/>
                    <a:pt x="7331" y="300"/>
                    <a:pt x="7426" y="777"/>
                  </a:cubicBezTo>
                  <a:cubicBezTo>
                    <a:pt x="8950" y="9825"/>
                    <a:pt x="10665" y="20874"/>
                    <a:pt x="9617" y="22208"/>
                  </a:cubicBezTo>
                  <a:cubicBezTo>
                    <a:pt x="9427" y="22399"/>
                    <a:pt x="9141" y="22589"/>
                    <a:pt x="8855" y="22589"/>
                  </a:cubicBezTo>
                  <a:cubicBezTo>
                    <a:pt x="8665" y="22684"/>
                    <a:pt x="8665" y="22684"/>
                    <a:pt x="8569" y="22684"/>
                  </a:cubicBez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0813AD2D-8A0B-AB4E-B580-D0C09BE08943}"/>
                </a:ext>
              </a:extLst>
            </p:cNvPr>
            <p:cNvSpPr/>
            <p:nvPr/>
          </p:nvSpPr>
          <p:spPr>
            <a:xfrm>
              <a:off x="4917266" y="3016933"/>
              <a:ext cx="17918" cy="15159"/>
            </a:xfrm>
            <a:custGeom>
              <a:avLst/>
              <a:gdLst>
                <a:gd name="connsiteX0" fmla="*/ 7540 w 17918"/>
                <a:gd name="connsiteY0" fmla="*/ 15159 h 15159"/>
                <a:gd name="connsiteX1" fmla="*/ 6777 w 17918"/>
                <a:gd name="connsiteY1" fmla="*/ 15064 h 15159"/>
                <a:gd name="connsiteX2" fmla="*/ 15 w 17918"/>
                <a:gd name="connsiteY2" fmla="*/ 967 h 15159"/>
                <a:gd name="connsiteX3" fmla="*/ 777 w 17918"/>
                <a:gd name="connsiteY3" fmla="*/ 15 h 15159"/>
                <a:gd name="connsiteX4" fmla="*/ 1729 w 17918"/>
                <a:gd name="connsiteY4" fmla="*/ 777 h 15159"/>
                <a:gd name="connsiteX5" fmla="*/ 7063 w 17918"/>
                <a:gd name="connsiteY5" fmla="*/ 13350 h 15159"/>
                <a:gd name="connsiteX6" fmla="*/ 16207 w 17918"/>
                <a:gd name="connsiteY6" fmla="*/ 3348 h 15159"/>
                <a:gd name="connsiteX7" fmla="*/ 17445 w 17918"/>
                <a:gd name="connsiteY7" fmla="*/ 2967 h 15159"/>
                <a:gd name="connsiteX8" fmla="*/ 17826 w 17918"/>
                <a:gd name="connsiteY8" fmla="*/ 4206 h 15159"/>
                <a:gd name="connsiteX9" fmla="*/ 7540 w 17918"/>
                <a:gd name="connsiteY9" fmla="*/ 15159 h 1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918" h="15159">
                  <a:moveTo>
                    <a:pt x="7540" y="15159"/>
                  </a:moveTo>
                  <a:cubicBezTo>
                    <a:pt x="7254" y="15159"/>
                    <a:pt x="7063" y="15159"/>
                    <a:pt x="6777" y="15064"/>
                  </a:cubicBezTo>
                  <a:cubicBezTo>
                    <a:pt x="1539" y="14016"/>
                    <a:pt x="110" y="2301"/>
                    <a:pt x="15" y="967"/>
                  </a:cubicBezTo>
                  <a:cubicBezTo>
                    <a:pt x="-81" y="491"/>
                    <a:pt x="300" y="15"/>
                    <a:pt x="777" y="15"/>
                  </a:cubicBezTo>
                  <a:cubicBezTo>
                    <a:pt x="1253" y="-80"/>
                    <a:pt x="1729" y="300"/>
                    <a:pt x="1729" y="777"/>
                  </a:cubicBezTo>
                  <a:cubicBezTo>
                    <a:pt x="2206" y="5349"/>
                    <a:pt x="4110" y="12683"/>
                    <a:pt x="7063" y="13350"/>
                  </a:cubicBezTo>
                  <a:cubicBezTo>
                    <a:pt x="8397" y="13636"/>
                    <a:pt x="11349" y="12683"/>
                    <a:pt x="16207" y="3348"/>
                  </a:cubicBezTo>
                  <a:cubicBezTo>
                    <a:pt x="16398" y="2967"/>
                    <a:pt x="16969" y="2777"/>
                    <a:pt x="17445" y="2967"/>
                  </a:cubicBezTo>
                  <a:cubicBezTo>
                    <a:pt x="17922" y="3158"/>
                    <a:pt x="18017" y="3730"/>
                    <a:pt x="17826" y="4206"/>
                  </a:cubicBezTo>
                  <a:cubicBezTo>
                    <a:pt x="14016" y="11540"/>
                    <a:pt x="10683" y="15159"/>
                    <a:pt x="7540" y="15159"/>
                  </a:cubicBez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E91301C9-3EFC-101E-9FCE-E560F3DB7274}"/>
                </a:ext>
              </a:extLst>
            </p:cNvPr>
            <p:cNvSpPr/>
            <p:nvPr/>
          </p:nvSpPr>
          <p:spPr>
            <a:xfrm>
              <a:off x="4938236" y="2987325"/>
              <a:ext cx="8762" cy="8762"/>
            </a:xfrm>
            <a:custGeom>
              <a:avLst/>
              <a:gdLst>
                <a:gd name="connsiteX0" fmla="*/ 8763 w 8762"/>
                <a:gd name="connsiteY0" fmla="*/ 4381 h 8762"/>
                <a:gd name="connsiteX1" fmla="*/ 4382 w 8762"/>
                <a:gd name="connsiteY1" fmla="*/ 8763 h 8762"/>
                <a:gd name="connsiteX2" fmla="*/ 0 w 8762"/>
                <a:gd name="connsiteY2" fmla="*/ 4381 h 8762"/>
                <a:gd name="connsiteX3" fmla="*/ 4382 w 8762"/>
                <a:gd name="connsiteY3" fmla="*/ 0 h 8762"/>
                <a:gd name="connsiteX4" fmla="*/ 8763 w 8762"/>
                <a:gd name="connsiteY4" fmla="*/ 4381 h 8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2" h="8762">
                  <a:moveTo>
                    <a:pt x="8763" y="4381"/>
                  </a:moveTo>
                  <a:cubicBezTo>
                    <a:pt x="8763" y="6801"/>
                    <a:pt x="6801" y="8763"/>
                    <a:pt x="4382" y="8763"/>
                  </a:cubicBezTo>
                  <a:cubicBezTo>
                    <a:pt x="1962" y="8763"/>
                    <a:pt x="0" y="6801"/>
                    <a:pt x="0" y="4381"/>
                  </a:cubicBezTo>
                  <a:cubicBezTo>
                    <a:pt x="0" y="1962"/>
                    <a:pt x="1962" y="0"/>
                    <a:pt x="4382" y="0"/>
                  </a:cubicBezTo>
                  <a:cubicBezTo>
                    <a:pt x="6801" y="0"/>
                    <a:pt x="8763" y="1962"/>
                    <a:pt x="8763" y="4381"/>
                  </a:cubicBez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89F7013B-1EF4-9C19-45E5-0B2B56D312CC}"/>
                </a:ext>
              </a:extLst>
            </p:cNvPr>
            <p:cNvSpPr/>
            <p:nvPr/>
          </p:nvSpPr>
          <p:spPr>
            <a:xfrm>
              <a:off x="4791366" y="3094618"/>
              <a:ext cx="120473" cy="486620"/>
            </a:xfrm>
            <a:custGeom>
              <a:avLst/>
              <a:gdLst>
                <a:gd name="connsiteX0" fmla="*/ 81433 w 120473"/>
                <a:gd name="connsiteY0" fmla="*/ 485639 h 486620"/>
                <a:gd name="connsiteX1" fmla="*/ 119342 w 120473"/>
                <a:gd name="connsiteY1" fmla="*/ 473542 h 486620"/>
                <a:gd name="connsiteX2" fmla="*/ 106007 w 120473"/>
                <a:gd name="connsiteY2" fmla="*/ 230369 h 486620"/>
                <a:gd name="connsiteX3" fmla="*/ 86671 w 120473"/>
                <a:gd name="connsiteY3" fmla="*/ 6341 h 486620"/>
                <a:gd name="connsiteX4" fmla="*/ 2661 w 120473"/>
                <a:gd name="connsiteY4" fmla="*/ 82445 h 486620"/>
                <a:gd name="connsiteX5" fmla="*/ 81433 w 120473"/>
                <a:gd name="connsiteY5" fmla="*/ 485639 h 486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473" h="486620">
                  <a:moveTo>
                    <a:pt x="81433" y="485639"/>
                  </a:moveTo>
                  <a:cubicBezTo>
                    <a:pt x="81433" y="485639"/>
                    <a:pt x="113913" y="491735"/>
                    <a:pt x="119342" y="473542"/>
                  </a:cubicBezTo>
                  <a:cubicBezTo>
                    <a:pt x="124771" y="455349"/>
                    <a:pt x="109055" y="279899"/>
                    <a:pt x="106007" y="230369"/>
                  </a:cubicBezTo>
                  <a:cubicBezTo>
                    <a:pt x="102959" y="180839"/>
                    <a:pt x="118771" y="19771"/>
                    <a:pt x="86671" y="6341"/>
                  </a:cubicBezTo>
                  <a:cubicBezTo>
                    <a:pt x="54572" y="-7090"/>
                    <a:pt x="19139" y="-6423"/>
                    <a:pt x="2661" y="82445"/>
                  </a:cubicBezTo>
                  <a:cubicBezTo>
                    <a:pt x="-13817" y="171314"/>
                    <a:pt x="50381" y="470589"/>
                    <a:pt x="81433" y="485639"/>
                  </a:cubicBezTo>
                  <a:close/>
                </a:path>
              </a:pathLst>
            </a:custGeom>
            <a:solidFill>
              <a:srgbClr val="3B698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2A3FA432-F702-AE97-80DA-162256F10013}"/>
                </a:ext>
              </a:extLst>
            </p:cNvPr>
            <p:cNvSpPr/>
            <p:nvPr/>
          </p:nvSpPr>
          <p:spPr>
            <a:xfrm>
              <a:off x="4908349" y="3612092"/>
              <a:ext cx="29389" cy="24742"/>
            </a:xfrm>
            <a:custGeom>
              <a:avLst/>
              <a:gdLst>
                <a:gd name="connsiteX0" fmla="*/ 28457 w 29389"/>
                <a:gd name="connsiteY0" fmla="*/ 24743 h 24742"/>
                <a:gd name="connsiteX1" fmla="*/ 27696 w 29389"/>
                <a:gd name="connsiteY1" fmla="*/ 24266 h 24742"/>
                <a:gd name="connsiteX2" fmla="*/ 549 w 29389"/>
                <a:gd name="connsiteY2" fmla="*/ 1692 h 24742"/>
                <a:gd name="connsiteX3" fmla="*/ 73 w 29389"/>
                <a:gd name="connsiteY3" fmla="*/ 549 h 24742"/>
                <a:gd name="connsiteX4" fmla="*/ 1216 w 29389"/>
                <a:gd name="connsiteY4" fmla="*/ 73 h 24742"/>
                <a:gd name="connsiteX5" fmla="*/ 29315 w 29389"/>
                <a:gd name="connsiteY5" fmla="*/ 23505 h 24742"/>
                <a:gd name="connsiteX6" fmla="*/ 28934 w 29389"/>
                <a:gd name="connsiteY6" fmla="*/ 24647 h 24742"/>
                <a:gd name="connsiteX7" fmla="*/ 28457 w 29389"/>
                <a:gd name="connsiteY7" fmla="*/ 24743 h 24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389" h="24742">
                  <a:moveTo>
                    <a:pt x="28457" y="24743"/>
                  </a:moveTo>
                  <a:cubicBezTo>
                    <a:pt x="28172" y="24743"/>
                    <a:pt x="27791" y="24552"/>
                    <a:pt x="27696" y="24266"/>
                  </a:cubicBezTo>
                  <a:cubicBezTo>
                    <a:pt x="20742" y="10265"/>
                    <a:pt x="740" y="1788"/>
                    <a:pt x="549" y="1692"/>
                  </a:cubicBezTo>
                  <a:cubicBezTo>
                    <a:pt x="73" y="1502"/>
                    <a:pt x="-118" y="1025"/>
                    <a:pt x="73" y="549"/>
                  </a:cubicBezTo>
                  <a:cubicBezTo>
                    <a:pt x="263" y="73"/>
                    <a:pt x="740" y="-118"/>
                    <a:pt x="1216" y="73"/>
                  </a:cubicBezTo>
                  <a:cubicBezTo>
                    <a:pt x="2073" y="454"/>
                    <a:pt x="22076" y="8931"/>
                    <a:pt x="29315" y="23505"/>
                  </a:cubicBezTo>
                  <a:cubicBezTo>
                    <a:pt x="29505" y="23981"/>
                    <a:pt x="29315" y="24457"/>
                    <a:pt x="28934" y="24647"/>
                  </a:cubicBezTo>
                  <a:cubicBezTo>
                    <a:pt x="28648" y="24647"/>
                    <a:pt x="28553" y="24743"/>
                    <a:pt x="28457" y="24743"/>
                  </a:cubicBez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C2B70247-ACAB-22C6-A0A9-07538031F85D}"/>
                </a:ext>
              </a:extLst>
            </p:cNvPr>
            <p:cNvSpPr/>
            <p:nvPr/>
          </p:nvSpPr>
          <p:spPr>
            <a:xfrm>
              <a:off x="4904919" y="3607042"/>
              <a:ext cx="15294" cy="8456"/>
            </a:xfrm>
            <a:custGeom>
              <a:avLst/>
              <a:gdLst>
                <a:gd name="connsiteX0" fmla="*/ 837 w 15294"/>
                <a:gd name="connsiteY0" fmla="*/ 8457 h 8456"/>
                <a:gd name="connsiteX1" fmla="*/ 75 w 15294"/>
                <a:gd name="connsiteY1" fmla="*/ 7980 h 8456"/>
                <a:gd name="connsiteX2" fmla="*/ 456 w 15294"/>
                <a:gd name="connsiteY2" fmla="*/ 6837 h 8456"/>
                <a:gd name="connsiteX3" fmla="*/ 14076 w 15294"/>
                <a:gd name="connsiteY3" fmla="*/ 75 h 8456"/>
                <a:gd name="connsiteX4" fmla="*/ 15219 w 15294"/>
                <a:gd name="connsiteY4" fmla="*/ 456 h 8456"/>
                <a:gd name="connsiteX5" fmla="*/ 14839 w 15294"/>
                <a:gd name="connsiteY5" fmla="*/ 1599 h 8456"/>
                <a:gd name="connsiteX6" fmla="*/ 1218 w 15294"/>
                <a:gd name="connsiteY6" fmla="*/ 8362 h 8456"/>
                <a:gd name="connsiteX7" fmla="*/ 837 w 15294"/>
                <a:gd name="connsiteY7" fmla="*/ 8457 h 8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94" h="8456">
                  <a:moveTo>
                    <a:pt x="837" y="8457"/>
                  </a:moveTo>
                  <a:cubicBezTo>
                    <a:pt x="551" y="8457"/>
                    <a:pt x="170" y="8266"/>
                    <a:pt x="75" y="7980"/>
                  </a:cubicBezTo>
                  <a:cubicBezTo>
                    <a:pt x="-116" y="7504"/>
                    <a:pt x="75" y="7028"/>
                    <a:pt x="456" y="6837"/>
                  </a:cubicBezTo>
                  <a:lnTo>
                    <a:pt x="14076" y="75"/>
                  </a:lnTo>
                  <a:cubicBezTo>
                    <a:pt x="14553" y="-116"/>
                    <a:pt x="15029" y="75"/>
                    <a:pt x="15219" y="456"/>
                  </a:cubicBezTo>
                  <a:cubicBezTo>
                    <a:pt x="15410" y="932"/>
                    <a:pt x="15219" y="1408"/>
                    <a:pt x="14839" y="1599"/>
                  </a:cubicBezTo>
                  <a:lnTo>
                    <a:pt x="1218" y="8362"/>
                  </a:lnTo>
                  <a:cubicBezTo>
                    <a:pt x="1123" y="8457"/>
                    <a:pt x="932" y="8457"/>
                    <a:pt x="837" y="8457"/>
                  </a:cubicBez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8DB345ED-BF0B-8BC4-F10E-E65078A0FF91}"/>
                </a:ext>
              </a:extLst>
            </p:cNvPr>
            <p:cNvSpPr/>
            <p:nvPr/>
          </p:nvSpPr>
          <p:spPr>
            <a:xfrm>
              <a:off x="4915185" y="3610260"/>
              <a:ext cx="29598" cy="24955"/>
            </a:xfrm>
            <a:custGeom>
              <a:avLst/>
              <a:gdLst>
                <a:gd name="connsiteX0" fmla="*/ 28765 w 29598"/>
                <a:gd name="connsiteY0" fmla="*/ 24955 h 24955"/>
                <a:gd name="connsiteX1" fmla="*/ 28099 w 29598"/>
                <a:gd name="connsiteY1" fmla="*/ 24574 h 24955"/>
                <a:gd name="connsiteX2" fmla="*/ 762 w 29598"/>
                <a:gd name="connsiteY2" fmla="*/ 1810 h 24955"/>
                <a:gd name="connsiteX3" fmla="*/ 0 w 29598"/>
                <a:gd name="connsiteY3" fmla="*/ 762 h 24955"/>
                <a:gd name="connsiteX4" fmla="*/ 1048 w 29598"/>
                <a:gd name="connsiteY4" fmla="*/ 0 h 24955"/>
                <a:gd name="connsiteX5" fmla="*/ 29432 w 29598"/>
                <a:gd name="connsiteY5" fmla="*/ 23431 h 24955"/>
                <a:gd name="connsiteX6" fmla="*/ 29242 w 29598"/>
                <a:gd name="connsiteY6" fmla="*/ 24670 h 24955"/>
                <a:gd name="connsiteX7" fmla="*/ 28765 w 29598"/>
                <a:gd name="connsiteY7" fmla="*/ 24955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598" h="24955">
                  <a:moveTo>
                    <a:pt x="28765" y="24955"/>
                  </a:moveTo>
                  <a:cubicBezTo>
                    <a:pt x="28480" y="24955"/>
                    <a:pt x="28194" y="24860"/>
                    <a:pt x="28099" y="24574"/>
                  </a:cubicBezTo>
                  <a:cubicBezTo>
                    <a:pt x="27908" y="24384"/>
                    <a:pt x="12097" y="3810"/>
                    <a:pt x="762" y="1810"/>
                  </a:cubicBezTo>
                  <a:cubicBezTo>
                    <a:pt x="286" y="1714"/>
                    <a:pt x="0" y="1238"/>
                    <a:pt x="0" y="762"/>
                  </a:cubicBezTo>
                  <a:cubicBezTo>
                    <a:pt x="95" y="286"/>
                    <a:pt x="571" y="0"/>
                    <a:pt x="1048" y="0"/>
                  </a:cubicBezTo>
                  <a:cubicBezTo>
                    <a:pt x="13049" y="2096"/>
                    <a:pt x="28765" y="22574"/>
                    <a:pt x="29432" y="23431"/>
                  </a:cubicBezTo>
                  <a:cubicBezTo>
                    <a:pt x="29718" y="23813"/>
                    <a:pt x="29623" y="24384"/>
                    <a:pt x="29242" y="24670"/>
                  </a:cubicBezTo>
                  <a:cubicBezTo>
                    <a:pt x="29146" y="24860"/>
                    <a:pt x="28956" y="24955"/>
                    <a:pt x="28765" y="24955"/>
                  </a:cubicBez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FCAC6F91-1C76-9153-6508-E85A3DFB76E5}"/>
                </a:ext>
              </a:extLst>
            </p:cNvPr>
            <p:cNvSpPr/>
            <p:nvPr/>
          </p:nvSpPr>
          <p:spPr>
            <a:xfrm>
              <a:off x="4619519" y="3424713"/>
              <a:ext cx="211084" cy="196467"/>
            </a:xfrm>
            <a:custGeom>
              <a:avLst/>
              <a:gdLst>
                <a:gd name="connsiteX0" fmla="*/ 43254 w 211084"/>
                <a:gd name="connsiteY0" fmla="*/ 0 h 196467"/>
                <a:gd name="connsiteX1" fmla="*/ 188701 w 211084"/>
                <a:gd name="connsiteY1" fmla="*/ 55912 h 196467"/>
                <a:gd name="connsiteX2" fmla="*/ 211085 w 211084"/>
                <a:gd name="connsiteY2" fmla="*/ 194882 h 196467"/>
                <a:gd name="connsiteX3" fmla="*/ 46016 w 211084"/>
                <a:gd name="connsiteY3" fmla="*/ 174212 h 196467"/>
                <a:gd name="connsiteX4" fmla="*/ 43254 w 211084"/>
                <a:gd name="connsiteY4" fmla="*/ 0 h 196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084" h="196467">
                  <a:moveTo>
                    <a:pt x="43254" y="0"/>
                  </a:moveTo>
                  <a:cubicBezTo>
                    <a:pt x="43254" y="0"/>
                    <a:pt x="145553" y="64199"/>
                    <a:pt x="188701" y="55912"/>
                  </a:cubicBezTo>
                  <a:cubicBezTo>
                    <a:pt x="188701" y="55912"/>
                    <a:pt x="207656" y="146971"/>
                    <a:pt x="211085" y="194882"/>
                  </a:cubicBezTo>
                  <a:cubicBezTo>
                    <a:pt x="211085" y="194882"/>
                    <a:pt x="71543" y="204978"/>
                    <a:pt x="46016" y="174212"/>
                  </a:cubicBezTo>
                  <a:cubicBezTo>
                    <a:pt x="20585" y="143446"/>
                    <a:pt x="-41899" y="66199"/>
                    <a:pt x="43254" y="0"/>
                  </a:cubicBezTo>
                  <a:close/>
                </a:path>
              </a:pathLst>
            </a:custGeom>
            <a:solidFill>
              <a:srgbClr val="7ACF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C182DAEC-0EC8-241B-E867-5CB0656AC172}"/>
                </a:ext>
              </a:extLst>
            </p:cNvPr>
            <p:cNvSpPr/>
            <p:nvPr/>
          </p:nvSpPr>
          <p:spPr>
            <a:xfrm>
              <a:off x="4765093" y="3213461"/>
              <a:ext cx="47031" cy="163912"/>
            </a:xfrm>
            <a:custGeom>
              <a:avLst/>
              <a:gdLst>
                <a:gd name="connsiteX0" fmla="*/ 47031 w 47031"/>
                <a:gd name="connsiteY0" fmla="*/ 163913 h 163912"/>
                <a:gd name="connsiteX1" fmla="*/ 26362 w 47031"/>
                <a:gd name="connsiteY1" fmla="*/ 8941 h 163912"/>
                <a:gd name="connsiteX2" fmla="*/ 47031 w 47031"/>
                <a:gd name="connsiteY2" fmla="*/ 163913 h 163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031" h="163912">
                  <a:moveTo>
                    <a:pt x="47031" y="163913"/>
                  </a:moveTo>
                  <a:cubicBezTo>
                    <a:pt x="47031" y="163913"/>
                    <a:pt x="23886" y="54470"/>
                    <a:pt x="26362" y="8941"/>
                  </a:cubicBezTo>
                  <a:cubicBezTo>
                    <a:pt x="28934" y="-36493"/>
                    <a:pt x="-46599" y="102953"/>
                    <a:pt x="47031" y="163913"/>
                  </a:cubicBezTo>
                  <a:close/>
                </a:path>
              </a:pathLst>
            </a:custGeom>
            <a:solidFill>
              <a:srgbClr val="36598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B39AB28F-6301-2151-B50E-DDBE206BD861}"/>
                </a:ext>
              </a:extLst>
            </p:cNvPr>
            <p:cNvSpPr/>
            <p:nvPr/>
          </p:nvSpPr>
          <p:spPr>
            <a:xfrm>
              <a:off x="4850090" y="2923297"/>
              <a:ext cx="110030" cy="54312"/>
            </a:xfrm>
            <a:custGeom>
              <a:avLst/>
              <a:gdLst>
                <a:gd name="connsiteX0" fmla="*/ 23947 w 110030"/>
                <a:gd name="connsiteY0" fmla="*/ 54312 h 54312"/>
                <a:gd name="connsiteX1" fmla="*/ 515 w 110030"/>
                <a:gd name="connsiteY1" fmla="*/ 48026 h 54312"/>
                <a:gd name="connsiteX2" fmla="*/ 134 w 110030"/>
                <a:gd name="connsiteY2" fmla="*/ 46883 h 54312"/>
                <a:gd name="connsiteX3" fmla="*/ 1277 w 110030"/>
                <a:gd name="connsiteY3" fmla="*/ 46502 h 54312"/>
                <a:gd name="connsiteX4" fmla="*/ 59761 w 110030"/>
                <a:gd name="connsiteY4" fmla="*/ 28785 h 54312"/>
                <a:gd name="connsiteX5" fmla="*/ 73286 w 110030"/>
                <a:gd name="connsiteY5" fmla="*/ 13926 h 54312"/>
                <a:gd name="connsiteX6" fmla="*/ 109481 w 110030"/>
                <a:gd name="connsiteY6" fmla="*/ 877 h 54312"/>
                <a:gd name="connsiteX7" fmla="*/ 109957 w 110030"/>
                <a:gd name="connsiteY7" fmla="*/ 2020 h 54312"/>
                <a:gd name="connsiteX8" fmla="*/ 108814 w 110030"/>
                <a:gd name="connsiteY8" fmla="*/ 2497 h 54312"/>
                <a:gd name="connsiteX9" fmla="*/ 74429 w 110030"/>
                <a:gd name="connsiteY9" fmla="*/ 15165 h 54312"/>
                <a:gd name="connsiteX10" fmla="*/ 61094 w 110030"/>
                <a:gd name="connsiteY10" fmla="*/ 29833 h 54312"/>
                <a:gd name="connsiteX11" fmla="*/ 23947 w 110030"/>
                <a:gd name="connsiteY11" fmla="*/ 54312 h 5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030" h="54312">
                  <a:moveTo>
                    <a:pt x="23947" y="54312"/>
                  </a:moveTo>
                  <a:cubicBezTo>
                    <a:pt x="17279" y="54312"/>
                    <a:pt x="9659" y="52503"/>
                    <a:pt x="515" y="48026"/>
                  </a:cubicBezTo>
                  <a:cubicBezTo>
                    <a:pt x="39" y="47835"/>
                    <a:pt x="-152" y="47264"/>
                    <a:pt x="134" y="46883"/>
                  </a:cubicBezTo>
                  <a:cubicBezTo>
                    <a:pt x="325" y="46407"/>
                    <a:pt x="896" y="46216"/>
                    <a:pt x="1277" y="46502"/>
                  </a:cubicBezTo>
                  <a:cubicBezTo>
                    <a:pt x="32710" y="61837"/>
                    <a:pt x="45854" y="45740"/>
                    <a:pt x="59761" y="28785"/>
                  </a:cubicBezTo>
                  <a:cubicBezTo>
                    <a:pt x="63952" y="23642"/>
                    <a:pt x="68333" y="18308"/>
                    <a:pt x="73286" y="13926"/>
                  </a:cubicBezTo>
                  <a:cubicBezTo>
                    <a:pt x="94146" y="-4742"/>
                    <a:pt x="108910" y="687"/>
                    <a:pt x="109481" y="877"/>
                  </a:cubicBezTo>
                  <a:cubicBezTo>
                    <a:pt x="109957" y="1068"/>
                    <a:pt x="110148" y="1544"/>
                    <a:pt x="109957" y="2020"/>
                  </a:cubicBezTo>
                  <a:cubicBezTo>
                    <a:pt x="109767" y="2497"/>
                    <a:pt x="109291" y="2687"/>
                    <a:pt x="108814" y="2497"/>
                  </a:cubicBezTo>
                  <a:cubicBezTo>
                    <a:pt x="108719" y="2401"/>
                    <a:pt x="94432" y="-2647"/>
                    <a:pt x="74429" y="15165"/>
                  </a:cubicBezTo>
                  <a:cubicBezTo>
                    <a:pt x="69572" y="19451"/>
                    <a:pt x="65285" y="24785"/>
                    <a:pt x="61094" y="29833"/>
                  </a:cubicBezTo>
                  <a:cubicBezTo>
                    <a:pt x="51283" y="41930"/>
                    <a:pt x="41092" y="54312"/>
                    <a:pt x="23947" y="54312"/>
                  </a:cubicBezTo>
                  <a:close/>
                </a:path>
              </a:pathLst>
            </a:custGeom>
            <a:solidFill>
              <a:srgbClr val="DB77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BEDB06DE-2AA9-769A-7F8E-C61B807C8330}"/>
                </a:ext>
              </a:extLst>
            </p:cNvPr>
            <p:cNvSpPr/>
            <p:nvPr/>
          </p:nvSpPr>
          <p:spPr>
            <a:xfrm>
              <a:off x="4591085" y="2869071"/>
              <a:ext cx="365689" cy="91965"/>
            </a:xfrm>
            <a:custGeom>
              <a:avLst/>
              <a:gdLst>
                <a:gd name="connsiteX0" fmla="*/ 35493 w 365689"/>
                <a:gd name="connsiteY0" fmla="*/ 91965 h 91965"/>
                <a:gd name="connsiteX1" fmla="*/ 631 w 365689"/>
                <a:gd name="connsiteY1" fmla="*/ 85488 h 91965"/>
                <a:gd name="connsiteX2" fmla="*/ 60 w 365689"/>
                <a:gd name="connsiteY2" fmla="*/ 84345 h 91965"/>
                <a:gd name="connsiteX3" fmla="*/ 1203 w 365689"/>
                <a:gd name="connsiteY3" fmla="*/ 83774 h 91965"/>
                <a:gd name="connsiteX4" fmla="*/ 75403 w 365689"/>
                <a:gd name="connsiteY4" fmla="*/ 66343 h 91965"/>
                <a:gd name="connsiteX5" fmla="*/ 90452 w 365689"/>
                <a:gd name="connsiteY5" fmla="*/ 49484 h 91965"/>
                <a:gd name="connsiteX6" fmla="*/ 188274 w 365689"/>
                <a:gd name="connsiteY6" fmla="*/ 38816 h 91965"/>
                <a:gd name="connsiteX7" fmla="*/ 194560 w 365689"/>
                <a:gd name="connsiteY7" fmla="*/ 39578 h 91965"/>
                <a:gd name="connsiteX8" fmla="*/ 238280 w 365689"/>
                <a:gd name="connsiteY8" fmla="*/ 24243 h 91965"/>
                <a:gd name="connsiteX9" fmla="*/ 282952 w 365689"/>
                <a:gd name="connsiteY9" fmla="*/ 1478 h 91965"/>
                <a:gd name="connsiteX10" fmla="*/ 365439 w 365689"/>
                <a:gd name="connsiteY10" fmla="*/ 26148 h 91965"/>
                <a:gd name="connsiteX11" fmla="*/ 365439 w 365689"/>
                <a:gd name="connsiteY11" fmla="*/ 27386 h 91965"/>
                <a:gd name="connsiteX12" fmla="*/ 364200 w 365689"/>
                <a:gd name="connsiteY12" fmla="*/ 27386 h 91965"/>
                <a:gd name="connsiteX13" fmla="*/ 283333 w 365689"/>
                <a:gd name="connsiteY13" fmla="*/ 3192 h 91965"/>
                <a:gd name="connsiteX14" fmla="*/ 239518 w 365689"/>
                <a:gd name="connsiteY14" fmla="*/ 25576 h 91965"/>
                <a:gd name="connsiteX15" fmla="*/ 194370 w 365689"/>
                <a:gd name="connsiteY15" fmla="*/ 41292 h 91965"/>
                <a:gd name="connsiteX16" fmla="*/ 188083 w 365689"/>
                <a:gd name="connsiteY16" fmla="*/ 40530 h 91965"/>
                <a:gd name="connsiteX17" fmla="*/ 91595 w 365689"/>
                <a:gd name="connsiteY17" fmla="*/ 50817 h 91965"/>
                <a:gd name="connsiteX18" fmla="*/ 76831 w 365689"/>
                <a:gd name="connsiteY18" fmla="*/ 67391 h 91965"/>
                <a:gd name="connsiteX19" fmla="*/ 35493 w 365689"/>
                <a:gd name="connsiteY19" fmla="*/ 91965 h 91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65689" h="91965">
                  <a:moveTo>
                    <a:pt x="35493" y="91965"/>
                  </a:moveTo>
                  <a:cubicBezTo>
                    <a:pt x="26349" y="91965"/>
                    <a:pt x="15109" y="90061"/>
                    <a:pt x="631" y="85488"/>
                  </a:cubicBezTo>
                  <a:cubicBezTo>
                    <a:pt x="155" y="85298"/>
                    <a:pt x="-131" y="84822"/>
                    <a:pt x="60" y="84345"/>
                  </a:cubicBezTo>
                  <a:cubicBezTo>
                    <a:pt x="250" y="83869"/>
                    <a:pt x="726" y="83583"/>
                    <a:pt x="1203" y="83774"/>
                  </a:cubicBezTo>
                  <a:cubicBezTo>
                    <a:pt x="50447" y="99395"/>
                    <a:pt x="61972" y="84060"/>
                    <a:pt x="75403" y="66343"/>
                  </a:cubicBezTo>
                  <a:cubicBezTo>
                    <a:pt x="79784" y="60533"/>
                    <a:pt x="84356" y="54532"/>
                    <a:pt x="90452" y="49484"/>
                  </a:cubicBezTo>
                  <a:cubicBezTo>
                    <a:pt x="113788" y="30148"/>
                    <a:pt x="146649" y="33958"/>
                    <a:pt x="188274" y="38816"/>
                  </a:cubicBezTo>
                  <a:lnTo>
                    <a:pt x="194560" y="39578"/>
                  </a:lnTo>
                  <a:cubicBezTo>
                    <a:pt x="217896" y="42245"/>
                    <a:pt x="227421" y="33958"/>
                    <a:pt x="238280" y="24243"/>
                  </a:cubicBezTo>
                  <a:cubicBezTo>
                    <a:pt x="248186" y="15480"/>
                    <a:pt x="259425" y="5574"/>
                    <a:pt x="282952" y="1478"/>
                  </a:cubicBezTo>
                  <a:cubicBezTo>
                    <a:pt x="332387" y="-7285"/>
                    <a:pt x="365058" y="25767"/>
                    <a:pt x="365439" y="26148"/>
                  </a:cubicBezTo>
                  <a:cubicBezTo>
                    <a:pt x="365820" y="26529"/>
                    <a:pt x="365724" y="27100"/>
                    <a:pt x="365439" y="27386"/>
                  </a:cubicBezTo>
                  <a:cubicBezTo>
                    <a:pt x="365058" y="27767"/>
                    <a:pt x="364486" y="27767"/>
                    <a:pt x="364200" y="27386"/>
                  </a:cubicBezTo>
                  <a:cubicBezTo>
                    <a:pt x="363915" y="27100"/>
                    <a:pt x="331911" y="-5285"/>
                    <a:pt x="283333" y="3192"/>
                  </a:cubicBezTo>
                  <a:cubicBezTo>
                    <a:pt x="260283" y="7288"/>
                    <a:pt x="249234" y="17004"/>
                    <a:pt x="239518" y="25576"/>
                  </a:cubicBezTo>
                  <a:cubicBezTo>
                    <a:pt x="228279" y="35482"/>
                    <a:pt x="218563" y="44055"/>
                    <a:pt x="194370" y="41292"/>
                  </a:cubicBezTo>
                  <a:lnTo>
                    <a:pt x="188083" y="40530"/>
                  </a:lnTo>
                  <a:cubicBezTo>
                    <a:pt x="146935" y="35768"/>
                    <a:pt x="114360" y="31958"/>
                    <a:pt x="91595" y="50817"/>
                  </a:cubicBezTo>
                  <a:cubicBezTo>
                    <a:pt x="85689" y="55770"/>
                    <a:pt x="81213" y="61676"/>
                    <a:pt x="76831" y="67391"/>
                  </a:cubicBezTo>
                  <a:cubicBezTo>
                    <a:pt x="67306" y="79964"/>
                    <a:pt x="58257" y="91965"/>
                    <a:pt x="35493" y="91965"/>
                  </a:cubicBezTo>
                  <a:close/>
                </a:path>
              </a:pathLst>
            </a:custGeom>
            <a:solidFill>
              <a:srgbClr val="DB77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EAC077CC-7002-AD82-3C6C-479AA22B2DE9}"/>
                </a:ext>
              </a:extLst>
            </p:cNvPr>
            <p:cNvSpPr/>
            <p:nvPr/>
          </p:nvSpPr>
          <p:spPr>
            <a:xfrm>
              <a:off x="4464163" y="2898483"/>
              <a:ext cx="488836" cy="117131"/>
            </a:xfrm>
            <a:custGeom>
              <a:avLst/>
              <a:gdLst>
                <a:gd name="connsiteX0" fmla="*/ 36208 w 488836"/>
                <a:gd name="connsiteY0" fmla="*/ 117132 h 117131"/>
                <a:gd name="connsiteX1" fmla="*/ 299 w 488836"/>
                <a:gd name="connsiteY1" fmla="*/ 105320 h 117131"/>
                <a:gd name="connsiteX2" fmla="*/ 204 w 488836"/>
                <a:gd name="connsiteY2" fmla="*/ 104082 h 117131"/>
                <a:gd name="connsiteX3" fmla="*/ 1442 w 488836"/>
                <a:gd name="connsiteY3" fmla="*/ 103987 h 117131"/>
                <a:gd name="connsiteX4" fmla="*/ 48019 w 488836"/>
                <a:gd name="connsiteY4" fmla="*/ 114179 h 117131"/>
                <a:gd name="connsiteX5" fmla="*/ 72308 w 488836"/>
                <a:gd name="connsiteY5" fmla="*/ 99415 h 117131"/>
                <a:gd name="connsiteX6" fmla="*/ 133554 w 488836"/>
                <a:gd name="connsiteY6" fmla="*/ 88461 h 117131"/>
                <a:gd name="connsiteX7" fmla="*/ 246901 w 488836"/>
                <a:gd name="connsiteY7" fmla="*/ 99034 h 117131"/>
                <a:gd name="connsiteX8" fmla="*/ 300336 w 488836"/>
                <a:gd name="connsiteY8" fmla="*/ 66173 h 117131"/>
                <a:gd name="connsiteX9" fmla="*/ 348247 w 488836"/>
                <a:gd name="connsiteY9" fmla="*/ 45599 h 117131"/>
                <a:gd name="connsiteX10" fmla="*/ 419589 w 488836"/>
                <a:gd name="connsiteY10" fmla="*/ 21501 h 117131"/>
                <a:gd name="connsiteX11" fmla="*/ 488550 w 488836"/>
                <a:gd name="connsiteY11" fmla="*/ 16071 h 117131"/>
                <a:gd name="connsiteX12" fmla="*/ 488550 w 488836"/>
                <a:gd name="connsiteY12" fmla="*/ 17310 h 117131"/>
                <a:gd name="connsiteX13" fmla="*/ 487312 w 488836"/>
                <a:gd name="connsiteY13" fmla="*/ 17310 h 117131"/>
                <a:gd name="connsiteX14" fmla="*/ 420732 w 488836"/>
                <a:gd name="connsiteY14" fmla="*/ 22834 h 117131"/>
                <a:gd name="connsiteX15" fmla="*/ 347676 w 488836"/>
                <a:gd name="connsiteY15" fmla="*/ 47313 h 117131"/>
                <a:gd name="connsiteX16" fmla="*/ 301479 w 488836"/>
                <a:gd name="connsiteY16" fmla="*/ 67602 h 117131"/>
                <a:gd name="connsiteX17" fmla="*/ 247377 w 488836"/>
                <a:gd name="connsiteY17" fmla="*/ 100844 h 117131"/>
                <a:gd name="connsiteX18" fmla="*/ 132887 w 488836"/>
                <a:gd name="connsiteY18" fmla="*/ 90271 h 117131"/>
                <a:gd name="connsiteX19" fmla="*/ 73451 w 488836"/>
                <a:gd name="connsiteY19" fmla="*/ 100939 h 117131"/>
                <a:gd name="connsiteX20" fmla="*/ 48305 w 488836"/>
                <a:gd name="connsiteY20" fmla="*/ 116179 h 117131"/>
                <a:gd name="connsiteX21" fmla="*/ 36208 w 488836"/>
                <a:gd name="connsiteY21" fmla="*/ 117132 h 117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88836" h="117131">
                  <a:moveTo>
                    <a:pt x="36208" y="117132"/>
                  </a:moveTo>
                  <a:cubicBezTo>
                    <a:pt x="14301" y="117132"/>
                    <a:pt x="489" y="105416"/>
                    <a:pt x="299" y="105320"/>
                  </a:cubicBezTo>
                  <a:cubicBezTo>
                    <a:pt x="-82" y="105035"/>
                    <a:pt x="-82" y="104463"/>
                    <a:pt x="204" y="104082"/>
                  </a:cubicBezTo>
                  <a:cubicBezTo>
                    <a:pt x="489" y="103701"/>
                    <a:pt x="1061" y="103701"/>
                    <a:pt x="1442" y="103987"/>
                  </a:cubicBezTo>
                  <a:cubicBezTo>
                    <a:pt x="1632" y="104178"/>
                    <a:pt x="20016" y="119703"/>
                    <a:pt x="48019" y="114179"/>
                  </a:cubicBezTo>
                  <a:cubicBezTo>
                    <a:pt x="58020" y="112274"/>
                    <a:pt x="64974" y="105987"/>
                    <a:pt x="72308" y="99415"/>
                  </a:cubicBezTo>
                  <a:cubicBezTo>
                    <a:pt x="85833" y="87223"/>
                    <a:pt x="99835" y="74745"/>
                    <a:pt x="133554" y="88461"/>
                  </a:cubicBezTo>
                  <a:cubicBezTo>
                    <a:pt x="185655" y="109607"/>
                    <a:pt x="198800" y="112369"/>
                    <a:pt x="246901" y="99034"/>
                  </a:cubicBezTo>
                  <a:cubicBezTo>
                    <a:pt x="269761" y="92652"/>
                    <a:pt x="285954" y="78651"/>
                    <a:pt x="300336" y="66173"/>
                  </a:cubicBezTo>
                  <a:cubicBezTo>
                    <a:pt x="316529" y="52076"/>
                    <a:pt x="330531" y="39979"/>
                    <a:pt x="348247" y="45599"/>
                  </a:cubicBezTo>
                  <a:cubicBezTo>
                    <a:pt x="381299" y="56076"/>
                    <a:pt x="401682" y="37693"/>
                    <a:pt x="419589" y="21501"/>
                  </a:cubicBezTo>
                  <a:cubicBezTo>
                    <a:pt x="440259" y="2927"/>
                    <a:pt x="458070" y="-13170"/>
                    <a:pt x="488550" y="16071"/>
                  </a:cubicBezTo>
                  <a:cubicBezTo>
                    <a:pt x="488931" y="16452"/>
                    <a:pt x="488931" y="16928"/>
                    <a:pt x="488550" y="17310"/>
                  </a:cubicBezTo>
                  <a:cubicBezTo>
                    <a:pt x="488265" y="17691"/>
                    <a:pt x="487693" y="17691"/>
                    <a:pt x="487312" y="17310"/>
                  </a:cubicBezTo>
                  <a:cubicBezTo>
                    <a:pt x="457975" y="-10789"/>
                    <a:pt x="440735" y="4832"/>
                    <a:pt x="420732" y="22834"/>
                  </a:cubicBezTo>
                  <a:cubicBezTo>
                    <a:pt x="402444" y="39312"/>
                    <a:pt x="381680" y="57982"/>
                    <a:pt x="347676" y="47313"/>
                  </a:cubicBezTo>
                  <a:cubicBezTo>
                    <a:pt x="330912" y="42075"/>
                    <a:pt x="317958" y="53314"/>
                    <a:pt x="301479" y="67602"/>
                  </a:cubicBezTo>
                  <a:cubicBezTo>
                    <a:pt x="287001" y="80175"/>
                    <a:pt x="270618" y="94367"/>
                    <a:pt x="247377" y="100844"/>
                  </a:cubicBezTo>
                  <a:cubicBezTo>
                    <a:pt x="198800" y="114369"/>
                    <a:pt x="185465" y="111607"/>
                    <a:pt x="132887" y="90271"/>
                  </a:cubicBezTo>
                  <a:cubicBezTo>
                    <a:pt x="100121" y="76936"/>
                    <a:pt x="86595" y="89128"/>
                    <a:pt x="73451" y="100939"/>
                  </a:cubicBezTo>
                  <a:cubicBezTo>
                    <a:pt x="66212" y="107416"/>
                    <a:pt x="58782" y="114084"/>
                    <a:pt x="48305" y="116179"/>
                  </a:cubicBezTo>
                  <a:cubicBezTo>
                    <a:pt x="44114" y="116751"/>
                    <a:pt x="40018" y="117132"/>
                    <a:pt x="36208" y="117132"/>
                  </a:cubicBezTo>
                  <a:close/>
                </a:path>
              </a:pathLst>
            </a:custGeom>
            <a:solidFill>
              <a:srgbClr val="DB77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259A35F4-4046-ECE3-2D1B-3D8933A3CA2F}"/>
                </a:ext>
              </a:extLst>
            </p:cNvPr>
            <p:cNvSpPr/>
            <p:nvPr/>
          </p:nvSpPr>
          <p:spPr>
            <a:xfrm>
              <a:off x="4528932" y="3020854"/>
              <a:ext cx="329650" cy="50672"/>
            </a:xfrm>
            <a:custGeom>
              <a:avLst/>
              <a:gdLst>
                <a:gd name="connsiteX0" fmla="*/ 172227 w 329650"/>
                <a:gd name="connsiteY0" fmla="*/ 50673 h 50672"/>
                <a:gd name="connsiteX1" fmla="*/ 122983 w 329650"/>
                <a:gd name="connsiteY1" fmla="*/ 35528 h 50672"/>
                <a:gd name="connsiteX2" fmla="*/ 72309 w 329650"/>
                <a:gd name="connsiteY2" fmla="*/ 27336 h 50672"/>
                <a:gd name="connsiteX3" fmla="*/ 777 w 329650"/>
                <a:gd name="connsiteY3" fmla="*/ 41719 h 50672"/>
                <a:gd name="connsiteX4" fmla="*/ 15 w 329650"/>
                <a:gd name="connsiteY4" fmla="*/ 40766 h 50672"/>
                <a:gd name="connsiteX5" fmla="*/ 872 w 329650"/>
                <a:gd name="connsiteY5" fmla="*/ 40005 h 50672"/>
                <a:gd name="connsiteX6" fmla="*/ 967 w 329650"/>
                <a:gd name="connsiteY6" fmla="*/ 40005 h 50672"/>
                <a:gd name="connsiteX7" fmla="*/ 71452 w 329650"/>
                <a:gd name="connsiteY7" fmla="*/ 25907 h 50672"/>
                <a:gd name="connsiteX8" fmla="*/ 123840 w 329650"/>
                <a:gd name="connsiteY8" fmla="*/ 34099 h 50672"/>
                <a:gd name="connsiteX9" fmla="*/ 183657 w 329650"/>
                <a:gd name="connsiteY9" fmla="*/ 47910 h 50672"/>
                <a:gd name="connsiteX10" fmla="*/ 227758 w 329650"/>
                <a:gd name="connsiteY10" fmla="*/ 20573 h 50672"/>
                <a:gd name="connsiteX11" fmla="*/ 278240 w 329650"/>
                <a:gd name="connsiteY11" fmla="*/ 2952 h 50672"/>
                <a:gd name="connsiteX12" fmla="*/ 328056 w 329650"/>
                <a:gd name="connsiteY12" fmla="*/ 3238 h 50672"/>
                <a:gd name="connsiteX13" fmla="*/ 329294 w 329650"/>
                <a:gd name="connsiteY13" fmla="*/ 3048 h 50672"/>
                <a:gd name="connsiteX14" fmla="*/ 329484 w 329650"/>
                <a:gd name="connsiteY14" fmla="*/ 4286 h 50672"/>
                <a:gd name="connsiteX15" fmla="*/ 277573 w 329650"/>
                <a:gd name="connsiteY15" fmla="*/ 4572 h 50672"/>
                <a:gd name="connsiteX16" fmla="*/ 228996 w 329650"/>
                <a:gd name="connsiteY16" fmla="*/ 21812 h 50672"/>
                <a:gd name="connsiteX17" fmla="*/ 184038 w 329650"/>
                <a:gd name="connsiteY17" fmla="*/ 49530 h 50672"/>
                <a:gd name="connsiteX18" fmla="*/ 172227 w 329650"/>
                <a:gd name="connsiteY18" fmla="*/ 50673 h 50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9650" h="50672">
                  <a:moveTo>
                    <a:pt x="172227" y="50673"/>
                  </a:moveTo>
                  <a:cubicBezTo>
                    <a:pt x="154224" y="50673"/>
                    <a:pt x="137841" y="42672"/>
                    <a:pt x="122983" y="35528"/>
                  </a:cubicBezTo>
                  <a:cubicBezTo>
                    <a:pt x="104123" y="26384"/>
                    <a:pt x="87835" y="18478"/>
                    <a:pt x="72309" y="27336"/>
                  </a:cubicBezTo>
                  <a:cubicBezTo>
                    <a:pt x="40972" y="45053"/>
                    <a:pt x="1158" y="41719"/>
                    <a:pt x="777" y="41719"/>
                  </a:cubicBezTo>
                  <a:cubicBezTo>
                    <a:pt x="300" y="41719"/>
                    <a:pt x="-81" y="41243"/>
                    <a:pt x="15" y="40766"/>
                  </a:cubicBezTo>
                  <a:cubicBezTo>
                    <a:pt x="15" y="40290"/>
                    <a:pt x="491" y="40005"/>
                    <a:pt x="872" y="40005"/>
                  </a:cubicBezTo>
                  <a:cubicBezTo>
                    <a:pt x="872" y="40005"/>
                    <a:pt x="967" y="40005"/>
                    <a:pt x="967" y="40005"/>
                  </a:cubicBezTo>
                  <a:cubicBezTo>
                    <a:pt x="1348" y="40005"/>
                    <a:pt x="40591" y="43338"/>
                    <a:pt x="71452" y="25907"/>
                  </a:cubicBezTo>
                  <a:cubicBezTo>
                    <a:pt x="87835" y="16668"/>
                    <a:pt x="105266" y="25146"/>
                    <a:pt x="123840" y="34099"/>
                  </a:cubicBezTo>
                  <a:cubicBezTo>
                    <a:pt x="141556" y="42672"/>
                    <a:pt x="161559" y="52387"/>
                    <a:pt x="183657" y="47910"/>
                  </a:cubicBezTo>
                  <a:cubicBezTo>
                    <a:pt x="203564" y="43910"/>
                    <a:pt x="216423" y="31527"/>
                    <a:pt x="227758" y="20573"/>
                  </a:cubicBezTo>
                  <a:cubicBezTo>
                    <a:pt x="242521" y="6381"/>
                    <a:pt x="255189" y="-5811"/>
                    <a:pt x="278240" y="2952"/>
                  </a:cubicBezTo>
                  <a:cubicBezTo>
                    <a:pt x="317292" y="17906"/>
                    <a:pt x="327865" y="3429"/>
                    <a:pt x="328056" y="3238"/>
                  </a:cubicBezTo>
                  <a:cubicBezTo>
                    <a:pt x="328341" y="2857"/>
                    <a:pt x="328913" y="2762"/>
                    <a:pt x="329294" y="3048"/>
                  </a:cubicBezTo>
                  <a:cubicBezTo>
                    <a:pt x="329675" y="3333"/>
                    <a:pt x="329770" y="3905"/>
                    <a:pt x="329484" y="4286"/>
                  </a:cubicBezTo>
                  <a:cubicBezTo>
                    <a:pt x="329008" y="4953"/>
                    <a:pt x="318150" y="20097"/>
                    <a:pt x="277573" y="4572"/>
                  </a:cubicBezTo>
                  <a:cubicBezTo>
                    <a:pt x="255570" y="-3906"/>
                    <a:pt x="243283" y="8000"/>
                    <a:pt x="228996" y="21812"/>
                  </a:cubicBezTo>
                  <a:cubicBezTo>
                    <a:pt x="217470" y="32861"/>
                    <a:pt x="204421" y="45434"/>
                    <a:pt x="184038" y="49530"/>
                  </a:cubicBezTo>
                  <a:cubicBezTo>
                    <a:pt x="180037" y="50291"/>
                    <a:pt x="176132" y="50673"/>
                    <a:pt x="172227" y="50673"/>
                  </a:cubicBezTo>
                  <a:close/>
                </a:path>
              </a:pathLst>
            </a:custGeom>
            <a:solidFill>
              <a:srgbClr val="DB77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7E6B485E-30D4-50AB-859F-51A9A3D32C7A}"/>
                </a:ext>
              </a:extLst>
            </p:cNvPr>
            <p:cNvSpPr/>
            <p:nvPr/>
          </p:nvSpPr>
          <p:spPr>
            <a:xfrm>
              <a:off x="4626412" y="3452979"/>
              <a:ext cx="141219" cy="585716"/>
            </a:xfrm>
            <a:custGeom>
              <a:avLst/>
              <a:gdLst>
                <a:gd name="connsiteX0" fmla="*/ 928 w 141219"/>
                <a:gd name="connsiteY0" fmla="*/ 585716 h 585716"/>
                <a:gd name="connsiteX1" fmla="*/ 357 w 141219"/>
                <a:gd name="connsiteY1" fmla="*/ 585526 h 585716"/>
                <a:gd name="connsiteX2" fmla="*/ 166 w 141219"/>
                <a:gd name="connsiteY2" fmla="*/ 584287 h 585716"/>
                <a:gd name="connsiteX3" fmla="*/ 64079 w 141219"/>
                <a:gd name="connsiteY3" fmla="*/ 491038 h 585716"/>
                <a:gd name="connsiteX4" fmla="*/ 137802 w 141219"/>
                <a:gd name="connsiteY4" fmla="*/ 324541 h 585716"/>
                <a:gd name="connsiteX5" fmla="*/ 79509 w 141219"/>
                <a:gd name="connsiteY5" fmla="*/ 1167 h 585716"/>
                <a:gd name="connsiteX6" fmla="*/ 80081 w 141219"/>
                <a:gd name="connsiteY6" fmla="*/ 24 h 585716"/>
                <a:gd name="connsiteX7" fmla="*/ 81224 w 141219"/>
                <a:gd name="connsiteY7" fmla="*/ 595 h 585716"/>
                <a:gd name="connsiteX8" fmla="*/ 139612 w 141219"/>
                <a:gd name="connsiteY8" fmla="*/ 324731 h 585716"/>
                <a:gd name="connsiteX9" fmla="*/ 65698 w 141219"/>
                <a:gd name="connsiteY9" fmla="*/ 491895 h 585716"/>
                <a:gd name="connsiteX10" fmla="*/ 1690 w 141219"/>
                <a:gd name="connsiteY10" fmla="*/ 585335 h 585716"/>
                <a:gd name="connsiteX11" fmla="*/ 928 w 141219"/>
                <a:gd name="connsiteY11" fmla="*/ 585716 h 585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1219" h="585716">
                  <a:moveTo>
                    <a:pt x="928" y="585716"/>
                  </a:moveTo>
                  <a:cubicBezTo>
                    <a:pt x="738" y="585716"/>
                    <a:pt x="547" y="585621"/>
                    <a:pt x="357" y="585526"/>
                  </a:cubicBezTo>
                  <a:cubicBezTo>
                    <a:pt x="-24" y="585240"/>
                    <a:pt x="-120" y="584668"/>
                    <a:pt x="166" y="584287"/>
                  </a:cubicBezTo>
                  <a:cubicBezTo>
                    <a:pt x="452" y="583906"/>
                    <a:pt x="31694" y="543139"/>
                    <a:pt x="64079" y="491038"/>
                  </a:cubicBezTo>
                  <a:cubicBezTo>
                    <a:pt x="93987" y="442936"/>
                    <a:pt x="130944" y="375023"/>
                    <a:pt x="137802" y="324541"/>
                  </a:cubicBezTo>
                  <a:cubicBezTo>
                    <a:pt x="150851" y="227862"/>
                    <a:pt x="80176" y="3358"/>
                    <a:pt x="79509" y="1167"/>
                  </a:cubicBezTo>
                  <a:cubicBezTo>
                    <a:pt x="79319" y="691"/>
                    <a:pt x="79605" y="214"/>
                    <a:pt x="80081" y="24"/>
                  </a:cubicBezTo>
                  <a:cubicBezTo>
                    <a:pt x="80557" y="-71"/>
                    <a:pt x="81033" y="119"/>
                    <a:pt x="81224" y="595"/>
                  </a:cubicBezTo>
                  <a:cubicBezTo>
                    <a:pt x="81986" y="2881"/>
                    <a:pt x="152661" y="227767"/>
                    <a:pt x="139612" y="324731"/>
                  </a:cubicBezTo>
                  <a:cubicBezTo>
                    <a:pt x="132754" y="375499"/>
                    <a:pt x="95607" y="443698"/>
                    <a:pt x="65698" y="491895"/>
                  </a:cubicBezTo>
                  <a:cubicBezTo>
                    <a:pt x="33313" y="544092"/>
                    <a:pt x="2071" y="584859"/>
                    <a:pt x="1690" y="585335"/>
                  </a:cubicBezTo>
                  <a:cubicBezTo>
                    <a:pt x="1500" y="585621"/>
                    <a:pt x="1214" y="585716"/>
                    <a:pt x="928" y="585716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4A68424D-28EF-0B3C-BBD8-F27038A2D947}"/>
                </a:ext>
              </a:extLst>
            </p:cNvPr>
            <p:cNvSpPr/>
            <p:nvPr/>
          </p:nvSpPr>
          <p:spPr>
            <a:xfrm>
              <a:off x="4740484" y="3477577"/>
              <a:ext cx="38466" cy="104584"/>
            </a:xfrm>
            <a:custGeom>
              <a:avLst/>
              <a:gdLst>
                <a:gd name="connsiteX0" fmla="*/ 870 w 38466"/>
                <a:gd name="connsiteY0" fmla="*/ 104584 h 104584"/>
                <a:gd name="connsiteX1" fmla="*/ 299 w 38466"/>
                <a:gd name="connsiteY1" fmla="*/ 104394 h 104584"/>
                <a:gd name="connsiteX2" fmla="*/ 204 w 38466"/>
                <a:gd name="connsiteY2" fmla="*/ 103156 h 104584"/>
                <a:gd name="connsiteX3" fmla="*/ 36589 w 38466"/>
                <a:gd name="connsiteY3" fmla="*/ 953 h 104584"/>
                <a:gd name="connsiteX4" fmla="*/ 37446 w 38466"/>
                <a:gd name="connsiteY4" fmla="*/ 0 h 104584"/>
                <a:gd name="connsiteX5" fmla="*/ 38399 w 38466"/>
                <a:gd name="connsiteY5" fmla="*/ 857 h 104584"/>
                <a:gd name="connsiteX6" fmla="*/ 1632 w 38466"/>
                <a:gd name="connsiteY6" fmla="*/ 104394 h 104584"/>
                <a:gd name="connsiteX7" fmla="*/ 870 w 38466"/>
                <a:gd name="connsiteY7" fmla="*/ 104584 h 10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466" h="104584">
                  <a:moveTo>
                    <a:pt x="870" y="104584"/>
                  </a:moveTo>
                  <a:cubicBezTo>
                    <a:pt x="680" y="104584"/>
                    <a:pt x="489" y="104489"/>
                    <a:pt x="299" y="104394"/>
                  </a:cubicBezTo>
                  <a:cubicBezTo>
                    <a:pt x="-82" y="104108"/>
                    <a:pt x="-82" y="103537"/>
                    <a:pt x="204" y="103156"/>
                  </a:cubicBezTo>
                  <a:cubicBezTo>
                    <a:pt x="39828" y="58960"/>
                    <a:pt x="36589" y="1524"/>
                    <a:pt x="36589" y="953"/>
                  </a:cubicBezTo>
                  <a:cubicBezTo>
                    <a:pt x="36589" y="476"/>
                    <a:pt x="36970" y="0"/>
                    <a:pt x="37446" y="0"/>
                  </a:cubicBezTo>
                  <a:cubicBezTo>
                    <a:pt x="38018" y="0"/>
                    <a:pt x="38399" y="381"/>
                    <a:pt x="38399" y="857"/>
                  </a:cubicBezTo>
                  <a:cubicBezTo>
                    <a:pt x="38399" y="1429"/>
                    <a:pt x="41733" y="59626"/>
                    <a:pt x="1632" y="104394"/>
                  </a:cubicBezTo>
                  <a:cubicBezTo>
                    <a:pt x="1347" y="104489"/>
                    <a:pt x="1156" y="104584"/>
                    <a:pt x="870" y="104584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820DE164-5EA6-5290-77C8-8F72A49C39A5}"/>
                </a:ext>
              </a:extLst>
            </p:cNvPr>
            <p:cNvSpPr/>
            <p:nvPr/>
          </p:nvSpPr>
          <p:spPr>
            <a:xfrm>
              <a:off x="4653291" y="3437710"/>
              <a:ext cx="155991" cy="55011"/>
            </a:xfrm>
            <a:custGeom>
              <a:avLst/>
              <a:gdLst>
                <a:gd name="connsiteX0" fmla="*/ 139593 w 155991"/>
                <a:gd name="connsiteY0" fmla="*/ 55011 h 55011"/>
                <a:gd name="connsiteX1" fmla="*/ 338 w 155991"/>
                <a:gd name="connsiteY1" fmla="*/ 1576 h 55011"/>
                <a:gd name="connsiteX2" fmla="*/ 243 w 155991"/>
                <a:gd name="connsiteY2" fmla="*/ 338 h 55011"/>
                <a:gd name="connsiteX3" fmla="*/ 1481 w 155991"/>
                <a:gd name="connsiteY3" fmla="*/ 243 h 55011"/>
                <a:gd name="connsiteX4" fmla="*/ 155024 w 155991"/>
                <a:gd name="connsiteY4" fmla="*/ 52440 h 55011"/>
                <a:gd name="connsiteX5" fmla="*/ 155976 w 155991"/>
                <a:gd name="connsiteY5" fmla="*/ 53202 h 55011"/>
                <a:gd name="connsiteX6" fmla="*/ 155214 w 155991"/>
                <a:gd name="connsiteY6" fmla="*/ 54154 h 55011"/>
                <a:gd name="connsiteX7" fmla="*/ 139593 w 155991"/>
                <a:gd name="connsiteY7" fmla="*/ 55011 h 55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991" h="55011">
                  <a:moveTo>
                    <a:pt x="139593" y="55011"/>
                  </a:moveTo>
                  <a:cubicBezTo>
                    <a:pt x="67870" y="55011"/>
                    <a:pt x="1005" y="2148"/>
                    <a:pt x="338" y="1576"/>
                  </a:cubicBezTo>
                  <a:cubicBezTo>
                    <a:pt x="-43" y="1290"/>
                    <a:pt x="-139" y="719"/>
                    <a:pt x="243" y="338"/>
                  </a:cubicBezTo>
                  <a:cubicBezTo>
                    <a:pt x="528" y="-43"/>
                    <a:pt x="1100" y="-139"/>
                    <a:pt x="1481" y="243"/>
                  </a:cubicBezTo>
                  <a:cubicBezTo>
                    <a:pt x="2243" y="814"/>
                    <a:pt x="78443" y="61107"/>
                    <a:pt x="155024" y="52440"/>
                  </a:cubicBezTo>
                  <a:cubicBezTo>
                    <a:pt x="155500" y="52344"/>
                    <a:pt x="155976" y="52725"/>
                    <a:pt x="155976" y="53202"/>
                  </a:cubicBezTo>
                  <a:cubicBezTo>
                    <a:pt x="156072" y="53678"/>
                    <a:pt x="155691" y="54154"/>
                    <a:pt x="155214" y="54154"/>
                  </a:cubicBezTo>
                  <a:cubicBezTo>
                    <a:pt x="149976" y="54726"/>
                    <a:pt x="144737" y="55011"/>
                    <a:pt x="139593" y="55011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5" name="图形 2">
            <a:extLst>
              <a:ext uri="{FF2B5EF4-FFF2-40B4-BE49-F238E27FC236}">
                <a16:creationId xmlns:a16="http://schemas.microsoft.com/office/drawing/2014/main" id="{FBAE06C4-4FB7-2E52-B119-885F11EA68A6}"/>
              </a:ext>
            </a:extLst>
          </p:cNvPr>
          <p:cNvGrpSpPr/>
          <p:nvPr/>
        </p:nvGrpSpPr>
        <p:grpSpPr>
          <a:xfrm>
            <a:off x="6979206" y="2496881"/>
            <a:ext cx="641222" cy="1405128"/>
            <a:chOff x="6051137" y="2811780"/>
            <a:chExt cx="641222" cy="1405128"/>
          </a:xfrm>
        </p:grpSpPr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95EEDACB-AA0B-2F9F-5D8E-7E6592185240}"/>
                </a:ext>
              </a:extLst>
            </p:cNvPr>
            <p:cNvSpPr/>
            <p:nvPr/>
          </p:nvSpPr>
          <p:spPr>
            <a:xfrm>
              <a:off x="6236953" y="3661314"/>
              <a:ext cx="455406" cy="555593"/>
            </a:xfrm>
            <a:custGeom>
              <a:avLst/>
              <a:gdLst>
                <a:gd name="connsiteX0" fmla="*/ 71359 w 455406"/>
                <a:gd name="connsiteY0" fmla="*/ 0 h 555593"/>
                <a:gd name="connsiteX1" fmla="*/ 1636 w 455406"/>
                <a:gd name="connsiteY1" fmla="*/ 218027 h 555593"/>
                <a:gd name="connsiteX2" fmla="*/ 125271 w 455406"/>
                <a:gd name="connsiteY2" fmla="*/ 535210 h 555593"/>
                <a:gd name="connsiteX3" fmla="*/ 58119 w 455406"/>
                <a:gd name="connsiteY3" fmla="*/ 555593 h 555593"/>
                <a:gd name="connsiteX4" fmla="*/ 177563 w 455406"/>
                <a:gd name="connsiteY4" fmla="*/ 555593 h 555593"/>
                <a:gd name="connsiteX5" fmla="*/ 106221 w 455406"/>
                <a:gd name="connsiteY5" fmla="*/ 191262 h 555593"/>
                <a:gd name="connsiteX6" fmla="*/ 164990 w 455406"/>
                <a:gd name="connsiteY6" fmla="*/ 7048 h 555593"/>
                <a:gd name="connsiteX7" fmla="*/ 210805 w 455406"/>
                <a:gd name="connsiteY7" fmla="*/ 279940 h 555593"/>
                <a:gd name="connsiteX8" fmla="*/ 419117 w 455406"/>
                <a:gd name="connsiteY8" fmla="*/ 456628 h 555593"/>
                <a:gd name="connsiteX9" fmla="*/ 398733 w 455406"/>
                <a:gd name="connsiteY9" fmla="*/ 507397 h 555593"/>
                <a:gd name="connsiteX10" fmla="*/ 455407 w 455406"/>
                <a:gd name="connsiteY10" fmla="*/ 453199 h 555593"/>
                <a:gd name="connsiteX11" fmla="*/ 285577 w 455406"/>
                <a:gd name="connsiteY11" fmla="*/ 220789 h 555593"/>
                <a:gd name="connsiteX12" fmla="*/ 300816 w 455406"/>
                <a:gd name="connsiteY12" fmla="*/ 40672 h 555593"/>
                <a:gd name="connsiteX13" fmla="*/ 71359 w 455406"/>
                <a:gd name="connsiteY13" fmla="*/ 0 h 55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5406" h="555593">
                  <a:moveTo>
                    <a:pt x="71359" y="0"/>
                  </a:moveTo>
                  <a:cubicBezTo>
                    <a:pt x="71359" y="0"/>
                    <a:pt x="-12652" y="108680"/>
                    <a:pt x="1636" y="218027"/>
                  </a:cubicBezTo>
                  <a:cubicBezTo>
                    <a:pt x="15923" y="327374"/>
                    <a:pt x="125271" y="535210"/>
                    <a:pt x="125271" y="535210"/>
                  </a:cubicBezTo>
                  <a:cubicBezTo>
                    <a:pt x="125271" y="535210"/>
                    <a:pt x="38593" y="555593"/>
                    <a:pt x="58119" y="555593"/>
                  </a:cubicBezTo>
                  <a:cubicBezTo>
                    <a:pt x="77646" y="555593"/>
                    <a:pt x="177563" y="555593"/>
                    <a:pt x="177563" y="555593"/>
                  </a:cubicBezTo>
                  <a:cubicBezTo>
                    <a:pt x="177563" y="555593"/>
                    <a:pt x="71454" y="287464"/>
                    <a:pt x="106221" y="191262"/>
                  </a:cubicBezTo>
                  <a:cubicBezTo>
                    <a:pt x="130319" y="124682"/>
                    <a:pt x="164990" y="7048"/>
                    <a:pt x="164990" y="7048"/>
                  </a:cubicBezTo>
                  <a:cubicBezTo>
                    <a:pt x="164990" y="7048"/>
                    <a:pt x="186992" y="237077"/>
                    <a:pt x="210805" y="279940"/>
                  </a:cubicBezTo>
                  <a:cubicBezTo>
                    <a:pt x="234617" y="322802"/>
                    <a:pt x="419117" y="456628"/>
                    <a:pt x="419117" y="456628"/>
                  </a:cubicBezTo>
                  <a:cubicBezTo>
                    <a:pt x="419117" y="456628"/>
                    <a:pt x="394352" y="510540"/>
                    <a:pt x="398733" y="507397"/>
                  </a:cubicBezTo>
                  <a:cubicBezTo>
                    <a:pt x="414449" y="496252"/>
                    <a:pt x="455407" y="453199"/>
                    <a:pt x="455407" y="453199"/>
                  </a:cubicBezTo>
                  <a:cubicBezTo>
                    <a:pt x="455407" y="453199"/>
                    <a:pt x="281290" y="280797"/>
                    <a:pt x="285577" y="220789"/>
                  </a:cubicBezTo>
                  <a:cubicBezTo>
                    <a:pt x="287958" y="187642"/>
                    <a:pt x="300816" y="40672"/>
                    <a:pt x="300816" y="40672"/>
                  </a:cubicBezTo>
                  <a:lnTo>
                    <a:pt x="71359" y="0"/>
                  </a:ln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B4CD8F6A-227C-FDAE-EBEE-CD5689C71B79}"/>
                </a:ext>
              </a:extLst>
            </p:cNvPr>
            <p:cNvSpPr/>
            <p:nvPr/>
          </p:nvSpPr>
          <p:spPr>
            <a:xfrm>
              <a:off x="6229374" y="3589019"/>
              <a:ext cx="448698" cy="600551"/>
            </a:xfrm>
            <a:custGeom>
              <a:avLst/>
              <a:gdLst>
                <a:gd name="connsiteX0" fmla="*/ 113228 w 448698"/>
                <a:gd name="connsiteY0" fmla="*/ 600551 h 600551"/>
                <a:gd name="connsiteX1" fmla="*/ 196857 w 448698"/>
                <a:gd name="connsiteY1" fmla="*/ 600551 h 600551"/>
                <a:gd name="connsiteX2" fmla="*/ 111418 w 448698"/>
                <a:gd name="connsiteY2" fmla="*/ 281178 h 600551"/>
                <a:gd name="connsiteX3" fmla="*/ 172664 w 448698"/>
                <a:gd name="connsiteY3" fmla="*/ 116681 h 600551"/>
                <a:gd name="connsiteX4" fmla="*/ 208192 w 448698"/>
                <a:gd name="connsiteY4" fmla="*/ 336042 h 600551"/>
                <a:gd name="connsiteX5" fmla="*/ 395168 w 448698"/>
                <a:gd name="connsiteY5" fmla="*/ 540353 h 600551"/>
                <a:gd name="connsiteX6" fmla="*/ 448698 w 448698"/>
                <a:gd name="connsiteY6" fmla="*/ 493967 h 600551"/>
                <a:gd name="connsiteX7" fmla="*/ 304395 w 448698"/>
                <a:gd name="connsiteY7" fmla="*/ 294418 h 600551"/>
                <a:gd name="connsiteX8" fmla="*/ 344114 w 448698"/>
                <a:gd name="connsiteY8" fmla="*/ 25432 h 600551"/>
                <a:gd name="connsiteX9" fmla="*/ 83605 w 448698"/>
                <a:gd name="connsiteY9" fmla="*/ 0 h 600551"/>
                <a:gd name="connsiteX10" fmla="*/ 2262 w 448698"/>
                <a:gd name="connsiteY10" fmla="*/ 322136 h 600551"/>
                <a:gd name="connsiteX11" fmla="*/ 113228 w 448698"/>
                <a:gd name="connsiteY11" fmla="*/ 600551 h 60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8698" h="600551">
                  <a:moveTo>
                    <a:pt x="113228" y="600551"/>
                  </a:moveTo>
                  <a:lnTo>
                    <a:pt x="196857" y="600551"/>
                  </a:lnTo>
                  <a:cubicBezTo>
                    <a:pt x="196857" y="600551"/>
                    <a:pt x="97607" y="329470"/>
                    <a:pt x="111418" y="281178"/>
                  </a:cubicBezTo>
                  <a:cubicBezTo>
                    <a:pt x="125230" y="232886"/>
                    <a:pt x="172664" y="116681"/>
                    <a:pt x="172664" y="116681"/>
                  </a:cubicBezTo>
                  <a:cubicBezTo>
                    <a:pt x="172664" y="116681"/>
                    <a:pt x="181903" y="271653"/>
                    <a:pt x="208192" y="336042"/>
                  </a:cubicBezTo>
                  <a:cubicBezTo>
                    <a:pt x="227242" y="382905"/>
                    <a:pt x="395168" y="540353"/>
                    <a:pt x="395168" y="540353"/>
                  </a:cubicBezTo>
                  <a:lnTo>
                    <a:pt x="448698" y="493967"/>
                  </a:lnTo>
                  <a:cubicBezTo>
                    <a:pt x="448698" y="493967"/>
                    <a:pt x="307538" y="330994"/>
                    <a:pt x="304395" y="294418"/>
                  </a:cubicBezTo>
                  <a:cubicBezTo>
                    <a:pt x="298870" y="231267"/>
                    <a:pt x="344114" y="25432"/>
                    <a:pt x="344114" y="25432"/>
                  </a:cubicBezTo>
                  <a:lnTo>
                    <a:pt x="83605" y="0"/>
                  </a:lnTo>
                  <a:cubicBezTo>
                    <a:pt x="83605" y="0"/>
                    <a:pt x="-16122" y="226124"/>
                    <a:pt x="2262" y="322136"/>
                  </a:cubicBezTo>
                  <a:cubicBezTo>
                    <a:pt x="13216" y="379952"/>
                    <a:pt x="113228" y="600551"/>
                    <a:pt x="113228" y="600551"/>
                  </a:cubicBezTo>
                  <a:close/>
                </a:path>
              </a:pathLst>
            </a:custGeom>
            <a:solidFill>
              <a:srgbClr val="3B698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B6C8A7DF-64B5-39E9-5C7E-39020570A12F}"/>
                </a:ext>
              </a:extLst>
            </p:cNvPr>
            <p:cNvSpPr/>
            <p:nvPr/>
          </p:nvSpPr>
          <p:spPr>
            <a:xfrm>
              <a:off x="6439429" y="2985675"/>
              <a:ext cx="121866" cy="152262"/>
            </a:xfrm>
            <a:custGeom>
              <a:avLst/>
              <a:gdLst>
                <a:gd name="connsiteX0" fmla="*/ 42999 w 121866"/>
                <a:gd name="connsiteY0" fmla="*/ 7461 h 152262"/>
                <a:gd name="connsiteX1" fmla="*/ 20425 w 121866"/>
                <a:gd name="connsiteY1" fmla="*/ 147954 h 152262"/>
                <a:gd name="connsiteX2" fmla="*/ 121866 w 121866"/>
                <a:gd name="connsiteY2" fmla="*/ 54514 h 152262"/>
                <a:gd name="connsiteX3" fmla="*/ 42999 w 121866"/>
                <a:gd name="connsiteY3" fmla="*/ 7461 h 15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866" h="152262">
                  <a:moveTo>
                    <a:pt x="42999" y="7461"/>
                  </a:moveTo>
                  <a:cubicBezTo>
                    <a:pt x="42999" y="7461"/>
                    <a:pt x="-36249" y="99758"/>
                    <a:pt x="20425" y="147954"/>
                  </a:cubicBezTo>
                  <a:cubicBezTo>
                    <a:pt x="49667" y="172910"/>
                    <a:pt x="122057" y="82518"/>
                    <a:pt x="121866" y="54514"/>
                  </a:cubicBezTo>
                  <a:cubicBezTo>
                    <a:pt x="121676" y="26511"/>
                    <a:pt x="52620" y="-17685"/>
                    <a:pt x="42999" y="7461"/>
                  </a:cubicBezTo>
                  <a:close/>
                </a:path>
              </a:pathLst>
            </a:custGeom>
            <a:solidFill>
              <a:srgbClr val="E396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7FD20929-318C-6025-38F9-0BEB857EFF12}"/>
                </a:ext>
              </a:extLst>
            </p:cNvPr>
            <p:cNvSpPr/>
            <p:nvPr/>
          </p:nvSpPr>
          <p:spPr>
            <a:xfrm>
              <a:off x="6311170" y="3062001"/>
              <a:ext cx="328433" cy="552450"/>
            </a:xfrm>
            <a:custGeom>
              <a:avLst/>
              <a:gdLst>
                <a:gd name="connsiteX0" fmla="*/ 232410 w 328433"/>
                <a:gd name="connsiteY0" fmla="*/ 0 h 552450"/>
                <a:gd name="connsiteX1" fmla="*/ 219837 w 328433"/>
                <a:gd name="connsiteY1" fmla="*/ 150114 h 552450"/>
                <a:gd name="connsiteX2" fmla="*/ 328422 w 328433"/>
                <a:gd name="connsiteY2" fmla="*/ 228219 h 552450"/>
                <a:gd name="connsiteX3" fmla="*/ 262128 w 328433"/>
                <a:gd name="connsiteY3" fmla="*/ 552450 h 552450"/>
                <a:gd name="connsiteX4" fmla="*/ 0 w 328433"/>
                <a:gd name="connsiteY4" fmla="*/ 507873 h 552450"/>
                <a:gd name="connsiteX5" fmla="*/ 57912 w 328433"/>
                <a:gd name="connsiteY5" fmla="*/ 149543 h 552450"/>
                <a:gd name="connsiteX6" fmla="*/ 160115 w 328433"/>
                <a:gd name="connsiteY6" fmla="*/ 138303 h 552450"/>
                <a:gd name="connsiteX7" fmla="*/ 176022 w 328433"/>
                <a:gd name="connsiteY7" fmla="*/ 21146 h 552450"/>
                <a:gd name="connsiteX8" fmla="*/ 232410 w 328433"/>
                <a:gd name="connsiteY8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433" h="552450">
                  <a:moveTo>
                    <a:pt x="232410" y="0"/>
                  </a:moveTo>
                  <a:cubicBezTo>
                    <a:pt x="232410" y="0"/>
                    <a:pt x="204788" y="136970"/>
                    <a:pt x="219837" y="150114"/>
                  </a:cubicBezTo>
                  <a:cubicBezTo>
                    <a:pt x="234886" y="163163"/>
                    <a:pt x="329660" y="171450"/>
                    <a:pt x="328422" y="228219"/>
                  </a:cubicBezTo>
                  <a:cubicBezTo>
                    <a:pt x="327184" y="285083"/>
                    <a:pt x="262128" y="552450"/>
                    <a:pt x="262128" y="552450"/>
                  </a:cubicBezTo>
                  <a:lnTo>
                    <a:pt x="0" y="507873"/>
                  </a:lnTo>
                  <a:cubicBezTo>
                    <a:pt x="0" y="507873"/>
                    <a:pt x="50959" y="165163"/>
                    <a:pt x="57912" y="149543"/>
                  </a:cubicBezTo>
                  <a:cubicBezTo>
                    <a:pt x="64865" y="133826"/>
                    <a:pt x="158782" y="149543"/>
                    <a:pt x="160115" y="138303"/>
                  </a:cubicBezTo>
                  <a:cubicBezTo>
                    <a:pt x="161448" y="127063"/>
                    <a:pt x="176022" y="21146"/>
                    <a:pt x="176022" y="21146"/>
                  </a:cubicBezTo>
                  <a:lnTo>
                    <a:pt x="232410" y="0"/>
                  </a:lnTo>
                  <a:close/>
                </a:path>
              </a:pathLst>
            </a:custGeom>
            <a:solidFill>
              <a:srgbClr val="E396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34D03C30-CBFF-E84B-B8A4-7B31487459D2}"/>
                </a:ext>
              </a:extLst>
            </p:cNvPr>
            <p:cNvSpPr/>
            <p:nvPr/>
          </p:nvSpPr>
          <p:spPr>
            <a:xfrm>
              <a:off x="6477190" y="3095339"/>
              <a:ext cx="57530" cy="65736"/>
            </a:xfrm>
            <a:custGeom>
              <a:avLst/>
              <a:gdLst>
                <a:gd name="connsiteX0" fmla="*/ 0 w 57530"/>
                <a:gd name="connsiteY0" fmla="*/ 60103 h 65736"/>
                <a:gd name="connsiteX1" fmla="*/ 23146 w 57530"/>
                <a:gd name="connsiteY1" fmla="*/ 64389 h 65736"/>
                <a:gd name="connsiteX2" fmla="*/ 53816 w 57530"/>
                <a:gd name="connsiteY2" fmla="*/ 41338 h 65736"/>
                <a:gd name="connsiteX3" fmla="*/ 57531 w 57530"/>
                <a:gd name="connsiteY3" fmla="*/ 8763 h 65736"/>
                <a:gd name="connsiteX4" fmla="*/ 49339 w 57530"/>
                <a:gd name="connsiteY4" fmla="*/ 0 h 65736"/>
                <a:gd name="connsiteX5" fmla="*/ 1524 w 57530"/>
                <a:gd name="connsiteY5" fmla="*/ 46387 h 65736"/>
                <a:gd name="connsiteX6" fmla="*/ 0 w 57530"/>
                <a:gd name="connsiteY6" fmla="*/ 60103 h 65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530" h="65736">
                  <a:moveTo>
                    <a:pt x="0" y="60103"/>
                  </a:moveTo>
                  <a:cubicBezTo>
                    <a:pt x="0" y="60103"/>
                    <a:pt x="2000" y="69056"/>
                    <a:pt x="23146" y="64389"/>
                  </a:cubicBezTo>
                  <a:cubicBezTo>
                    <a:pt x="39528" y="60770"/>
                    <a:pt x="53816" y="41338"/>
                    <a:pt x="53816" y="41338"/>
                  </a:cubicBezTo>
                  <a:lnTo>
                    <a:pt x="57531" y="8763"/>
                  </a:lnTo>
                  <a:lnTo>
                    <a:pt x="49339" y="0"/>
                  </a:lnTo>
                  <a:cubicBezTo>
                    <a:pt x="49339" y="0"/>
                    <a:pt x="23431" y="45434"/>
                    <a:pt x="1524" y="46387"/>
                  </a:cubicBezTo>
                  <a:lnTo>
                    <a:pt x="0" y="60103"/>
                  </a:lnTo>
                  <a:close/>
                </a:path>
              </a:pathLst>
            </a:custGeom>
            <a:solidFill>
              <a:srgbClr val="DB77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89736685-9546-37BC-487E-18188964D5E6}"/>
                </a:ext>
              </a:extLst>
            </p:cNvPr>
            <p:cNvSpPr/>
            <p:nvPr/>
          </p:nvSpPr>
          <p:spPr>
            <a:xfrm>
              <a:off x="6296596" y="3202101"/>
              <a:ext cx="356227" cy="470453"/>
            </a:xfrm>
            <a:custGeom>
              <a:avLst/>
              <a:gdLst>
                <a:gd name="connsiteX0" fmla="*/ 234410 w 356227"/>
                <a:gd name="connsiteY0" fmla="*/ 9919 h 470453"/>
                <a:gd name="connsiteX1" fmla="*/ 173355 w 356227"/>
                <a:gd name="connsiteY1" fmla="*/ 52115 h 470453"/>
                <a:gd name="connsiteX2" fmla="*/ 167354 w 356227"/>
                <a:gd name="connsiteY2" fmla="*/ 1728 h 470453"/>
                <a:gd name="connsiteX3" fmla="*/ 72485 w 356227"/>
                <a:gd name="connsiteY3" fmla="*/ 9348 h 470453"/>
                <a:gd name="connsiteX4" fmla="*/ 0 w 356227"/>
                <a:gd name="connsiteY4" fmla="*/ 425781 h 470453"/>
                <a:gd name="connsiteX5" fmla="*/ 264700 w 356227"/>
                <a:gd name="connsiteY5" fmla="*/ 470453 h 470453"/>
                <a:gd name="connsiteX6" fmla="*/ 354997 w 356227"/>
                <a:gd name="connsiteY6" fmla="*/ 87739 h 470453"/>
                <a:gd name="connsiteX7" fmla="*/ 234410 w 356227"/>
                <a:gd name="connsiteY7" fmla="*/ 9919 h 470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6227" h="470453">
                  <a:moveTo>
                    <a:pt x="234410" y="9919"/>
                  </a:moveTo>
                  <a:cubicBezTo>
                    <a:pt x="234410" y="9919"/>
                    <a:pt x="196405" y="72689"/>
                    <a:pt x="173355" y="52115"/>
                  </a:cubicBezTo>
                  <a:cubicBezTo>
                    <a:pt x="150305" y="31541"/>
                    <a:pt x="167354" y="1728"/>
                    <a:pt x="167354" y="1728"/>
                  </a:cubicBezTo>
                  <a:cubicBezTo>
                    <a:pt x="167354" y="1728"/>
                    <a:pt x="75724" y="-5416"/>
                    <a:pt x="72485" y="9348"/>
                  </a:cubicBezTo>
                  <a:cubicBezTo>
                    <a:pt x="69152" y="24112"/>
                    <a:pt x="0" y="425781"/>
                    <a:pt x="0" y="425781"/>
                  </a:cubicBezTo>
                  <a:lnTo>
                    <a:pt x="264700" y="470453"/>
                  </a:lnTo>
                  <a:cubicBezTo>
                    <a:pt x="264700" y="470453"/>
                    <a:pt x="368618" y="110408"/>
                    <a:pt x="354997" y="87739"/>
                  </a:cubicBezTo>
                  <a:cubicBezTo>
                    <a:pt x="341376" y="65069"/>
                    <a:pt x="336614" y="35923"/>
                    <a:pt x="234410" y="9919"/>
                  </a:cubicBezTo>
                  <a:close/>
                </a:path>
              </a:pathLst>
            </a:custGeom>
            <a:solidFill>
              <a:srgbClr val="7ACF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B4D812E7-D6C3-AA9E-1F14-57825567BC8E}"/>
                </a:ext>
              </a:extLst>
            </p:cNvPr>
            <p:cNvSpPr/>
            <p:nvPr/>
          </p:nvSpPr>
          <p:spPr>
            <a:xfrm>
              <a:off x="6051137" y="3256311"/>
              <a:ext cx="350710" cy="332708"/>
            </a:xfrm>
            <a:custGeom>
              <a:avLst/>
              <a:gdLst>
                <a:gd name="connsiteX0" fmla="*/ 0 w 350710"/>
                <a:gd name="connsiteY0" fmla="*/ 0 h 332708"/>
                <a:gd name="connsiteX1" fmla="*/ 350710 w 350710"/>
                <a:gd name="connsiteY1" fmla="*/ 0 h 332708"/>
                <a:gd name="connsiteX2" fmla="*/ 350710 w 350710"/>
                <a:gd name="connsiteY2" fmla="*/ 332708 h 332708"/>
                <a:gd name="connsiteX3" fmla="*/ 0 w 350710"/>
                <a:gd name="connsiteY3" fmla="*/ 332708 h 332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710" h="332708">
                  <a:moveTo>
                    <a:pt x="0" y="0"/>
                  </a:moveTo>
                  <a:lnTo>
                    <a:pt x="350710" y="0"/>
                  </a:lnTo>
                  <a:lnTo>
                    <a:pt x="350710" y="332708"/>
                  </a:lnTo>
                  <a:lnTo>
                    <a:pt x="0" y="332708"/>
                  </a:ln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21BD0C0-5362-B6D6-C3E6-473484D4F415}"/>
                </a:ext>
              </a:extLst>
            </p:cNvPr>
            <p:cNvSpPr/>
            <p:nvPr/>
          </p:nvSpPr>
          <p:spPr>
            <a:xfrm>
              <a:off x="6093237" y="3074384"/>
              <a:ext cx="282225" cy="181546"/>
            </a:xfrm>
            <a:custGeom>
              <a:avLst/>
              <a:gdLst>
                <a:gd name="connsiteX0" fmla="*/ 0 w 282225"/>
                <a:gd name="connsiteY0" fmla="*/ 0 h 181546"/>
                <a:gd name="connsiteX1" fmla="*/ 282226 w 282225"/>
                <a:gd name="connsiteY1" fmla="*/ 0 h 181546"/>
                <a:gd name="connsiteX2" fmla="*/ 282226 w 282225"/>
                <a:gd name="connsiteY2" fmla="*/ 181546 h 181546"/>
                <a:gd name="connsiteX3" fmla="*/ 0 w 282225"/>
                <a:gd name="connsiteY3" fmla="*/ 181546 h 18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2225" h="181546">
                  <a:moveTo>
                    <a:pt x="0" y="0"/>
                  </a:moveTo>
                  <a:lnTo>
                    <a:pt x="282226" y="0"/>
                  </a:lnTo>
                  <a:lnTo>
                    <a:pt x="282226" y="181546"/>
                  </a:lnTo>
                  <a:lnTo>
                    <a:pt x="0" y="181546"/>
                  </a:lnTo>
                  <a:close/>
                </a:path>
              </a:pathLst>
            </a:custGeom>
            <a:solidFill>
              <a:srgbClr val="E9AF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8504EFE1-3354-1B24-7907-9F50D7DEFFAA}"/>
                </a:ext>
              </a:extLst>
            </p:cNvPr>
            <p:cNvSpPr/>
            <p:nvPr/>
          </p:nvSpPr>
          <p:spPr>
            <a:xfrm>
              <a:off x="6440328" y="2946888"/>
              <a:ext cx="143737" cy="195056"/>
            </a:xfrm>
            <a:custGeom>
              <a:avLst/>
              <a:gdLst>
                <a:gd name="connsiteX0" fmla="*/ 125825 w 143737"/>
                <a:gd name="connsiteY0" fmla="*/ 57868 h 195056"/>
                <a:gd name="connsiteX1" fmla="*/ 143732 w 143737"/>
                <a:gd name="connsiteY1" fmla="*/ 103683 h 195056"/>
                <a:gd name="connsiteX2" fmla="*/ 106775 w 143737"/>
                <a:gd name="connsiteY2" fmla="*/ 141307 h 195056"/>
                <a:gd name="connsiteX3" fmla="*/ 24194 w 143737"/>
                <a:gd name="connsiteY3" fmla="*/ 191599 h 195056"/>
                <a:gd name="connsiteX4" fmla="*/ 20860 w 143737"/>
                <a:gd name="connsiteY4" fmla="*/ 129115 h 195056"/>
                <a:gd name="connsiteX5" fmla="*/ 68008 w 143737"/>
                <a:gd name="connsiteY5" fmla="*/ 149404 h 195056"/>
                <a:gd name="connsiteX6" fmla="*/ 91916 w 143737"/>
                <a:gd name="connsiteY6" fmla="*/ 66917 h 195056"/>
                <a:gd name="connsiteX7" fmla="*/ 42291 w 143737"/>
                <a:gd name="connsiteY7" fmla="*/ 28817 h 195056"/>
                <a:gd name="connsiteX8" fmla="*/ 89250 w 143737"/>
                <a:gd name="connsiteY8" fmla="*/ 813 h 195056"/>
                <a:gd name="connsiteX9" fmla="*/ 125825 w 143737"/>
                <a:gd name="connsiteY9" fmla="*/ 57868 h 19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737" h="195056">
                  <a:moveTo>
                    <a:pt x="125825" y="57868"/>
                  </a:moveTo>
                  <a:cubicBezTo>
                    <a:pt x="122492" y="78919"/>
                    <a:pt x="144114" y="74728"/>
                    <a:pt x="143732" y="103683"/>
                  </a:cubicBezTo>
                  <a:cubicBezTo>
                    <a:pt x="143351" y="130163"/>
                    <a:pt x="126301" y="138545"/>
                    <a:pt x="106775" y="141307"/>
                  </a:cubicBezTo>
                  <a:cubicBezTo>
                    <a:pt x="77439" y="145594"/>
                    <a:pt x="70295" y="210554"/>
                    <a:pt x="24194" y="191599"/>
                  </a:cubicBezTo>
                  <a:cubicBezTo>
                    <a:pt x="-21908" y="172645"/>
                    <a:pt x="10097" y="134545"/>
                    <a:pt x="20860" y="129115"/>
                  </a:cubicBezTo>
                  <a:cubicBezTo>
                    <a:pt x="42005" y="118447"/>
                    <a:pt x="47149" y="172740"/>
                    <a:pt x="68008" y="149404"/>
                  </a:cubicBezTo>
                  <a:cubicBezTo>
                    <a:pt x="88868" y="126162"/>
                    <a:pt x="116300" y="78633"/>
                    <a:pt x="91916" y="66917"/>
                  </a:cubicBezTo>
                  <a:cubicBezTo>
                    <a:pt x="67532" y="55201"/>
                    <a:pt x="29147" y="55868"/>
                    <a:pt x="42291" y="28817"/>
                  </a:cubicBezTo>
                  <a:cubicBezTo>
                    <a:pt x="46006" y="21102"/>
                    <a:pt x="68294" y="-4902"/>
                    <a:pt x="89250" y="813"/>
                  </a:cubicBezTo>
                  <a:cubicBezTo>
                    <a:pt x="115729" y="8243"/>
                    <a:pt x="130874" y="25578"/>
                    <a:pt x="125825" y="57868"/>
                  </a:cubicBezTo>
                  <a:close/>
                </a:path>
              </a:pathLst>
            </a:custGeom>
            <a:solidFill>
              <a:srgbClr val="7ACF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0C295041-F886-B405-77CA-01ECE3712C5D}"/>
                </a:ext>
              </a:extLst>
            </p:cNvPr>
            <p:cNvSpPr/>
            <p:nvPr/>
          </p:nvSpPr>
          <p:spPr>
            <a:xfrm>
              <a:off x="6434355" y="3065311"/>
              <a:ext cx="41107" cy="76168"/>
            </a:xfrm>
            <a:custGeom>
              <a:avLst/>
              <a:gdLst>
                <a:gd name="connsiteX0" fmla="*/ 3306 w 41107"/>
                <a:gd name="connsiteY0" fmla="*/ 10597 h 76168"/>
                <a:gd name="connsiteX1" fmla="*/ 8355 w 41107"/>
                <a:gd name="connsiteY1" fmla="*/ 119 h 76168"/>
                <a:gd name="connsiteX2" fmla="*/ 23499 w 41107"/>
                <a:gd name="connsiteY2" fmla="*/ 12978 h 76168"/>
                <a:gd name="connsiteX3" fmla="*/ 41025 w 41107"/>
                <a:gd name="connsiteY3" fmla="*/ 76129 h 76168"/>
                <a:gd name="connsiteX4" fmla="*/ 3306 w 41107"/>
                <a:gd name="connsiteY4" fmla="*/ 10597 h 76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07" h="76168">
                  <a:moveTo>
                    <a:pt x="3306" y="10597"/>
                  </a:moveTo>
                  <a:cubicBezTo>
                    <a:pt x="3306" y="10597"/>
                    <a:pt x="7212" y="-1310"/>
                    <a:pt x="8355" y="119"/>
                  </a:cubicBezTo>
                  <a:cubicBezTo>
                    <a:pt x="9688" y="1834"/>
                    <a:pt x="2639" y="30123"/>
                    <a:pt x="23499" y="12978"/>
                  </a:cubicBezTo>
                  <a:cubicBezTo>
                    <a:pt x="34549" y="3929"/>
                    <a:pt x="41978" y="78129"/>
                    <a:pt x="41025" y="76129"/>
                  </a:cubicBezTo>
                  <a:cubicBezTo>
                    <a:pt x="40073" y="74128"/>
                    <a:pt x="-13648" y="72700"/>
                    <a:pt x="3306" y="10597"/>
                  </a:cubicBezTo>
                  <a:close/>
                </a:path>
              </a:pathLst>
            </a:custGeom>
            <a:solidFill>
              <a:srgbClr val="7ACF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6350031E-6E6C-7AAC-EDC3-1008311F98CB}"/>
                </a:ext>
              </a:extLst>
            </p:cNvPr>
            <p:cNvSpPr/>
            <p:nvPr/>
          </p:nvSpPr>
          <p:spPr>
            <a:xfrm>
              <a:off x="6468420" y="3656171"/>
              <a:ext cx="75365" cy="119919"/>
            </a:xfrm>
            <a:custGeom>
              <a:avLst/>
              <a:gdLst>
                <a:gd name="connsiteX0" fmla="*/ 74493 w 75365"/>
                <a:gd name="connsiteY0" fmla="*/ 119920 h 119919"/>
                <a:gd name="connsiteX1" fmla="*/ 74397 w 75365"/>
                <a:gd name="connsiteY1" fmla="*/ 119920 h 119919"/>
                <a:gd name="connsiteX2" fmla="*/ 7 w 75365"/>
                <a:gd name="connsiteY2" fmla="*/ 857 h 119919"/>
                <a:gd name="connsiteX3" fmla="*/ 865 w 75365"/>
                <a:gd name="connsiteY3" fmla="*/ 0 h 119919"/>
                <a:gd name="connsiteX4" fmla="*/ 865 w 75365"/>
                <a:gd name="connsiteY4" fmla="*/ 0 h 119919"/>
                <a:gd name="connsiteX5" fmla="*/ 1722 w 75365"/>
                <a:gd name="connsiteY5" fmla="*/ 953 h 119919"/>
                <a:gd name="connsiteX6" fmla="*/ 74588 w 75365"/>
                <a:gd name="connsiteY6" fmla="*/ 118205 h 119919"/>
                <a:gd name="connsiteX7" fmla="*/ 75350 w 75365"/>
                <a:gd name="connsiteY7" fmla="*/ 119253 h 119919"/>
                <a:gd name="connsiteX8" fmla="*/ 74493 w 75365"/>
                <a:gd name="connsiteY8" fmla="*/ 119920 h 119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365" h="119919">
                  <a:moveTo>
                    <a:pt x="74493" y="119920"/>
                  </a:moveTo>
                  <a:cubicBezTo>
                    <a:pt x="74493" y="119920"/>
                    <a:pt x="74397" y="119920"/>
                    <a:pt x="74397" y="119920"/>
                  </a:cubicBezTo>
                  <a:cubicBezTo>
                    <a:pt x="-2279" y="108585"/>
                    <a:pt x="7" y="1905"/>
                    <a:pt x="7" y="857"/>
                  </a:cubicBezTo>
                  <a:cubicBezTo>
                    <a:pt x="7" y="381"/>
                    <a:pt x="389" y="0"/>
                    <a:pt x="865" y="0"/>
                  </a:cubicBezTo>
                  <a:cubicBezTo>
                    <a:pt x="865" y="0"/>
                    <a:pt x="865" y="0"/>
                    <a:pt x="865" y="0"/>
                  </a:cubicBezTo>
                  <a:cubicBezTo>
                    <a:pt x="1341" y="0"/>
                    <a:pt x="1722" y="381"/>
                    <a:pt x="1722" y="953"/>
                  </a:cubicBezTo>
                  <a:cubicBezTo>
                    <a:pt x="1722" y="2000"/>
                    <a:pt x="-469" y="107156"/>
                    <a:pt x="74588" y="118205"/>
                  </a:cubicBezTo>
                  <a:cubicBezTo>
                    <a:pt x="75064" y="118300"/>
                    <a:pt x="75446" y="118777"/>
                    <a:pt x="75350" y="119253"/>
                  </a:cubicBezTo>
                  <a:cubicBezTo>
                    <a:pt x="75255" y="119634"/>
                    <a:pt x="74874" y="119920"/>
                    <a:pt x="74493" y="119920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A3520E2D-55B5-987F-DB33-2E8931882E70}"/>
                </a:ext>
              </a:extLst>
            </p:cNvPr>
            <p:cNvSpPr/>
            <p:nvPr/>
          </p:nvSpPr>
          <p:spPr>
            <a:xfrm>
              <a:off x="6373463" y="3698638"/>
              <a:ext cx="53625" cy="9920"/>
            </a:xfrm>
            <a:custGeom>
              <a:avLst/>
              <a:gdLst>
                <a:gd name="connsiteX0" fmla="*/ 52673 w 53625"/>
                <a:gd name="connsiteY0" fmla="*/ 9921 h 9920"/>
                <a:gd name="connsiteX1" fmla="*/ 52578 w 53625"/>
                <a:gd name="connsiteY1" fmla="*/ 9921 h 9920"/>
                <a:gd name="connsiteX2" fmla="*/ 762 w 53625"/>
                <a:gd name="connsiteY2" fmla="*/ 1824 h 9920"/>
                <a:gd name="connsiteX3" fmla="*/ 0 w 53625"/>
                <a:gd name="connsiteY3" fmla="*/ 777 h 9920"/>
                <a:gd name="connsiteX4" fmla="*/ 1048 w 53625"/>
                <a:gd name="connsiteY4" fmla="*/ 15 h 9920"/>
                <a:gd name="connsiteX5" fmla="*/ 52864 w 53625"/>
                <a:gd name="connsiteY5" fmla="*/ 8111 h 9920"/>
                <a:gd name="connsiteX6" fmla="*/ 53626 w 53625"/>
                <a:gd name="connsiteY6" fmla="*/ 9159 h 9920"/>
                <a:gd name="connsiteX7" fmla="*/ 52673 w 53625"/>
                <a:gd name="connsiteY7" fmla="*/ 9921 h 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25" h="9920">
                  <a:moveTo>
                    <a:pt x="52673" y="9921"/>
                  </a:moveTo>
                  <a:cubicBezTo>
                    <a:pt x="52673" y="9921"/>
                    <a:pt x="52578" y="9921"/>
                    <a:pt x="52578" y="9921"/>
                  </a:cubicBezTo>
                  <a:lnTo>
                    <a:pt x="762" y="1824"/>
                  </a:lnTo>
                  <a:cubicBezTo>
                    <a:pt x="285" y="1729"/>
                    <a:pt x="0" y="1253"/>
                    <a:pt x="0" y="777"/>
                  </a:cubicBezTo>
                  <a:cubicBezTo>
                    <a:pt x="95" y="300"/>
                    <a:pt x="476" y="-81"/>
                    <a:pt x="1048" y="15"/>
                  </a:cubicBezTo>
                  <a:lnTo>
                    <a:pt x="52864" y="8111"/>
                  </a:lnTo>
                  <a:cubicBezTo>
                    <a:pt x="53340" y="8206"/>
                    <a:pt x="53626" y="8683"/>
                    <a:pt x="53626" y="9159"/>
                  </a:cubicBezTo>
                  <a:cubicBezTo>
                    <a:pt x="53530" y="9540"/>
                    <a:pt x="53150" y="9921"/>
                    <a:pt x="52673" y="9921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BBBC5E67-A322-A60F-8C03-B874801CF881}"/>
                </a:ext>
              </a:extLst>
            </p:cNvPr>
            <p:cNvSpPr/>
            <p:nvPr/>
          </p:nvSpPr>
          <p:spPr>
            <a:xfrm>
              <a:off x="6144101" y="2811780"/>
              <a:ext cx="203834" cy="262604"/>
            </a:xfrm>
            <a:custGeom>
              <a:avLst/>
              <a:gdLst>
                <a:gd name="connsiteX0" fmla="*/ 0 w 203834"/>
                <a:gd name="connsiteY0" fmla="*/ 0 h 262604"/>
                <a:gd name="connsiteX1" fmla="*/ 203835 w 203834"/>
                <a:gd name="connsiteY1" fmla="*/ 0 h 262604"/>
                <a:gd name="connsiteX2" fmla="*/ 203835 w 203834"/>
                <a:gd name="connsiteY2" fmla="*/ 262604 h 262604"/>
                <a:gd name="connsiteX3" fmla="*/ 0 w 203834"/>
                <a:gd name="connsiteY3" fmla="*/ 262604 h 26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834" h="262604">
                  <a:moveTo>
                    <a:pt x="0" y="0"/>
                  </a:moveTo>
                  <a:lnTo>
                    <a:pt x="203835" y="0"/>
                  </a:lnTo>
                  <a:lnTo>
                    <a:pt x="203835" y="262604"/>
                  </a:lnTo>
                  <a:lnTo>
                    <a:pt x="0" y="262604"/>
                  </a:lnTo>
                  <a:close/>
                </a:path>
              </a:pathLst>
            </a:custGeom>
            <a:solidFill>
              <a:srgbClr val="7ACF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9" name="图形 2">
              <a:extLst>
                <a:ext uri="{FF2B5EF4-FFF2-40B4-BE49-F238E27FC236}">
                  <a16:creationId xmlns:a16="http://schemas.microsoft.com/office/drawing/2014/main" id="{E0CEDF83-9028-58E1-D0CB-CD3E2618B62D}"/>
                </a:ext>
              </a:extLst>
            </p:cNvPr>
            <p:cNvGrpSpPr/>
            <p:nvPr/>
          </p:nvGrpSpPr>
          <p:grpSpPr>
            <a:xfrm>
              <a:off x="6180486" y="2829877"/>
              <a:ext cx="131064" cy="146399"/>
              <a:chOff x="6180486" y="2829877"/>
              <a:chExt cx="131064" cy="146399"/>
            </a:xfrm>
            <a:solidFill>
              <a:srgbClr val="23455E"/>
            </a:solidFill>
          </p:grpSpPr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61EBA2E7-1F83-B171-4222-59CBB362A898}"/>
                  </a:ext>
                </a:extLst>
              </p:cNvPr>
              <p:cNvSpPr/>
              <p:nvPr/>
            </p:nvSpPr>
            <p:spPr>
              <a:xfrm>
                <a:off x="6180486" y="2899600"/>
                <a:ext cx="131064" cy="76676"/>
              </a:xfrm>
              <a:custGeom>
                <a:avLst/>
                <a:gdLst>
                  <a:gd name="connsiteX0" fmla="*/ 65532 w 131064"/>
                  <a:gd name="connsiteY0" fmla="*/ 76676 h 76676"/>
                  <a:gd name="connsiteX1" fmla="*/ 0 w 131064"/>
                  <a:gd name="connsiteY1" fmla="*/ 0 h 76676"/>
                  <a:gd name="connsiteX2" fmla="*/ 7048 w 131064"/>
                  <a:gd name="connsiteY2" fmla="*/ 0 h 76676"/>
                  <a:gd name="connsiteX3" fmla="*/ 65532 w 131064"/>
                  <a:gd name="connsiteY3" fmla="*/ 69628 h 76676"/>
                  <a:gd name="connsiteX4" fmla="*/ 124016 w 131064"/>
                  <a:gd name="connsiteY4" fmla="*/ 0 h 76676"/>
                  <a:gd name="connsiteX5" fmla="*/ 131064 w 131064"/>
                  <a:gd name="connsiteY5" fmla="*/ 0 h 76676"/>
                  <a:gd name="connsiteX6" fmla="*/ 65532 w 131064"/>
                  <a:gd name="connsiteY6" fmla="*/ 76676 h 76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064" h="76676">
                    <a:moveTo>
                      <a:pt x="65532" y="76676"/>
                    </a:moveTo>
                    <a:cubicBezTo>
                      <a:pt x="29433" y="76676"/>
                      <a:pt x="0" y="42291"/>
                      <a:pt x="0" y="0"/>
                    </a:cubicBezTo>
                    <a:lnTo>
                      <a:pt x="7048" y="0"/>
                    </a:lnTo>
                    <a:cubicBezTo>
                      <a:pt x="7048" y="38386"/>
                      <a:pt x="33242" y="69628"/>
                      <a:pt x="65532" y="69628"/>
                    </a:cubicBezTo>
                    <a:cubicBezTo>
                      <a:pt x="97822" y="69628"/>
                      <a:pt x="124016" y="38386"/>
                      <a:pt x="124016" y="0"/>
                    </a:cubicBezTo>
                    <a:lnTo>
                      <a:pt x="131064" y="0"/>
                    </a:lnTo>
                    <a:cubicBezTo>
                      <a:pt x="131064" y="42291"/>
                      <a:pt x="101632" y="76676"/>
                      <a:pt x="65532" y="76676"/>
                    </a:cubicBezTo>
                    <a:close/>
                  </a:path>
                </a:pathLst>
              </a:custGeom>
              <a:solidFill>
                <a:srgbClr val="2345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AE0AB0F0-A42F-C69F-E561-60642241ADEC}"/>
                  </a:ext>
                </a:extLst>
              </p:cNvPr>
              <p:cNvSpPr/>
              <p:nvPr/>
            </p:nvSpPr>
            <p:spPr>
              <a:xfrm>
                <a:off x="6180486" y="2829877"/>
                <a:ext cx="7048" cy="69722"/>
              </a:xfrm>
              <a:custGeom>
                <a:avLst/>
                <a:gdLst>
                  <a:gd name="connsiteX0" fmla="*/ 0 w 7048"/>
                  <a:gd name="connsiteY0" fmla="*/ 0 h 69722"/>
                  <a:gd name="connsiteX1" fmla="*/ 7048 w 7048"/>
                  <a:gd name="connsiteY1" fmla="*/ 0 h 69722"/>
                  <a:gd name="connsiteX2" fmla="*/ 7048 w 7048"/>
                  <a:gd name="connsiteY2" fmla="*/ 69723 h 69722"/>
                  <a:gd name="connsiteX3" fmla="*/ 0 w 7048"/>
                  <a:gd name="connsiteY3" fmla="*/ 69723 h 69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48" h="69722">
                    <a:moveTo>
                      <a:pt x="0" y="0"/>
                    </a:moveTo>
                    <a:lnTo>
                      <a:pt x="7048" y="0"/>
                    </a:lnTo>
                    <a:lnTo>
                      <a:pt x="7048" y="69723"/>
                    </a:lnTo>
                    <a:lnTo>
                      <a:pt x="0" y="69723"/>
                    </a:lnTo>
                    <a:close/>
                  </a:path>
                </a:pathLst>
              </a:custGeom>
              <a:solidFill>
                <a:srgbClr val="2345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E3AA54DD-0CD4-FA8E-5665-C7BE85A0F338}"/>
                  </a:ext>
                </a:extLst>
              </p:cNvPr>
              <p:cNvSpPr/>
              <p:nvPr/>
            </p:nvSpPr>
            <p:spPr>
              <a:xfrm>
                <a:off x="6304407" y="2829877"/>
                <a:ext cx="7048" cy="69722"/>
              </a:xfrm>
              <a:custGeom>
                <a:avLst/>
                <a:gdLst>
                  <a:gd name="connsiteX0" fmla="*/ 0 w 7048"/>
                  <a:gd name="connsiteY0" fmla="*/ 0 h 69722"/>
                  <a:gd name="connsiteX1" fmla="*/ 7048 w 7048"/>
                  <a:gd name="connsiteY1" fmla="*/ 0 h 69722"/>
                  <a:gd name="connsiteX2" fmla="*/ 7048 w 7048"/>
                  <a:gd name="connsiteY2" fmla="*/ 69723 h 69722"/>
                  <a:gd name="connsiteX3" fmla="*/ 0 w 7048"/>
                  <a:gd name="connsiteY3" fmla="*/ 69723 h 69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48" h="69722">
                    <a:moveTo>
                      <a:pt x="0" y="0"/>
                    </a:moveTo>
                    <a:lnTo>
                      <a:pt x="7048" y="0"/>
                    </a:lnTo>
                    <a:lnTo>
                      <a:pt x="7048" y="69723"/>
                    </a:lnTo>
                    <a:lnTo>
                      <a:pt x="0" y="69723"/>
                    </a:lnTo>
                    <a:close/>
                  </a:path>
                </a:pathLst>
              </a:custGeom>
              <a:solidFill>
                <a:srgbClr val="2345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B6DE7E46-25D0-AB1F-9BC1-7044B990925E}"/>
                </a:ext>
              </a:extLst>
            </p:cNvPr>
            <p:cNvSpPr/>
            <p:nvPr/>
          </p:nvSpPr>
          <p:spPr>
            <a:xfrm>
              <a:off x="6494240" y="3057429"/>
              <a:ext cx="8763" cy="8762"/>
            </a:xfrm>
            <a:custGeom>
              <a:avLst/>
              <a:gdLst>
                <a:gd name="connsiteX0" fmla="*/ 8763 w 8763"/>
                <a:gd name="connsiteY0" fmla="*/ 4382 h 8762"/>
                <a:gd name="connsiteX1" fmla="*/ 4381 w 8763"/>
                <a:gd name="connsiteY1" fmla="*/ 8763 h 8762"/>
                <a:gd name="connsiteX2" fmla="*/ -1 w 8763"/>
                <a:gd name="connsiteY2" fmla="*/ 4382 h 8762"/>
                <a:gd name="connsiteX3" fmla="*/ 4381 w 8763"/>
                <a:gd name="connsiteY3" fmla="*/ 0 h 8762"/>
                <a:gd name="connsiteX4" fmla="*/ 8763 w 8763"/>
                <a:gd name="connsiteY4" fmla="*/ 4382 h 8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3" h="8762">
                  <a:moveTo>
                    <a:pt x="8763" y="4382"/>
                  </a:moveTo>
                  <a:cubicBezTo>
                    <a:pt x="8763" y="6802"/>
                    <a:pt x="6801" y="8763"/>
                    <a:pt x="4381" y="8763"/>
                  </a:cubicBezTo>
                  <a:cubicBezTo>
                    <a:pt x="1961" y="8763"/>
                    <a:pt x="-1" y="6801"/>
                    <a:pt x="-1" y="4382"/>
                  </a:cubicBezTo>
                  <a:cubicBezTo>
                    <a:pt x="-1" y="1962"/>
                    <a:pt x="1961" y="0"/>
                    <a:pt x="4381" y="0"/>
                  </a:cubicBezTo>
                  <a:cubicBezTo>
                    <a:pt x="6801" y="0"/>
                    <a:pt x="8763" y="1962"/>
                    <a:pt x="8763" y="4382"/>
                  </a:cubicBez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2A5B4308-DB17-CE92-32BB-E07F0244247B}"/>
                </a:ext>
              </a:extLst>
            </p:cNvPr>
            <p:cNvSpPr/>
            <p:nvPr/>
          </p:nvSpPr>
          <p:spPr>
            <a:xfrm>
              <a:off x="6490525" y="3073812"/>
              <a:ext cx="16192" cy="16192"/>
            </a:xfrm>
            <a:custGeom>
              <a:avLst/>
              <a:gdLst>
                <a:gd name="connsiteX0" fmla="*/ 16192 w 16192"/>
                <a:gd name="connsiteY0" fmla="*/ 8096 h 16192"/>
                <a:gd name="connsiteX1" fmla="*/ 8096 w 16192"/>
                <a:gd name="connsiteY1" fmla="*/ 16193 h 16192"/>
                <a:gd name="connsiteX2" fmla="*/ 0 w 16192"/>
                <a:gd name="connsiteY2" fmla="*/ 8096 h 16192"/>
                <a:gd name="connsiteX3" fmla="*/ 8096 w 16192"/>
                <a:gd name="connsiteY3" fmla="*/ 0 h 16192"/>
                <a:gd name="connsiteX4" fmla="*/ 16192 w 16192"/>
                <a:gd name="connsiteY4" fmla="*/ 8096 h 1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" h="16192">
                  <a:moveTo>
                    <a:pt x="16192" y="8096"/>
                  </a:moveTo>
                  <a:cubicBezTo>
                    <a:pt x="16192" y="12568"/>
                    <a:pt x="12568" y="16193"/>
                    <a:pt x="8096" y="16193"/>
                  </a:cubicBezTo>
                  <a:cubicBezTo>
                    <a:pt x="3625" y="16193"/>
                    <a:pt x="0" y="12568"/>
                    <a:pt x="0" y="8096"/>
                  </a:cubicBezTo>
                  <a:cubicBezTo>
                    <a:pt x="0" y="3625"/>
                    <a:pt x="3625" y="0"/>
                    <a:pt x="8096" y="0"/>
                  </a:cubicBezTo>
                  <a:cubicBezTo>
                    <a:pt x="12568" y="0"/>
                    <a:pt x="16192" y="3625"/>
                    <a:pt x="16192" y="8096"/>
                  </a:cubicBezTo>
                  <a:close/>
                </a:path>
              </a:pathLst>
            </a:custGeom>
            <a:solidFill>
              <a:srgbClr val="DB77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3B9B40C2-67A7-1366-D39C-24714E5AB44F}"/>
                </a:ext>
              </a:extLst>
            </p:cNvPr>
            <p:cNvSpPr/>
            <p:nvPr/>
          </p:nvSpPr>
          <p:spPr>
            <a:xfrm>
              <a:off x="6500369" y="3041143"/>
              <a:ext cx="18138" cy="13291"/>
            </a:xfrm>
            <a:custGeom>
              <a:avLst/>
              <a:gdLst>
                <a:gd name="connsiteX0" fmla="*/ 347 w 18138"/>
                <a:gd name="connsiteY0" fmla="*/ 3523 h 13291"/>
                <a:gd name="connsiteX1" fmla="*/ 8920 w 18138"/>
                <a:gd name="connsiteY1" fmla="*/ 7809 h 13291"/>
                <a:gd name="connsiteX2" fmla="*/ 17492 w 18138"/>
                <a:gd name="connsiteY2" fmla="*/ 12095 h 13291"/>
                <a:gd name="connsiteX3" fmla="*/ 12254 w 18138"/>
                <a:gd name="connsiteY3" fmla="*/ 1237 h 13291"/>
                <a:gd name="connsiteX4" fmla="*/ 347 w 18138"/>
                <a:gd name="connsiteY4" fmla="*/ 3523 h 13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38" h="13291">
                  <a:moveTo>
                    <a:pt x="347" y="3523"/>
                  </a:moveTo>
                  <a:cubicBezTo>
                    <a:pt x="-1462" y="7142"/>
                    <a:pt x="4158" y="5428"/>
                    <a:pt x="8920" y="7809"/>
                  </a:cubicBezTo>
                  <a:cubicBezTo>
                    <a:pt x="13587" y="10190"/>
                    <a:pt x="15588" y="15715"/>
                    <a:pt x="17492" y="12095"/>
                  </a:cubicBezTo>
                  <a:cubicBezTo>
                    <a:pt x="19397" y="8476"/>
                    <a:pt x="16921" y="3618"/>
                    <a:pt x="12254" y="1237"/>
                  </a:cubicBezTo>
                  <a:cubicBezTo>
                    <a:pt x="7491" y="-1049"/>
                    <a:pt x="2157" y="-97"/>
                    <a:pt x="347" y="3523"/>
                  </a:cubicBezTo>
                  <a:close/>
                </a:path>
              </a:pathLst>
            </a:custGeom>
            <a:solidFill>
              <a:srgbClr val="7ACF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7C839CFD-14C9-1B0F-4757-2A6184674595}"/>
                </a:ext>
              </a:extLst>
            </p:cNvPr>
            <p:cNvSpPr/>
            <p:nvPr/>
          </p:nvSpPr>
          <p:spPr>
            <a:xfrm>
              <a:off x="6461698" y="3021617"/>
              <a:ext cx="18099" cy="13291"/>
            </a:xfrm>
            <a:custGeom>
              <a:avLst/>
              <a:gdLst>
                <a:gd name="connsiteX0" fmla="*/ 347 w 18099"/>
                <a:gd name="connsiteY0" fmla="*/ 3523 h 13291"/>
                <a:gd name="connsiteX1" fmla="*/ 8920 w 18099"/>
                <a:gd name="connsiteY1" fmla="*/ 7809 h 13291"/>
                <a:gd name="connsiteX2" fmla="*/ 17492 w 18099"/>
                <a:gd name="connsiteY2" fmla="*/ 12095 h 13291"/>
                <a:gd name="connsiteX3" fmla="*/ 12254 w 18099"/>
                <a:gd name="connsiteY3" fmla="*/ 1237 h 13291"/>
                <a:gd name="connsiteX4" fmla="*/ 347 w 18099"/>
                <a:gd name="connsiteY4" fmla="*/ 3523 h 13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9" h="13291">
                  <a:moveTo>
                    <a:pt x="347" y="3523"/>
                  </a:moveTo>
                  <a:cubicBezTo>
                    <a:pt x="-1462" y="7142"/>
                    <a:pt x="4158" y="5428"/>
                    <a:pt x="8920" y="7809"/>
                  </a:cubicBezTo>
                  <a:cubicBezTo>
                    <a:pt x="13683" y="10190"/>
                    <a:pt x="15682" y="15715"/>
                    <a:pt x="17492" y="12095"/>
                  </a:cubicBezTo>
                  <a:cubicBezTo>
                    <a:pt x="19302" y="8476"/>
                    <a:pt x="16921" y="3618"/>
                    <a:pt x="12254" y="1237"/>
                  </a:cubicBezTo>
                  <a:cubicBezTo>
                    <a:pt x="7396" y="-1049"/>
                    <a:pt x="2157" y="-97"/>
                    <a:pt x="347" y="3523"/>
                  </a:cubicBezTo>
                  <a:close/>
                </a:path>
              </a:pathLst>
            </a:custGeom>
            <a:solidFill>
              <a:srgbClr val="7ACF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3ACD8938-8C6E-5629-B8FD-23A948E39BF0}"/>
                </a:ext>
              </a:extLst>
            </p:cNvPr>
            <p:cNvSpPr/>
            <p:nvPr/>
          </p:nvSpPr>
          <p:spPr>
            <a:xfrm>
              <a:off x="6443757" y="3054667"/>
              <a:ext cx="16192" cy="16192"/>
            </a:xfrm>
            <a:custGeom>
              <a:avLst/>
              <a:gdLst>
                <a:gd name="connsiteX0" fmla="*/ 16193 w 16192"/>
                <a:gd name="connsiteY0" fmla="*/ 8096 h 16192"/>
                <a:gd name="connsiteX1" fmla="*/ 8097 w 16192"/>
                <a:gd name="connsiteY1" fmla="*/ 16192 h 16192"/>
                <a:gd name="connsiteX2" fmla="*/ 1 w 16192"/>
                <a:gd name="connsiteY2" fmla="*/ 8096 h 16192"/>
                <a:gd name="connsiteX3" fmla="*/ 8097 w 16192"/>
                <a:gd name="connsiteY3" fmla="*/ 0 h 16192"/>
                <a:gd name="connsiteX4" fmla="*/ 16193 w 16192"/>
                <a:gd name="connsiteY4" fmla="*/ 8096 h 1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" h="16192">
                  <a:moveTo>
                    <a:pt x="16193" y="8096"/>
                  </a:moveTo>
                  <a:cubicBezTo>
                    <a:pt x="16193" y="12568"/>
                    <a:pt x="12568" y="16192"/>
                    <a:pt x="8097" y="16192"/>
                  </a:cubicBezTo>
                  <a:cubicBezTo>
                    <a:pt x="3625" y="16192"/>
                    <a:pt x="1" y="12568"/>
                    <a:pt x="1" y="8096"/>
                  </a:cubicBezTo>
                  <a:cubicBezTo>
                    <a:pt x="1" y="3625"/>
                    <a:pt x="3625" y="0"/>
                    <a:pt x="8097" y="0"/>
                  </a:cubicBezTo>
                  <a:cubicBezTo>
                    <a:pt x="12568" y="0"/>
                    <a:pt x="16193" y="3625"/>
                    <a:pt x="16193" y="8096"/>
                  </a:cubicBezTo>
                  <a:close/>
                </a:path>
              </a:pathLst>
            </a:custGeom>
            <a:solidFill>
              <a:srgbClr val="DB77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5AB1FEDC-8BAA-2CBF-0AAF-976E6D61ACEB}"/>
                </a:ext>
              </a:extLst>
            </p:cNvPr>
            <p:cNvSpPr/>
            <p:nvPr/>
          </p:nvSpPr>
          <p:spPr>
            <a:xfrm>
              <a:off x="6463560" y="3052310"/>
              <a:ext cx="14177" cy="19406"/>
            </a:xfrm>
            <a:custGeom>
              <a:avLst/>
              <a:gdLst>
                <a:gd name="connsiteX0" fmla="*/ 1057 w 14177"/>
                <a:gd name="connsiteY0" fmla="*/ 19407 h 19406"/>
                <a:gd name="connsiteX1" fmla="*/ 485 w 14177"/>
                <a:gd name="connsiteY1" fmla="*/ 19216 h 19406"/>
                <a:gd name="connsiteX2" fmla="*/ 9 w 14177"/>
                <a:gd name="connsiteY2" fmla="*/ 18549 h 19406"/>
                <a:gd name="connsiteX3" fmla="*/ 11629 w 14177"/>
                <a:gd name="connsiteY3" fmla="*/ 357 h 19406"/>
                <a:gd name="connsiteX4" fmla="*/ 12868 w 14177"/>
                <a:gd name="connsiteY4" fmla="*/ 166 h 19406"/>
                <a:gd name="connsiteX5" fmla="*/ 13058 w 14177"/>
                <a:gd name="connsiteY5" fmla="*/ 1404 h 19406"/>
                <a:gd name="connsiteX6" fmla="*/ 2200 w 14177"/>
                <a:gd name="connsiteY6" fmla="*/ 17311 h 19406"/>
                <a:gd name="connsiteX7" fmla="*/ 12772 w 14177"/>
                <a:gd name="connsiteY7" fmla="*/ 10453 h 19406"/>
                <a:gd name="connsiteX8" fmla="*/ 14011 w 14177"/>
                <a:gd name="connsiteY8" fmla="*/ 10644 h 19406"/>
                <a:gd name="connsiteX9" fmla="*/ 13820 w 14177"/>
                <a:gd name="connsiteY9" fmla="*/ 11882 h 19406"/>
                <a:gd name="connsiteX10" fmla="*/ 1057 w 14177"/>
                <a:gd name="connsiteY10" fmla="*/ 19407 h 1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77" h="19406">
                  <a:moveTo>
                    <a:pt x="1057" y="19407"/>
                  </a:moveTo>
                  <a:cubicBezTo>
                    <a:pt x="771" y="19407"/>
                    <a:pt x="581" y="19311"/>
                    <a:pt x="485" y="19216"/>
                  </a:cubicBezTo>
                  <a:cubicBezTo>
                    <a:pt x="295" y="19121"/>
                    <a:pt x="9" y="18740"/>
                    <a:pt x="9" y="18549"/>
                  </a:cubicBezTo>
                  <a:cubicBezTo>
                    <a:pt x="-277" y="16835"/>
                    <a:pt x="6105" y="7691"/>
                    <a:pt x="11629" y="357"/>
                  </a:cubicBezTo>
                  <a:cubicBezTo>
                    <a:pt x="11916" y="-24"/>
                    <a:pt x="12487" y="-120"/>
                    <a:pt x="12868" y="166"/>
                  </a:cubicBezTo>
                  <a:cubicBezTo>
                    <a:pt x="13249" y="452"/>
                    <a:pt x="13344" y="1023"/>
                    <a:pt x="13058" y="1404"/>
                  </a:cubicBezTo>
                  <a:cubicBezTo>
                    <a:pt x="8486" y="7596"/>
                    <a:pt x="3628" y="14549"/>
                    <a:pt x="2200" y="17311"/>
                  </a:cubicBezTo>
                  <a:cubicBezTo>
                    <a:pt x="4295" y="16263"/>
                    <a:pt x="8963" y="13311"/>
                    <a:pt x="12772" y="10453"/>
                  </a:cubicBezTo>
                  <a:cubicBezTo>
                    <a:pt x="13153" y="10167"/>
                    <a:pt x="13725" y="10263"/>
                    <a:pt x="14011" y="10644"/>
                  </a:cubicBezTo>
                  <a:cubicBezTo>
                    <a:pt x="14297" y="11024"/>
                    <a:pt x="14201" y="11596"/>
                    <a:pt x="13820" y="11882"/>
                  </a:cubicBezTo>
                  <a:cubicBezTo>
                    <a:pt x="4867" y="18359"/>
                    <a:pt x="2104" y="19407"/>
                    <a:pt x="1057" y="19407"/>
                  </a:cubicBez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2CED978D-C108-6CE9-1E45-0C9B70EDC15E}"/>
                </a:ext>
              </a:extLst>
            </p:cNvPr>
            <p:cNvSpPr/>
            <p:nvPr/>
          </p:nvSpPr>
          <p:spPr>
            <a:xfrm>
              <a:off x="6461950" y="3041142"/>
              <a:ext cx="8763" cy="8762"/>
            </a:xfrm>
            <a:custGeom>
              <a:avLst/>
              <a:gdLst>
                <a:gd name="connsiteX0" fmla="*/ 8763 w 8763"/>
                <a:gd name="connsiteY0" fmla="*/ 4381 h 8762"/>
                <a:gd name="connsiteX1" fmla="*/ 4382 w 8763"/>
                <a:gd name="connsiteY1" fmla="*/ 8763 h 8762"/>
                <a:gd name="connsiteX2" fmla="*/ 0 w 8763"/>
                <a:gd name="connsiteY2" fmla="*/ 4381 h 8762"/>
                <a:gd name="connsiteX3" fmla="*/ 4382 w 8763"/>
                <a:gd name="connsiteY3" fmla="*/ 0 h 8762"/>
                <a:gd name="connsiteX4" fmla="*/ 8763 w 8763"/>
                <a:gd name="connsiteY4" fmla="*/ 4381 h 8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3" h="8762">
                  <a:moveTo>
                    <a:pt x="8763" y="4381"/>
                  </a:moveTo>
                  <a:cubicBezTo>
                    <a:pt x="8763" y="6801"/>
                    <a:pt x="6802" y="8763"/>
                    <a:pt x="4382" y="8763"/>
                  </a:cubicBezTo>
                  <a:cubicBezTo>
                    <a:pt x="1962" y="8763"/>
                    <a:pt x="0" y="6801"/>
                    <a:pt x="0" y="4381"/>
                  </a:cubicBezTo>
                  <a:cubicBezTo>
                    <a:pt x="0" y="1961"/>
                    <a:pt x="1961" y="0"/>
                    <a:pt x="4382" y="0"/>
                  </a:cubicBezTo>
                  <a:cubicBezTo>
                    <a:pt x="6801" y="0"/>
                    <a:pt x="8763" y="1962"/>
                    <a:pt x="8763" y="4381"/>
                  </a:cubicBez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84D2E479-687A-100D-7FA6-DF9B1FCDA2AE}"/>
                </a:ext>
              </a:extLst>
            </p:cNvPr>
            <p:cNvSpPr/>
            <p:nvPr/>
          </p:nvSpPr>
          <p:spPr>
            <a:xfrm>
              <a:off x="6526444" y="3071863"/>
              <a:ext cx="32786" cy="31955"/>
            </a:xfrm>
            <a:custGeom>
              <a:avLst/>
              <a:gdLst>
                <a:gd name="connsiteX0" fmla="*/ 8181 w 32786"/>
                <a:gd name="connsiteY0" fmla="*/ 9664 h 31955"/>
                <a:gd name="connsiteX1" fmla="*/ 32661 w 32786"/>
                <a:gd name="connsiteY1" fmla="*/ 5664 h 31955"/>
                <a:gd name="connsiteX2" fmla="*/ 1704 w 32786"/>
                <a:gd name="connsiteY2" fmla="*/ 29762 h 31955"/>
                <a:gd name="connsiteX3" fmla="*/ 8181 w 32786"/>
                <a:gd name="connsiteY3" fmla="*/ 9664 h 31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86" h="31955">
                  <a:moveTo>
                    <a:pt x="8181" y="9664"/>
                  </a:moveTo>
                  <a:cubicBezTo>
                    <a:pt x="8181" y="9664"/>
                    <a:pt x="30470" y="-9100"/>
                    <a:pt x="32661" y="5664"/>
                  </a:cubicBezTo>
                  <a:cubicBezTo>
                    <a:pt x="34851" y="20428"/>
                    <a:pt x="7896" y="38239"/>
                    <a:pt x="1704" y="29762"/>
                  </a:cubicBezTo>
                  <a:cubicBezTo>
                    <a:pt x="-4487" y="21380"/>
                    <a:pt x="8181" y="9664"/>
                    <a:pt x="8181" y="9664"/>
                  </a:cubicBezTo>
                  <a:close/>
                </a:path>
              </a:pathLst>
            </a:custGeom>
            <a:solidFill>
              <a:srgbClr val="E396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F15010A0-855D-802D-A3C8-622030F306C2}"/>
                </a:ext>
              </a:extLst>
            </p:cNvPr>
            <p:cNvSpPr/>
            <p:nvPr/>
          </p:nvSpPr>
          <p:spPr>
            <a:xfrm>
              <a:off x="6458179" y="3083242"/>
              <a:ext cx="18166" cy="16478"/>
            </a:xfrm>
            <a:custGeom>
              <a:avLst/>
              <a:gdLst>
                <a:gd name="connsiteX0" fmla="*/ 4533 w 18166"/>
                <a:gd name="connsiteY0" fmla="*/ 16478 h 16478"/>
                <a:gd name="connsiteX1" fmla="*/ 2818 w 18166"/>
                <a:gd name="connsiteY1" fmla="*/ 16097 h 16478"/>
                <a:gd name="connsiteX2" fmla="*/ 818 w 18166"/>
                <a:gd name="connsiteY2" fmla="*/ 762 h 16478"/>
                <a:gd name="connsiteX3" fmla="*/ 1865 w 18166"/>
                <a:gd name="connsiteY3" fmla="*/ 0 h 16478"/>
                <a:gd name="connsiteX4" fmla="*/ 2628 w 18166"/>
                <a:gd name="connsiteY4" fmla="*/ 1048 h 16478"/>
                <a:gd name="connsiteX5" fmla="*/ 3675 w 18166"/>
                <a:gd name="connsiteY5" fmla="*/ 14478 h 16478"/>
                <a:gd name="connsiteX6" fmla="*/ 16630 w 18166"/>
                <a:gd name="connsiteY6" fmla="*/ 6191 h 16478"/>
                <a:gd name="connsiteX7" fmla="*/ 17868 w 18166"/>
                <a:gd name="connsiteY7" fmla="*/ 6096 h 16478"/>
                <a:gd name="connsiteX8" fmla="*/ 17963 w 18166"/>
                <a:gd name="connsiteY8" fmla="*/ 7334 h 16478"/>
                <a:gd name="connsiteX9" fmla="*/ 4533 w 18166"/>
                <a:gd name="connsiteY9" fmla="*/ 16478 h 1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66" h="16478">
                  <a:moveTo>
                    <a:pt x="4533" y="16478"/>
                  </a:moveTo>
                  <a:cubicBezTo>
                    <a:pt x="3961" y="16478"/>
                    <a:pt x="3390" y="16383"/>
                    <a:pt x="2818" y="16097"/>
                  </a:cubicBezTo>
                  <a:cubicBezTo>
                    <a:pt x="-134" y="14668"/>
                    <a:pt x="-706" y="9715"/>
                    <a:pt x="818" y="762"/>
                  </a:cubicBezTo>
                  <a:cubicBezTo>
                    <a:pt x="913" y="286"/>
                    <a:pt x="1389" y="0"/>
                    <a:pt x="1865" y="0"/>
                  </a:cubicBezTo>
                  <a:cubicBezTo>
                    <a:pt x="2342" y="95"/>
                    <a:pt x="2628" y="571"/>
                    <a:pt x="2628" y="1048"/>
                  </a:cubicBezTo>
                  <a:cubicBezTo>
                    <a:pt x="818" y="11430"/>
                    <a:pt x="2438" y="13906"/>
                    <a:pt x="3675" y="14478"/>
                  </a:cubicBezTo>
                  <a:cubicBezTo>
                    <a:pt x="6533" y="15907"/>
                    <a:pt x="13105" y="10096"/>
                    <a:pt x="16630" y="6191"/>
                  </a:cubicBezTo>
                  <a:cubicBezTo>
                    <a:pt x="16915" y="5810"/>
                    <a:pt x="17487" y="5810"/>
                    <a:pt x="17868" y="6096"/>
                  </a:cubicBezTo>
                  <a:cubicBezTo>
                    <a:pt x="18249" y="6382"/>
                    <a:pt x="18249" y="6953"/>
                    <a:pt x="17963" y="7334"/>
                  </a:cubicBezTo>
                  <a:cubicBezTo>
                    <a:pt x="17010" y="8382"/>
                    <a:pt x="9676" y="16478"/>
                    <a:pt x="4533" y="16478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8BD4FB16-4157-0B8B-6412-EAEE25BB668F}"/>
                </a:ext>
              </a:extLst>
            </p:cNvPr>
            <p:cNvSpPr/>
            <p:nvPr/>
          </p:nvSpPr>
          <p:spPr>
            <a:xfrm>
              <a:off x="6530887" y="3080890"/>
              <a:ext cx="19091" cy="15305"/>
            </a:xfrm>
            <a:custGeom>
              <a:avLst/>
              <a:gdLst>
                <a:gd name="connsiteX0" fmla="*/ 881 w 19091"/>
                <a:gd name="connsiteY0" fmla="*/ 15306 h 15305"/>
                <a:gd name="connsiteX1" fmla="*/ 595 w 19091"/>
                <a:gd name="connsiteY1" fmla="*/ 15210 h 15305"/>
                <a:gd name="connsiteX2" fmla="*/ 24 w 19091"/>
                <a:gd name="connsiteY2" fmla="*/ 14067 h 15305"/>
                <a:gd name="connsiteX3" fmla="*/ 18407 w 19091"/>
                <a:gd name="connsiteY3" fmla="*/ 161 h 15305"/>
                <a:gd name="connsiteX4" fmla="*/ 19074 w 19091"/>
                <a:gd name="connsiteY4" fmla="*/ 1208 h 15305"/>
                <a:gd name="connsiteX5" fmla="*/ 18026 w 19091"/>
                <a:gd name="connsiteY5" fmla="*/ 1875 h 15305"/>
                <a:gd name="connsiteX6" fmla="*/ 1643 w 19091"/>
                <a:gd name="connsiteY6" fmla="*/ 14734 h 15305"/>
                <a:gd name="connsiteX7" fmla="*/ 881 w 19091"/>
                <a:gd name="connsiteY7" fmla="*/ 15306 h 15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91" h="15305">
                  <a:moveTo>
                    <a:pt x="881" y="15306"/>
                  </a:moveTo>
                  <a:cubicBezTo>
                    <a:pt x="786" y="15306"/>
                    <a:pt x="690" y="15306"/>
                    <a:pt x="595" y="15210"/>
                  </a:cubicBezTo>
                  <a:cubicBezTo>
                    <a:pt x="119" y="15020"/>
                    <a:pt x="-71" y="14544"/>
                    <a:pt x="24" y="14067"/>
                  </a:cubicBezTo>
                  <a:cubicBezTo>
                    <a:pt x="5834" y="-2220"/>
                    <a:pt x="18312" y="65"/>
                    <a:pt x="18407" y="161"/>
                  </a:cubicBezTo>
                  <a:cubicBezTo>
                    <a:pt x="18884" y="256"/>
                    <a:pt x="19169" y="732"/>
                    <a:pt x="19074" y="1208"/>
                  </a:cubicBezTo>
                  <a:cubicBezTo>
                    <a:pt x="18979" y="1685"/>
                    <a:pt x="18502" y="1971"/>
                    <a:pt x="18026" y="1875"/>
                  </a:cubicBezTo>
                  <a:cubicBezTo>
                    <a:pt x="17550" y="1780"/>
                    <a:pt x="6882" y="-125"/>
                    <a:pt x="1643" y="14734"/>
                  </a:cubicBezTo>
                  <a:cubicBezTo>
                    <a:pt x="1548" y="15115"/>
                    <a:pt x="1167" y="15306"/>
                    <a:pt x="881" y="15306"/>
                  </a:cubicBez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2239F34D-94E4-A498-B2DF-FA8D3E130940}"/>
                </a:ext>
              </a:extLst>
            </p:cNvPr>
            <p:cNvSpPr/>
            <p:nvPr/>
          </p:nvSpPr>
          <p:spPr>
            <a:xfrm>
              <a:off x="6536361" y="3081736"/>
              <a:ext cx="8157" cy="11507"/>
            </a:xfrm>
            <a:custGeom>
              <a:avLst/>
              <a:gdLst>
                <a:gd name="connsiteX0" fmla="*/ 837 w 8157"/>
                <a:gd name="connsiteY0" fmla="*/ 11507 h 11507"/>
                <a:gd name="connsiteX1" fmla="*/ 75 w 8157"/>
                <a:gd name="connsiteY1" fmla="*/ 11031 h 11507"/>
                <a:gd name="connsiteX2" fmla="*/ 456 w 8157"/>
                <a:gd name="connsiteY2" fmla="*/ 9888 h 11507"/>
                <a:gd name="connsiteX3" fmla="*/ 6362 w 8157"/>
                <a:gd name="connsiteY3" fmla="*/ 4364 h 11507"/>
                <a:gd name="connsiteX4" fmla="*/ 5790 w 8157"/>
                <a:gd name="connsiteY4" fmla="*/ 1411 h 11507"/>
                <a:gd name="connsiteX5" fmla="*/ 5885 w 8157"/>
                <a:gd name="connsiteY5" fmla="*/ 172 h 11507"/>
                <a:gd name="connsiteX6" fmla="*/ 7123 w 8157"/>
                <a:gd name="connsiteY6" fmla="*/ 268 h 11507"/>
                <a:gd name="connsiteX7" fmla="*/ 7981 w 8157"/>
                <a:gd name="connsiteY7" fmla="*/ 4745 h 11507"/>
                <a:gd name="connsiteX8" fmla="*/ 1028 w 8157"/>
                <a:gd name="connsiteY8" fmla="*/ 11507 h 11507"/>
                <a:gd name="connsiteX9" fmla="*/ 837 w 8157"/>
                <a:gd name="connsiteY9" fmla="*/ 11507 h 1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57" h="11507">
                  <a:moveTo>
                    <a:pt x="837" y="11507"/>
                  </a:moveTo>
                  <a:cubicBezTo>
                    <a:pt x="551" y="11507"/>
                    <a:pt x="170" y="11317"/>
                    <a:pt x="75" y="11031"/>
                  </a:cubicBezTo>
                  <a:cubicBezTo>
                    <a:pt x="-116" y="10555"/>
                    <a:pt x="75" y="10079"/>
                    <a:pt x="456" y="9888"/>
                  </a:cubicBezTo>
                  <a:cubicBezTo>
                    <a:pt x="3885" y="8269"/>
                    <a:pt x="5980" y="6364"/>
                    <a:pt x="6362" y="4364"/>
                  </a:cubicBezTo>
                  <a:cubicBezTo>
                    <a:pt x="6742" y="2649"/>
                    <a:pt x="5790" y="1411"/>
                    <a:pt x="5790" y="1411"/>
                  </a:cubicBezTo>
                  <a:cubicBezTo>
                    <a:pt x="5504" y="1030"/>
                    <a:pt x="5504" y="458"/>
                    <a:pt x="5885" y="172"/>
                  </a:cubicBezTo>
                  <a:cubicBezTo>
                    <a:pt x="6266" y="-113"/>
                    <a:pt x="6838" y="-18"/>
                    <a:pt x="7123" y="268"/>
                  </a:cubicBezTo>
                  <a:cubicBezTo>
                    <a:pt x="7219" y="363"/>
                    <a:pt x="8648" y="2173"/>
                    <a:pt x="7981" y="4745"/>
                  </a:cubicBezTo>
                  <a:cubicBezTo>
                    <a:pt x="7409" y="7316"/>
                    <a:pt x="5028" y="9507"/>
                    <a:pt x="1028" y="11507"/>
                  </a:cubicBezTo>
                  <a:cubicBezTo>
                    <a:pt x="1122" y="11507"/>
                    <a:pt x="932" y="11507"/>
                    <a:pt x="837" y="11507"/>
                  </a:cubicBez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621B1121-D3F2-6608-167C-6BC21F10D843}"/>
                </a:ext>
              </a:extLst>
            </p:cNvPr>
            <p:cNvSpPr/>
            <p:nvPr/>
          </p:nvSpPr>
          <p:spPr>
            <a:xfrm>
              <a:off x="6096643" y="3382742"/>
              <a:ext cx="521326" cy="167308"/>
            </a:xfrm>
            <a:custGeom>
              <a:avLst/>
              <a:gdLst>
                <a:gd name="connsiteX0" fmla="*/ 521326 w 521326"/>
                <a:gd name="connsiteY0" fmla="*/ 20159 h 167308"/>
                <a:gd name="connsiteX1" fmla="*/ 378833 w 521326"/>
                <a:gd name="connsiteY1" fmla="*/ 162748 h 167308"/>
                <a:gd name="connsiteX2" fmla="*/ 47934 w 521326"/>
                <a:gd name="connsiteY2" fmla="*/ 144936 h 167308"/>
                <a:gd name="connsiteX3" fmla="*/ 52601 w 521326"/>
                <a:gd name="connsiteY3" fmla="*/ 116552 h 167308"/>
                <a:gd name="connsiteX4" fmla="*/ 30408 w 521326"/>
                <a:gd name="connsiteY4" fmla="*/ 113789 h 167308"/>
                <a:gd name="connsiteX5" fmla="*/ 184808 w 521326"/>
                <a:gd name="connsiteY5" fmla="*/ 109122 h 167308"/>
                <a:gd name="connsiteX6" fmla="*/ 425409 w 521326"/>
                <a:gd name="connsiteY6" fmla="*/ 252 h 167308"/>
                <a:gd name="connsiteX7" fmla="*/ 521326 w 521326"/>
                <a:gd name="connsiteY7" fmla="*/ 20159 h 16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1326" h="167308">
                  <a:moveTo>
                    <a:pt x="521326" y="20159"/>
                  </a:moveTo>
                  <a:cubicBezTo>
                    <a:pt x="521326" y="20159"/>
                    <a:pt x="512087" y="143222"/>
                    <a:pt x="378833" y="162748"/>
                  </a:cubicBezTo>
                  <a:cubicBezTo>
                    <a:pt x="245483" y="182274"/>
                    <a:pt x="142231" y="131982"/>
                    <a:pt x="47934" y="144936"/>
                  </a:cubicBezTo>
                  <a:cubicBezTo>
                    <a:pt x="-46268" y="157986"/>
                    <a:pt x="22216" y="127124"/>
                    <a:pt x="52601" y="116552"/>
                  </a:cubicBezTo>
                  <a:cubicBezTo>
                    <a:pt x="66507" y="111694"/>
                    <a:pt x="17454" y="120266"/>
                    <a:pt x="30408" y="113789"/>
                  </a:cubicBezTo>
                  <a:cubicBezTo>
                    <a:pt x="46314" y="105788"/>
                    <a:pt x="77557" y="111408"/>
                    <a:pt x="184808" y="109122"/>
                  </a:cubicBezTo>
                  <a:cubicBezTo>
                    <a:pt x="291488" y="106836"/>
                    <a:pt x="405312" y="109217"/>
                    <a:pt x="425409" y="252"/>
                  </a:cubicBezTo>
                  <a:cubicBezTo>
                    <a:pt x="425409" y="252"/>
                    <a:pt x="495514" y="-3749"/>
                    <a:pt x="521326" y="20159"/>
                  </a:cubicBezTo>
                  <a:close/>
                </a:path>
              </a:pathLst>
            </a:custGeom>
            <a:solidFill>
              <a:srgbClr val="E396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BD3323C1-3034-6A7D-E6AC-CCBF90AD342D}"/>
                </a:ext>
              </a:extLst>
            </p:cNvPr>
            <p:cNvSpPr/>
            <p:nvPr/>
          </p:nvSpPr>
          <p:spPr>
            <a:xfrm>
              <a:off x="6147911" y="3505866"/>
              <a:ext cx="7406" cy="18573"/>
            </a:xfrm>
            <a:custGeom>
              <a:avLst/>
              <a:gdLst>
                <a:gd name="connsiteX0" fmla="*/ 7144 w 7406"/>
                <a:gd name="connsiteY0" fmla="*/ 18574 h 18573"/>
                <a:gd name="connsiteX1" fmla="*/ 5429 w 7406"/>
                <a:gd name="connsiteY1" fmla="*/ 18288 h 18573"/>
                <a:gd name="connsiteX2" fmla="*/ 0 w 7406"/>
                <a:gd name="connsiteY2" fmla="*/ 1048 h 18573"/>
                <a:gd name="connsiteX3" fmla="*/ 1428 w 7406"/>
                <a:gd name="connsiteY3" fmla="*/ 0 h 18573"/>
                <a:gd name="connsiteX4" fmla="*/ 7144 w 7406"/>
                <a:gd name="connsiteY4" fmla="*/ 18574 h 1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6" h="18573">
                  <a:moveTo>
                    <a:pt x="7144" y="18574"/>
                  </a:moveTo>
                  <a:lnTo>
                    <a:pt x="5429" y="18288"/>
                  </a:lnTo>
                  <a:cubicBezTo>
                    <a:pt x="7048" y="10192"/>
                    <a:pt x="95" y="1143"/>
                    <a:pt x="0" y="1048"/>
                  </a:cubicBezTo>
                  <a:lnTo>
                    <a:pt x="1428" y="0"/>
                  </a:lnTo>
                  <a:cubicBezTo>
                    <a:pt x="1619" y="381"/>
                    <a:pt x="8858" y="9715"/>
                    <a:pt x="7144" y="18574"/>
                  </a:cubicBez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E10FC495-468B-57BA-E17A-62ACE25E4E8F}"/>
                </a:ext>
              </a:extLst>
            </p:cNvPr>
            <p:cNvSpPr/>
            <p:nvPr/>
          </p:nvSpPr>
          <p:spPr>
            <a:xfrm>
              <a:off x="6103143" y="3510248"/>
              <a:ext cx="47720" cy="14858"/>
            </a:xfrm>
            <a:custGeom>
              <a:avLst/>
              <a:gdLst>
                <a:gd name="connsiteX0" fmla="*/ 571 w 47720"/>
                <a:gd name="connsiteY0" fmla="*/ 14859 h 14858"/>
                <a:gd name="connsiteX1" fmla="*/ 0 w 47720"/>
                <a:gd name="connsiteY1" fmla="*/ 13145 h 14858"/>
                <a:gd name="connsiteX2" fmla="*/ 47530 w 47720"/>
                <a:gd name="connsiteY2" fmla="*/ 0 h 14858"/>
                <a:gd name="connsiteX3" fmla="*/ 47720 w 47720"/>
                <a:gd name="connsiteY3" fmla="*/ 1714 h 14858"/>
                <a:gd name="connsiteX4" fmla="*/ 571 w 47720"/>
                <a:gd name="connsiteY4" fmla="*/ 14859 h 1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20" h="14858">
                  <a:moveTo>
                    <a:pt x="571" y="14859"/>
                  </a:moveTo>
                  <a:lnTo>
                    <a:pt x="0" y="13145"/>
                  </a:lnTo>
                  <a:cubicBezTo>
                    <a:pt x="1429" y="12668"/>
                    <a:pt x="36005" y="1143"/>
                    <a:pt x="47530" y="0"/>
                  </a:cubicBezTo>
                  <a:lnTo>
                    <a:pt x="47720" y="1714"/>
                  </a:lnTo>
                  <a:cubicBezTo>
                    <a:pt x="36386" y="2953"/>
                    <a:pt x="952" y="14764"/>
                    <a:pt x="571" y="14859"/>
                  </a:cubicBez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5626C5B7-064C-B7AC-320D-4EAC8E4EE3F0}"/>
                </a:ext>
              </a:extLst>
            </p:cNvPr>
            <p:cNvSpPr/>
            <p:nvPr/>
          </p:nvSpPr>
          <p:spPr>
            <a:xfrm>
              <a:off x="6108668" y="3519963"/>
              <a:ext cx="45148" cy="8667"/>
            </a:xfrm>
            <a:custGeom>
              <a:avLst/>
              <a:gdLst>
                <a:gd name="connsiteX0" fmla="*/ 285 w 45148"/>
                <a:gd name="connsiteY0" fmla="*/ 8668 h 8667"/>
                <a:gd name="connsiteX1" fmla="*/ 0 w 45148"/>
                <a:gd name="connsiteY1" fmla="*/ 6953 h 8667"/>
                <a:gd name="connsiteX2" fmla="*/ 44958 w 45148"/>
                <a:gd name="connsiteY2" fmla="*/ 0 h 8667"/>
                <a:gd name="connsiteX3" fmla="*/ 45148 w 45148"/>
                <a:gd name="connsiteY3" fmla="*/ 1715 h 8667"/>
                <a:gd name="connsiteX4" fmla="*/ 285 w 45148"/>
                <a:gd name="connsiteY4" fmla="*/ 8668 h 8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48" h="8667">
                  <a:moveTo>
                    <a:pt x="285" y="8668"/>
                  </a:moveTo>
                  <a:lnTo>
                    <a:pt x="0" y="6953"/>
                  </a:lnTo>
                  <a:cubicBezTo>
                    <a:pt x="381" y="6858"/>
                    <a:pt x="35814" y="1143"/>
                    <a:pt x="44958" y="0"/>
                  </a:cubicBezTo>
                  <a:lnTo>
                    <a:pt x="45148" y="1715"/>
                  </a:lnTo>
                  <a:cubicBezTo>
                    <a:pt x="36100" y="2858"/>
                    <a:pt x="667" y="8573"/>
                    <a:pt x="285" y="8668"/>
                  </a:cubicBez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FD87FB5F-0241-BB2A-5E42-949DD1D4A35B}"/>
                </a:ext>
              </a:extLst>
            </p:cNvPr>
            <p:cNvSpPr/>
            <p:nvPr/>
          </p:nvSpPr>
          <p:spPr>
            <a:xfrm>
              <a:off x="6079784" y="3135887"/>
              <a:ext cx="51274" cy="66976"/>
            </a:xfrm>
            <a:custGeom>
              <a:avLst/>
              <a:gdLst>
                <a:gd name="connsiteX0" fmla="*/ 16120 w 51274"/>
                <a:gd name="connsiteY0" fmla="*/ 2124 h 66976"/>
                <a:gd name="connsiteX1" fmla="*/ 50886 w 51274"/>
                <a:gd name="connsiteY1" fmla="*/ 55940 h 66976"/>
                <a:gd name="connsiteX2" fmla="*/ 5356 w 51274"/>
                <a:gd name="connsiteY2" fmla="*/ 45177 h 66976"/>
                <a:gd name="connsiteX3" fmla="*/ 16120 w 51274"/>
                <a:gd name="connsiteY3" fmla="*/ 2124 h 66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274" h="66976">
                  <a:moveTo>
                    <a:pt x="16120" y="2124"/>
                  </a:moveTo>
                  <a:cubicBezTo>
                    <a:pt x="16120" y="2124"/>
                    <a:pt x="46314" y="34414"/>
                    <a:pt x="50886" y="55940"/>
                  </a:cubicBezTo>
                  <a:cubicBezTo>
                    <a:pt x="55458" y="77466"/>
                    <a:pt x="18406" y="64036"/>
                    <a:pt x="5356" y="45177"/>
                  </a:cubicBezTo>
                  <a:cubicBezTo>
                    <a:pt x="-7883" y="26413"/>
                    <a:pt x="6404" y="-9020"/>
                    <a:pt x="16120" y="2124"/>
                  </a:cubicBezTo>
                  <a:close/>
                </a:path>
              </a:pathLst>
            </a:custGeom>
            <a:solidFill>
              <a:srgbClr val="E396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DFDE2B12-56DE-D1FD-3994-570BC817743B}"/>
                </a:ext>
              </a:extLst>
            </p:cNvPr>
            <p:cNvSpPr/>
            <p:nvPr/>
          </p:nvSpPr>
          <p:spPr>
            <a:xfrm>
              <a:off x="6093142" y="3154299"/>
              <a:ext cx="37528" cy="45624"/>
            </a:xfrm>
            <a:custGeom>
              <a:avLst/>
              <a:gdLst>
                <a:gd name="connsiteX0" fmla="*/ 36100 w 37528"/>
                <a:gd name="connsiteY0" fmla="*/ 45625 h 45624"/>
                <a:gd name="connsiteX1" fmla="*/ 0 w 37528"/>
                <a:gd name="connsiteY1" fmla="*/ 1143 h 45624"/>
                <a:gd name="connsiteX2" fmla="*/ 1334 w 37528"/>
                <a:gd name="connsiteY2" fmla="*/ 0 h 45624"/>
                <a:gd name="connsiteX3" fmla="*/ 37529 w 37528"/>
                <a:gd name="connsiteY3" fmla="*/ 44577 h 45624"/>
                <a:gd name="connsiteX4" fmla="*/ 36100 w 37528"/>
                <a:gd name="connsiteY4" fmla="*/ 45625 h 4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528" h="45624">
                  <a:moveTo>
                    <a:pt x="36100" y="45625"/>
                  </a:moveTo>
                  <a:cubicBezTo>
                    <a:pt x="23050" y="27908"/>
                    <a:pt x="190" y="1429"/>
                    <a:pt x="0" y="1143"/>
                  </a:cubicBezTo>
                  <a:lnTo>
                    <a:pt x="1334" y="0"/>
                  </a:lnTo>
                  <a:cubicBezTo>
                    <a:pt x="1524" y="286"/>
                    <a:pt x="24479" y="26765"/>
                    <a:pt x="37529" y="44577"/>
                  </a:cubicBezTo>
                  <a:lnTo>
                    <a:pt x="36100" y="45625"/>
                  </a:ln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F3529720-5A81-1C66-15E8-B956306DE25F}"/>
                </a:ext>
              </a:extLst>
            </p:cNvPr>
            <p:cNvSpPr/>
            <p:nvPr/>
          </p:nvSpPr>
          <p:spPr>
            <a:xfrm rot="-4141649">
              <a:off x="6076767" y="3161654"/>
              <a:ext cx="27716" cy="1809"/>
            </a:xfrm>
            <a:custGeom>
              <a:avLst/>
              <a:gdLst>
                <a:gd name="connsiteX0" fmla="*/ 0 w 27716"/>
                <a:gd name="connsiteY0" fmla="*/ 0 h 1809"/>
                <a:gd name="connsiteX1" fmla="*/ 27716 w 27716"/>
                <a:gd name="connsiteY1" fmla="*/ 0 h 1809"/>
                <a:gd name="connsiteX2" fmla="*/ 27716 w 27716"/>
                <a:gd name="connsiteY2" fmla="*/ 1810 h 1809"/>
                <a:gd name="connsiteX3" fmla="*/ 0 w 27716"/>
                <a:gd name="connsiteY3" fmla="*/ 1810 h 1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716" h="1809">
                  <a:moveTo>
                    <a:pt x="0" y="0"/>
                  </a:moveTo>
                  <a:lnTo>
                    <a:pt x="27716" y="0"/>
                  </a:lnTo>
                  <a:lnTo>
                    <a:pt x="27716" y="1810"/>
                  </a:lnTo>
                  <a:lnTo>
                    <a:pt x="0" y="1810"/>
                  </a:lnTo>
                  <a:close/>
                </a:path>
              </a:pathLst>
            </a:custGeom>
            <a:solidFill>
              <a:srgbClr val="23455E"/>
            </a:solidFill>
            <a:ln w="9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C947A144-1250-9580-2450-392128EE585D}"/>
                </a:ext>
              </a:extLst>
            </p:cNvPr>
            <p:cNvSpPr/>
            <p:nvPr/>
          </p:nvSpPr>
          <p:spPr>
            <a:xfrm>
              <a:off x="6089237" y="3164300"/>
              <a:ext cx="34385" cy="35814"/>
            </a:xfrm>
            <a:custGeom>
              <a:avLst/>
              <a:gdLst>
                <a:gd name="connsiteX0" fmla="*/ 33243 w 34385"/>
                <a:gd name="connsiteY0" fmla="*/ 35814 h 35814"/>
                <a:gd name="connsiteX1" fmla="*/ 0 w 34385"/>
                <a:gd name="connsiteY1" fmla="*/ 857 h 35814"/>
                <a:gd name="connsiteX2" fmla="*/ 1524 w 34385"/>
                <a:gd name="connsiteY2" fmla="*/ 0 h 35814"/>
                <a:gd name="connsiteX3" fmla="*/ 34386 w 34385"/>
                <a:gd name="connsiteY3" fmla="*/ 34480 h 35814"/>
                <a:gd name="connsiteX4" fmla="*/ 33243 w 34385"/>
                <a:gd name="connsiteY4" fmla="*/ 35814 h 3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385" h="35814">
                  <a:moveTo>
                    <a:pt x="33243" y="35814"/>
                  </a:moveTo>
                  <a:cubicBezTo>
                    <a:pt x="32099" y="34862"/>
                    <a:pt x="6382" y="12192"/>
                    <a:pt x="0" y="857"/>
                  </a:cubicBezTo>
                  <a:lnTo>
                    <a:pt x="1524" y="0"/>
                  </a:lnTo>
                  <a:cubicBezTo>
                    <a:pt x="7715" y="11049"/>
                    <a:pt x="34100" y="34195"/>
                    <a:pt x="34386" y="34480"/>
                  </a:cubicBezTo>
                  <a:lnTo>
                    <a:pt x="33243" y="35814"/>
                  </a:ln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C95B8F08-5E4C-A36D-542D-A51DF0508FAF}"/>
                </a:ext>
              </a:extLst>
            </p:cNvPr>
            <p:cNvSpPr/>
            <p:nvPr/>
          </p:nvSpPr>
          <p:spPr>
            <a:xfrm>
              <a:off x="6093237" y="3256311"/>
              <a:ext cx="37814" cy="146970"/>
            </a:xfrm>
            <a:custGeom>
              <a:avLst/>
              <a:gdLst>
                <a:gd name="connsiteX0" fmla="*/ 0 w 37814"/>
                <a:gd name="connsiteY0" fmla="*/ 0 h 146970"/>
                <a:gd name="connsiteX1" fmla="*/ 37814 w 37814"/>
                <a:gd name="connsiteY1" fmla="*/ 0 h 146970"/>
                <a:gd name="connsiteX2" fmla="*/ 37814 w 37814"/>
                <a:gd name="connsiteY2" fmla="*/ 146971 h 146970"/>
                <a:gd name="connsiteX3" fmla="*/ 0 w 37814"/>
                <a:gd name="connsiteY3" fmla="*/ 146971 h 14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14" h="146970">
                  <a:moveTo>
                    <a:pt x="0" y="0"/>
                  </a:moveTo>
                  <a:lnTo>
                    <a:pt x="37814" y="0"/>
                  </a:lnTo>
                  <a:lnTo>
                    <a:pt x="37814" y="146971"/>
                  </a:lnTo>
                  <a:lnTo>
                    <a:pt x="0" y="146971"/>
                  </a:lnTo>
                  <a:close/>
                </a:path>
              </a:pathLst>
            </a:custGeom>
            <a:solidFill>
              <a:srgbClr val="3B698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752870E1-543B-FD94-685A-9CEBAC54E1BD}"/>
                </a:ext>
              </a:extLst>
            </p:cNvPr>
            <p:cNvSpPr/>
            <p:nvPr/>
          </p:nvSpPr>
          <p:spPr>
            <a:xfrm>
              <a:off x="6319742" y="3256311"/>
              <a:ext cx="37814" cy="146970"/>
            </a:xfrm>
            <a:custGeom>
              <a:avLst/>
              <a:gdLst>
                <a:gd name="connsiteX0" fmla="*/ 0 w 37814"/>
                <a:gd name="connsiteY0" fmla="*/ 0 h 146970"/>
                <a:gd name="connsiteX1" fmla="*/ 37814 w 37814"/>
                <a:gd name="connsiteY1" fmla="*/ 0 h 146970"/>
                <a:gd name="connsiteX2" fmla="*/ 37814 w 37814"/>
                <a:gd name="connsiteY2" fmla="*/ 146971 h 146970"/>
                <a:gd name="connsiteX3" fmla="*/ 0 w 37814"/>
                <a:gd name="connsiteY3" fmla="*/ 146971 h 14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14" h="146970">
                  <a:moveTo>
                    <a:pt x="0" y="0"/>
                  </a:moveTo>
                  <a:lnTo>
                    <a:pt x="37814" y="0"/>
                  </a:lnTo>
                  <a:lnTo>
                    <a:pt x="37814" y="146971"/>
                  </a:lnTo>
                  <a:lnTo>
                    <a:pt x="0" y="146971"/>
                  </a:lnTo>
                  <a:close/>
                </a:path>
              </a:pathLst>
            </a:custGeom>
            <a:solidFill>
              <a:srgbClr val="3B698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1EE7DE19-A34B-2DA6-FF27-B56297964588}"/>
                </a:ext>
              </a:extLst>
            </p:cNvPr>
            <p:cNvSpPr/>
            <p:nvPr/>
          </p:nvSpPr>
          <p:spPr>
            <a:xfrm>
              <a:off x="6258707" y="3636762"/>
              <a:ext cx="96540" cy="81797"/>
            </a:xfrm>
            <a:custGeom>
              <a:avLst/>
              <a:gdLst>
                <a:gd name="connsiteX0" fmla="*/ 836 w 96540"/>
                <a:gd name="connsiteY0" fmla="*/ 81797 h 81797"/>
                <a:gd name="connsiteX1" fmla="*/ 75 w 96540"/>
                <a:gd name="connsiteY1" fmla="*/ 81321 h 81797"/>
                <a:gd name="connsiteX2" fmla="*/ 456 w 96540"/>
                <a:gd name="connsiteY2" fmla="*/ 80178 h 81797"/>
                <a:gd name="connsiteX3" fmla="*/ 94848 w 96540"/>
                <a:gd name="connsiteY3" fmla="*/ 549 h 81797"/>
                <a:gd name="connsiteX4" fmla="*/ 95991 w 96540"/>
                <a:gd name="connsiteY4" fmla="*/ 73 h 81797"/>
                <a:gd name="connsiteX5" fmla="*/ 96468 w 96540"/>
                <a:gd name="connsiteY5" fmla="*/ 1216 h 81797"/>
                <a:gd name="connsiteX6" fmla="*/ 1218 w 96540"/>
                <a:gd name="connsiteY6" fmla="*/ 81702 h 81797"/>
                <a:gd name="connsiteX7" fmla="*/ 836 w 96540"/>
                <a:gd name="connsiteY7" fmla="*/ 81797 h 81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540" h="81797">
                  <a:moveTo>
                    <a:pt x="836" y="81797"/>
                  </a:moveTo>
                  <a:cubicBezTo>
                    <a:pt x="551" y="81797"/>
                    <a:pt x="170" y="81607"/>
                    <a:pt x="75" y="81321"/>
                  </a:cubicBezTo>
                  <a:cubicBezTo>
                    <a:pt x="-116" y="80845"/>
                    <a:pt x="75" y="80369"/>
                    <a:pt x="456" y="80178"/>
                  </a:cubicBezTo>
                  <a:cubicBezTo>
                    <a:pt x="1218" y="79797"/>
                    <a:pt x="76846" y="43507"/>
                    <a:pt x="94848" y="549"/>
                  </a:cubicBezTo>
                  <a:cubicBezTo>
                    <a:pt x="95039" y="73"/>
                    <a:pt x="95515" y="-118"/>
                    <a:pt x="95991" y="73"/>
                  </a:cubicBezTo>
                  <a:cubicBezTo>
                    <a:pt x="96468" y="263"/>
                    <a:pt x="96658" y="740"/>
                    <a:pt x="96468" y="1216"/>
                  </a:cubicBezTo>
                  <a:cubicBezTo>
                    <a:pt x="78179" y="44745"/>
                    <a:pt x="1979" y="81321"/>
                    <a:pt x="1218" y="81702"/>
                  </a:cubicBezTo>
                  <a:cubicBezTo>
                    <a:pt x="1122" y="81797"/>
                    <a:pt x="932" y="81797"/>
                    <a:pt x="836" y="81797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F6278B46-C628-4F96-1458-42F52AED9601}"/>
                </a:ext>
              </a:extLst>
            </p:cNvPr>
            <p:cNvSpPr/>
            <p:nvPr/>
          </p:nvSpPr>
          <p:spPr>
            <a:xfrm>
              <a:off x="6400990" y="3646455"/>
              <a:ext cx="11429" cy="60103"/>
            </a:xfrm>
            <a:custGeom>
              <a:avLst/>
              <a:gdLst>
                <a:gd name="connsiteX0" fmla="*/ 952 w 11429"/>
                <a:gd name="connsiteY0" fmla="*/ 60103 h 60103"/>
                <a:gd name="connsiteX1" fmla="*/ 762 w 11429"/>
                <a:gd name="connsiteY1" fmla="*/ 60103 h 60103"/>
                <a:gd name="connsiteX2" fmla="*/ 0 w 11429"/>
                <a:gd name="connsiteY2" fmla="*/ 59055 h 60103"/>
                <a:gd name="connsiteX3" fmla="*/ 9620 w 11429"/>
                <a:gd name="connsiteY3" fmla="*/ 762 h 60103"/>
                <a:gd name="connsiteX4" fmla="*/ 10668 w 11429"/>
                <a:gd name="connsiteY4" fmla="*/ 0 h 60103"/>
                <a:gd name="connsiteX5" fmla="*/ 11430 w 11429"/>
                <a:gd name="connsiteY5" fmla="*/ 1048 h 60103"/>
                <a:gd name="connsiteX6" fmla="*/ 1810 w 11429"/>
                <a:gd name="connsiteY6" fmla="*/ 59341 h 60103"/>
                <a:gd name="connsiteX7" fmla="*/ 952 w 11429"/>
                <a:gd name="connsiteY7" fmla="*/ 60103 h 60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29" h="60103">
                  <a:moveTo>
                    <a:pt x="952" y="60103"/>
                  </a:moveTo>
                  <a:cubicBezTo>
                    <a:pt x="857" y="60103"/>
                    <a:pt x="857" y="60103"/>
                    <a:pt x="762" y="60103"/>
                  </a:cubicBezTo>
                  <a:cubicBezTo>
                    <a:pt x="285" y="60008"/>
                    <a:pt x="0" y="59531"/>
                    <a:pt x="0" y="59055"/>
                  </a:cubicBezTo>
                  <a:lnTo>
                    <a:pt x="9620" y="762"/>
                  </a:lnTo>
                  <a:cubicBezTo>
                    <a:pt x="9715" y="286"/>
                    <a:pt x="10192" y="0"/>
                    <a:pt x="10668" y="0"/>
                  </a:cubicBezTo>
                  <a:cubicBezTo>
                    <a:pt x="11144" y="95"/>
                    <a:pt x="11430" y="572"/>
                    <a:pt x="11430" y="1048"/>
                  </a:cubicBezTo>
                  <a:lnTo>
                    <a:pt x="1810" y="59341"/>
                  </a:lnTo>
                  <a:cubicBezTo>
                    <a:pt x="1714" y="59722"/>
                    <a:pt x="1333" y="60103"/>
                    <a:pt x="952" y="60103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BD7A0BF9-74FD-2406-8FCA-9DD8EEBAB847}"/>
                </a:ext>
              </a:extLst>
            </p:cNvPr>
            <p:cNvSpPr/>
            <p:nvPr/>
          </p:nvSpPr>
          <p:spPr>
            <a:xfrm>
              <a:off x="6393791" y="3643865"/>
              <a:ext cx="11498" cy="49929"/>
            </a:xfrm>
            <a:custGeom>
              <a:avLst/>
              <a:gdLst>
                <a:gd name="connsiteX0" fmla="*/ 10628 w 11498"/>
                <a:gd name="connsiteY0" fmla="*/ 49929 h 49929"/>
                <a:gd name="connsiteX1" fmla="*/ 10056 w 11498"/>
                <a:gd name="connsiteY1" fmla="*/ 49739 h 49929"/>
                <a:gd name="connsiteX2" fmla="*/ 1388 w 11498"/>
                <a:gd name="connsiteY2" fmla="*/ 685 h 49929"/>
                <a:gd name="connsiteX3" fmla="*/ 2437 w 11498"/>
                <a:gd name="connsiteY3" fmla="*/ 18 h 49929"/>
                <a:gd name="connsiteX4" fmla="*/ 3103 w 11498"/>
                <a:gd name="connsiteY4" fmla="*/ 1066 h 49929"/>
                <a:gd name="connsiteX5" fmla="*/ 11199 w 11498"/>
                <a:gd name="connsiteY5" fmla="*/ 48500 h 49929"/>
                <a:gd name="connsiteX6" fmla="*/ 11295 w 11498"/>
                <a:gd name="connsiteY6" fmla="*/ 49739 h 49929"/>
                <a:gd name="connsiteX7" fmla="*/ 10628 w 11498"/>
                <a:gd name="connsiteY7" fmla="*/ 49929 h 49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98" h="49929">
                  <a:moveTo>
                    <a:pt x="10628" y="49929"/>
                  </a:moveTo>
                  <a:cubicBezTo>
                    <a:pt x="10437" y="49929"/>
                    <a:pt x="10152" y="49834"/>
                    <a:pt x="10056" y="49739"/>
                  </a:cubicBezTo>
                  <a:cubicBezTo>
                    <a:pt x="-4898" y="35927"/>
                    <a:pt x="1198" y="2114"/>
                    <a:pt x="1388" y="685"/>
                  </a:cubicBezTo>
                  <a:cubicBezTo>
                    <a:pt x="1484" y="209"/>
                    <a:pt x="1960" y="-77"/>
                    <a:pt x="2437" y="18"/>
                  </a:cubicBezTo>
                  <a:cubicBezTo>
                    <a:pt x="2913" y="114"/>
                    <a:pt x="3198" y="590"/>
                    <a:pt x="3103" y="1066"/>
                  </a:cubicBezTo>
                  <a:cubicBezTo>
                    <a:pt x="3008" y="1447"/>
                    <a:pt x="-3088" y="35356"/>
                    <a:pt x="11199" y="48500"/>
                  </a:cubicBezTo>
                  <a:cubicBezTo>
                    <a:pt x="11580" y="48786"/>
                    <a:pt x="11580" y="49358"/>
                    <a:pt x="11295" y="49739"/>
                  </a:cubicBezTo>
                  <a:cubicBezTo>
                    <a:pt x="11104" y="49834"/>
                    <a:pt x="10913" y="49929"/>
                    <a:pt x="10628" y="49929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1EEBDE97-26E2-223D-6E05-71FCD6AABBEC}"/>
                </a:ext>
              </a:extLst>
            </p:cNvPr>
            <p:cNvSpPr/>
            <p:nvPr/>
          </p:nvSpPr>
          <p:spPr>
            <a:xfrm>
              <a:off x="6497223" y="2949117"/>
              <a:ext cx="33134" cy="47162"/>
            </a:xfrm>
            <a:custGeom>
              <a:avLst/>
              <a:gdLst>
                <a:gd name="connsiteX0" fmla="*/ 1399 w 33134"/>
                <a:gd name="connsiteY0" fmla="*/ 47162 h 47162"/>
                <a:gd name="connsiteX1" fmla="*/ 541 w 33134"/>
                <a:gd name="connsiteY1" fmla="*/ 46400 h 47162"/>
                <a:gd name="connsiteX2" fmla="*/ 10066 w 33134"/>
                <a:gd name="connsiteY2" fmla="*/ 5347 h 47162"/>
                <a:gd name="connsiteX3" fmla="*/ 32450 w 33134"/>
                <a:gd name="connsiteY3" fmla="*/ 870 h 47162"/>
                <a:gd name="connsiteX4" fmla="*/ 33116 w 33134"/>
                <a:gd name="connsiteY4" fmla="*/ 1918 h 47162"/>
                <a:gd name="connsiteX5" fmla="*/ 32069 w 33134"/>
                <a:gd name="connsiteY5" fmla="*/ 2585 h 47162"/>
                <a:gd name="connsiteX6" fmla="*/ 11209 w 33134"/>
                <a:gd name="connsiteY6" fmla="*/ 6585 h 47162"/>
                <a:gd name="connsiteX7" fmla="*/ 2255 w 33134"/>
                <a:gd name="connsiteY7" fmla="*/ 46114 h 47162"/>
                <a:gd name="connsiteX8" fmla="*/ 1494 w 33134"/>
                <a:gd name="connsiteY8" fmla="*/ 47067 h 47162"/>
                <a:gd name="connsiteX9" fmla="*/ 1399 w 33134"/>
                <a:gd name="connsiteY9" fmla="*/ 47162 h 4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134" h="47162">
                  <a:moveTo>
                    <a:pt x="1399" y="47162"/>
                  </a:moveTo>
                  <a:cubicBezTo>
                    <a:pt x="922" y="47162"/>
                    <a:pt x="541" y="46876"/>
                    <a:pt x="541" y="46400"/>
                  </a:cubicBezTo>
                  <a:cubicBezTo>
                    <a:pt x="350" y="45257"/>
                    <a:pt x="-3079" y="17444"/>
                    <a:pt x="10066" y="5347"/>
                  </a:cubicBezTo>
                  <a:cubicBezTo>
                    <a:pt x="15495" y="299"/>
                    <a:pt x="23115" y="-1130"/>
                    <a:pt x="32450" y="870"/>
                  </a:cubicBezTo>
                  <a:cubicBezTo>
                    <a:pt x="32926" y="966"/>
                    <a:pt x="33212" y="1442"/>
                    <a:pt x="33116" y="1918"/>
                  </a:cubicBezTo>
                  <a:cubicBezTo>
                    <a:pt x="33022" y="2394"/>
                    <a:pt x="32545" y="2680"/>
                    <a:pt x="32069" y="2585"/>
                  </a:cubicBezTo>
                  <a:cubicBezTo>
                    <a:pt x="23211" y="680"/>
                    <a:pt x="16257" y="2013"/>
                    <a:pt x="11209" y="6585"/>
                  </a:cubicBezTo>
                  <a:cubicBezTo>
                    <a:pt x="-1269" y="18016"/>
                    <a:pt x="2160" y="45828"/>
                    <a:pt x="2255" y="46114"/>
                  </a:cubicBezTo>
                  <a:cubicBezTo>
                    <a:pt x="2351" y="46591"/>
                    <a:pt x="1970" y="47067"/>
                    <a:pt x="1494" y="47067"/>
                  </a:cubicBezTo>
                  <a:cubicBezTo>
                    <a:pt x="1494" y="47162"/>
                    <a:pt x="1399" y="47162"/>
                    <a:pt x="1399" y="47162"/>
                  </a:cubicBezTo>
                  <a:close/>
                </a:path>
              </a:pathLst>
            </a:custGeom>
            <a:solidFill>
              <a:srgbClr val="64A8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DF5AC5DF-129B-1802-4022-75474137FBD2}"/>
                </a:ext>
              </a:extLst>
            </p:cNvPr>
            <p:cNvSpPr/>
            <p:nvPr/>
          </p:nvSpPr>
          <p:spPr>
            <a:xfrm>
              <a:off x="6508519" y="2962370"/>
              <a:ext cx="32869" cy="40481"/>
            </a:xfrm>
            <a:custGeom>
              <a:avLst/>
              <a:gdLst>
                <a:gd name="connsiteX0" fmla="*/ 865 w 32869"/>
                <a:gd name="connsiteY0" fmla="*/ 40481 h 40481"/>
                <a:gd name="connsiteX1" fmla="*/ 8 w 32869"/>
                <a:gd name="connsiteY1" fmla="*/ 39624 h 40481"/>
                <a:gd name="connsiteX2" fmla="*/ 10200 w 32869"/>
                <a:gd name="connsiteY2" fmla="*/ 8954 h 40481"/>
                <a:gd name="connsiteX3" fmla="*/ 32012 w 32869"/>
                <a:gd name="connsiteY3" fmla="*/ 0 h 40481"/>
                <a:gd name="connsiteX4" fmla="*/ 32012 w 32869"/>
                <a:gd name="connsiteY4" fmla="*/ 0 h 40481"/>
                <a:gd name="connsiteX5" fmla="*/ 32869 w 32869"/>
                <a:gd name="connsiteY5" fmla="*/ 857 h 40481"/>
                <a:gd name="connsiteX6" fmla="*/ 32012 w 32869"/>
                <a:gd name="connsiteY6" fmla="*/ 1714 h 40481"/>
                <a:gd name="connsiteX7" fmla="*/ 11533 w 32869"/>
                <a:gd name="connsiteY7" fmla="*/ 10096 h 40481"/>
                <a:gd name="connsiteX8" fmla="*/ 1818 w 32869"/>
                <a:gd name="connsiteY8" fmla="*/ 39433 h 40481"/>
                <a:gd name="connsiteX9" fmla="*/ 865 w 32869"/>
                <a:gd name="connsiteY9" fmla="*/ 40481 h 40481"/>
                <a:gd name="connsiteX10" fmla="*/ 865 w 32869"/>
                <a:gd name="connsiteY10" fmla="*/ 40481 h 4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869" h="40481">
                  <a:moveTo>
                    <a:pt x="865" y="40481"/>
                  </a:moveTo>
                  <a:cubicBezTo>
                    <a:pt x="389" y="40481"/>
                    <a:pt x="8" y="40100"/>
                    <a:pt x="8" y="39624"/>
                  </a:cubicBezTo>
                  <a:cubicBezTo>
                    <a:pt x="8" y="38862"/>
                    <a:pt x="-659" y="20574"/>
                    <a:pt x="10200" y="8954"/>
                  </a:cubicBezTo>
                  <a:cubicBezTo>
                    <a:pt x="15629" y="3238"/>
                    <a:pt x="22963" y="190"/>
                    <a:pt x="32012" y="0"/>
                  </a:cubicBezTo>
                  <a:cubicBezTo>
                    <a:pt x="32012" y="0"/>
                    <a:pt x="32012" y="0"/>
                    <a:pt x="32012" y="0"/>
                  </a:cubicBezTo>
                  <a:cubicBezTo>
                    <a:pt x="32488" y="0"/>
                    <a:pt x="32869" y="381"/>
                    <a:pt x="32869" y="857"/>
                  </a:cubicBezTo>
                  <a:cubicBezTo>
                    <a:pt x="32869" y="1333"/>
                    <a:pt x="32488" y="1714"/>
                    <a:pt x="32012" y="1714"/>
                  </a:cubicBezTo>
                  <a:cubicBezTo>
                    <a:pt x="23440" y="1905"/>
                    <a:pt x="16581" y="4763"/>
                    <a:pt x="11533" y="10096"/>
                  </a:cubicBezTo>
                  <a:cubicBezTo>
                    <a:pt x="1246" y="21050"/>
                    <a:pt x="1818" y="39243"/>
                    <a:pt x="1818" y="39433"/>
                  </a:cubicBezTo>
                  <a:cubicBezTo>
                    <a:pt x="1722" y="40100"/>
                    <a:pt x="1342" y="40481"/>
                    <a:pt x="865" y="40481"/>
                  </a:cubicBezTo>
                  <a:cubicBezTo>
                    <a:pt x="865" y="40481"/>
                    <a:pt x="865" y="40481"/>
                    <a:pt x="865" y="40481"/>
                  </a:cubicBezTo>
                  <a:close/>
                </a:path>
              </a:pathLst>
            </a:custGeom>
            <a:solidFill>
              <a:srgbClr val="64A8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5BE9D736-F580-9F9C-8F4C-00D827ED25BB}"/>
                </a:ext>
              </a:extLst>
            </p:cNvPr>
            <p:cNvSpPr/>
            <p:nvPr/>
          </p:nvSpPr>
          <p:spPr>
            <a:xfrm>
              <a:off x="6521218" y="2987897"/>
              <a:ext cx="32246" cy="17049"/>
            </a:xfrm>
            <a:custGeom>
              <a:avLst/>
              <a:gdLst>
                <a:gd name="connsiteX0" fmla="*/ 930 w 32246"/>
                <a:gd name="connsiteY0" fmla="*/ 17050 h 17049"/>
                <a:gd name="connsiteX1" fmla="*/ 549 w 32246"/>
                <a:gd name="connsiteY1" fmla="*/ 16954 h 17049"/>
                <a:gd name="connsiteX2" fmla="*/ 73 w 32246"/>
                <a:gd name="connsiteY2" fmla="*/ 15812 h 17049"/>
                <a:gd name="connsiteX3" fmla="*/ 17027 w 32246"/>
                <a:gd name="connsiteY3" fmla="*/ 0 h 17049"/>
                <a:gd name="connsiteX4" fmla="*/ 17218 w 32246"/>
                <a:gd name="connsiteY4" fmla="*/ 0 h 17049"/>
                <a:gd name="connsiteX5" fmla="*/ 32172 w 32246"/>
                <a:gd name="connsiteY5" fmla="*/ 13716 h 17049"/>
                <a:gd name="connsiteX6" fmla="*/ 31791 w 32246"/>
                <a:gd name="connsiteY6" fmla="*/ 14859 h 17049"/>
                <a:gd name="connsiteX7" fmla="*/ 30648 w 32246"/>
                <a:gd name="connsiteY7" fmla="*/ 14478 h 17049"/>
                <a:gd name="connsiteX8" fmla="*/ 17218 w 32246"/>
                <a:gd name="connsiteY8" fmla="*/ 1714 h 17049"/>
                <a:gd name="connsiteX9" fmla="*/ 17123 w 32246"/>
                <a:gd name="connsiteY9" fmla="*/ 1714 h 17049"/>
                <a:gd name="connsiteX10" fmla="*/ 1788 w 32246"/>
                <a:gd name="connsiteY10" fmla="*/ 16478 h 17049"/>
                <a:gd name="connsiteX11" fmla="*/ 930 w 32246"/>
                <a:gd name="connsiteY11" fmla="*/ 17050 h 1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246" h="17049">
                  <a:moveTo>
                    <a:pt x="930" y="17050"/>
                  </a:moveTo>
                  <a:cubicBezTo>
                    <a:pt x="835" y="17050"/>
                    <a:pt x="645" y="17050"/>
                    <a:pt x="549" y="16954"/>
                  </a:cubicBezTo>
                  <a:cubicBezTo>
                    <a:pt x="73" y="16764"/>
                    <a:pt x="-118" y="16193"/>
                    <a:pt x="73" y="15812"/>
                  </a:cubicBezTo>
                  <a:cubicBezTo>
                    <a:pt x="359" y="15145"/>
                    <a:pt x="7312" y="190"/>
                    <a:pt x="17027" y="0"/>
                  </a:cubicBezTo>
                  <a:cubicBezTo>
                    <a:pt x="17123" y="0"/>
                    <a:pt x="17123" y="0"/>
                    <a:pt x="17218" y="0"/>
                  </a:cubicBezTo>
                  <a:cubicBezTo>
                    <a:pt x="22647" y="0"/>
                    <a:pt x="27695" y="4572"/>
                    <a:pt x="32172" y="13716"/>
                  </a:cubicBezTo>
                  <a:cubicBezTo>
                    <a:pt x="32362" y="14192"/>
                    <a:pt x="32172" y="14669"/>
                    <a:pt x="31791" y="14859"/>
                  </a:cubicBezTo>
                  <a:cubicBezTo>
                    <a:pt x="31410" y="15145"/>
                    <a:pt x="30839" y="14954"/>
                    <a:pt x="30648" y="14478"/>
                  </a:cubicBezTo>
                  <a:cubicBezTo>
                    <a:pt x="26457" y="6001"/>
                    <a:pt x="21885" y="1714"/>
                    <a:pt x="17218" y="1714"/>
                  </a:cubicBezTo>
                  <a:cubicBezTo>
                    <a:pt x="17218" y="1714"/>
                    <a:pt x="17123" y="1714"/>
                    <a:pt x="17123" y="1714"/>
                  </a:cubicBezTo>
                  <a:cubicBezTo>
                    <a:pt x="8550" y="1905"/>
                    <a:pt x="1788" y="16288"/>
                    <a:pt x="1788" y="16478"/>
                  </a:cubicBezTo>
                  <a:cubicBezTo>
                    <a:pt x="1597" y="16859"/>
                    <a:pt x="1216" y="17050"/>
                    <a:pt x="930" y="17050"/>
                  </a:cubicBezTo>
                  <a:close/>
                </a:path>
              </a:pathLst>
            </a:custGeom>
            <a:solidFill>
              <a:srgbClr val="64A8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73B24F1F-1ACA-825B-5848-943DB1F78081}"/>
                </a:ext>
              </a:extLst>
            </p:cNvPr>
            <p:cNvSpPr/>
            <p:nvPr/>
          </p:nvSpPr>
          <p:spPr>
            <a:xfrm>
              <a:off x="6545270" y="3040210"/>
              <a:ext cx="33834" cy="6742"/>
            </a:xfrm>
            <a:custGeom>
              <a:avLst/>
              <a:gdLst>
                <a:gd name="connsiteX0" fmla="*/ 14883 w 33834"/>
                <a:gd name="connsiteY0" fmla="*/ 6742 h 6742"/>
                <a:gd name="connsiteX1" fmla="*/ 215 w 33834"/>
                <a:gd name="connsiteY1" fmla="*/ 1503 h 6742"/>
                <a:gd name="connsiteX2" fmla="*/ 215 w 33834"/>
                <a:gd name="connsiteY2" fmla="*/ 265 h 6742"/>
                <a:gd name="connsiteX3" fmla="*/ 1453 w 33834"/>
                <a:gd name="connsiteY3" fmla="*/ 265 h 6742"/>
                <a:gd name="connsiteX4" fmla="*/ 32600 w 33834"/>
                <a:gd name="connsiteY4" fmla="*/ 75 h 6742"/>
                <a:gd name="connsiteX5" fmla="*/ 33743 w 33834"/>
                <a:gd name="connsiteY5" fmla="*/ 456 h 6742"/>
                <a:gd name="connsiteX6" fmla="*/ 33361 w 33834"/>
                <a:gd name="connsiteY6" fmla="*/ 1599 h 6742"/>
                <a:gd name="connsiteX7" fmla="*/ 14883 w 33834"/>
                <a:gd name="connsiteY7" fmla="*/ 6742 h 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34" h="6742">
                  <a:moveTo>
                    <a:pt x="14883" y="6742"/>
                  </a:moveTo>
                  <a:cubicBezTo>
                    <a:pt x="5262" y="6742"/>
                    <a:pt x="500" y="1884"/>
                    <a:pt x="215" y="1503"/>
                  </a:cubicBezTo>
                  <a:cubicBezTo>
                    <a:pt x="-72" y="1122"/>
                    <a:pt x="-72" y="551"/>
                    <a:pt x="215" y="265"/>
                  </a:cubicBezTo>
                  <a:cubicBezTo>
                    <a:pt x="595" y="-116"/>
                    <a:pt x="1167" y="-21"/>
                    <a:pt x="1453" y="265"/>
                  </a:cubicBezTo>
                  <a:cubicBezTo>
                    <a:pt x="1834" y="742"/>
                    <a:pt x="11645" y="10647"/>
                    <a:pt x="32600" y="75"/>
                  </a:cubicBezTo>
                  <a:cubicBezTo>
                    <a:pt x="33076" y="-116"/>
                    <a:pt x="33552" y="75"/>
                    <a:pt x="33743" y="456"/>
                  </a:cubicBezTo>
                  <a:cubicBezTo>
                    <a:pt x="33933" y="932"/>
                    <a:pt x="33837" y="1408"/>
                    <a:pt x="33361" y="1599"/>
                  </a:cubicBezTo>
                  <a:cubicBezTo>
                    <a:pt x="25932" y="5504"/>
                    <a:pt x="19741" y="6742"/>
                    <a:pt x="14883" y="6742"/>
                  </a:cubicBezTo>
                  <a:close/>
                </a:path>
              </a:pathLst>
            </a:custGeom>
            <a:solidFill>
              <a:srgbClr val="64A8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E4BC6190-CC9A-E90F-D404-7CF26FFEB114}"/>
                </a:ext>
              </a:extLst>
            </p:cNvPr>
            <p:cNvSpPr/>
            <p:nvPr/>
          </p:nvSpPr>
          <p:spPr>
            <a:xfrm>
              <a:off x="6539561" y="3049696"/>
              <a:ext cx="31641" cy="19544"/>
            </a:xfrm>
            <a:custGeom>
              <a:avLst/>
              <a:gdLst>
                <a:gd name="connsiteX0" fmla="*/ 30594 w 31641"/>
                <a:gd name="connsiteY0" fmla="*/ 19545 h 19544"/>
                <a:gd name="connsiteX1" fmla="*/ 18 w 31641"/>
                <a:gd name="connsiteY1" fmla="*/ 1066 h 19544"/>
                <a:gd name="connsiteX2" fmla="*/ 685 w 31641"/>
                <a:gd name="connsiteY2" fmla="*/ 18 h 19544"/>
                <a:gd name="connsiteX3" fmla="*/ 1733 w 31641"/>
                <a:gd name="connsiteY3" fmla="*/ 685 h 19544"/>
                <a:gd name="connsiteX4" fmla="*/ 30784 w 31641"/>
                <a:gd name="connsiteY4" fmla="*/ 17735 h 19544"/>
                <a:gd name="connsiteX5" fmla="*/ 30784 w 31641"/>
                <a:gd name="connsiteY5" fmla="*/ 17735 h 19544"/>
                <a:gd name="connsiteX6" fmla="*/ 31641 w 31641"/>
                <a:gd name="connsiteY6" fmla="*/ 18592 h 19544"/>
                <a:gd name="connsiteX7" fmla="*/ 30784 w 31641"/>
                <a:gd name="connsiteY7" fmla="*/ 19545 h 19544"/>
                <a:gd name="connsiteX8" fmla="*/ 30594 w 31641"/>
                <a:gd name="connsiteY8" fmla="*/ 19545 h 1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641" h="19544">
                  <a:moveTo>
                    <a:pt x="30594" y="19545"/>
                  </a:moveTo>
                  <a:cubicBezTo>
                    <a:pt x="27546" y="19545"/>
                    <a:pt x="3447" y="18973"/>
                    <a:pt x="18" y="1066"/>
                  </a:cubicBezTo>
                  <a:cubicBezTo>
                    <a:pt x="-77" y="590"/>
                    <a:pt x="209" y="114"/>
                    <a:pt x="685" y="18"/>
                  </a:cubicBezTo>
                  <a:cubicBezTo>
                    <a:pt x="1161" y="-77"/>
                    <a:pt x="1637" y="209"/>
                    <a:pt x="1733" y="685"/>
                  </a:cubicBezTo>
                  <a:cubicBezTo>
                    <a:pt x="5162" y="18211"/>
                    <a:pt x="30594" y="17735"/>
                    <a:pt x="30784" y="17735"/>
                  </a:cubicBezTo>
                  <a:cubicBezTo>
                    <a:pt x="30784" y="17735"/>
                    <a:pt x="30784" y="17735"/>
                    <a:pt x="30784" y="17735"/>
                  </a:cubicBezTo>
                  <a:cubicBezTo>
                    <a:pt x="31260" y="17735"/>
                    <a:pt x="31641" y="18116"/>
                    <a:pt x="31641" y="18592"/>
                  </a:cubicBezTo>
                  <a:cubicBezTo>
                    <a:pt x="31641" y="19068"/>
                    <a:pt x="31260" y="19449"/>
                    <a:pt x="30784" y="19545"/>
                  </a:cubicBezTo>
                  <a:cubicBezTo>
                    <a:pt x="30879" y="19545"/>
                    <a:pt x="30784" y="19545"/>
                    <a:pt x="30594" y="19545"/>
                  </a:cubicBezTo>
                  <a:close/>
                </a:path>
              </a:pathLst>
            </a:custGeom>
            <a:solidFill>
              <a:srgbClr val="64A8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AAAC1372-E7E0-6D94-29A8-841F1A7D4B81}"/>
                </a:ext>
              </a:extLst>
            </p:cNvPr>
            <p:cNvSpPr/>
            <p:nvPr/>
          </p:nvSpPr>
          <p:spPr>
            <a:xfrm>
              <a:off x="6292006" y="3636817"/>
              <a:ext cx="268828" cy="43642"/>
            </a:xfrm>
            <a:custGeom>
              <a:avLst/>
              <a:gdLst>
                <a:gd name="connsiteX0" fmla="*/ 267957 w 268828"/>
                <a:gd name="connsiteY0" fmla="*/ 43643 h 43642"/>
                <a:gd name="connsiteX1" fmla="*/ 267861 w 268828"/>
                <a:gd name="connsiteY1" fmla="*/ 43643 h 43642"/>
                <a:gd name="connsiteX2" fmla="*/ 685 w 268828"/>
                <a:gd name="connsiteY2" fmla="*/ 1733 h 43642"/>
                <a:gd name="connsiteX3" fmla="*/ 18 w 268828"/>
                <a:gd name="connsiteY3" fmla="*/ 685 h 43642"/>
                <a:gd name="connsiteX4" fmla="*/ 1066 w 268828"/>
                <a:gd name="connsiteY4" fmla="*/ 18 h 43642"/>
                <a:gd name="connsiteX5" fmla="*/ 268051 w 268828"/>
                <a:gd name="connsiteY5" fmla="*/ 41928 h 43642"/>
                <a:gd name="connsiteX6" fmla="*/ 268814 w 268828"/>
                <a:gd name="connsiteY6" fmla="*/ 42881 h 43642"/>
                <a:gd name="connsiteX7" fmla="*/ 267957 w 268828"/>
                <a:gd name="connsiteY7" fmla="*/ 43643 h 4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828" h="43642">
                  <a:moveTo>
                    <a:pt x="267957" y="43643"/>
                  </a:moveTo>
                  <a:cubicBezTo>
                    <a:pt x="267957" y="43643"/>
                    <a:pt x="267861" y="43643"/>
                    <a:pt x="267861" y="43643"/>
                  </a:cubicBezTo>
                  <a:cubicBezTo>
                    <a:pt x="96125" y="22878"/>
                    <a:pt x="1637" y="1923"/>
                    <a:pt x="685" y="1733"/>
                  </a:cubicBezTo>
                  <a:cubicBezTo>
                    <a:pt x="208" y="1637"/>
                    <a:pt x="-77" y="1161"/>
                    <a:pt x="18" y="685"/>
                  </a:cubicBezTo>
                  <a:cubicBezTo>
                    <a:pt x="114" y="209"/>
                    <a:pt x="590" y="-77"/>
                    <a:pt x="1066" y="18"/>
                  </a:cubicBezTo>
                  <a:cubicBezTo>
                    <a:pt x="2018" y="209"/>
                    <a:pt x="96507" y="21259"/>
                    <a:pt x="268051" y="41928"/>
                  </a:cubicBezTo>
                  <a:cubicBezTo>
                    <a:pt x="268528" y="42024"/>
                    <a:pt x="268909" y="42404"/>
                    <a:pt x="268814" y="42881"/>
                  </a:cubicBezTo>
                  <a:cubicBezTo>
                    <a:pt x="268814" y="43262"/>
                    <a:pt x="268433" y="43643"/>
                    <a:pt x="267957" y="43643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3" name="任意多边形: 形状 242">
            <a:extLst>
              <a:ext uri="{FF2B5EF4-FFF2-40B4-BE49-F238E27FC236}">
                <a16:creationId xmlns:a16="http://schemas.microsoft.com/office/drawing/2014/main" id="{05FE3BB1-7AA6-8FDE-281C-3DFC90588147}"/>
              </a:ext>
            </a:extLst>
          </p:cNvPr>
          <p:cNvSpPr/>
          <p:nvPr/>
        </p:nvSpPr>
        <p:spPr>
          <a:xfrm>
            <a:off x="5793464" y="1002543"/>
            <a:ext cx="1005839" cy="318103"/>
          </a:xfrm>
          <a:custGeom>
            <a:avLst/>
            <a:gdLst>
              <a:gd name="connsiteX0" fmla="*/ 42837 w 1005839"/>
              <a:gd name="connsiteY0" fmla="*/ 116546 h 318103"/>
              <a:gd name="connsiteX1" fmla="*/ 792454 w 1005839"/>
              <a:gd name="connsiteY1" fmla="*/ 280567 h 318103"/>
              <a:gd name="connsiteX2" fmla="*/ 968857 w 1005839"/>
              <a:gd name="connsiteY2" fmla="*/ 27868 h 318103"/>
              <a:gd name="connsiteX3" fmla="*/ 437077 w 1005839"/>
              <a:gd name="connsiteY3" fmla="*/ 46918 h 318103"/>
              <a:gd name="connsiteX4" fmla="*/ 42837 w 1005839"/>
              <a:gd name="connsiteY4" fmla="*/ 116546 h 318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5839" h="318103">
                <a:moveTo>
                  <a:pt x="42837" y="116546"/>
                </a:moveTo>
                <a:cubicBezTo>
                  <a:pt x="266674" y="305236"/>
                  <a:pt x="572522" y="365149"/>
                  <a:pt x="792454" y="280567"/>
                </a:cubicBezTo>
                <a:cubicBezTo>
                  <a:pt x="1012387" y="195985"/>
                  <a:pt x="1044676" y="38632"/>
                  <a:pt x="968857" y="27868"/>
                </a:cubicBezTo>
                <a:cubicBezTo>
                  <a:pt x="893134" y="17105"/>
                  <a:pt x="695966" y="114451"/>
                  <a:pt x="437077" y="46918"/>
                </a:cubicBezTo>
                <a:cubicBezTo>
                  <a:pt x="87604" y="-44141"/>
                  <a:pt x="-86894" y="7199"/>
                  <a:pt x="42837" y="116546"/>
                </a:cubicBezTo>
                <a:close/>
              </a:path>
            </a:pathLst>
          </a:custGeom>
          <a:solidFill>
            <a:srgbClr val="BDE9F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4" name="任意多边形: 形状 243">
            <a:extLst>
              <a:ext uri="{FF2B5EF4-FFF2-40B4-BE49-F238E27FC236}">
                <a16:creationId xmlns:a16="http://schemas.microsoft.com/office/drawing/2014/main" id="{F9904031-5160-83B5-F7F6-79584C82B873}"/>
              </a:ext>
            </a:extLst>
          </p:cNvPr>
          <p:cNvSpPr/>
          <p:nvPr/>
        </p:nvSpPr>
        <p:spPr>
          <a:xfrm>
            <a:off x="5793464" y="1002539"/>
            <a:ext cx="1005705" cy="175700"/>
          </a:xfrm>
          <a:custGeom>
            <a:avLst/>
            <a:gdLst>
              <a:gd name="connsiteX0" fmla="*/ 528612 w 1005705"/>
              <a:gd name="connsiteY0" fmla="*/ 117217 h 175700"/>
              <a:gd name="connsiteX1" fmla="*/ 1001242 w 1005705"/>
              <a:gd name="connsiteY1" fmla="*/ 102454 h 175700"/>
              <a:gd name="connsiteX2" fmla="*/ 968857 w 1005705"/>
              <a:gd name="connsiteY2" fmla="*/ 27873 h 175700"/>
              <a:gd name="connsiteX3" fmla="*/ 437077 w 1005705"/>
              <a:gd name="connsiteY3" fmla="*/ 46923 h 175700"/>
              <a:gd name="connsiteX4" fmla="*/ 42837 w 1005705"/>
              <a:gd name="connsiteY4" fmla="*/ 116455 h 175700"/>
              <a:gd name="connsiteX5" fmla="*/ 122085 w 1005705"/>
              <a:gd name="connsiteY5" fmla="*/ 175701 h 175700"/>
              <a:gd name="connsiteX6" fmla="*/ 528612 w 1005705"/>
              <a:gd name="connsiteY6" fmla="*/ 117217 h 17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5705" h="175700">
                <a:moveTo>
                  <a:pt x="528612" y="117217"/>
                </a:moveTo>
                <a:cubicBezTo>
                  <a:pt x="736066" y="171319"/>
                  <a:pt x="903802" y="119598"/>
                  <a:pt x="1001242" y="102454"/>
                </a:cubicBezTo>
                <a:cubicBezTo>
                  <a:pt x="1013244" y="62639"/>
                  <a:pt x="1000576" y="32349"/>
                  <a:pt x="968857" y="27873"/>
                </a:cubicBezTo>
                <a:cubicBezTo>
                  <a:pt x="893134" y="17109"/>
                  <a:pt x="695966" y="114455"/>
                  <a:pt x="437077" y="46923"/>
                </a:cubicBezTo>
                <a:cubicBezTo>
                  <a:pt x="87604" y="-44136"/>
                  <a:pt x="-86894" y="7203"/>
                  <a:pt x="42837" y="116455"/>
                </a:cubicBezTo>
                <a:cubicBezTo>
                  <a:pt x="68269" y="137886"/>
                  <a:pt x="94843" y="157603"/>
                  <a:pt x="122085" y="175701"/>
                </a:cubicBezTo>
                <a:cubicBezTo>
                  <a:pt x="17024" y="74164"/>
                  <a:pt x="191236" y="29301"/>
                  <a:pt x="528612" y="117217"/>
                </a:cubicBezTo>
                <a:close/>
              </a:path>
            </a:pathLst>
          </a:custGeom>
          <a:solidFill>
            <a:srgbClr val="BDE9FC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5" name="Rectangle 3">
            <a:extLst>
              <a:ext uri="{FF2B5EF4-FFF2-40B4-BE49-F238E27FC236}">
                <a16:creationId xmlns:a16="http://schemas.microsoft.com/office/drawing/2014/main" id="{71EF749B-F0AB-E440-4CC7-CFF6F976B6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407" y="1814096"/>
            <a:ext cx="3853757" cy="1139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5400" b="1" dirty="0">
                <a:solidFill>
                  <a:srgbClr val="23455E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年终述职报告</a:t>
            </a:r>
            <a:endParaRPr lang="en-US" altLang="zh-CN" sz="5400" b="1" dirty="0">
              <a:solidFill>
                <a:srgbClr val="23455E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56" name="Rectangle 4">
            <a:extLst>
              <a:ext uri="{FF2B5EF4-FFF2-40B4-BE49-F238E27FC236}">
                <a16:creationId xmlns:a16="http://schemas.microsoft.com/office/drawing/2014/main" id="{566BEF9B-273B-8A5B-854E-22C9B7B112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378" y="3768085"/>
            <a:ext cx="1767308" cy="302955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7ACFD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400" b="0" dirty="0">
                <a:solidFill>
                  <a:srgbClr val="36598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汇报人：孙逸洋</a:t>
            </a:r>
          </a:p>
        </p:txBody>
      </p:sp>
      <p:sp>
        <p:nvSpPr>
          <p:cNvPr id="257" name="Rectangle 4">
            <a:extLst>
              <a:ext uri="{FF2B5EF4-FFF2-40B4-BE49-F238E27FC236}">
                <a16:creationId xmlns:a16="http://schemas.microsoft.com/office/drawing/2014/main" id="{CD4D385F-EC91-D514-1820-86A30C2ECB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407" y="3330230"/>
            <a:ext cx="1767308" cy="302955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7ACFD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400" b="0" dirty="0">
                <a:solidFill>
                  <a:srgbClr val="36598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部门：数码产品部</a:t>
            </a:r>
          </a:p>
        </p:txBody>
      </p:sp>
      <p:sp>
        <p:nvSpPr>
          <p:cNvPr id="258" name="Rectangle 3">
            <a:extLst>
              <a:ext uri="{FF2B5EF4-FFF2-40B4-BE49-F238E27FC236}">
                <a16:creationId xmlns:a16="http://schemas.microsoft.com/office/drawing/2014/main" id="{7044AB30-9AD5-E5DB-02AD-DCE863DE6C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407" y="1188978"/>
            <a:ext cx="2283376" cy="1139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3600" b="1" dirty="0">
                <a:solidFill>
                  <a:srgbClr val="E9AF46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2022</a:t>
            </a:r>
          </a:p>
        </p:txBody>
      </p:sp>
      <p:grpSp>
        <p:nvGrpSpPr>
          <p:cNvPr id="259" name="组合 258">
            <a:extLst>
              <a:ext uri="{FF2B5EF4-FFF2-40B4-BE49-F238E27FC236}">
                <a16:creationId xmlns:a16="http://schemas.microsoft.com/office/drawing/2014/main" id="{8FC03CCF-CCC8-4A9F-5155-0A4891FB6F31}"/>
              </a:ext>
            </a:extLst>
          </p:cNvPr>
          <p:cNvGrpSpPr/>
          <p:nvPr/>
        </p:nvGrpSpPr>
        <p:grpSpPr>
          <a:xfrm>
            <a:off x="887217" y="874357"/>
            <a:ext cx="1343026" cy="287066"/>
            <a:chOff x="4310346" y="365706"/>
            <a:chExt cx="1525634" cy="326098"/>
          </a:xfrm>
          <a:solidFill>
            <a:srgbClr val="23455E"/>
          </a:solidFill>
        </p:grpSpPr>
        <p:sp>
          <p:nvSpPr>
            <p:cNvPr id="260" name="Rectangle 3">
              <a:extLst>
                <a:ext uri="{FF2B5EF4-FFF2-40B4-BE49-F238E27FC236}">
                  <a16:creationId xmlns:a16="http://schemas.microsoft.com/office/drawing/2014/main" id="{947080BD-DCB7-6126-A4F5-2156A3223A89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sz="1600" dirty="0">
                <a:solidFill>
                  <a:srgbClr val="000000"/>
                </a:soli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261" name="Rectangle 3">
              <a:extLst>
                <a:ext uri="{FF2B5EF4-FFF2-40B4-BE49-F238E27FC236}">
                  <a16:creationId xmlns:a16="http://schemas.microsoft.com/office/drawing/2014/main" id="{5694AC03-E482-7E25-A264-993825BAAD73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sz="1200" dirty="0">
                <a:solidFill>
                  <a:schemeClr val="accent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EF19EA5-ED66-7CF7-6B9A-05DA4D94096B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</p:grpSp>
      <p:pic>
        <p:nvPicPr>
          <p:cNvPr id="263" name="图片 262" descr="耳机是粉色的&#10;&#10;描述已自动生成">
            <a:extLst>
              <a:ext uri="{FF2B5EF4-FFF2-40B4-BE49-F238E27FC236}">
                <a16:creationId xmlns:a16="http://schemas.microsoft.com/office/drawing/2014/main" id="{DB95B8BD-75A8-EAB5-724E-E96EDBF9FF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1" t="14413"/>
          <a:stretch>
            <a:fillRect/>
          </a:stretch>
        </p:blipFill>
        <p:spPr>
          <a:xfrm>
            <a:off x="6123968" y="2298983"/>
            <a:ext cx="372570" cy="336101"/>
          </a:xfrm>
          <a:custGeom>
            <a:avLst/>
            <a:gdLst>
              <a:gd name="connsiteX0" fmla="*/ 1139998 w 2190232"/>
              <a:gd name="connsiteY0" fmla="*/ 659 h 1975847"/>
              <a:gd name="connsiteX1" fmla="*/ 1236187 w 2190232"/>
              <a:gd name="connsiteY1" fmla="*/ 27644 h 1975847"/>
              <a:gd name="connsiteX2" fmla="*/ 2132118 w 2190232"/>
              <a:gd name="connsiteY2" fmla="*/ 485820 h 1975847"/>
              <a:gd name="connsiteX3" fmla="*/ 2174933 w 2190232"/>
              <a:gd name="connsiteY3" fmla="*/ 513456 h 1975847"/>
              <a:gd name="connsiteX4" fmla="*/ 2190232 w 2190232"/>
              <a:gd name="connsiteY4" fmla="*/ 528402 h 1975847"/>
              <a:gd name="connsiteX5" fmla="*/ 2190232 w 2190232"/>
              <a:gd name="connsiteY5" fmla="*/ 924725 h 1975847"/>
              <a:gd name="connsiteX6" fmla="*/ 1652692 w 2190232"/>
              <a:gd name="connsiteY6" fmla="*/ 1975847 h 1975847"/>
              <a:gd name="connsiteX7" fmla="*/ 984 w 2190232"/>
              <a:gd name="connsiteY7" fmla="*/ 1975847 h 1975847"/>
              <a:gd name="connsiteX8" fmla="*/ 0 w 2190232"/>
              <a:gd name="connsiteY8" fmla="*/ 1935800 h 1975847"/>
              <a:gd name="connsiteX9" fmla="*/ 26985 w 2190232"/>
              <a:gd name="connsiteY9" fmla="*/ 1839611 h 1975847"/>
              <a:gd name="connsiteX10" fmla="*/ 897650 w 2190232"/>
              <a:gd name="connsiteY10" fmla="*/ 137086 h 1975847"/>
              <a:gd name="connsiteX11" fmla="*/ 1139998 w 2190232"/>
              <a:gd name="connsiteY11" fmla="*/ 659 h 1975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0232" h="1975847">
                <a:moveTo>
                  <a:pt x="1139998" y="659"/>
                </a:moveTo>
                <a:cubicBezTo>
                  <a:pt x="1172593" y="3029"/>
                  <a:pt x="1205261" y="11828"/>
                  <a:pt x="1236187" y="27644"/>
                </a:cubicBezTo>
                <a:lnTo>
                  <a:pt x="2132118" y="485820"/>
                </a:lnTo>
                <a:cubicBezTo>
                  <a:pt x="2147581" y="493728"/>
                  <a:pt x="2161877" y="503016"/>
                  <a:pt x="2174933" y="513456"/>
                </a:cubicBezTo>
                <a:lnTo>
                  <a:pt x="2190232" y="528402"/>
                </a:lnTo>
                <a:lnTo>
                  <a:pt x="2190232" y="924725"/>
                </a:lnTo>
                <a:lnTo>
                  <a:pt x="1652692" y="1975847"/>
                </a:lnTo>
                <a:lnTo>
                  <a:pt x="984" y="1975847"/>
                </a:lnTo>
                <a:lnTo>
                  <a:pt x="0" y="1935800"/>
                </a:lnTo>
                <a:cubicBezTo>
                  <a:pt x="2370" y="1903206"/>
                  <a:pt x="11169" y="1870538"/>
                  <a:pt x="26985" y="1839611"/>
                </a:cubicBezTo>
                <a:lnTo>
                  <a:pt x="897650" y="137086"/>
                </a:lnTo>
                <a:cubicBezTo>
                  <a:pt x="945097" y="44307"/>
                  <a:pt x="1042216" y="-6450"/>
                  <a:pt x="1139998" y="659"/>
                </a:cubicBezTo>
                <a:close/>
              </a:path>
            </a:pathLst>
          </a:custGeom>
        </p:spPr>
      </p:pic>
      <p:pic>
        <p:nvPicPr>
          <p:cNvPr id="264" name="图片 263" descr="耳机是粉色的&#10;&#10;描述已自动生成">
            <a:extLst>
              <a:ext uri="{FF2B5EF4-FFF2-40B4-BE49-F238E27FC236}">
                <a16:creationId xmlns:a16="http://schemas.microsoft.com/office/drawing/2014/main" id="{1163E93E-8175-AC15-6ED0-87F362A7E4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4051" y="2775634"/>
            <a:ext cx="550451" cy="366967"/>
          </a:xfrm>
          <a:custGeom>
            <a:avLst/>
            <a:gdLst>
              <a:gd name="connsiteX0" fmla="*/ 0 w 3462868"/>
              <a:gd name="connsiteY0" fmla="*/ 0 h 2308578"/>
              <a:gd name="connsiteX1" fmla="*/ 3462868 w 3462868"/>
              <a:gd name="connsiteY1" fmla="*/ 0 h 2308578"/>
              <a:gd name="connsiteX2" fmla="*/ 3462868 w 3462868"/>
              <a:gd name="connsiteY2" fmla="*/ 861133 h 2308578"/>
              <a:gd name="connsiteX3" fmla="*/ 3447569 w 3462868"/>
              <a:gd name="connsiteY3" fmla="*/ 846187 h 2308578"/>
              <a:gd name="connsiteX4" fmla="*/ 3404754 w 3462868"/>
              <a:gd name="connsiteY4" fmla="*/ 818551 h 2308578"/>
              <a:gd name="connsiteX5" fmla="*/ 2508823 w 3462868"/>
              <a:gd name="connsiteY5" fmla="*/ 360375 h 2308578"/>
              <a:gd name="connsiteX6" fmla="*/ 2170286 w 3462868"/>
              <a:gd name="connsiteY6" fmla="*/ 469817 h 2308578"/>
              <a:gd name="connsiteX7" fmla="*/ 1299621 w 3462868"/>
              <a:gd name="connsiteY7" fmla="*/ 2172342 h 2308578"/>
              <a:gd name="connsiteX8" fmla="*/ 1272636 w 3462868"/>
              <a:gd name="connsiteY8" fmla="*/ 2268531 h 2308578"/>
              <a:gd name="connsiteX9" fmla="*/ 1273620 w 3462868"/>
              <a:gd name="connsiteY9" fmla="*/ 2308578 h 2308578"/>
              <a:gd name="connsiteX10" fmla="*/ 0 w 3462868"/>
              <a:gd name="connsiteY10" fmla="*/ 2308578 h 2308578"/>
              <a:gd name="connsiteX11" fmla="*/ 0 w 3462868"/>
              <a:gd name="connsiteY11" fmla="*/ 0 h 2308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62868" h="2308578">
                <a:moveTo>
                  <a:pt x="0" y="0"/>
                </a:moveTo>
                <a:lnTo>
                  <a:pt x="3462868" y="0"/>
                </a:lnTo>
                <a:lnTo>
                  <a:pt x="3462868" y="861133"/>
                </a:lnTo>
                <a:lnTo>
                  <a:pt x="3447569" y="846187"/>
                </a:lnTo>
                <a:cubicBezTo>
                  <a:pt x="3434513" y="835747"/>
                  <a:pt x="3420217" y="826459"/>
                  <a:pt x="3404754" y="818551"/>
                </a:cubicBezTo>
                <a:lnTo>
                  <a:pt x="2508823" y="360375"/>
                </a:lnTo>
                <a:cubicBezTo>
                  <a:pt x="2385117" y="297112"/>
                  <a:pt x="2233549" y="346111"/>
                  <a:pt x="2170286" y="469817"/>
                </a:cubicBezTo>
                <a:lnTo>
                  <a:pt x="1299621" y="2172342"/>
                </a:lnTo>
                <a:cubicBezTo>
                  <a:pt x="1283805" y="2203269"/>
                  <a:pt x="1275006" y="2235937"/>
                  <a:pt x="1272636" y="2268531"/>
                </a:cubicBezTo>
                <a:lnTo>
                  <a:pt x="1273620" y="2308578"/>
                </a:lnTo>
                <a:lnTo>
                  <a:pt x="0" y="230857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6" name="图片 265" descr="耳机放在一起&#10;&#10;描述已自动生成">
            <a:extLst>
              <a:ext uri="{FF2B5EF4-FFF2-40B4-BE49-F238E27FC236}">
                <a16:creationId xmlns:a16="http://schemas.microsoft.com/office/drawing/2014/main" id="{7DB5E3BB-DA33-53F7-6AEB-AB3E1ED8803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36"/>
          <a:stretch>
            <a:fillRect/>
          </a:stretch>
        </p:blipFill>
        <p:spPr>
          <a:xfrm>
            <a:off x="6176983" y="3131280"/>
            <a:ext cx="274279" cy="394387"/>
          </a:xfrm>
          <a:custGeom>
            <a:avLst/>
            <a:gdLst>
              <a:gd name="connsiteX0" fmla="*/ 0 w 1267644"/>
              <a:gd name="connsiteY0" fmla="*/ 0 h 1822754"/>
              <a:gd name="connsiteX1" fmla="*/ 1267644 w 1267644"/>
              <a:gd name="connsiteY1" fmla="*/ 0 h 1822754"/>
              <a:gd name="connsiteX2" fmla="*/ 1267644 w 1267644"/>
              <a:gd name="connsiteY2" fmla="*/ 1822754 h 1822754"/>
              <a:gd name="connsiteX3" fmla="*/ 0 w 1267644"/>
              <a:gd name="connsiteY3" fmla="*/ 1822754 h 1822754"/>
              <a:gd name="connsiteX4" fmla="*/ 0 w 1267644"/>
              <a:gd name="connsiteY4" fmla="*/ 0 h 182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7644" h="1822754">
                <a:moveTo>
                  <a:pt x="0" y="0"/>
                </a:moveTo>
                <a:lnTo>
                  <a:pt x="1267644" y="0"/>
                </a:lnTo>
                <a:lnTo>
                  <a:pt x="1267644" y="1822754"/>
                </a:lnTo>
                <a:lnTo>
                  <a:pt x="0" y="1822754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5" name="图形 2">
            <a:extLst>
              <a:ext uri="{FF2B5EF4-FFF2-40B4-BE49-F238E27FC236}">
                <a16:creationId xmlns:a16="http://schemas.microsoft.com/office/drawing/2014/main" id="{C7E3B54C-1A07-2440-4F5B-9F14AE347DB0}"/>
              </a:ext>
            </a:extLst>
          </p:cNvPr>
          <p:cNvGrpSpPr/>
          <p:nvPr/>
        </p:nvGrpSpPr>
        <p:grpSpPr>
          <a:xfrm>
            <a:off x="5800487" y="3306982"/>
            <a:ext cx="664368" cy="602075"/>
            <a:chOff x="4872418" y="3621881"/>
            <a:chExt cx="664368" cy="602075"/>
          </a:xfrm>
          <a:solidFill>
            <a:srgbClr val="23455E"/>
          </a:solidFill>
        </p:grpSpPr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DEAE0CEB-2AE3-8F91-EA2A-208232F06685}"/>
                </a:ext>
              </a:extLst>
            </p:cNvPr>
            <p:cNvSpPr/>
            <p:nvPr/>
          </p:nvSpPr>
          <p:spPr>
            <a:xfrm>
              <a:off x="5244750" y="3742848"/>
              <a:ext cx="14192" cy="301847"/>
            </a:xfrm>
            <a:custGeom>
              <a:avLst/>
              <a:gdLst>
                <a:gd name="connsiteX0" fmla="*/ 0 w 14192"/>
                <a:gd name="connsiteY0" fmla="*/ 0 h 301847"/>
                <a:gd name="connsiteX1" fmla="*/ 14192 w 14192"/>
                <a:gd name="connsiteY1" fmla="*/ 0 h 301847"/>
                <a:gd name="connsiteX2" fmla="*/ 14192 w 14192"/>
                <a:gd name="connsiteY2" fmla="*/ 301847 h 301847"/>
                <a:gd name="connsiteX3" fmla="*/ 0 w 14192"/>
                <a:gd name="connsiteY3" fmla="*/ 301847 h 301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92" h="301847">
                  <a:moveTo>
                    <a:pt x="0" y="0"/>
                  </a:moveTo>
                  <a:lnTo>
                    <a:pt x="14192" y="0"/>
                  </a:lnTo>
                  <a:lnTo>
                    <a:pt x="14192" y="301847"/>
                  </a:lnTo>
                  <a:lnTo>
                    <a:pt x="0" y="301847"/>
                  </a:ln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C9EC28DC-5670-68C3-E249-2A9247C2802E}"/>
                </a:ext>
              </a:extLst>
            </p:cNvPr>
            <p:cNvSpPr/>
            <p:nvPr/>
          </p:nvSpPr>
          <p:spPr>
            <a:xfrm>
              <a:off x="4976050" y="3735800"/>
              <a:ext cx="560736" cy="315944"/>
            </a:xfrm>
            <a:custGeom>
              <a:avLst/>
              <a:gdLst>
                <a:gd name="connsiteX0" fmla="*/ 504158 w 560736"/>
                <a:gd name="connsiteY0" fmla="*/ 315944 h 315944"/>
                <a:gd name="connsiteX1" fmla="*/ 44291 w 560736"/>
                <a:gd name="connsiteY1" fmla="*/ 315944 h 315944"/>
                <a:gd name="connsiteX2" fmla="*/ 44291 w 560736"/>
                <a:gd name="connsiteY2" fmla="*/ 301847 h 315944"/>
                <a:gd name="connsiteX3" fmla="*/ 492252 w 560736"/>
                <a:gd name="connsiteY3" fmla="*/ 301847 h 315944"/>
                <a:gd name="connsiteX4" fmla="*/ 543782 w 560736"/>
                <a:gd name="connsiteY4" fmla="*/ 14192 h 315944"/>
                <a:gd name="connsiteX5" fmla="*/ 0 w 560736"/>
                <a:gd name="connsiteY5" fmla="*/ 14192 h 315944"/>
                <a:gd name="connsiteX6" fmla="*/ 0 w 560736"/>
                <a:gd name="connsiteY6" fmla="*/ 0 h 315944"/>
                <a:gd name="connsiteX7" fmla="*/ 560737 w 560736"/>
                <a:gd name="connsiteY7" fmla="*/ 0 h 31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0736" h="315944">
                  <a:moveTo>
                    <a:pt x="504158" y="315944"/>
                  </a:moveTo>
                  <a:lnTo>
                    <a:pt x="44291" y="315944"/>
                  </a:lnTo>
                  <a:lnTo>
                    <a:pt x="44291" y="301847"/>
                  </a:lnTo>
                  <a:lnTo>
                    <a:pt x="492252" y="301847"/>
                  </a:lnTo>
                  <a:lnTo>
                    <a:pt x="543782" y="14192"/>
                  </a:lnTo>
                  <a:lnTo>
                    <a:pt x="0" y="14192"/>
                  </a:lnTo>
                  <a:lnTo>
                    <a:pt x="0" y="0"/>
                  </a:lnTo>
                  <a:lnTo>
                    <a:pt x="560737" y="0"/>
                  </a:ln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23ED7158-77F2-6FD5-1BD6-D4A814C02042}"/>
                </a:ext>
              </a:extLst>
            </p:cNvPr>
            <p:cNvSpPr/>
            <p:nvPr/>
          </p:nvSpPr>
          <p:spPr>
            <a:xfrm>
              <a:off x="4872418" y="3621881"/>
              <a:ext cx="587501" cy="535781"/>
            </a:xfrm>
            <a:custGeom>
              <a:avLst/>
              <a:gdLst>
                <a:gd name="connsiteX0" fmla="*/ 587502 w 587501"/>
                <a:gd name="connsiteY0" fmla="*/ 535781 h 535781"/>
                <a:gd name="connsiteX1" fmla="*/ 170021 w 587501"/>
                <a:gd name="connsiteY1" fmla="*/ 535781 h 535781"/>
                <a:gd name="connsiteX2" fmla="*/ 77533 w 587501"/>
                <a:gd name="connsiteY2" fmla="*/ 14192 h 535781"/>
                <a:gd name="connsiteX3" fmla="*/ 0 w 587501"/>
                <a:gd name="connsiteY3" fmla="*/ 14192 h 535781"/>
                <a:gd name="connsiteX4" fmla="*/ 0 w 587501"/>
                <a:gd name="connsiteY4" fmla="*/ 0 h 535781"/>
                <a:gd name="connsiteX5" fmla="*/ 89440 w 587501"/>
                <a:gd name="connsiteY5" fmla="*/ 0 h 535781"/>
                <a:gd name="connsiteX6" fmla="*/ 181928 w 587501"/>
                <a:gd name="connsiteY6" fmla="*/ 521589 h 535781"/>
                <a:gd name="connsiteX7" fmla="*/ 587502 w 587501"/>
                <a:gd name="connsiteY7" fmla="*/ 521589 h 535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7501" h="535781">
                  <a:moveTo>
                    <a:pt x="587502" y="535781"/>
                  </a:moveTo>
                  <a:lnTo>
                    <a:pt x="170021" y="535781"/>
                  </a:lnTo>
                  <a:lnTo>
                    <a:pt x="77533" y="14192"/>
                  </a:lnTo>
                  <a:lnTo>
                    <a:pt x="0" y="14192"/>
                  </a:lnTo>
                  <a:lnTo>
                    <a:pt x="0" y="0"/>
                  </a:lnTo>
                  <a:lnTo>
                    <a:pt x="89440" y="0"/>
                  </a:lnTo>
                  <a:lnTo>
                    <a:pt x="181928" y="521589"/>
                  </a:lnTo>
                  <a:lnTo>
                    <a:pt x="587502" y="521589"/>
                  </a:ln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A242B15A-3C0D-61DD-959B-F7AB3C223476}"/>
                </a:ext>
              </a:extLst>
            </p:cNvPr>
            <p:cNvSpPr/>
            <p:nvPr/>
          </p:nvSpPr>
          <p:spPr>
            <a:xfrm>
              <a:off x="5002149" y="4131564"/>
              <a:ext cx="92392" cy="92392"/>
            </a:xfrm>
            <a:custGeom>
              <a:avLst/>
              <a:gdLst>
                <a:gd name="connsiteX0" fmla="*/ 92392 w 92392"/>
                <a:gd name="connsiteY0" fmla="*/ 46196 h 92392"/>
                <a:gd name="connsiteX1" fmla="*/ 46196 w 92392"/>
                <a:gd name="connsiteY1" fmla="*/ 92392 h 92392"/>
                <a:gd name="connsiteX2" fmla="*/ 0 w 92392"/>
                <a:gd name="connsiteY2" fmla="*/ 46196 h 92392"/>
                <a:gd name="connsiteX3" fmla="*/ 46196 w 92392"/>
                <a:gd name="connsiteY3" fmla="*/ 0 h 92392"/>
                <a:gd name="connsiteX4" fmla="*/ 92392 w 92392"/>
                <a:gd name="connsiteY4" fmla="*/ 46196 h 9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" h="92392">
                  <a:moveTo>
                    <a:pt x="92392" y="46196"/>
                  </a:moveTo>
                  <a:cubicBezTo>
                    <a:pt x="92392" y="71710"/>
                    <a:pt x="71710" y="92392"/>
                    <a:pt x="46196" y="92392"/>
                  </a:cubicBezTo>
                  <a:cubicBezTo>
                    <a:pt x="20682" y="92392"/>
                    <a:pt x="0" y="71710"/>
                    <a:pt x="0" y="46196"/>
                  </a:cubicBezTo>
                  <a:cubicBezTo>
                    <a:pt x="0" y="20683"/>
                    <a:pt x="20682" y="0"/>
                    <a:pt x="46196" y="0"/>
                  </a:cubicBezTo>
                  <a:cubicBezTo>
                    <a:pt x="71710" y="0"/>
                    <a:pt x="92392" y="20683"/>
                    <a:pt x="92392" y="46196"/>
                  </a:cubicBez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D7567970-E4C8-7553-CC69-F0AFC47B03D7}"/>
                </a:ext>
              </a:extLst>
            </p:cNvPr>
            <p:cNvSpPr/>
            <p:nvPr/>
          </p:nvSpPr>
          <p:spPr>
            <a:xfrm>
              <a:off x="5413724" y="4131564"/>
              <a:ext cx="92392" cy="92392"/>
            </a:xfrm>
            <a:custGeom>
              <a:avLst/>
              <a:gdLst>
                <a:gd name="connsiteX0" fmla="*/ 92393 w 92392"/>
                <a:gd name="connsiteY0" fmla="*/ 46196 h 92392"/>
                <a:gd name="connsiteX1" fmla="*/ 46196 w 92392"/>
                <a:gd name="connsiteY1" fmla="*/ 92392 h 92392"/>
                <a:gd name="connsiteX2" fmla="*/ 0 w 92392"/>
                <a:gd name="connsiteY2" fmla="*/ 46196 h 92392"/>
                <a:gd name="connsiteX3" fmla="*/ 46196 w 92392"/>
                <a:gd name="connsiteY3" fmla="*/ 0 h 92392"/>
                <a:gd name="connsiteX4" fmla="*/ 92393 w 92392"/>
                <a:gd name="connsiteY4" fmla="*/ 46196 h 9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" h="92392">
                  <a:moveTo>
                    <a:pt x="92393" y="46196"/>
                  </a:moveTo>
                  <a:cubicBezTo>
                    <a:pt x="92393" y="71710"/>
                    <a:pt x="71710" y="92392"/>
                    <a:pt x="46196" y="92392"/>
                  </a:cubicBezTo>
                  <a:cubicBezTo>
                    <a:pt x="20683" y="92392"/>
                    <a:pt x="0" y="71710"/>
                    <a:pt x="0" y="46196"/>
                  </a:cubicBezTo>
                  <a:cubicBezTo>
                    <a:pt x="0" y="20683"/>
                    <a:pt x="20683" y="0"/>
                    <a:pt x="46196" y="0"/>
                  </a:cubicBezTo>
                  <a:cubicBezTo>
                    <a:pt x="71710" y="0"/>
                    <a:pt x="92393" y="20683"/>
                    <a:pt x="92393" y="46196"/>
                  </a:cubicBez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B17FFAFE-95D1-B8B2-F155-F8D4A644A229}"/>
                </a:ext>
              </a:extLst>
            </p:cNvPr>
            <p:cNvSpPr/>
            <p:nvPr/>
          </p:nvSpPr>
          <p:spPr>
            <a:xfrm rot="-5093968">
              <a:off x="5226945" y="3887034"/>
              <a:ext cx="302978" cy="14191"/>
            </a:xfrm>
            <a:custGeom>
              <a:avLst/>
              <a:gdLst>
                <a:gd name="connsiteX0" fmla="*/ 0 w 302978"/>
                <a:gd name="connsiteY0" fmla="*/ 0 h 14191"/>
                <a:gd name="connsiteX1" fmla="*/ 302978 w 302978"/>
                <a:gd name="connsiteY1" fmla="*/ 0 h 14191"/>
                <a:gd name="connsiteX2" fmla="*/ 302978 w 302978"/>
                <a:gd name="connsiteY2" fmla="*/ 14192 h 14191"/>
                <a:gd name="connsiteX3" fmla="*/ 0 w 302978"/>
                <a:gd name="connsiteY3" fmla="*/ 14192 h 1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2978" h="14191">
                  <a:moveTo>
                    <a:pt x="0" y="0"/>
                  </a:moveTo>
                  <a:lnTo>
                    <a:pt x="302978" y="0"/>
                  </a:lnTo>
                  <a:lnTo>
                    <a:pt x="302978" y="14192"/>
                  </a:lnTo>
                  <a:lnTo>
                    <a:pt x="0" y="14192"/>
                  </a:ln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7DF6E128-391D-0A59-5A03-34B5F3FBB67F}"/>
                </a:ext>
              </a:extLst>
            </p:cNvPr>
            <p:cNvSpPr/>
            <p:nvPr/>
          </p:nvSpPr>
          <p:spPr>
            <a:xfrm rot="-306375">
              <a:off x="5100843" y="3742100"/>
              <a:ext cx="14191" cy="302980"/>
            </a:xfrm>
            <a:custGeom>
              <a:avLst/>
              <a:gdLst>
                <a:gd name="connsiteX0" fmla="*/ 0 w 14191"/>
                <a:gd name="connsiteY0" fmla="*/ 0 h 302980"/>
                <a:gd name="connsiteX1" fmla="*/ 14192 w 14191"/>
                <a:gd name="connsiteY1" fmla="*/ 0 h 302980"/>
                <a:gd name="connsiteX2" fmla="*/ 14192 w 14191"/>
                <a:gd name="connsiteY2" fmla="*/ 302981 h 302980"/>
                <a:gd name="connsiteX3" fmla="*/ 0 w 14191"/>
                <a:gd name="connsiteY3" fmla="*/ 302981 h 302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91" h="302980">
                  <a:moveTo>
                    <a:pt x="0" y="0"/>
                  </a:moveTo>
                  <a:lnTo>
                    <a:pt x="14192" y="0"/>
                  </a:lnTo>
                  <a:lnTo>
                    <a:pt x="14192" y="302981"/>
                  </a:lnTo>
                  <a:lnTo>
                    <a:pt x="0" y="302981"/>
                  </a:ln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D9F4E239-0A68-D0C2-0A93-A7FD348C369A}"/>
                </a:ext>
              </a:extLst>
            </p:cNvPr>
            <p:cNvSpPr/>
            <p:nvPr/>
          </p:nvSpPr>
          <p:spPr>
            <a:xfrm>
              <a:off x="4990433" y="3838479"/>
              <a:ext cx="519493" cy="14192"/>
            </a:xfrm>
            <a:custGeom>
              <a:avLst/>
              <a:gdLst>
                <a:gd name="connsiteX0" fmla="*/ 0 w 519493"/>
                <a:gd name="connsiteY0" fmla="*/ 0 h 14192"/>
                <a:gd name="connsiteX1" fmla="*/ 519494 w 519493"/>
                <a:gd name="connsiteY1" fmla="*/ 0 h 14192"/>
                <a:gd name="connsiteX2" fmla="*/ 519494 w 519493"/>
                <a:gd name="connsiteY2" fmla="*/ 14192 h 14192"/>
                <a:gd name="connsiteX3" fmla="*/ 0 w 519493"/>
                <a:gd name="connsiteY3" fmla="*/ 14192 h 1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493" h="14192">
                  <a:moveTo>
                    <a:pt x="0" y="0"/>
                  </a:moveTo>
                  <a:lnTo>
                    <a:pt x="519494" y="0"/>
                  </a:lnTo>
                  <a:lnTo>
                    <a:pt x="519494" y="14192"/>
                  </a:lnTo>
                  <a:lnTo>
                    <a:pt x="0" y="14192"/>
                  </a:ln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4A0D8734-8069-581B-BDE3-F121EA440E5B}"/>
                </a:ext>
              </a:extLst>
            </p:cNvPr>
            <p:cNvSpPr/>
            <p:nvPr/>
          </p:nvSpPr>
          <p:spPr>
            <a:xfrm>
              <a:off x="5012150" y="3940778"/>
              <a:ext cx="479488" cy="14192"/>
            </a:xfrm>
            <a:custGeom>
              <a:avLst/>
              <a:gdLst>
                <a:gd name="connsiteX0" fmla="*/ 0 w 479488"/>
                <a:gd name="connsiteY0" fmla="*/ 0 h 14192"/>
                <a:gd name="connsiteX1" fmla="*/ 479488 w 479488"/>
                <a:gd name="connsiteY1" fmla="*/ 0 h 14192"/>
                <a:gd name="connsiteX2" fmla="*/ 479488 w 479488"/>
                <a:gd name="connsiteY2" fmla="*/ 14192 h 14192"/>
                <a:gd name="connsiteX3" fmla="*/ 0 w 479488"/>
                <a:gd name="connsiteY3" fmla="*/ 14192 h 1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9488" h="14192">
                  <a:moveTo>
                    <a:pt x="0" y="0"/>
                  </a:moveTo>
                  <a:lnTo>
                    <a:pt x="479488" y="0"/>
                  </a:lnTo>
                  <a:lnTo>
                    <a:pt x="479488" y="14192"/>
                  </a:lnTo>
                  <a:lnTo>
                    <a:pt x="0" y="14192"/>
                  </a:lnTo>
                  <a:close/>
                </a:path>
              </a:pathLst>
            </a:custGeom>
            <a:solidFill>
              <a:srgbClr val="2345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67" name="任意多边形: 形状 266">
            <a:extLst>
              <a:ext uri="{FF2B5EF4-FFF2-40B4-BE49-F238E27FC236}">
                <a16:creationId xmlns:a16="http://schemas.microsoft.com/office/drawing/2014/main" id="{A01E8EAA-034B-5E94-F1A4-5BA24AAF94C3}"/>
              </a:ext>
            </a:extLst>
          </p:cNvPr>
          <p:cNvSpPr/>
          <p:nvPr/>
        </p:nvSpPr>
        <p:spPr>
          <a:xfrm rot="10800000">
            <a:off x="-758364" y="4169815"/>
            <a:ext cx="10892721" cy="1740711"/>
          </a:xfrm>
          <a:custGeom>
            <a:avLst/>
            <a:gdLst>
              <a:gd name="connsiteX0" fmla="*/ 42837 w 1005839"/>
              <a:gd name="connsiteY0" fmla="*/ 116546 h 318103"/>
              <a:gd name="connsiteX1" fmla="*/ 792454 w 1005839"/>
              <a:gd name="connsiteY1" fmla="*/ 280567 h 318103"/>
              <a:gd name="connsiteX2" fmla="*/ 968857 w 1005839"/>
              <a:gd name="connsiteY2" fmla="*/ 27868 h 318103"/>
              <a:gd name="connsiteX3" fmla="*/ 437077 w 1005839"/>
              <a:gd name="connsiteY3" fmla="*/ 46918 h 318103"/>
              <a:gd name="connsiteX4" fmla="*/ 42837 w 1005839"/>
              <a:gd name="connsiteY4" fmla="*/ 116546 h 318103"/>
              <a:gd name="connsiteX0" fmla="*/ 42837 w 1005839"/>
              <a:gd name="connsiteY0" fmla="*/ 116546 h 324835"/>
              <a:gd name="connsiteX1" fmla="*/ 792454 w 1005839"/>
              <a:gd name="connsiteY1" fmla="*/ 280567 h 324835"/>
              <a:gd name="connsiteX2" fmla="*/ 968857 w 1005839"/>
              <a:gd name="connsiteY2" fmla="*/ 27868 h 324835"/>
              <a:gd name="connsiteX3" fmla="*/ 437077 w 1005839"/>
              <a:gd name="connsiteY3" fmla="*/ 46918 h 324835"/>
              <a:gd name="connsiteX4" fmla="*/ 42837 w 1005839"/>
              <a:gd name="connsiteY4" fmla="*/ 116546 h 324835"/>
              <a:gd name="connsiteX0" fmla="*/ 35230 w 1059596"/>
              <a:gd name="connsiteY0" fmla="*/ 85691 h 300660"/>
              <a:gd name="connsiteX1" fmla="*/ 855413 w 1059596"/>
              <a:gd name="connsiteY1" fmla="*/ 298753 h 300660"/>
              <a:gd name="connsiteX2" fmla="*/ 1031816 w 1059596"/>
              <a:gd name="connsiteY2" fmla="*/ 46054 h 300660"/>
              <a:gd name="connsiteX3" fmla="*/ 500036 w 1059596"/>
              <a:gd name="connsiteY3" fmla="*/ 65104 h 300660"/>
              <a:gd name="connsiteX4" fmla="*/ 35230 w 1059596"/>
              <a:gd name="connsiteY4" fmla="*/ 85691 h 300660"/>
              <a:gd name="connsiteX0" fmla="*/ 33945 w 1073360"/>
              <a:gd name="connsiteY0" fmla="*/ 85691 h 300660"/>
              <a:gd name="connsiteX1" fmla="*/ 868829 w 1073360"/>
              <a:gd name="connsiteY1" fmla="*/ 298753 h 300660"/>
              <a:gd name="connsiteX2" fmla="*/ 1045232 w 1073360"/>
              <a:gd name="connsiteY2" fmla="*/ 46054 h 300660"/>
              <a:gd name="connsiteX3" fmla="*/ 513452 w 1073360"/>
              <a:gd name="connsiteY3" fmla="*/ 65104 h 300660"/>
              <a:gd name="connsiteX4" fmla="*/ 33945 w 1073360"/>
              <a:gd name="connsiteY4" fmla="*/ 85691 h 300660"/>
              <a:gd name="connsiteX0" fmla="*/ 7972 w 1047387"/>
              <a:gd name="connsiteY0" fmla="*/ 104090 h 319059"/>
              <a:gd name="connsiteX1" fmla="*/ 842856 w 1047387"/>
              <a:gd name="connsiteY1" fmla="*/ 317152 h 319059"/>
              <a:gd name="connsiteX2" fmla="*/ 1019259 w 1047387"/>
              <a:gd name="connsiteY2" fmla="*/ 64453 h 319059"/>
              <a:gd name="connsiteX3" fmla="*/ 487479 w 1047387"/>
              <a:gd name="connsiteY3" fmla="*/ 83503 h 319059"/>
              <a:gd name="connsiteX4" fmla="*/ 7972 w 1047387"/>
              <a:gd name="connsiteY4" fmla="*/ 104090 h 319059"/>
              <a:gd name="connsiteX0" fmla="*/ 7972 w 1047387"/>
              <a:gd name="connsiteY0" fmla="*/ 104090 h 281783"/>
              <a:gd name="connsiteX1" fmla="*/ 842856 w 1047387"/>
              <a:gd name="connsiteY1" fmla="*/ 273560 h 281783"/>
              <a:gd name="connsiteX2" fmla="*/ 1019259 w 1047387"/>
              <a:gd name="connsiteY2" fmla="*/ 64453 h 281783"/>
              <a:gd name="connsiteX3" fmla="*/ 487479 w 1047387"/>
              <a:gd name="connsiteY3" fmla="*/ 83503 h 281783"/>
              <a:gd name="connsiteX4" fmla="*/ 7972 w 1047387"/>
              <a:gd name="connsiteY4" fmla="*/ 104090 h 281783"/>
              <a:gd name="connsiteX0" fmla="*/ 8169 w 1050759"/>
              <a:gd name="connsiteY0" fmla="*/ 104090 h 305988"/>
              <a:gd name="connsiteX1" fmla="*/ 843053 w 1050759"/>
              <a:gd name="connsiteY1" fmla="*/ 273560 h 305988"/>
              <a:gd name="connsiteX2" fmla="*/ 1019456 w 1050759"/>
              <a:gd name="connsiteY2" fmla="*/ 64453 h 305988"/>
              <a:gd name="connsiteX3" fmla="*/ 487676 w 1050759"/>
              <a:gd name="connsiteY3" fmla="*/ 83503 h 305988"/>
              <a:gd name="connsiteX4" fmla="*/ 8169 w 1050759"/>
              <a:gd name="connsiteY4" fmla="*/ 104090 h 305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759" h="305988">
                <a:moveTo>
                  <a:pt x="8169" y="104090"/>
                </a:moveTo>
                <a:cubicBezTo>
                  <a:pt x="-85539" y="325474"/>
                  <a:pt x="653923" y="334656"/>
                  <a:pt x="843053" y="273560"/>
                </a:cubicBezTo>
                <a:cubicBezTo>
                  <a:pt x="1032183" y="212464"/>
                  <a:pt x="1095275" y="75217"/>
                  <a:pt x="1019456" y="64453"/>
                </a:cubicBezTo>
                <a:cubicBezTo>
                  <a:pt x="943733" y="53690"/>
                  <a:pt x="746565" y="151036"/>
                  <a:pt x="487676" y="83503"/>
                </a:cubicBezTo>
                <a:cubicBezTo>
                  <a:pt x="138203" y="-7556"/>
                  <a:pt x="75434" y="-54298"/>
                  <a:pt x="8169" y="104090"/>
                </a:cubicBezTo>
                <a:close/>
              </a:path>
            </a:pathLst>
          </a:custGeom>
          <a:solidFill>
            <a:srgbClr val="99D6F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270" name="直接连接符 269">
            <a:extLst>
              <a:ext uri="{FF2B5EF4-FFF2-40B4-BE49-F238E27FC236}">
                <a16:creationId xmlns:a16="http://schemas.microsoft.com/office/drawing/2014/main" id="{2C117F33-2B27-27EF-6565-03B6E27639EE}"/>
              </a:ext>
            </a:extLst>
          </p:cNvPr>
          <p:cNvCxnSpPr/>
          <p:nvPr/>
        </p:nvCxnSpPr>
        <p:spPr bwMode="auto">
          <a:xfrm>
            <a:off x="909478" y="3034373"/>
            <a:ext cx="708288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rgbClr val="7ACFD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1" name="任意多边形: 形状 270">
            <a:extLst>
              <a:ext uri="{FF2B5EF4-FFF2-40B4-BE49-F238E27FC236}">
                <a16:creationId xmlns:a16="http://schemas.microsoft.com/office/drawing/2014/main" id="{55B546EE-4FD2-B87B-03F6-45AC852942FA}"/>
              </a:ext>
            </a:extLst>
          </p:cNvPr>
          <p:cNvSpPr/>
          <p:nvPr/>
        </p:nvSpPr>
        <p:spPr>
          <a:xfrm rot="10516516">
            <a:off x="2128195" y="1605644"/>
            <a:ext cx="2283377" cy="294675"/>
          </a:xfrm>
          <a:custGeom>
            <a:avLst/>
            <a:gdLst>
              <a:gd name="connsiteX0" fmla="*/ 42837 w 1005839"/>
              <a:gd name="connsiteY0" fmla="*/ 116546 h 318103"/>
              <a:gd name="connsiteX1" fmla="*/ 792454 w 1005839"/>
              <a:gd name="connsiteY1" fmla="*/ 280567 h 318103"/>
              <a:gd name="connsiteX2" fmla="*/ 968857 w 1005839"/>
              <a:gd name="connsiteY2" fmla="*/ 27868 h 318103"/>
              <a:gd name="connsiteX3" fmla="*/ 437077 w 1005839"/>
              <a:gd name="connsiteY3" fmla="*/ 46918 h 318103"/>
              <a:gd name="connsiteX4" fmla="*/ 42837 w 1005839"/>
              <a:gd name="connsiteY4" fmla="*/ 116546 h 318103"/>
              <a:gd name="connsiteX0" fmla="*/ 42837 w 1005839"/>
              <a:gd name="connsiteY0" fmla="*/ 116546 h 324835"/>
              <a:gd name="connsiteX1" fmla="*/ 792454 w 1005839"/>
              <a:gd name="connsiteY1" fmla="*/ 280567 h 324835"/>
              <a:gd name="connsiteX2" fmla="*/ 968857 w 1005839"/>
              <a:gd name="connsiteY2" fmla="*/ 27868 h 324835"/>
              <a:gd name="connsiteX3" fmla="*/ 437077 w 1005839"/>
              <a:gd name="connsiteY3" fmla="*/ 46918 h 324835"/>
              <a:gd name="connsiteX4" fmla="*/ 42837 w 1005839"/>
              <a:gd name="connsiteY4" fmla="*/ 116546 h 324835"/>
              <a:gd name="connsiteX0" fmla="*/ 35230 w 1059596"/>
              <a:gd name="connsiteY0" fmla="*/ 85691 h 300660"/>
              <a:gd name="connsiteX1" fmla="*/ 855413 w 1059596"/>
              <a:gd name="connsiteY1" fmla="*/ 298753 h 300660"/>
              <a:gd name="connsiteX2" fmla="*/ 1031816 w 1059596"/>
              <a:gd name="connsiteY2" fmla="*/ 46054 h 300660"/>
              <a:gd name="connsiteX3" fmla="*/ 500036 w 1059596"/>
              <a:gd name="connsiteY3" fmla="*/ 65104 h 300660"/>
              <a:gd name="connsiteX4" fmla="*/ 35230 w 1059596"/>
              <a:gd name="connsiteY4" fmla="*/ 85691 h 300660"/>
              <a:gd name="connsiteX0" fmla="*/ 33945 w 1073360"/>
              <a:gd name="connsiteY0" fmla="*/ 85691 h 300660"/>
              <a:gd name="connsiteX1" fmla="*/ 868829 w 1073360"/>
              <a:gd name="connsiteY1" fmla="*/ 298753 h 300660"/>
              <a:gd name="connsiteX2" fmla="*/ 1045232 w 1073360"/>
              <a:gd name="connsiteY2" fmla="*/ 46054 h 300660"/>
              <a:gd name="connsiteX3" fmla="*/ 513452 w 1073360"/>
              <a:gd name="connsiteY3" fmla="*/ 65104 h 300660"/>
              <a:gd name="connsiteX4" fmla="*/ 33945 w 1073360"/>
              <a:gd name="connsiteY4" fmla="*/ 85691 h 300660"/>
              <a:gd name="connsiteX0" fmla="*/ 7972 w 1047387"/>
              <a:gd name="connsiteY0" fmla="*/ 104090 h 319059"/>
              <a:gd name="connsiteX1" fmla="*/ 842856 w 1047387"/>
              <a:gd name="connsiteY1" fmla="*/ 317152 h 319059"/>
              <a:gd name="connsiteX2" fmla="*/ 1019259 w 1047387"/>
              <a:gd name="connsiteY2" fmla="*/ 64453 h 319059"/>
              <a:gd name="connsiteX3" fmla="*/ 487479 w 1047387"/>
              <a:gd name="connsiteY3" fmla="*/ 83503 h 319059"/>
              <a:gd name="connsiteX4" fmla="*/ 7972 w 1047387"/>
              <a:gd name="connsiteY4" fmla="*/ 104090 h 319059"/>
              <a:gd name="connsiteX0" fmla="*/ 7972 w 1047387"/>
              <a:gd name="connsiteY0" fmla="*/ 104090 h 281783"/>
              <a:gd name="connsiteX1" fmla="*/ 842856 w 1047387"/>
              <a:gd name="connsiteY1" fmla="*/ 273560 h 281783"/>
              <a:gd name="connsiteX2" fmla="*/ 1019259 w 1047387"/>
              <a:gd name="connsiteY2" fmla="*/ 64453 h 281783"/>
              <a:gd name="connsiteX3" fmla="*/ 487479 w 1047387"/>
              <a:gd name="connsiteY3" fmla="*/ 83503 h 281783"/>
              <a:gd name="connsiteX4" fmla="*/ 7972 w 1047387"/>
              <a:gd name="connsiteY4" fmla="*/ 104090 h 281783"/>
              <a:gd name="connsiteX0" fmla="*/ 8169 w 1050759"/>
              <a:gd name="connsiteY0" fmla="*/ 104090 h 305988"/>
              <a:gd name="connsiteX1" fmla="*/ 843053 w 1050759"/>
              <a:gd name="connsiteY1" fmla="*/ 273560 h 305988"/>
              <a:gd name="connsiteX2" fmla="*/ 1019456 w 1050759"/>
              <a:gd name="connsiteY2" fmla="*/ 64453 h 305988"/>
              <a:gd name="connsiteX3" fmla="*/ 487676 w 1050759"/>
              <a:gd name="connsiteY3" fmla="*/ 83503 h 305988"/>
              <a:gd name="connsiteX4" fmla="*/ 8169 w 1050759"/>
              <a:gd name="connsiteY4" fmla="*/ 104090 h 305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759" h="305988">
                <a:moveTo>
                  <a:pt x="8169" y="104090"/>
                </a:moveTo>
                <a:cubicBezTo>
                  <a:pt x="-85539" y="325474"/>
                  <a:pt x="653923" y="334656"/>
                  <a:pt x="843053" y="273560"/>
                </a:cubicBezTo>
                <a:cubicBezTo>
                  <a:pt x="1032183" y="212464"/>
                  <a:pt x="1095275" y="75217"/>
                  <a:pt x="1019456" y="64453"/>
                </a:cubicBezTo>
                <a:cubicBezTo>
                  <a:pt x="943733" y="53690"/>
                  <a:pt x="746565" y="151036"/>
                  <a:pt x="487676" y="83503"/>
                </a:cubicBezTo>
                <a:cubicBezTo>
                  <a:pt x="138203" y="-7556"/>
                  <a:pt x="75434" y="-54298"/>
                  <a:pt x="8169" y="104090"/>
                </a:cubicBezTo>
                <a:close/>
              </a:path>
            </a:pathLst>
          </a:custGeom>
          <a:solidFill>
            <a:srgbClr val="BDE9F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图形 2">
            <a:extLst>
              <a:ext uri="{FF2B5EF4-FFF2-40B4-BE49-F238E27FC236}">
                <a16:creationId xmlns:a16="http://schemas.microsoft.com/office/drawing/2014/main" id="{46FEBC64-7CD4-9E5F-A27E-64EDE4B7F288}"/>
              </a:ext>
            </a:extLst>
          </p:cNvPr>
          <p:cNvGrpSpPr/>
          <p:nvPr/>
        </p:nvGrpSpPr>
        <p:grpSpPr>
          <a:xfrm rot="19904962">
            <a:off x="2313336" y="1423477"/>
            <a:ext cx="257774" cy="453434"/>
            <a:chOff x="4608236" y="1984446"/>
            <a:chExt cx="313613" cy="757134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D00FB4F0-2CCB-31D6-46D8-52DEFE53FF2D}"/>
                </a:ext>
              </a:extLst>
            </p:cNvPr>
            <p:cNvSpPr/>
            <p:nvPr/>
          </p:nvSpPr>
          <p:spPr>
            <a:xfrm>
              <a:off x="4608236" y="1984446"/>
              <a:ext cx="313613" cy="756951"/>
            </a:xfrm>
            <a:custGeom>
              <a:avLst/>
              <a:gdLst>
                <a:gd name="connsiteX0" fmla="*/ 294567 w 313613"/>
                <a:gd name="connsiteY0" fmla="*/ 681030 h 756951"/>
                <a:gd name="connsiteX1" fmla="*/ 236940 w 313613"/>
                <a:gd name="connsiteY1" fmla="*/ 334701 h 756951"/>
                <a:gd name="connsiteX2" fmla="*/ 143119 w 313613"/>
                <a:gd name="connsiteY2" fmla="*/ 4565 h 756951"/>
                <a:gd name="connsiteX3" fmla="*/ 46250 w 313613"/>
                <a:gd name="connsiteY3" fmla="*/ 381564 h 756951"/>
                <a:gd name="connsiteX4" fmla="*/ 203888 w 313613"/>
                <a:gd name="connsiteY4" fmla="*/ 754563 h 756951"/>
                <a:gd name="connsiteX5" fmla="*/ 294567 w 313613"/>
                <a:gd name="connsiteY5" fmla="*/ 681030 h 75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3613" h="756951">
                  <a:moveTo>
                    <a:pt x="294567" y="681030"/>
                  </a:moveTo>
                  <a:cubicBezTo>
                    <a:pt x="294567" y="681030"/>
                    <a:pt x="364289" y="466146"/>
                    <a:pt x="236940" y="334701"/>
                  </a:cubicBezTo>
                  <a:cubicBezTo>
                    <a:pt x="83683" y="176396"/>
                    <a:pt x="194078" y="43808"/>
                    <a:pt x="143119" y="4565"/>
                  </a:cubicBezTo>
                  <a:cubicBezTo>
                    <a:pt x="92160" y="-34679"/>
                    <a:pt x="-82147" y="186587"/>
                    <a:pt x="46250" y="381564"/>
                  </a:cubicBezTo>
                  <a:cubicBezTo>
                    <a:pt x="150929" y="540632"/>
                    <a:pt x="96637" y="726655"/>
                    <a:pt x="203888" y="754563"/>
                  </a:cubicBezTo>
                  <a:cubicBezTo>
                    <a:pt x="273993" y="772756"/>
                    <a:pt x="294567" y="681030"/>
                    <a:pt x="294567" y="681030"/>
                  </a:cubicBezTo>
                  <a:close/>
                </a:path>
              </a:pathLst>
            </a:custGeom>
            <a:solidFill>
              <a:srgbClr val="7ACF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D4B81402-B588-70C9-D103-59BDA5D16979}"/>
                </a:ext>
              </a:extLst>
            </p:cNvPr>
            <p:cNvSpPr/>
            <p:nvPr/>
          </p:nvSpPr>
          <p:spPr>
            <a:xfrm>
              <a:off x="4692817" y="2055111"/>
              <a:ext cx="141498" cy="686468"/>
            </a:xfrm>
            <a:custGeom>
              <a:avLst/>
              <a:gdLst>
                <a:gd name="connsiteX0" fmla="*/ 125118 w 141498"/>
                <a:gd name="connsiteY0" fmla="*/ 686469 h 686468"/>
                <a:gd name="connsiteX1" fmla="*/ 124546 w 141498"/>
                <a:gd name="connsiteY1" fmla="*/ 686374 h 686468"/>
                <a:gd name="connsiteX2" fmla="*/ 122451 w 141498"/>
                <a:gd name="connsiteY2" fmla="*/ 683231 h 686468"/>
                <a:gd name="connsiteX3" fmla="*/ 71682 w 141498"/>
                <a:gd name="connsiteY3" fmla="*/ 350808 h 686468"/>
                <a:gd name="connsiteX4" fmla="*/ 28915 w 141498"/>
                <a:gd name="connsiteY4" fmla="*/ 267274 h 686468"/>
                <a:gd name="connsiteX5" fmla="*/ 13866 w 141498"/>
                <a:gd name="connsiteY5" fmla="*/ 1907 h 686468"/>
                <a:gd name="connsiteX6" fmla="*/ 17199 w 141498"/>
                <a:gd name="connsiteY6" fmla="*/ 98 h 686468"/>
                <a:gd name="connsiteX7" fmla="*/ 19009 w 141498"/>
                <a:gd name="connsiteY7" fmla="*/ 3431 h 686468"/>
                <a:gd name="connsiteX8" fmla="*/ 33868 w 141498"/>
                <a:gd name="connsiteY8" fmla="*/ 265178 h 686468"/>
                <a:gd name="connsiteX9" fmla="*/ 76350 w 141498"/>
                <a:gd name="connsiteY9" fmla="*/ 348141 h 686468"/>
                <a:gd name="connsiteX10" fmla="*/ 127689 w 141498"/>
                <a:gd name="connsiteY10" fmla="*/ 684183 h 686468"/>
                <a:gd name="connsiteX11" fmla="*/ 125118 w 141498"/>
                <a:gd name="connsiteY11" fmla="*/ 686469 h 686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1498" h="686468">
                  <a:moveTo>
                    <a:pt x="125118" y="686469"/>
                  </a:moveTo>
                  <a:cubicBezTo>
                    <a:pt x="124927" y="686469"/>
                    <a:pt x="124737" y="686469"/>
                    <a:pt x="124546" y="686374"/>
                  </a:cubicBezTo>
                  <a:cubicBezTo>
                    <a:pt x="123117" y="686088"/>
                    <a:pt x="122165" y="684659"/>
                    <a:pt x="122451" y="683231"/>
                  </a:cubicBezTo>
                  <a:cubicBezTo>
                    <a:pt x="158646" y="505113"/>
                    <a:pt x="118355" y="433676"/>
                    <a:pt x="71682" y="350808"/>
                  </a:cubicBezTo>
                  <a:cubicBezTo>
                    <a:pt x="57109" y="324995"/>
                    <a:pt x="42155" y="298325"/>
                    <a:pt x="28915" y="267274"/>
                  </a:cubicBezTo>
                  <a:cubicBezTo>
                    <a:pt x="-25473" y="138972"/>
                    <a:pt x="13485" y="3241"/>
                    <a:pt x="13866" y="1907"/>
                  </a:cubicBezTo>
                  <a:cubicBezTo>
                    <a:pt x="14247" y="479"/>
                    <a:pt x="15771" y="-283"/>
                    <a:pt x="17199" y="98"/>
                  </a:cubicBezTo>
                  <a:cubicBezTo>
                    <a:pt x="18628" y="479"/>
                    <a:pt x="19390" y="2003"/>
                    <a:pt x="19009" y="3431"/>
                  </a:cubicBezTo>
                  <a:cubicBezTo>
                    <a:pt x="18628" y="4765"/>
                    <a:pt x="-19758" y="138686"/>
                    <a:pt x="33868" y="265178"/>
                  </a:cubicBezTo>
                  <a:cubicBezTo>
                    <a:pt x="46917" y="295944"/>
                    <a:pt x="61872" y="322519"/>
                    <a:pt x="76350" y="348141"/>
                  </a:cubicBezTo>
                  <a:cubicBezTo>
                    <a:pt x="121594" y="428437"/>
                    <a:pt x="164265" y="504161"/>
                    <a:pt x="127689" y="684183"/>
                  </a:cubicBezTo>
                  <a:cubicBezTo>
                    <a:pt x="127499" y="685612"/>
                    <a:pt x="126356" y="686469"/>
                    <a:pt x="125118" y="686469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FD48A15-BF8E-71C6-A333-D7A0D73631CB}"/>
                </a:ext>
              </a:extLst>
            </p:cNvPr>
            <p:cNvSpPr/>
            <p:nvPr/>
          </p:nvSpPr>
          <p:spPr>
            <a:xfrm>
              <a:off x="4658872" y="2110268"/>
              <a:ext cx="83429" cy="121439"/>
            </a:xfrm>
            <a:custGeom>
              <a:avLst/>
              <a:gdLst>
                <a:gd name="connsiteX0" fmla="*/ 40953 w 83429"/>
                <a:gd name="connsiteY0" fmla="*/ 121439 h 121439"/>
                <a:gd name="connsiteX1" fmla="*/ 39429 w 83429"/>
                <a:gd name="connsiteY1" fmla="*/ 121153 h 121439"/>
                <a:gd name="connsiteX2" fmla="*/ 91 w 83429"/>
                <a:gd name="connsiteY2" fmla="*/ 8949 h 121439"/>
                <a:gd name="connsiteX3" fmla="*/ 1995 w 83429"/>
                <a:gd name="connsiteY3" fmla="*/ 5710 h 121439"/>
                <a:gd name="connsiteX4" fmla="*/ 5234 w 83429"/>
                <a:gd name="connsiteY4" fmla="*/ 7615 h 121439"/>
                <a:gd name="connsiteX5" fmla="*/ 41048 w 83429"/>
                <a:gd name="connsiteY5" fmla="*/ 115819 h 121439"/>
                <a:gd name="connsiteX6" fmla="*/ 78195 w 83429"/>
                <a:gd name="connsiteY6" fmla="*/ 1995 h 121439"/>
                <a:gd name="connsiteX7" fmla="*/ 81434 w 83429"/>
                <a:gd name="connsiteY7" fmla="*/ 90 h 121439"/>
                <a:gd name="connsiteX8" fmla="*/ 83339 w 83429"/>
                <a:gd name="connsiteY8" fmla="*/ 3329 h 121439"/>
                <a:gd name="connsiteX9" fmla="*/ 42858 w 83429"/>
                <a:gd name="connsiteY9" fmla="*/ 120963 h 121439"/>
                <a:gd name="connsiteX10" fmla="*/ 40953 w 83429"/>
                <a:gd name="connsiteY10" fmla="*/ 121439 h 12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429" h="121439">
                  <a:moveTo>
                    <a:pt x="40953" y="121439"/>
                  </a:moveTo>
                  <a:cubicBezTo>
                    <a:pt x="40476" y="121439"/>
                    <a:pt x="39905" y="121344"/>
                    <a:pt x="39429" y="121153"/>
                  </a:cubicBezTo>
                  <a:cubicBezTo>
                    <a:pt x="29332" y="116962"/>
                    <a:pt x="6758" y="34285"/>
                    <a:pt x="91" y="8949"/>
                  </a:cubicBezTo>
                  <a:cubicBezTo>
                    <a:pt x="-291" y="7520"/>
                    <a:pt x="567" y="6091"/>
                    <a:pt x="1995" y="5710"/>
                  </a:cubicBezTo>
                  <a:cubicBezTo>
                    <a:pt x="3424" y="5329"/>
                    <a:pt x="4853" y="6186"/>
                    <a:pt x="5234" y="7615"/>
                  </a:cubicBezTo>
                  <a:cubicBezTo>
                    <a:pt x="18283" y="56955"/>
                    <a:pt x="34952" y="109819"/>
                    <a:pt x="41048" y="115819"/>
                  </a:cubicBezTo>
                  <a:cubicBezTo>
                    <a:pt x="47620" y="110009"/>
                    <a:pt x="64860" y="54193"/>
                    <a:pt x="78195" y="1995"/>
                  </a:cubicBezTo>
                  <a:cubicBezTo>
                    <a:pt x="78576" y="567"/>
                    <a:pt x="80005" y="-290"/>
                    <a:pt x="81434" y="90"/>
                  </a:cubicBezTo>
                  <a:cubicBezTo>
                    <a:pt x="82863" y="472"/>
                    <a:pt x="83720" y="1900"/>
                    <a:pt x="83339" y="3329"/>
                  </a:cubicBezTo>
                  <a:cubicBezTo>
                    <a:pt x="78576" y="21998"/>
                    <a:pt x="54192" y="115248"/>
                    <a:pt x="42858" y="120963"/>
                  </a:cubicBezTo>
                  <a:cubicBezTo>
                    <a:pt x="42191" y="121249"/>
                    <a:pt x="41524" y="121439"/>
                    <a:pt x="40953" y="121439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E65F4DA-CAD6-A8C7-51D1-1BDEF85CD50F}"/>
                </a:ext>
              </a:extLst>
            </p:cNvPr>
            <p:cNvSpPr/>
            <p:nvPr/>
          </p:nvSpPr>
          <p:spPr>
            <a:xfrm>
              <a:off x="4658789" y="2251228"/>
              <a:ext cx="90285" cy="99446"/>
            </a:xfrm>
            <a:custGeom>
              <a:avLst/>
              <a:gdLst>
                <a:gd name="connsiteX0" fmla="*/ 74468 w 90285"/>
                <a:gd name="connsiteY0" fmla="*/ 99446 h 99446"/>
                <a:gd name="connsiteX1" fmla="*/ 649 w 90285"/>
                <a:gd name="connsiteY1" fmla="*/ 30866 h 99446"/>
                <a:gd name="connsiteX2" fmla="*/ 935 w 90285"/>
                <a:gd name="connsiteY2" fmla="*/ 27152 h 99446"/>
                <a:gd name="connsiteX3" fmla="*/ 4650 w 90285"/>
                <a:gd name="connsiteY3" fmla="*/ 27437 h 99446"/>
                <a:gd name="connsiteX4" fmla="*/ 74468 w 90285"/>
                <a:gd name="connsiteY4" fmla="*/ 94112 h 99446"/>
                <a:gd name="connsiteX5" fmla="*/ 85041 w 90285"/>
                <a:gd name="connsiteY5" fmla="*/ 2482 h 99446"/>
                <a:gd name="connsiteX6" fmla="*/ 87803 w 90285"/>
                <a:gd name="connsiteY6" fmla="*/ 6 h 99446"/>
                <a:gd name="connsiteX7" fmla="*/ 90280 w 90285"/>
                <a:gd name="connsiteY7" fmla="*/ 2768 h 99446"/>
                <a:gd name="connsiteX8" fmla="*/ 79136 w 90285"/>
                <a:gd name="connsiteY8" fmla="*/ 96399 h 99446"/>
                <a:gd name="connsiteX9" fmla="*/ 75040 w 90285"/>
                <a:gd name="connsiteY9" fmla="*/ 99351 h 99446"/>
                <a:gd name="connsiteX10" fmla="*/ 74468 w 90285"/>
                <a:gd name="connsiteY10" fmla="*/ 99446 h 99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285" h="99446">
                  <a:moveTo>
                    <a:pt x="74468" y="99446"/>
                  </a:moveTo>
                  <a:cubicBezTo>
                    <a:pt x="59800" y="99446"/>
                    <a:pt x="10460" y="42487"/>
                    <a:pt x="649" y="30866"/>
                  </a:cubicBezTo>
                  <a:cubicBezTo>
                    <a:pt x="-303" y="29724"/>
                    <a:pt x="-208" y="28104"/>
                    <a:pt x="935" y="27152"/>
                  </a:cubicBezTo>
                  <a:cubicBezTo>
                    <a:pt x="2078" y="26199"/>
                    <a:pt x="3698" y="26295"/>
                    <a:pt x="4650" y="27437"/>
                  </a:cubicBezTo>
                  <a:cubicBezTo>
                    <a:pt x="37606" y="66109"/>
                    <a:pt x="68848" y="96017"/>
                    <a:pt x="74468" y="94112"/>
                  </a:cubicBezTo>
                  <a:cubicBezTo>
                    <a:pt x="79516" y="83540"/>
                    <a:pt x="83803" y="24390"/>
                    <a:pt x="85041" y="2482"/>
                  </a:cubicBezTo>
                  <a:cubicBezTo>
                    <a:pt x="85136" y="1053"/>
                    <a:pt x="86374" y="-90"/>
                    <a:pt x="87803" y="6"/>
                  </a:cubicBezTo>
                  <a:cubicBezTo>
                    <a:pt x="89232" y="101"/>
                    <a:pt x="90375" y="1339"/>
                    <a:pt x="90280" y="2768"/>
                  </a:cubicBezTo>
                  <a:cubicBezTo>
                    <a:pt x="90089" y="6006"/>
                    <a:pt x="85708" y="82682"/>
                    <a:pt x="79136" y="96399"/>
                  </a:cubicBezTo>
                  <a:cubicBezTo>
                    <a:pt x="78373" y="98113"/>
                    <a:pt x="76849" y="99161"/>
                    <a:pt x="75040" y="99351"/>
                  </a:cubicBezTo>
                  <a:cubicBezTo>
                    <a:pt x="74945" y="99446"/>
                    <a:pt x="74754" y="99446"/>
                    <a:pt x="74468" y="99446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B0472AD-5BEE-ABD2-00D5-D7EB60201EC2}"/>
                </a:ext>
              </a:extLst>
            </p:cNvPr>
            <p:cNvSpPr/>
            <p:nvPr/>
          </p:nvSpPr>
          <p:spPr>
            <a:xfrm>
              <a:off x="4716035" y="2371344"/>
              <a:ext cx="110708" cy="126015"/>
            </a:xfrm>
            <a:custGeom>
              <a:avLst/>
              <a:gdLst>
                <a:gd name="connsiteX0" fmla="*/ 95804 w 110708"/>
                <a:gd name="connsiteY0" fmla="*/ 126016 h 126015"/>
                <a:gd name="connsiteX1" fmla="*/ 94566 w 110708"/>
                <a:gd name="connsiteY1" fmla="*/ 125920 h 126015"/>
                <a:gd name="connsiteX2" fmla="*/ 935 w 110708"/>
                <a:gd name="connsiteY2" fmla="*/ 57626 h 126015"/>
                <a:gd name="connsiteX3" fmla="*/ 649 w 110708"/>
                <a:gd name="connsiteY3" fmla="*/ 53911 h 126015"/>
                <a:gd name="connsiteX4" fmla="*/ 4364 w 110708"/>
                <a:gd name="connsiteY4" fmla="*/ 53626 h 126015"/>
                <a:gd name="connsiteX5" fmla="*/ 95614 w 110708"/>
                <a:gd name="connsiteY5" fmla="*/ 120777 h 126015"/>
                <a:gd name="connsiteX6" fmla="*/ 96471 w 110708"/>
                <a:gd name="connsiteY6" fmla="*/ 120491 h 126015"/>
                <a:gd name="connsiteX7" fmla="*/ 104662 w 110708"/>
                <a:gd name="connsiteY7" fmla="*/ 2762 h 126015"/>
                <a:gd name="connsiteX8" fmla="*/ 107234 w 110708"/>
                <a:gd name="connsiteY8" fmla="*/ 0 h 126015"/>
                <a:gd name="connsiteX9" fmla="*/ 109997 w 110708"/>
                <a:gd name="connsiteY9" fmla="*/ 2572 h 126015"/>
                <a:gd name="connsiteX10" fmla="*/ 99900 w 110708"/>
                <a:gd name="connsiteY10" fmla="*/ 124587 h 126015"/>
                <a:gd name="connsiteX11" fmla="*/ 95804 w 110708"/>
                <a:gd name="connsiteY11" fmla="*/ 126016 h 12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708" h="126015">
                  <a:moveTo>
                    <a:pt x="95804" y="126016"/>
                  </a:moveTo>
                  <a:cubicBezTo>
                    <a:pt x="95423" y="126016"/>
                    <a:pt x="94947" y="126016"/>
                    <a:pt x="94566" y="125920"/>
                  </a:cubicBezTo>
                  <a:cubicBezTo>
                    <a:pt x="77040" y="122301"/>
                    <a:pt x="4078" y="60293"/>
                    <a:pt x="935" y="57626"/>
                  </a:cubicBezTo>
                  <a:cubicBezTo>
                    <a:pt x="-208" y="56674"/>
                    <a:pt x="-303" y="54959"/>
                    <a:pt x="649" y="53911"/>
                  </a:cubicBezTo>
                  <a:cubicBezTo>
                    <a:pt x="1602" y="52768"/>
                    <a:pt x="3316" y="52673"/>
                    <a:pt x="4364" y="53626"/>
                  </a:cubicBezTo>
                  <a:cubicBezTo>
                    <a:pt x="25129" y="71342"/>
                    <a:pt x="82088" y="118015"/>
                    <a:pt x="95614" y="120777"/>
                  </a:cubicBezTo>
                  <a:cubicBezTo>
                    <a:pt x="95804" y="120777"/>
                    <a:pt x="95995" y="120872"/>
                    <a:pt x="96471" y="120491"/>
                  </a:cubicBezTo>
                  <a:cubicBezTo>
                    <a:pt x="105520" y="112871"/>
                    <a:pt x="106282" y="44196"/>
                    <a:pt x="104662" y="2762"/>
                  </a:cubicBezTo>
                  <a:cubicBezTo>
                    <a:pt x="104567" y="1333"/>
                    <a:pt x="105710" y="95"/>
                    <a:pt x="107234" y="0"/>
                  </a:cubicBezTo>
                  <a:cubicBezTo>
                    <a:pt x="108663" y="0"/>
                    <a:pt x="109901" y="1048"/>
                    <a:pt x="109997" y="2572"/>
                  </a:cubicBezTo>
                  <a:cubicBezTo>
                    <a:pt x="110473" y="13811"/>
                    <a:pt x="113902" y="112681"/>
                    <a:pt x="99900" y="124587"/>
                  </a:cubicBezTo>
                  <a:cubicBezTo>
                    <a:pt x="98662" y="125444"/>
                    <a:pt x="97233" y="126016"/>
                    <a:pt x="95804" y="126016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5F05625-C282-B3F2-596D-540E3E6E4F86}"/>
                </a:ext>
              </a:extLst>
            </p:cNvPr>
            <p:cNvSpPr/>
            <p:nvPr/>
          </p:nvSpPr>
          <p:spPr>
            <a:xfrm>
              <a:off x="4768661" y="2538651"/>
              <a:ext cx="114567" cy="114441"/>
            </a:xfrm>
            <a:custGeom>
              <a:avLst/>
              <a:gdLst>
                <a:gd name="connsiteX0" fmla="*/ 62419 w 114567"/>
                <a:gd name="connsiteY0" fmla="*/ 114442 h 114441"/>
                <a:gd name="connsiteX1" fmla="*/ 61085 w 114567"/>
                <a:gd name="connsiteY1" fmla="*/ 114251 h 114441"/>
                <a:gd name="connsiteX2" fmla="*/ 221 w 114567"/>
                <a:gd name="connsiteY2" fmla="*/ 9381 h 114441"/>
                <a:gd name="connsiteX3" fmla="*/ 1554 w 114567"/>
                <a:gd name="connsiteY3" fmla="*/ 5857 h 114441"/>
                <a:gd name="connsiteX4" fmla="*/ 5078 w 114567"/>
                <a:gd name="connsiteY4" fmla="*/ 7190 h 114441"/>
                <a:gd name="connsiteX5" fmla="*/ 62705 w 114567"/>
                <a:gd name="connsiteY5" fmla="*/ 109203 h 114441"/>
                <a:gd name="connsiteX6" fmla="*/ 109377 w 114567"/>
                <a:gd name="connsiteY6" fmla="*/ 1856 h 114441"/>
                <a:gd name="connsiteX7" fmla="*/ 112711 w 114567"/>
                <a:gd name="connsiteY7" fmla="*/ 142 h 114441"/>
                <a:gd name="connsiteX8" fmla="*/ 114425 w 114567"/>
                <a:gd name="connsiteY8" fmla="*/ 3475 h 114441"/>
                <a:gd name="connsiteX9" fmla="*/ 62419 w 114567"/>
                <a:gd name="connsiteY9" fmla="*/ 114442 h 114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567" h="114441">
                  <a:moveTo>
                    <a:pt x="62419" y="114442"/>
                  </a:moveTo>
                  <a:cubicBezTo>
                    <a:pt x="61943" y="114442"/>
                    <a:pt x="61562" y="114346"/>
                    <a:pt x="61085" y="114251"/>
                  </a:cubicBezTo>
                  <a:cubicBezTo>
                    <a:pt x="46512" y="109679"/>
                    <a:pt x="7841" y="26050"/>
                    <a:pt x="221" y="9381"/>
                  </a:cubicBezTo>
                  <a:cubicBezTo>
                    <a:pt x="-351" y="8047"/>
                    <a:pt x="221" y="6428"/>
                    <a:pt x="1554" y="5857"/>
                  </a:cubicBezTo>
                  <a:cubicBezTo>
                    <a:pt x="2888" y="5285"/>
                    <a:pt x="4507" y="5857"/>
                    <a:pt x="5078" y="7190"/>
                  </a:cubicBezTo>
                  <a:cubicBezTo>
                    <a:pt x="22319" y="45100"/>
                    <a:pt x="53180" y="106250"/>
                    <a:pt x="62705" y="109203"/>
                  </a:cubicBezTo>
                  <a:cubicBezTo>
                    <a:pt x="68896" y="111108"/>
                    <a:pt x="90708" y="61006"/>
                    <a:pt x="109377" y="1856"/>
                  </a:cubicBezTo>
                  <a:cubicBezTo>
                    <a:pt x="109853" y="428"/>
                    <a:pt x="111282" y="-334"/>
                    <a:pt x="112711" y="142"/>
                  </a:cubicBezTo>
                  <a:cubicBezTo>
                    <a:pt x="114140" y="618"/>
                    <a:pt x="114902" y="2047"/>
                    <a:pt x="114425" y="3475"/>
                  </a:cubicBezTo>
                  <a:cubicBezTo>
                    <a:pt x="103662" y="37289"/>
                    <a:pt x="77659" y="114442"/>
                    <a:pt x="62419" y="114442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99784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2FAFA">
                <a:alpha val="80000"/>
                <a:lumMod val="50000"/>
                <a:lumOff val="50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矩形: 圆顶角 285">
            <a:extLst>
              <a:ext uri="{FF2B5EF4-FFF2-40B4-BE49-F238E27FC236}">
                <a16:creationId xmlns:a16="http://schemas.microsoft.com/office/drawing/2014/main" id="{D133E1A9-CD92-A326-715C-FF56B76BCD34}"/>
              </a:ext>
            </a:extLst>
          </p:cNvPr>
          <p:cNvSpPr/>
          <p:nvPr/>
        </p:nvSpPr>
        <p:spPr bwMode="auto">
          <a:xfrm>
            <a:off x="507999" y="846702"/>
            <a:ext cx="1965207" cy="3994663"/>
          </a:xfrm>
          <a:prstGeom prst="round2SameRect">
            <a:avLst>
              <a:gd name="adj1" fmla="val 6378"/>
              <a:gd name="adj2" fmla="val 0"/>
            </a:avLst>
          </a:prstGeom>
          <a:noFill/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20" name="矩形: 圆顶角 319">
            <a:extLst>
              <a:ext uri="{FF2B5EF4-FFF2-40B4-BE49-F238E27FC236}">
                <a16:creationId xmlns:a16="http://schemas.microsoft.com/office/drawing/2014/main" id="{7CF7A9E5-DB73-F12F-BA16-58D3204AA228}"/>
              </a:ext>
            </a:extLst>
          </p:cNvPr>
          <p:cNvSpPr/>
          <p:nvPr/>
        </p:nvSpPr>
        <p:spPr bwMode="auto">
          <a:xfrm>
            <a:off x="6659731" y="838200"/>
            <a:ext cx="1970761" cy="2544535"/>
          </a:xfrm>
          <a:prstGeom prst="round2SameRect">
            <a:avLst>
              <a:gd name="adj1" fmla="val 6762"/>
              <a:gd name="adj2" fmla="val 0"/>
            </a:avLst>
          </a:prstGeom>
          <a:gradFill>
            <a:gsLst>
              <a:gs pos="10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77800" dist="76200" dir="5400000" algn="t" rotWithShape="0">
              <a:schemeClr val="accent2">
                <a:lumMod val="50000"/>
                <a:alpha val="26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矩形: 圆顶角 318">
            <a:extLst>
              <a:ext uri="{FF2B5EF4-FFF2-40B4-BE49-F238E27FC236}">
                <a16:creationId xmlns:a16="http://schemas.microsoft.com/office/drawing/2014/main" id="{D8664B8A-278A-0AC1-3DD6-EA6D255BFB0B}"/>
              </a:ext>
            </a:extLst>
          </p:cNvPr>
          <p:cNvSpPr/>
          <p:nvPr/>
        </p:nvSpPr>
        <p:spPr bwMode="auto">
          <a:xfrm>
            <a:off x="4605073" y="838200"/>
            <a:ext cx="1970760" cy="2544535"/>
          </a:xfrm>
          <a:prstGeom prst="round2SameRect">
            <a:avLst>
              <a:gd name="adj1" fmla="val 8847"/>
              <a:gd name="adj2" fmla="val 0"/>
            </a:avLst>
          </a:prstGeom>
          <a:gradFill>
            <a:gsLst>
              <a:gs pos="10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77800" dist="76200" dir="5400000" algn="t" rotWithShape="0">
              <a:schemeClr val="accent2">
                <a:lumMod val="50000"/>
                <a:alpha val="26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矩形: 圆顶角 317">
            <a:extLst>
              <a:ext uri="{FF2B5EF4-FFF2-40B4-BE49-F238E27FC236}">
                <a16:creationId xmlns:a16="http://schemas.microsoft.com/office/drawing/2014/main" id="{B2531357-9A95-B8D5-8CF0-7BD4F992C75B}"/>
              </a:ext>
            </a:extLst>
          </p:cNvPr>
          <p:cNvSpPr/>
          <p:nvPr/>
        </p:nvSpPr>
        <p:spPr bwMode="auto">
          <a:xfrm>
            <a:off x="2557104" y="838200"/>
            <a:ext cx="1964071" cy="2544535"/>
          </a:xfrm>
          <a:prstGeom prst="round2SameRect">
            <a:avLst>
              <a:gd name="adj1" fmla="val 9344"/>
              <a:gd name="adj2" fmla="val 0"/>
            </a:avLst>
          </a:prstGeom>
          <a:gradFill>
            <a:gsLst>
              <a:gs pos="10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77800" dist="76200" dir="5400000" algn="t" rotWithShape="0">
              <a:schemeClr val="accent2">
                <a:lumMod val="50000"/>
                <a:alpha val="26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317" name="矩形: 圆顶角 316">
            <a:extLst>
              <a:ext uri="{FF2B5EF4-FFF2-40B4-BE49-F238E27FC236}">
                <a16:creationId xmlns:a16="http://schemas.microsoft.com/office/drawing/2014/main" id="{1CECB682-3550-611F-7367-938A84A82386}"/>
              </a:ext>
            </a:extLst>
          </p:cNvPr>
          <p:cNvSpPr/>
          <p:nvPr/>
        </p:nvSpPr>
        <p:spPr bwMode="auto">
          <a:xfrm>
            <a:off x="507999" y="848874"/>
            <a:ext cx="1965207" cy="2523186"/>
          </a:xfrm>
          <a:prstGeom prst="round2SameRect">
            <a:avLst>
              <a:gd name="adj1" fmla="val 7895"/>
              <a:gd name="adj2" fmla="val 0"/>
            </a:avLst>
          </a:prstGeom>
          <a:gradFill>
            <a:gsLst>
              <a:gs pos="10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77800" dist="76200" dir="5400000" algn="t" rotWithShape="0">
              <a:schemeClr val="accent2">
                <a:lumMod val="50000"/>
                <a:alpha val="26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34" name="矩形: 圆顶角 333">
            <a:extLst>
              <a:ext uri="{FF2B5EF4-FFF2-40B4-BE49-F238E27FC236}">
                <a16:creationId xmlns:a16="http://schemas.microsoft.com/office/drawing/2014/main" id="{FF6375E4-C1DF-CA82-0B7D-992161A99A42}"/>
              </a:ext>
            </a:extLst>
          </p:cNvPr>
          <p:cNvSpPr/>
          <p:nvPr/>
        </p:nvSpPr>
        <p:spPr bwMode="auto">
          <a:xfrm>
            <a:off x="507999" y="848874"/>
            <a:ext cx="1965207" cy="554018"/>
          </a:xfrm>
          <a:prstGeom prst="round2SameRect">
            <a:avLst>
              <a:gd name="adj1" fmla="val 18659"/>
              <a:gd name="adj2" fmla="val 0"/>
            </a:avLst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77800" dist="76200" dir="5400000" algn="t" rotWithShape="0">
              <a:schemeClr val="accent2">
                <a:lumMod val="50000"/>
                <a:alpha val="26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35" name="矩形: 圆顶角 334">
            <a:extLst>
              <a:ext uri="{FF2B5EF4-FFF2-40B4-BE49-F238E27FC236}">
                <a16:creationId xmlns:a16="http://schemas.microsoft.com/office/drawing/2014/main" id="{42E5F87B-D4EA-21D4-A4C5-990A75836B8B}"/>
              </a:ext>
            </a:extLst>
          </p:cNvPr>
          <p:cNvSpPr/>
          <p:nvPr/>
        </p:nvSpPr>
        <p:spPr bwMode="auto">
          <a:xfrm>
            <a:off x="2557104" y="838201"/>
            <a:ext cx="1964071" cy="558706"/>
          </a:xfrm>
          <a:prstGeom prst="round2SameRect">
            <a:avLst>
              <a:gd name="adj1" fmla="val 21797"/>
              <a:gd name="adj2" fmla="val 0"/>
            </a:avLst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77800" dist="76200" dir="5400000" algn="t" rotWithShape="0">
              <a:schemeClr val="accent2">
                <a:lumMod val="50000"/>
                <a:alpha val="26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336" name="矩形: 圆顶角 335">
            <a:extLst>
              <a:ext uri="{FF2B5EF4-FFF2-40B4-BE49-F238E27FC236}">
                <a16:creationId xmlns:a16="http://schemas.microsoft.com/office/drawing/2014/main" id="{FBFFD0F4-D70A-1B2B-840A-424878513886}"/>
              </a:ext>
            </a:extLst>
          </p:cNvPr>
          <p:cNvSpPr/>
          <p:nvPr/>
        </p:nvSpPr>
        <p:spPr bwMode="auto">
          <a:xfrm>
            <a:off x="4605073" y="838201"/>
            <a:ext cx="1970760" cy="558706"/>
          </a:xfrm>
          <a:prstGeom prst="round2SameRect">
            <a:avLst>
              <a:gd name="adj1" fmla="val 21300"/>
              <a:gd name="adj2" fmla="val 0"/>
            </a:avLst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77800" dist="76200" dir="5400000" algn="t" rotWithShape="0">
              <a:schemeClr val="accent2">
                <a:lumMod val="50000"/>
                <a:alpha val="26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矩形: 圆顶角 336">
            <a:extLst>
              <a:ext uri="{FF2B5EF4-FFF2-40B4-BE49-F238E27FC236}">
                <a16:creationId xmlns:a16="http://schemas.microsoft.com/office/drawing/2014/main" id="{B08C4879-536A-0466-F71C-B8E3418B0E8B}"/>
              </a:ext>
            </a:extLst>
          </p:cNvPr>
          <p:cNvSpPr/>
          <p:nvPr/>
        </p:nvSpPr>
        <p:spPr bwMode="auto">
          <a:xfrm>
            <a:off x="6659731" y="838201"/>
            <a:ext cx="1970761" cy="558706"/>
          </a:xfrm>
          <a:prstGeom prst="round2SameRect">
            <a:avLst>
              <a:gd name="adj1" fmla="val 22773"/>
              <a:gd name="adj2" fmla="val 0"/>
            </a:avLst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77800" dist="76200" dir="5400000" algn="t" rotWithShape="0">
              <a:schemeClr val="accent2">
                <a:lumMod val="50000"/>
                <a:alpha val="26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任意多边形: 形状 320">
            <a:extLst>
              <a:ext uri="{FF2B5EF4-FFF2-40B4-BE49-F238E27FC236}">
                <a16:creationId xmlns:a16="http://schemas.microsoft.com/office/drawing/2014/main" id="{5DE475F3-30AE-1CD3-C722-F821002C65DA}"/>
              </a:ext>
            </a:extLst>
          </p:cNvPr>
          <p:cNvSpPr/>
          <p:nvPr/>
        </p:nvSpPr>
        <p:spPr>
          <a:xfrm>
            <a:off x="0" y="4507365"/>
            <a:ext cx="1341368" cy="480210"/>
          </a:xfrm>
          <a:custGeom>
            <a:avLst/>
            <a:gdLst>
              <a:gd name="connsiteX0" fmla="*/ 1249299 w 1249469"/>
              <a:gd name="connsiteY0" fmla="*/ 383716 h 383716"/>
              <a:gd name="connsiteX1" fmla="*/ 0 w 1249469"/>
              <a:gd name="connsiteY1" fmla="*/ 383716 h 383716"/>
              <a:gd name="connsiteX2" fmla="*/ 170021 w 1249469"/>
              <a:gd name="connsiteY2" fmla="*/ 229697 h 383716"/>
              <a:gd name="connsiteX3" fmla="*/ 333184 w 1249469"/>
              <a:gd name="connsiteY3" fmla="*/ 258844 h 383716"/>
              <a:gd name="connsiteX4" fmla="*/ 669417 w 1249469"/>
              <a:gd name="connsiteY4" fmla="*/ 203884 h 383716"/>
              <a:gd name="connsiteX5" fmla="*/ 1002221 w 1249469"/>
              <a:gd name="connsiteY5" fmla="*/ 145 h 383716"/>
              <a:gd name="connsiteX6" fmla="*/ 1249299 w 1249469"/>
              <a:gd name="connsiteY6" fmla="*/ 383716 h 383716"/>
              <a:gd name="connsiteX0" fmla="*/ 1341198 w 1341368"/>
              <a:gd name="connsiteY0" fmla="*/ 383716 h 480210"/>
              <a:gd name="connsiteX1" fmla="*/ 0 w 1341368"/>
              <a:gd name="connsiteY1" fmla="*/ 480210 h 480210"/>
              <a:gd name="connsiteX2" fmla="*/ 261920 w 1341368"/>
              <a:gd name="connsiteY2" fmla="*/ 229697 h 480210"/>
              <a:gd name="connsiteX3" fmla="*/ 425083 w 1341368"/>
              <a:gd name="connsiteY3" fmla="*/ 258844 h 480210"/>
              <a:gd name="connsiteX4" fmla="*/ 761316 w 1341368"/>
              <a:gd name="connsiteY4" fmla="*/ 203884 h 480210"/>
              <a:gd name="connsiteX5" fmla="*/ 1094120 w 1341368"/>
              <a:gd name="connsiteY5" fmla="*/ 145 h 480210"/>
              <a:gd name="connsiteX6" fmla="*/ 1341198 w 1341368"/>
              <a:gd name="connsiteY6" fmla="*/ 383716 h 480210"/>
              <a:gd name="connsiteX0" fmla="*/ 1341198 w 1341368"/>
              <a:gd name="connsiteY0" fmla="*/ 383716 h 480210"/>
              <a:gd name="connsiteX1" fmla="*/ 0 w 1341368"/>
              <a:gd name="connsiteY1" fmla="*/ 480210 h 480210"/>
              <a:gd name="connsiteX2" fmla="*/ 261920 w 1341368"/>
              <a:gd name="connsiteY2" fmla="*/ 229697 h 480210"/>
              <a:gd name="connsiteX3" fmla="*/ 425083 w 1341368"/>
              <a:gd name="connsiteY3" fmla="*/ 258844 h 480210"/>
              <a:gd name="connsiteX4" fmla="*/ 761316 w 1341368"/>
              <a:gd name="connsiteY4" fmla="*/ 203884 h 480210"/>
              <a:gd name="connsiteX5" fmla="*/ 1094120 w 1341368"/>
              <a:gd name="connsiteY5" fmla="*/ 145 h 480210"/>
              <a:gd name="connsiteX6" fmla="*/ 1341198 w 1341368"/>
              <a:gd name="connsiteY6" fmla="*/ 383716 h 480210"/>
              <a:gd name="connsiteX0" fmla="*/ 1341198 w 1341368"/>
              <a:gd name="connsiteY0" fmla="*/ 383716 h 480210"/>
              <a:gd name="connsiteX1" fmla="*/ 0 w 1341368"/>
              <a:gd name="connsiteY1" fmla="*/ 480210 h 480210"/>
              <a:gd name="connsiteX2" fmla="*/ 261920 w 1341368"/>
              <a:gd name="connsiteY2" fmla="*/ 229697 h 480210"/>
              <a:gd name="connsiteX3" fmla="*/ 425083 w 1341368"/>
              <a:gd name="connsiteY3" fmla="*/ 258844 h 480210"/>
              <a:gd name="connsiteX4" fmla="*/ 761316 w 1341368"/>
              <a:gd name="connsiteY4" fmla="*/ 203884 h 480210"/>
              <a:gd name="connsiteX5" fmla="*/ 1094120 w 1341368"/>
              <a:gd name="connsiteY5" fmla="*/ 145 h 480210"/>
              <a:gd name="connsiteX6" fmla="*/ 1341198 w 1341368"/>
              <a:gd name="connsiteY6" fmla="*/ 383716 h 480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1368" h="480210">
                <a:moveTo>
                  <a:pt x="1341198" y="383716"/>
                </a:moveTo>
                <a:cubicBezTo>
                  <a:pt x="924765" y="383716"/>
                  <a:pt x="416433" y="480210"/>
                  <a:pt x="0" y="480210"/>
                </a:cubicBezTo>
                <a:cubicBezTo>
                  <a:pt x="0" y="480210"/>
                  <a:pt x="172693" y="225236"/>
                  <a:pt x="261920" y="229697"/>
                </a:cubicBezTo>
                <a:cubicBezTo>
                  <a:pt x="351147" y="234158"/>
                  <a:pt x="368410" y="305516"/>
                  <a:pt x="425083" y="258844"/>
                </a:cubicBezTo>
                <a:cubicBezTo>
                  <a:pt x="462421" y="228078"/>
                  <a:pt x="565958" y="16337"/>
                  <a:pt x="761316" y="203884"/>
                </a:cubicBezTo>
                <a:cubicBezTo>
                  <a:pt x="898952" y="336091"/>
                  <a:pt x="831610" y="8908"/>
                  <a:pt x="1094120" y="145"/>
                </a:cubicBezTo>
                <a:cubicBezTo>
                  <a:pt x="1356629" y="-8618"/>
                  <a:pt x="1341198" y="383716"/>
                  <a:pt x="1341198" y="383716"/>
                </a:cubicBezTo>
                <a:close/>
              </a:path>
            </a:pathLst>
          </a:custGeom>
          <a:solidFill>
            <a:srgbClr val="3B698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9" name="矩形: 圆顶角 288">
            <a:extLst>
              <a:ext uri="{FF2B5EF4-FFF2-40B4-BE49-F238E27FC236}">
                <a16:creationId xmlns:a16="http://schemas.microsoft.com/office/drawing/2014/main" id="{1E1589F4-8128-53E6-8A8E-9A6321801BA4}"/>
              </a:ext>
            </a:extLst>
          </p:cNvPr>
          <p:cNvSpPr/>
          <p:nvPr/>
        </p:nvSpPr>
        <p:spPr bwMode="auto">
          <a:xfrm>
            <a:off x="6659731" y="838200"/>
            <a:ext cx="1970761" cy="3759191"/>
          </a:xfrm>
          <a:prstGeom prst="round2SameRect">
            <a:avLst>
              <a:gd name="adj1" fmla="val 6762"/>
              <a:gd name="adj2" fmla="val 0"/>
            </a:avLst>
          </a:prstGeom>
          <a:noFill/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矩形: 圆顶角 286">
            <a:extLst>
              <a:ext uri="{FF2B5EF4-FFF2-40B4-BE49-F238E27FC236}">
                <a16:creationId xmlns:a16="http://schemas.microsoft.com/office/drawing/2014/main" id="{8A9A34BF-C5CA-CE22-B533-656E9F01B167}"/>
              </a:ext>
            </a:extLst>
          </p:cNvPr>
          <p:cNvSpPr/>
          <p:nvPr/>
        </p:nvSpPr>
        <p:spPr bwMode="auto">
          <a:xfrm>
            <a:off x="2557104" y="838200"/>
            <a:ext cx="1964071" cy="3759191"/>
          </a:xfrm>
          <a:prstGeom prst="round2SameRect">
            <a:avLst>
              <a:gd name="adj1" fmla="val 6308"/>
              <a:gd name="adj2" fmla="val 0"/>
            </a:avLst>
          </a:prstGeom>
          <a:noFill/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矩形: 圆顶角 287">
            <a:extLst>
              <a:ext uri="{FF2B5EF4-FFF2-40B4-BE49-F238E27FC236}">
                <a16:creationId xmlns:a16="http://schemas.microsoft.com/office/drawing/2014/main" id="{D35FBA54-A35D-4D05-91E8-D36200D7CB11}"/>
              </a:ext>
            </a:extLst>
          </p:cNvPr>
          <p:cNvSpPr/>
          <p:nvPr/>
        </p:nvSpPr>
        <p:spPr bwMode="auto">
          <a:xfrm>
            <a:off x="4605073" y="838200"/>
            <a:ext cx="1970760" cy="3759191"/>
          </a:xfrm>
          <a:prstGeom prst="round2SameRect">
            <a:avLst>
              <a:gd name="adj1" fmla="val 8847"/>
              <a:gd name="adj2" fmla="val 0"/>
            </a:avLst>
          </a:prstGeom>
          <a:noFill/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15ED9646-3C3C-4736-3030-63D72FBF8F3D}"/>
              </a:ext>
            </a:extLst>
          </p:cNvPr>
          <p:cNvSpPr/>
          <p:nvPr/>
        </p:nvSpPr>
        <p:spPr>
          <a:xfrm>
            <a:off x="7386531" y="4334285"/>
            <a:ext cx="1249469" cy="383716"/>
          </a:xfrm>
          <a:custGeom>
            <a:avLst/>
            <a:gdLst>
              <a:gd name="connsiteX0" fmla="*/ 1249299 w 1249469"/>
              <a:gd name="connsiteY0" fmla="*/ 383716 h 383716"/>
              <a:gd name="connsiteX1" fmla="*/ 0 w 1249469"/>
              <a:gd name="connsiteY1" fmla="*/ 383716 h 383716"/>
              <a:gd name="connsiteX2" fmla="*/ 170021 w 1249469"/>
              <a:gd name="connsiteY2" fmla="*/ 229697 h 383716"/>
              <a:gd name="connsiteX3" fmla="*/ 333184 w 1249469"/>
              <a:gd name="connsiteY3" fmla="*/ 258844 h 383716"/>
              <a:gd name="connsiteX4" fmla="*/ 669417 w 1249469"/>
              <a:gd name="connsiteY4" fmla="*/ 203884 h 383716"/>
              <a:gd name="connsiteX5" fmla="*/ 1002221 w 1249469"/>
              <a:gd name="connsiteY5" fmla="*/ 145 h 383716"/>
              <a:gd name="connsiteX6" fmla="*/ 1249299 w 1249469"/>
              <a:gd name="connsiteY6" fmla="*/ 383716 h 38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9469" h="383716">
                <a:moveTo>
                  <a:pt x="1249299" y="383716"/>
                </a:moveTo>
                <a:lnTo>
                  <a:pt x="0" y="383716"/>
                </a:lnTo>
                <a:cubicBezTo>
                  <a:pt x="0" y="383716"/>
                  <a:pt x="79248" y="232745"/>
                  <a:pt x="170021" y="229697"/>
                </a:cubicBezTo>
                <a:cubicBezTo>
                  <a:pt x="260794" y="226649"/>
                  <a:pt x="276511" y="305516"/>
                  <a:pt x="333184" y="258844"/>
                </a:cubicBezTo>
                <a:cubicBezTo>
                  <a:pt x="370522" y="228078"/>
                  <a:pt x="474059" y="16337"/>
                  <a:pt x="669417" y="203884"/>
                </a:cubicBezTo>
                <a:cubicBezTo>
                  <a:pt x="807053" y="336091"/>
                  <a:pt x="739711" y="8908"/>
                  <a:pt x="1002221" y="145"/>
                </a:cubicBezTo>
                <a:cubicBezTo>
                  <a:pt x="1264730" y="-8618"/>
                  <a:pt x="1249299" y="383716"/>
                  <a:pt x="1249299" y="383716"/>
                </a:cubicBezTo>
                <a:close/>
              </a:path>
            </a:pathLst>
          </a:custGeom>
          <a:solidFill>
            <a:srgbClr val="3B698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6" name="图形 2">
            <a:extLst>
              <a:ext uri="{FF2B5EF4-FFF2-40B4-BE49-F238E27FC236}">
                <a16:creationId xmlns:a16="http://schemas.microsoft.com/office/drawing/2014/main" id="{E0AE186A-E3E8-E8A3-824E-FFE780E15F26}"/>
              </a:ext>
            </a:extLst>
          </p:cNvPr>
          <p:cNvGrpSpPr/>
          <p:nvPr/>
        </p:nvGrpSpPr>
        <p:grpSpPr>
          <a:xfrm rot="4483709">
            <a:off x="3942484" y="4033890"/>
            <a:ext cx="313613" cy="757134"/>
            <a:chOff x="4608236" y="1984446"/>
            <a:chExt cx="313613" cy="757134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A561292-1BC1-3011-1198-37C2F7A26118}"/>
                </a:ext>
              </a:extLst>
            </p:cNvPr>
            <p:cNvSpPr/>
            <p:nvPr/>
          </p:nvSpPr>
          <p:spPr>
            <a:xfrm>
              <a:off x="4608236" y="1984446"/>
              <a:ext cx="313613" cy="756951"/>
            </a:xfrm>
            <a:custGeom>
              <a:avLst/>
              <a:gdLst>
                <a:gd name="connsiteX0" fmla="*/ 294567 w 313613"/>
                <a:gd name="connsiteY0" fmla="*/ 681030 h 756951"/>
                <a:gd name="connsiteX1" fmla="*/ 236940 w 313613"/>
                <a:gd name="connsiteY1" fmla="*/ 334701 h 756951"/>
                <a:gd name="connsiteX2" fmla="*/ 143119 w 313613"/>
                <a:gd name="connsiteY2" fmla="*/ 4565 h 756951"/>
                <a:gd name="connsiteX3" fmla="*/ 46250 w 313613"/>
                <a:gd name="connsiteY3" fmla="*/ 381564 h 756951"/>
                <a:gd name="connsiteX4" fmla="*/ 203888 w 313613"/>
                <a:gd name="connsiteY4" fmla="*/ 754563 h 756951"/>
                <a:gd name="connsiteX5" fmla="*/ 294567 w 313613"/>
                <a:gd name="connsiteY5" fmla="*/ 681030 h 75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3613" h="756951">
                  <a:moveTo>
                    <a:pt x="294567" y="681030"/>
                  </a:moveTo>
                  <a:cubicBezTo>
                    <a:pt x="294567" y="681030"/>
                    <a:pt x="364289" y="466146"/>
                    <a:pt x="236940" y="334701"/>
                  </a:cubicBezTo>
                  <a:cubicBezTo>
                    <a:pt x="83683" y="176396"/>
                    <a:pt x="194078" y="43808"/>
                    <a:pt x="143119" y="4565"/>
                  </a:cubicBezTo>
                  <a:cubicBezTo>
                    <a:pt x="92160" y="-34679"/>
                    <a:pt x="-82147" y="186587"/>
                    <a:pt x="46250" y="381564"/>
                  </a:cubicBezTo>
                  <a:cubicBezTo>
                    <a:pt x="150929" y="540632"/>
                    <a:pt x="96637" y="726655"/>
                    <a:pt x="203888" y="754563"/>
                  </a:cubicBezTo>
                  <a:cubicBezTo>
                    <a:pt x="273993" y="772756"/>
                    <a:pt x="294567" y="681030"/>
                    <a:pt x="294567" y="681030"/>
                  </a:cubicBezTo>
                  <a:close/>
                </a:path>
              </a:pathLst>
            </a:custGeom>
            <a:solidFill>
              <a:srgbClr val="7ACF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E01BDE7-7F65-4C8B-7BA6-2BB8DE0B56F7}"/>
                </a:ext>
              </a:extLst>
            </p:cNvPr>
            <p:cNvSpPr/>
            <p:nvPr/>
          </p:nvSpPr>
          <p:spPr>
            <a:xfrm>
              <a:off x="4692817" y="2055111"/>
              <a:ext cx="141498" cy="686468"/>
            </a:xfrm>
            <a:custGeom>
              <a:avLst/>
              <a:gdLst>
                <a:gd name="connsiteX0" fmla="*/ 125118 w 141498"/>
                <a:gd name="connsiteY0" fmla="*/ 686469 h 686468"/>
                <a:gd name="connsiteX1" fmla="*/ 124546 w 141498"/>
                <a:gd name="connsiteY1" fmla="*/ 686374 h 686468"/>
                <a:gd name="connsiteX2" fmla="*/ 122451 w 141498"/>
                <a:gd name="connsiteY2" fmla="*/ 683231 h 686468"/>
                <a:gd name="connsiteX3" fmla="*/ 71682 w 141498"/>
                <a:gd name="connsiteY3" fmla="*/ 350808 h 686468"/>
                <a:gd name="connsiteX4" fmla="*/ 28915 w 141498"/>
                <a:gd name="connsiteY4" fmla="*/ 267274 h 686468"/>
                <a:gd name="connsiteX5" fmla="*/ 13866 w 141498"/>
                <a:gd name="connsiteY5" fmla="*/ 1907 h 686468"/>
                <a:gd name="connsiteX6" fmla="*/ 17199 w 141498"/>
                <a:gd name="connsiteY6" fmla="*/ 98 h 686468"/>
                <a:gd name="connsiteX7" fmla="*/ 19009 w 141498"/>
                <a:gd name="connsiteY7" fmla="*/ 3431 h 686468"/>
                <a:gd name="connsiteX8" fmla="*/ 33868 w 141498"/>
                <a:gd name="connsiteY8" fmla="*/ 265178 h 686468"/>
                <a:gd name="connsiteX9" fmla="*/ 76350 w 141498"/>
                <a:gd name="connsiteY9" fmla="*/ 348141 h 686468"/>
                <a:gd name="connsiteX10" fmla="*/ 127689 w 141498"/>
                <a:gd name="connsiteY10" fmla="*/ 684183 h 686468"/>
                <a:gd name="connsiteX11" fmla="*/ 125118 w 141498"/>
                <a:gd name="connsiteY11" fmla="*/ 686469 h 686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1498" h="686468">
                  <a:moveTo>
                    <a:pt x="125118" y="686469"/>
                  </a:moveTo>
                  <a:cubicBezTo>
                    <a:pt x="124927" y="686469"/>
                    <a:pt x="124737" y="686469"/>
                    <a:pt x="124546" y="686374"/>
                  </a:cubicBezTo>
                  <a:cubicBezTo>
                    <a:pt x="123117" y="686088"/>
                    <a:pt x="122165" y="684659"/>
                    <a:pt x="122451" y="683231"/>
                  </a:cubicBezTo>
                  <a:cubicBezTo>
                    <a:pt x="158646" y="505113"/>
                    <a:pt x="118355" y="433676"/>
                    <a:pt x="71682" y="350808"/>
                  </a:cubicBezTo>
                  <a:cubicBezTo>
                    <a:pt x="57109" y="324995"/>
                    <a:pt x="42155" y="298325"/>
                    <a:pt x="28915" y="267274"/>
                  </a:cubicBezTo>
                  <a:cubicBezTo>
                    <a:pt x="-25473" y="138972"/>
                    <a:pt x="13485" y="3241"/>
                    <a:pt x="13866" y="1907"/>
                  </a:cubicBezTo>
                  <a:cubicBezTo>
                    <a:pt x="14247" y="479"/>
                    <a:pt x="15771" y="-283"/>
                    <a:pt x="17199" y="98"/>
                  </a:cubicBezTo>
                  <a:cubicBezTo>
                    <a:pt x="18628" y="479"/>
                    <a:pt x="19390" y="2003"/>
                    <a:pt x="19009" y="3431"/>
                  </a:cubicBezTo>
                  <a:cubicBezTo>
                    <a:pt x="18628" y="4765"/>
                    <a:pt x="-19758" y="138686"/>
                    <a:pt x="33868" y="265178"/>
                  </a:cubicBezTo>
                  <a:cubicBezTo>
                    <a:pt x="46917" y="295944"/>
                    <a:pt x="61872" y="322519"/>
                    <a:pt x="76350" y="348141"/>
                  </a:cubicBezTo>
                  <a:cubicBezTo>
                    <a:pt x="121594" y="428437"/>
                    <a:pt x="164265" y="504161"/>
                    <a:pt x="127689" y="684183"/>
                  </a:cubicBezTo>
                  <a:cubicBezTo>
                    <a:pt x="127499" y="685612"/>
                    <a:pt x="126356" y="686469"/>
                    <a:pt x="125118" y="686469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D2A4E81-EEAA-8B61-1D02-615AC2580B8D}"/>
                </a:ext>
              </a:extLst>
            </p:cNvPr>
            <p:cNvSpPr/>
            <p:nvPr/>
          </p:nvSpPr>
          <p:spPr>
            <a:xfrm>
              <a:off x="4658872" y="2110268"/>
              <a:ext cx="83429" cy="121439"/>
            </a:xfrm>
            <a:custGeom>
              <a:avLst/>
              <a:gdLst>
                <a:gd name="connsiteX0" fmla="*/ 40953 w 83429"/>
                <a:gd name="connsiteY0" fmla="*/ 121439 h 121439"/>
                <a:gd name="connsiteX1" fmla="*/ 39429 w 83429"/>
                <a:gd name="connsiteY1" fmla="*/ 121153 h 121439"/>
                <a:gd name="connsiteX2" fmla="*/ 91 w 83429"/>
                <a:gd name="connsiteY2" fmla="*/ 8949 h 121439"/>
                <a:gd name="connsiteX3" fmla="*/ 1995 w 83429"/>
                <a:gd name="connsiteY3" fmla="*/ 5710 h 121439"/>
                <a:gd name="connsiteX4" fmla="*/ 5234 w 83429"/>
                <a:gd name="connsiteY4" fmla="*/ 7615 h 121439"/>
                <a:gd name="connsiteX5" fmla="*/ 41048 w 83429"/>
                <a:gd name="connsiteY5" fmla="*/ 115819 h 121439"/>
                <a:gd name="connsiteX6" fmla="*/ 78195 w 83429"/>
                <a:gd name="connsiteY6" fmla="*/ 1995 h 121439"/>
                <a:gd name="connsiteX7" fmla="*/ 81434 w 83429"/>
                <a:gd name="connsiteY7" fmla="*/ 90 h 121439"/>
                <a:gd name="connsiteX8" fmla="*/ 83339 w 83429"/>
                <a:gd name="connsiteY8" fmla="*/ 3329 h 121439"/>
                <a:gd name="connsiteX9" fmla="*/ 42858 w 83429"/>
                <a:gd name="connsiteY9" fmla="*/ 120963 h 121439"/>
                <a:gd name="connsiteX10" fmla="*/ 40953 w 83429"/>
                <a:gd name="connsiteY10" fmla="*/ 121439 h 12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429" h="121439">
                  <a:moveTo>
                    <a:pt x="40953" y="121439"/>
                  </a:moveTo>
                  <a:cubicBezTo>
                    <a:pt x="40476" y="121439"/>
                    <a:pt x="39905" y="121344"/>
                    <a:pt x="39429" y="121153"/>
                  </a:cubicBezTo>
                  <a:cubicBezTo>
                    <a:pt x="29332" y="116962"/>
                    <a:pt x="6758" y="34285"/>
                    <a:pt x="91" y="8949"/>
                  </a:cubicBezTo>
                  <a:cubicBezTo>
                    <a:pt x="-291" y="7520"/>
                    <a:pt x="567" y="6091"/>
                    <a:pt x="1995" y="5710"/>
                  </a:cubicBezTo>
                  <a:cubicBezTo>
                    <a:pt x="3424" y="5329"/>
                    <a:pt x="4853" y="6186"/>
                    <a:pt x="5234" y="7615"/>
                  </a:cubicBezTo>
                  <a:cubicBezTo>
                    <a:pt x="18283" y="56955"/>
                    <a:pt x="34952" y="109819"/>
                    <a:pt x="41048" y="115819"/>
                  </a:cubicBezTo>
                  <a:cubicBezTo>
                    <a:pt x="47620" y="110009"/>
                    <a:pt x="64860" y="54193"/>
                    <a:pt x="78195" y="1995"/>
                  </a:cubicBezTo>
                  <a:cubicBezTo>
                    <a:pt x="78576" y="567"/>
                    <a:pt x="80005" y="-290"/>
                    <a:pt x="81434" y="90"/>
                  </a:cubicBezTo>
                  <a:cubicBezTo>
                    <a:pt x="82863" y="472"/>
                    <a:pt x="83720" y="1900"/>
                    <a:pt x="83339" y="3329"/>
                  </a:cubicBezTo>
                  <a:cubicBezTo>
                    <a:pt x="78576" y="21998"/>
                    <a:pt x="54192" y="115248"/>
                    <a:pt x="42858" y="120963"/>
                  </a:cubicBezTo>
                  <a:cubicBezTo>
                    <a:pt x="42191" y="121249"/>
                    <a:pt x="41524" y="121439"/>
                    <a:pt x="40953" y="121439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C014271-AAA4-26A6-2954-5CE31C20FF29}"/>
                </a:ext>
              </a:extLst>
            </p:cNvPr>
            <p:cNvSpPr/>
            <p:nvPr/>
          </p:nvSpPr>
          <p:spPr>
            <a:xfrm>
              <a:off x="4658789" y="2251228"/>
              <a:ext cx="90285" cy="99446"/>
            </a:xfrm>
            <a:custGeom>
              <a:avLst/>
              <a:gdLst>
                <a:gd name="connsiteX0" fmla="*/ 74468 w 90285"/>
                <a:gd name="connsiteY0" fmla="*/ 99446 h 99446"/>
                <a:gd name="connsiteX1" fmla="*/ 649 w 90285"/>
                <a:gd name="connsiteY1" fmla="*/ 30866 h 99446"/>
                <a:gd name="connsiteX2" fmla="*/ 935 w 90285"/>
                <a:gd name="connsiteY2" fmla="*/ 27152 h 99446"/>
                <a:gd name="connsiteX3" fmla="*/ 4650 w 90285"/>
                <a:gd name="connsiteY3" fmla="*/ 27437 h 99446"/>
                <a:gd name="connsiteX4" fmla="*/ 74468 w 90285"/>
                <a:gd name="connsiteY4" fmla="*/ 94112 h 99446"/>
                <a:gd name="connsiteX5" fmla="*/ 85041 w 90285"/>
                <a:gd name="connsiteY5" fmla="*/ 2482 h 99446"/>
                <a:gd name="connsiteX6" fmla="*/ 87803 w 90285"/>
                <a:gd name="connsiteY6" fmla="*/ 6 h 99446"/>
                <a:gd name="connsiteX7" fmla="*/ 90280 w 90285"/>
                <a:gd name="connsiteY7" fmla="*/ 2768 h 99446"/>
                <a:gd name="connsiteX8" fmla="*/ 79136 w 90285"/>
                <a:gd name="connsiteY8" fmla="*/ 96399 h 99446"/>
                <a:gd name="connsiteX9" fmla="*/ 75040 w 90285"/>
                <a:gd name="connsiteY9" fmla="*/ 99351 h 99446"/>
                <a:gd name="connsiteX10" fmla="*/ 74468 w 90285"/>
                <a:gd name="connsiteY10" fmla="*/ 99446 h 99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285" h="99446">
                  <a:moveTo>
                    <a:pt x="74468" y="99446"/>
                  </a:moveTo>
                  <a:cubicBezTo>
                    <a:pt x="59800" y="99446"/>
                    <a:pt x="10460" y="42487"/>
                    <a:pt x="649" y="30866"/>
                  </a:cubicBezTo>
                  <a:cubicBezTo>
                    <a:pt x="-303" y="29724"/>
                    <a:pt x="-208" y="28104"/>
                    <a:pt x="935" y="27152"/>
                  </a:cubicBezTo>
                  <a:cubicBezTo>
                    <a:pt x="2078" y="26199"/>
                    <a:pt x="3698" y="26295"/>
                    <a:pt x="4650" y="27437"/>
                  </a:cubicBezTo>
                  <a:cubicBezTo>
                    <a:pt x="37606" y="66109"/>
                    <a:pt x="68848" y="96017"/>
                    <a:pt x="74468" y="94112"/>
                  </a:cubicBezTo>
                  <a:cubicBezTo>
                    <a:pt x="79516" y="83540"/>
                    <a:pt x="83803" y="24390"/>
                    <a:pt x="85041" y="2482"/>
                  </a:cubicBezTo>
                  <a:cubicBezTo>
                    <a:pt x="85136" y="1053"/>
                    <a:pt x="86374" y="-90"/>
                    <a:pt x="87803" y="6"/>
                  </a:cubicBezTo>
                  <a:cubicBezTo>
                    <a:pt x="89232" y="101"/>
                    <a:pt x="90375" y="1339"/>
                    <a:pt x="90280" y="2768"/>
                  </a:cubicBezTo>
                  <a:cubicBezTo>
                    <a:pt x="90089" y="6006"/>
                    <a:pt x="85708" y="82682"/>
                    <a:pt x="79136" y="96399"/>
                  </a:cubicBezTo>
                  <a:cubicBezTo>
                    <a:pt x="78373" y="98113"/>
                    <a:pt x="76849" y="99161"/>
                    <a:pt x="75040" y="99351"/>
                  </a:cubicBezTo>
                  <a:cubicBezTo>
                    <a:pt x="74945" y="99446"/>
                    <a:pt x="74754" y="99446"/>
                    <a:pt x="74468" y="99446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3436589-40BD-EED7-3150-639D7E5F029A}"/>
                </a:ext>
              </a:extLst>
            </p:cNvPr>
            <p:cNvSpPr/>
            <p:nvPr/>
          </p:nvSpPr>
          <p:spPr>
            <a:xfrm>
              <a:off x="4716035" y="2371344"/>
              <a:ext cx="110708" cy="126015"/>
            </a:xfrm>
            <a:custGeom>
              <a:avLst/>
              <a:gdLst>
                <a:gd name="connsiteX0" fmla="*/ 95804 w 110708"/>
                <a:gd name="connsiteY0" fmla="*/ 126016 h 126015"/>
                <a:gd name="connsiteX1" fmla="*/ 94566 w 110708"/>
                <a:gd name="connsiteY1" fmla="*/ 125920 h 126015"/>
                <a:gd name="connsiteX2" fmla="*/ 935 w 110708"/>
                <a:gd name="connsiteY2" fmla="*/ 57626 h 126015"/>
                <a:gd name="connsiteX3" fmla="*/ 649 w 110708"/>
                <a:gd name="connsiteY3" fmla="*/ 53911 h 126015"/>
                <a:gd name="connsiteX4" fmla="*/ 4364 w 110708"/>
                <a:gd name="connsiteY4" fmla="*/ 53626 h 126015"/>
                <a:gd name="connsiteX5" fmla="*/ 95614 w 110708"/>
                <a:gd name="connsiteY5" fmla="*/ 120777 h 126015"/>
                <a:gd name="connsiteX6" fmla="*/ 96471 w 110708"/>
                <a:gd name="connsiteY6" fmla="*/ 120491 h 126015"/>
                <a:gd name="connsiteX7" fmla="*/ 104662 w 110708"/>
                <a:gd name="connsiteY7" fmla="*/ 2762 h 126015"/>
                <a:gd name="connsiteX8" fmla="*/ 107234 w 110708"/>
                <a:gd name="connsiteY8" fmla="*/ 0 h 126015"/>
                <a:gd name="connsiteX9" fmla="*/ 109997 w 110708"/>
                <a:gd name="connsiteY9" fmla="*/ 2572 h 126015"/>
                <a:gd name="connsiteX10" fmla="*/ 99900 w 110708"/>
                <a:gd name="connsiteY10" fmla="*/ 124587 h 126015"/>
                <a:gd name="connsiteX11" fmla="*/ 95804 w 110708"/>
                <a:gd name="connsiteY11" fmla="*/ 126016 h 12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708" h="126015">
                  <a:moveTo>
                    <a:pt x="95804" y="126016"/>
                  </a:moveTo>
                  <a:cubicBezTo>
                    <a:pt x="95423" y="126016"/>
                    <a:pt x="94947" y="126016"/>
                    <a:pt x="94566" y="125920"/>
                  </a:cubicBezTo>
                  <a:cubicBezTo>
                    <a:pt x="77040" y="122301"/>
                    <a:pt x="4078" y="60293"/>
                    <a:pt x="935" y="57626"/>
                  </a:cubicBezTo>
                  <a:cubicBezTo>
                    <a:pt x="-208" y="56674"/>
                    <a:pt x="-303" y="54959"/>
                    <a:pt x="649" y="53911"/>
                  </a:cubicBezTo>
                  <a:cubicBezTo>
                    <a:pt x="1602" y="52768"/>
                    <a:pt x="3316" y="52673"/>
                    <a:pt x="4364" y="53626"/>
                  </a:cubicBezTo>
                  <a:cubicBezTo>
                    <a:pt x="25129" y="71342"/>
                    <a:pt x="82088" y="118015"/>
                    <a:pt x="95614" y="120777"/>
                  </a:cubicBezTo>
                  <a:cubicBezTo>
                    <a:pt x="95804" y="120777"/>
                    <a:pt x="95995" y="120872"/>
                    <a:pt x="96471" y="120491"/>
                  </a:cubicBezTo>
                  <a:cubicBezTo>
                    <a:pt x="105520" y="112871"/>
                    <a:pt x="106282" y="44196"/>
                    <a:pt x="104662" y="2762"/>
                  </a:cubicBezTo>
                  <a:cubicBezTo>
                    <a:pt x="104567" y="1333"/>
                    <a:pt x="105710" y="95"/>
                    <a:pt x="107234" y="0"/>
                  </a:cubicBezTo>
                  <a:cubicBezTo>
                    <a:pt x="108663" y="0"/>
                    <a:pt x="109901" y="1048"/>
                    <a:pt x="109997" y="2572"/>
                  </a:cubicBezTo>
                  <a:cubicBezTo>
                    <a:pt x="110473" y="13811"/>
                    <a:pt x="113902" y="112681"/>
                    <a:pt x="99900" y="124587"/>
                  </a:cubicBezTo>
                  <a:cubicBezTo>
                    <a:pt x="98662" y="125444"/>
                    <a:pt x="97233" y="126016"/>
                    <a:pt x="95804" y="126016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47A65192-5550-49E3-6DAC-E2BEA231ACEF}"/>
                </a:ext>
              </a:extLst>
            </p:cNvPr>
            <p:cNvSpPr/>
            <p:nvPr/>
          </p:nvSpPr>
          <p:spPr>
            <a:xfrm>
              <a:off x="4768661" y="2538651"/>
              <a:ext cx="114567" cy="114441"/>
            </a:xfrm>
            <a:custGeom>
              <a:avLst/>
              <a:gdLst>
                <a:gd name="connsiteX0" fmla="*/ 62419 w 114567"/>
                <a:gd name="connsiteY0" fmla="*/ 114442 h 114441"/>
                <a:gd name="connsiteX1" fmla="*/ 61085 w 114567"/>
                <a:gd name="connsiteY1" fmla="*/ 114251 h 114441"/>
                <a:gd name="connsiteX2" fmla="*/ 221 w 114567"/>
                <a:gd name="connsiteY2" fmla="*/ 9381 h 114441"/>
                <a:gd name="connsiteX3" fmla="*/ 1554 w 114567"/>
                <a:gd name="connsiteY3" fmla="*/ 5857 h 114441"/>
                <a:gd name="connsiteX4" fmla="*/ 5078 w 114567"/>
                <a:gd name="connsiteY4" fmla="*/ 7190 h 114441"/>
                <a:gd name="connsiteX5" fmla="*/ 62705 w 114567"/>
                <a:gd name="connsiteY5" fmla="*/ 109203 h 114441"/>
                <a:gd name="connsiteX6" fmla="*/ 109377 w 114567"/>
                <a:gd name="connsiteY6" fmla="*/ 1856 h 114441"/>
                <a:gd name="connsiteX7" fmla="*/ 112711 w 114567"/>
                <a:gd name="connsiteY7" fmla="*/ 142 h 114441"/>
                <a:gd name="connsiteX8" fmla="*/ 114425 w 114567"/>
                <a:gd name="connsiteY8" fmla="*/ 3475 h 114441"/>
                <a:gd name="connsiteX9" fmla="*/ 62419 w 114567"/>
                <a:gd name="connsiteY9" fmla="*/ 114442 h 114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567" h="114441">
                  <a:moveTo>
                    <a:pt x="62419" y="114442"/>
                  </a:moveTo>
                  <a:cubicBezTo>
                    <a:pt x="61943" y="114442"/>
                    <a:pt x="61562" y="114346"/>
                    <a:pt x="61085" y="114251"/>
                  </a:cubicBezTo>
                  <a:cubicBezTo>
                    <a:pt x="46512" y="109679"/>
                    <a:pt x="7841" y="26050"/>
                    <a:pt x="221" y="9381"/>
                  </a:cubicBezTo>
                  <a:cubicBezTo>
                    <a:pt x="-351" y="8047"/>
                    <a:pt x="221" y="6428"/>
                    <a:pt x="1554" y="5857"/>
                  </a:cubicBezTo>
                  <a:cubicBezTo>
                    <a:pt x="2888" y="5285"/>
                    <a:pt x="4507" y="5857"/>
                    <a:pt x="5078" y="7190"/>
                  </a:cubicBezTo>
                  <a:cubicBezTo>
                    <a:pt x="22319" y="45100"/>
                    <a:pt x="53180" y="106250"/>
                    <a:pt x="62705" y="109203"/>
                  </a:cubicBezTo>
                  <a:cubicBezTo>
                    <a:pt x="68896" y="111108"/>
                    <a:pt x="90708" y="61006"/>
                    <a:pt x="109377" y="1856"/>
                  </a:cubicBezTo>
                  <a:cubicBezTo>
                    <a:pt x="109853" y="428"/>
                    <a:pt x="111282" y="-334"/>
                    <a:pt x="112711" y="142"/>
                  </a:cubicBezTo>
                  <a:cubicBezTo>
                    <a:pt x="114140" y="618"/>
                    <a:pt x="114902" y="2047"/>
                    <a:pt x="114425" y="3475"/>
                  </a:cubicBezTo>
                  <a:cubicBezTo>
                    <a:pt x="103662" y="37289"/>
                    <a:pt x="77659" y="114442"/>
                    <a:pt x="62419" y="114442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8" name="Rectangle 3">
            <a:extLst>
              <a:ext uri="{FF2B5EF4-FFF2-40B4-BE49-F238E27FC236}">
                <a16:creationId xmlns:a16="http://schemas.microsoft.com/office/drawing/2014/main" id="{7044AB30-9AD5-E5DB-02AD-DCE863DE6C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6078" y="-983677"/>
            <a:ext cx="2283376" cy="1139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3600" b="1" dirty="0">
                <a:solidFill>
                  <a:srgbClr val="E9AF46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2022</a:t>
            </a:r>
          </a:p>
        </p:txBody>
      </p:sp>
      <p:grpSp>
        <p:nvGrpSpPr>
          <p:cNvPr id="259" name="组合 258">
            <a:extLst>
              <a:ext uri="{FF2B5EF4-FFF2-40B4-BE49-F238E27FC236}">
                <a16:creationId xmlns:a16="http://schemas.microsoft.com/office/drawing/2014/main" id="{8FC03CCF-CCC8-4A9F-5155-0A4891FB6F31}"/>
              </a:ext>
            </a:extLst>
          </p:cNvPr>
          <p:cNvGrpSpPr/>
          <p:nvPr/>
        </p:nvGrpSpPr>
        <p:grpSpPr>
          <a:xfrm>
            <a:off x="7221207" y="434024"/>
            <a:ext cx="1343026" cy="287066"/>
            <a:chOff x="4310346" y="365706"/>
            <a:chExt cx="1525634" cy="326098"/>
          </a:xfrm>
          <a:solidFill>
            <a:srgbClr val="23455E"/>
          </a:solidFill>
        </p:grpSpPr>
        <p:sp>
          <p:nvSpPr>
            <p:cNvPr id="260" name="Rectangle 3">
              <a:extLst>
                <a:ext uri="{FF2B5EF4-FFF2-40B4-BE49-F238E27FC236}">
                  <a16:creationId xmlns:a16="http://schemas.microsoft.com/office/drawing/2014/main" id="{947080BD-DCB7-6126-A4F5-2156A3223A89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sz="1600" dirty="0">
                <a:solidFill>
                  <a:srgbClr val="000000"/>
                </a:soli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261" name="Rectangle 3">
              <a:extLst>
                <a:ext uri="{FF2B5EF4-FFF2-40B4-BE49-F238E27FC236}">
                  <a16:creationId xmlns:a16="http://schemas.microsoft.com/office/drawing/2014/main" id="{5694AC03-E482-7E25-A264-993825BAAD73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sz="1200" dirty="0">
                <a:solidFill>
                  <a:schemeClr val="accent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EF19EA5-ED66-7CF7-6B9A-05DA4D94096B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</p:grpSp>
      <p:sp>
        <p:nvSpPr>
          <p:cNvPr id="267" name="任意多边形: 形状 266">
            <a:extLst>
              <a:ext uri="{FF2B5EF4-FFF2-40B4-BE49-F238E27FC236}">
                <a16:creationId xmlns:a16="http://schemas.microsoft.com/office/drawing/2014/main" id="{A01E8EAA-034B-5E94-F1A4-5BA24AAF94C3}"/>
              </a:ext>
            </a:extLst>
          </p:cNvPr>
          <p:cNvSpPr/>
          <p:nvPr/>
        </p:nvSpPr>
        <p:spPr>
          <a:xfrm rot="10800000">
            <a:off x="-776322" y="4399370"/>
            <a:ext cx="10892721" cy="1740711"/>
          </a:xfrm>
          <a:custGeom>
            <a:avLst/>
            <a:gdLst>
              <a:gd name="connsiteX0" fmla="*/ 42837 w 1005839"/>
              <a:gd name="connsiteY0" fmla="*/ 116546 h 318103"/>
              <a:gd name="connsiteX1" fmla="*/ 792454 w 1005839"/>
              <a:gd name="connsiteY1" fmla="*/ 280567 h 318103"/>
              <a:gd name="connsiteX2" fmla="*/ 968857 w 1005839"/>
              <a:gd name="connsiteY2" fmla="*/ 27868 h 318103"/>
              <a:gd name="connsiteX3" fmla="*/ 437077 w 1005839"/>
              <a:gd name="connsiteY3" fmla="*/ 46918 h 318103"/>
              <a:gd name="connsiteX4" fmla="*/ 42837 w 1005839"/>
              <a:gd name="connsiteY4" fmla="*/ 116546 h 318103"/>
              <a:gd name="connsiteX0" fmla="*/ 42837 w 1005839"/>
              <a:gd name="connsiteY0" fmla="*/ 116546 h 324835"/>
              <a:gd name="connsiteX1" fmla="*/ 792454 w 1005839"/>
              <a:gd name="connsiteY1" fmla="*/ 280567 h 324835"/>
              <a:gd name="connsiteX2" fmla="*/ 968857 w 1005839"/>
              <a:gd name="connsiteY2" fmla="*/ 27868 h 324835"/>
              <a:gd name="connsiteX3" fmla="*/ 437077 w 1005839"/>
              <a:gd name="connsiteY3" fmla="*/ 46918 h 324835"/>
              <a:gd name="connsiteX4" fmla="*/ 42837 w 1005839"/>
              <a:gd name="connsiteY4" fmla="*/ 116546 h 324835"/>
              <a:gd name="connsiteX0" fmla="*/ 35230 w 1059596"/>
              <a:gd name="connsiteY0" fmla="*/ 85691 h 300660"/>
              <a:gd name="connsiteX1" fmla="*/ 855413 w 1059596"/>
              <a:gd name="connsiteY1" fmla="*/ 298753 h 300660"/>
              <a:gd name="connsiteX2" fmla="*/ 1031816 w 1059596"/>
              <a:gd name="connsiteY2" fmla="*/ 46054 h 300660"/>
              <a:gd name="connsiteX3" fmla="*/ 500036 w 1059596"/>
              <a:gd name="connsiteY3" fmla="*/ 65104 h 300660"/>
              <a:gd name="connsiteX4" fmla="*/ 35230 w 1059596"/>
              <a:gd name="connsiteY4" fmla="*/ 85691 h 300660"/>
              <a:gd name="connsiteX0" fmla="*/ 33945 w 1073360"/>
              <a:gd name="connsiteY0" fmla="*/ 85691 h 300660"/>
              <a:gd name="connsiteX1" fmla="*/ 868829 w 1073360"/>
              <a:gd name="connsiteY1" fmla="*/ 298753 h 300660"/>
              <a:gd name="connsiteX2" fmla="*/ 1045232 w 1073360"/>
              <a:gd name="connsiteY2" fmla="*/ 46054 h 300660"/>
              <a:gd name="connsiteX3" fmla="*/ 513452 w 1073360"/>
              <a:gd name="connsiteY3" fmla="*/ 65104 h 300660"/>
              <a:gd name="connsiteX4" fmla="*/ 33945 w 1073360"/>
              <a:gd name="connsiteY4" fmla="*/ 85691 h 300660"/>
              <a:gd name="connsiteX0" fmla="*/ 7972 w 1047387"/>
              <a:gd name="connsiteY0" fmla="*/ 104090 h 319059"/>
              <a:gd name="connsiteX1" fmla="*/ 842856 w 1047387"/>
              <a:gd name="connsiteY1" fmla="*/ 317152 h 319059"/>
              <a:gd name="connsiteX2" fmla="*/ 1019259 w 1047387"/>
              <a:gd name="connsiteY2" fmla="*/ 64453 h 319059"/>
              <a:gd name="connsiteX3" fmla="*/ 487479 w 1047387"/>
              <a:gd name="connsiteY3" fmla="*/ 83503 h 319059"/>
              <a:gd name="connsiteX4" fmla="*/ 7972 w 1047387"/>
              <a:gd name="connsiteY4" fmla="*/ 104090 h 319059"/>
              <a:gd name="connsiteX0" fmla="*/ 7972 w 1047387"/>
              <a:gd name="connsiteY0" fmla="*/ 104090 h 281783"/>
              <a:gd name="connsiteX1" fmla="*/ 842856 w 1047387"/>
              <a:gd name="connsiteY1" fmla="*/ 273560 h 281783"/>
              <a:gd name="connsiteX2" fmla="*/ 1019259 w 1047387"/>
              <a:gd name="connsiteY2" fmla="*/ 64453 h 281783"/>
              <a:gd name="connsiteX3" fmla="*/ 487479 w 1047387"/>
              <a:gd name="connsiteY3" fmla="*/ 83503 h 281783"/>
              <a:gd name="connsiteX4" fmla="*/ 7972 w 1047387"/>
              <a:gd name="connsiteY4" fmla="*/ 104090 h 281783"/>
              <a:gd name="connsiteX0" fmla="*/ 8169 w 1050759"/>
              <a:gd name="connsiteY0" fmla="*/ 104090 h 305988"/>
              <a:gd name="connsiteX1" fmla="*/ 843053 w 1050759"/>
              <a:gd name="connsiteY1" fmla="*/ 273560 h 305988"/>
              <a:gd name="connsiteX2" fmla="*/ 1019456 w 1050759"/>
              <a:gd name="connsiteY2" fmla="*/ 64453 h 305988"/>
              <a:gd name="connsiteX3" fmla="*/ 487676 w 1050759"/>
              <a:gd name="connsiteY3" fmla="*/ 83503 h 305988"/>
              <a:gd name="connsiteX4" fmla="*/ 8169 w 1050759"/>
              <a:gd name="connsiteY4" fmla="*/ 104090 h 305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759" h="305988">
                <a:moveTo>
                  <a:pt x="8169" y="104090"/>
                </a:moveTo>
                <a:cubicBezTo>
                  <a:pt x="-85539" y="325474"/>
                  <a:pt x="653923" y="334656"/>
                  <a:pt x="843053" y="273560"/>
                </a:cubicBezTo>
                <a:cubicBezTo>
                  <a:pt x="1032183" y="212464"/>
                  <a:pt x="1095275" y="75217"/>
                  <a:pt x="1019456" y="64453"/>
                </a:cubicBezTo>
                <a:cubicBezTo>
                  <a:pt x="943733" y="53690"/>
                  <a:pt x="746565" y="151036"/>
                  <a:pt x="487676" y="83503"/>
                </a:cubicBezTo>
                <a:cubicBezTo>
                  <a:pt x="138203" y="-7556"/>
                  <a:pt x="75434" y="-54298"/>
                  <a:pt x="8169" y="104090"/>
                </a:cubicBezTo>
                <a:close/>
              </a:path>
            </a:pathLst>
          </a:custGeom>
          <a:solidFill>
            <a:srgbClr val="99D6F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TextBox 54">
            <a:extLst>
              <a:ext uri="{FF2B5EF4-FFF2-40B4-BE49-F238E27FC236}">
                <a16:creationId xmlns:a16="http://schemas.microsoft.com/office/drawing/2014/main" id="{31F2B35E-33E2-C584-F6E6-5CBE8C883E15}"/>
              </a:ext>
            </a:extLst>
          </p:cNvPr>
          <p:cNvSpPr txBox="1"/>
          <p:nvPr/>
        </p:nvSpPr>
        <p:spPr>
          <a:xfrm>
            <a:off x="470977" y="302134"/>
            <a:ext cx="2509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2A4464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工作回顾</a:t>
            </a: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AE91D60E-DAC6-8B84-9E2A-D125C2D7C2DD}"/>
              </a:ext>
            </a:extLst>
          </p:cNvPr>
          <p:cNvSpPr txBox="1">
            <a:spLocks/>
          </p:cNvSpPr>
          <p:nvPr/>
        </p:nvSpPr>
        <p:spPr>
          <a:xfrm>
            <a:off x="2573459" y="1488164"/>
            <a:ext cx="1916517" cy="524824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buNone/>
              <a:defRPr sz="1400" i="0" kern="2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r>
              <a:rPr lang="zh-CN" altLang="en-US" sz="1200" dirty="0">
                <a:sym typeface="+mn-lt"/>
              </a:rPr>
              <a:t>关注搜索引擎变化</a:t>
            </a:r>
            <a:endParaRPr lang="en-US" altLang="zh-CN" sz="1200" dirty="0">
              <a:sym typeface="+mn-lt"/>
            </a:endParaRPr>
          </a:p>
          <a:p>
            <a:r>
              <a:rPr lang="zh-CN" altLang="en-US" sz="1200" dirty="0">
                <a:sym typeface="+mn-lt"/>
              </a:rPr>
              <a:t>调整策略适应市场需求</a:t>
            </a:r>
          </a:p>
        </p:txBody>
      </p:sp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196B4463-D386-ED3A-FC00-8356FB72B3AC}"/>
              </a:ext>
            </a:extLst>
          </p:cNvPr>
          <p:cNvGrpSpPr/>
          <p:nvPr/>
        </p:nvGrpSpPr>
        <p:grpSpPr>
          <a:xfrm>
            <a:off x="2591449" y="1938535"/>
            <a:ext cx="1578859" cy="490141"/>
            <a:chOff x="2591449" y="2217739"/>
            <a:chExt cx="1578859" cy="490141"/>
          </a:xfrm>
        </p:grpSpPr>
        <p:sp>
          <p:nvSpPr>
            <p:cNvPr id="14" name="标题 1">
              <a:extLst>
                <a:ext uri="{FF2B5EF4-FFF2-40B4-BE49-F238E27FC236}">
                  <a16:creationId xmlns:a16="http://schemas.microsoft.com/office/drawing/2014/main" id="{5B8662A1-8B73-B102-9C44-CD60990AABDD}"/>
                </a:ext>
              </a:extLst>
            </p:cNvPr>
            <p:cNvSpPr txBox="1">
              <a:spLocks/>
            </p:cNvSpPr>
            <p:nvPr/>
          </p:nvSpPr>
          <p:spPr>
            <a:xfrm>
              <a:off x="2591449" y="2422224"/>
              <a:ext cx="1578859" cy="285656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buNone/>
                <a:defRPr sz="1400" i="0" kern="22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050" dirty="0">
                  <a:sym typeface="+mn-lt"/>
                </a:rPr>
                <a:t>整体</a:t>
              </a:r>
              <a:r>
                <a:rPr lang="en-US" altLang="zh-CN" sz="1050" dirty="0">
                  <a:sym typeface="+mn-lt"/>
                </a:rPr>
                <a:t>PV</a:t>
              </a:r>
              <a:r>
                <a:rPr lang="zh-CN" altLang="en-US" sz="1050" dirty="0">
                  <a:sym typeface="+mn-lt"/>
                </a:rPr>
                <a:t>比去年同期</a:t>
              </a:r>
            </a:p>
          </p:txBody>
        </p:sp>
        <p:sp>
          <p:nvSpPr>
            <p:cNvPr id="15" name="标题 1">
              <a:extLst>
                <a:ext uri="{FF2B5EF4-FFF2-40B4-BE49-F238E27FC236}">
                  <a16:creationId xmlns:a16="http://schemas.microsoft.com/office/drawing/2014/main" id="{6CBFF071-CC53-0990-96B6-055AA299F984}"/>
                </a:ext>
              </a:extLst>
            </p:cNvPr>
            <p:cNvSpPr txBox="1">
              <a:spLocks/>
            </p:cNvSpPr>
            <p:nvPr/>
          </p:nvSpPr>
          <p:spPr>
            <a:xfrm>
              <a:off x="2591449" y="2217739"/>
              <a:ext cx="1298821" cy="338298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buNone/>
                <a:defRPr sz="1400" i="0" kern="22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rgbClr val="49BFBF"/>
                  </a:solidFill>
                  <a:latin typeface="+mj-lt"/>
                  <a:sym typeface="+mn-lt"/>
                </a:rPr>
                <a:t>10</a:t>
              </a:r>
              <a:r>
                <a:rPr lang="en-US" altLang="zh-CN" sz="1200" dirty="0">
                  <a:solidFill>
                    <a:srgbClr val="49BFBF"/>
                  </a:solidFill>
                  <a:sym typeface="+mn-lt"/>
                </a:rPr>
                <a:t>%</a:t>
              </a:r>
              <a:r>
                <a:rPr lang="en-US" altLang="zh-CN" dirty="0">
                  <a:solidFill>
                    <a:srgbClr val="49BFBF"/>
                  </a:solidFill>
                  <a:sym typeface="+mn-lt"/>
                </a:rPr>
                <a:t>-</a:t>
              </a:r>
              <a:r>
                <a:rPr lang="en-US" altLang="zh-CN" dirty="0">
                  <a:solidFill>
                    <a:srgbClr val="49BFBF"/>
                  </a:solidFill>
                  <a:latin typeface="+mj-lt"/>
                  <a:sym typeface="+mn-lt"/>
                </a:rPr>
                <a:t>60</a:t>
              </a:r>
              <a:r>
                <a:rPr lang="en-US" altLang="zh-CN" sz="1200" dirty="0">
                  <a:solidFill>
                    <a:srgbClr val="49BFBF"/>
                  </a:solidFill>
                  <a:sym typeface="+mn-lt"/>
                </a:rPr>
                <a:t>%</a:t>
              </a:r>
              <a:endParaRPr lang="zh-CN" altLang="en-US" dirty="0">
                <a:solidFill>
                  <a:srgbClr val="49BFBF"/>
                </a:solidFill>
                <a:sym typeface="+mn-lt"/>
              </a:endParaRPr>
            </a:p>
          </p:txBody>
        </p:sp>
      </p:grpSp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1756A3F9-42A2-BCCC-F411-374E5E093AC1}"/>
              </a:ext>
            </a:extLst>
          </p:cNvPr>
          <p:cNvGrpSpPr/>
          <p:nvPr/>
        </p:nvGrpSpPr>
        <p:grpSpPr>
          <a:xfrm>
            <a:off x="2591449" y="2342544"/>
            <a:ext cx="1928920" cy="489699"/>
            <a:chOff x="2591449" y="2811626"/>
            <a:chExt cx="1928920" cy="489699"/>
          </a:xfrm>
        </p:grpSpPr>
        <p:sp>
          <p:nvSpPr>
            <p:cNvPr id="16" name="标题 1">
              <a:extLst>
                <a:ext uri="{FF2B5EF4-FFF2-40B4-BE49-F238E27FC236}">
                  <a16:creationId xmlns:a16="http://schemas.microsoft.com/office/drawing/2014/main" id="{7BC84A2F-3408-8D9D-7211-B3561643CD62}"/>
                </a:ext>
              </a:extLst>
            </p:cNvPr>
            <p:cNvSpPr txBox="1">
              <a:spLocks/>
            </p:cNvSpPr>
            <p:nvPr/>
          </p:nvSpPr>
          <p:spPr>
            <a:xfrm>
              <a:off x="2591449" y="3033303"/>
              <a:ext cx="1928920" cy="268022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buNone/>
                <a:defRPr sz="1400" i="0" kern="22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000" dirty="0">
                  <a:sym typeface="+mn-lt"/>
                </a:rPr>
                <a:t>用户平均停留时间</a:t>
              </a:r>
            </a:p>
          </p:txBody>
        </p:sp>
        <p:sp>
          <p:nvSpPr>
            <p:cNvPr id="17" name="标题 1">
              <a:extLst>
                <a:ext uri="{FF2B5EF4-FFF2-40B4-BE49-F238E27FC236}">
                  <a16:creationId xmlns:a16="http://schemas.microsoft.com/office/drawing/2014/main" id="{F151E155-6796-788D-C8AE-7BEEA08C0F37}"/>
                </a:ext>
              </a:extLst>
            </p:cNvPr>
            <p:cNvSpPr txBox="1">
              <a:spLocks/>
            </p:cNvSpPr>
            <p:nvPr/>
          </p:nvSpPr>
          <p:spPr>
            <a:xfrm>
              <a:off x="2591449" y="2811626"/>
              <a:ext cx="1033465" cy="338298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buNone/>
                <a:defRPr sz="1400" i="0" kern="22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rgbClr val="49BFBF"/>
                  </a:solidFill>
                  <a:latin typeface="+mj-lt"/>
                  <a:sym typeface="+mn-lt"/>
                </a:rPr>
                <a:t>34</a:t>
              </a:r>
              <a:r>
                <a:rPr lang="zh-CN" altLang="en-US" sz="1200" dirty="0">
                  <a:solidFill>
                    <a:srgbClr val="49BFBF"/>
                  </a:solidFill>
                  <a:latin typeface="+mj-lt"/>
                  <a:sym typeface="+mn-lt"/>
                </a:rPr>
                <a:t>秒</a:t>
              </a:r>
              <a:endParaRPr lang="zh-CN" altLang="en-US" dirty="0">
                <a:solidFill>
                  <a:srgbClr val="49BFBF"/>
                </a:solidFill>
                <a:latin typeface="+mj-lt"/>
                <a:sym typeface="+mn-lt"/>
              </a:endParaRPr>
            </a:p>
          </p:txBody>
        </p:sp>
      </p:grpSp>
      <p:grpSp>
        <p:nvGrpSpPr>
          <p:cNvPr id="301" name="组合 300">
            <a:extLst>
              <a:ext uri="{FF2B5EF4-FFF2-40B4-BE49-F238E27FC236}">
                <a16:creationId xmlns:a16="http://schemas.microsoft.com/office/drawing/2014/main" id="{20617CD6-3873-C956-DBFE-3B54E99C93CD}"/>
              </a:ext>
            </a:extLst>
          </p:cNvPr>
          <p:cNvGrpSpPr/>
          <p:nvPr/>
        </p:nvGrpSpPr>
        <p:grpSpPr>
          <a:xfrm>
            <a:off x="2591449" y="2774293"/>
            <a:ext cx="1177079" cy="495848"/>
            <a:chOff x="2591449" y="3248977"/>
            <a:chExt cx="1177079" cy="495848"/>
          </a:xfrm>
        </p:grpSpPr>
        <p:sp>
          <p:nvSpPr>
            <p:cNvPr id="18" name="标题 1">
              <a:extLst>
                <a:ext uri="{FF2B5EF4-FFF2-40B4-BE49-F238E27FC236}">
                  <a16:creationId xmlns:a16="http://schemas.microsoft.com/office/drawing/2014/main" id="{7CF4B8D3-B268-BE1C-3522-BD1C40E010F8}"/>
                </a:ext>
              </a:extLst>
            </p:cNvPr>
            <p:cNvSpPr txBox="1">
              <a:spLocks/>
            </p:cNvSpPr>
            <p:nvPr/>
          </p:nvSpPr>
          <p:spPr>
            <a:xfrm>
              <a:off x="2591449" y="3476803"/>
              <a:ext cx="1133337" cy="268022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buNone/>
                <a:defRPr sz="1400" i="0" kern="22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000" dirty="0">
                  <a:sym typeface="+mn-lt"/>
                </a:rPr>
                <a:t>付费转化率</a:t>
              </a:r>
            </a:p>
          </p:txBody>
        </p:sp>
        <p:sp>
          <p:nvSpPr>
            <p:cNvPr id="19" name="标题 1">
              <a:extLst>
                <a:ext uri="{FF2B5EF4-FFF2-40B4-BE49-F238E27FC236}">
                  <a16:creationId xmlns:a16="http://schemas.microsoft.com/office/drawing/2014/main" id="{9A1781B5-E132-0F18-AD77-153510A1F863}"/>
                </a:ext>
              </a:extLst>
            </p:cNvPr>
            <p:cNvSpPr txBox="1">
              <a:spLocks/>
            </p:cNvSpPr>
            <p:nvPr/>
          </p:nvSpPr>
          <p:spPr>
            <a:xfrm>
              <a:off x="2591449" y="3248977"/>
              <a:ext cx="1177079" cy="338298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buNone/>
                <a:defRPr sz="1400" i="0" kern="22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rgbClr val="49BFBF"/>
                  </a:solidFill>
                  <a:latin typeface="+mj-lt"/>
                  <a:ea typeface="+mj-ea"/>
                  <a:sym typeface="+mn-lt"/>
                </a:rPr>
                <a:t>12.8</a:t>
              </a:r>
              <a:r>
                <a:rPr lang="en-US" altLang="zh-CN" sz="1100" dirty="0">
                  <a:solidFill>
                    <a:srgbClr val="49BFBF"/>
                  </a:solidFill>
                  <a:sym typeface="+mn-lt"/>
                </a:rPr>
                <a:t>%</a:t>
              </a:r>
              <a:endParaRPr lang="zh-CN" altLang="en-US" sz="1200" dirty="0">
                <a:solidFill>
                  <a:srgbClr val="49BFBF"/>
                </a:solidFill>
                <a:sym typeface="+mn-lt"/>
              </a:endParaRPr>
            </a:p>
          </p:txBody>
        </p:sp>
      </p:grpSp>
      <p:sp>
        <p:nvSpPr>
          <p:cNvPr id="22" name="标题 1">
            <a:extLst>
              <a:ext uri="{FF2B5EF4-FFF2-40B4-BE49-F238E27FC236}">
                <a16:creationId xmlns:a16="http://schemas.microsoft.com/office/drawing/2014/main" id="{7F7C8914-3840-3302-13B9-2B83B8FCF621}"/>
              </a:ext>
            </a:extLst>
          </p:cNvPr>
          <p:cNvSpPr txBox="1">
            <a:spLocks/>
          </p:cNvSpPr>
          <p:nvPr/>
        </p:nvSpPr>
        <p:spPr>
          <a:xfrm>
            <a:off x="4627762" y="1488164"/>
            <a:ext cx="1898813" cy="1411220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buNone/>
              <a:defRPr sz="1400" i="0" kern="2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200" dirty="0">
                <a:sym typeface="+mn-lt"/>
              </a:rPr>
              <a:t>新站上线之前，进行关键词和网站框架的选择。</a:t>
            </a:r>
            <a:endParaRPr lang="en-US" altLang="zh-CN" sz="1200" dirty="0">
              <a:sym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200" dirty="0">
                <a:sym typeface="+mn-lt"/>
              </a:rPr>
              <a:t>在这种过程中，网站排名不断波动，故不断地加强站内优化小细节的维护。</a:t>
            </a:r>
          </a:p>
        </p:txBody>
      </p:sp>
      <p:sp>
        <p:nvSpPr>
          <p:cNvPr id="116" name="标题 1">
            <a:extLst>
              <a:ext uri="{FF2B5EF4-FFF2-40B4-BE49-F238E27FC236}">
                <a16:creationId xmlns:a16="http://schemas.microsoft.com/office/drawing/2014/main" id="{CBA57116-EA4C-7297-624D-25FBBBF840F3}"/>
              </a:ext>
            </a:extLst>
          </p:cNvPr>
          <p:cNvSpPr txBox="1">
            <a:spLocks/>
          </p:cNvSpPr>
          <p:nvPr/>
        </p:nvSpPr>
        <p:spPr>
          <a:xfrm>
            <a:off x="6681855" y="1488164"/>
            <a:ext cx="1882378" cy="1411220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buNone/>
              <a:defRPr sz="1400" i="0" kern="2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200" dirty="0">
                <a:sym typeface="+mn-lt"/>
              </a:rPr>
              <a:t>站外推广是作为网站与外界进行交流的窗口之一，去年的下半年，整个外推市场就开始紧缩。</a:t>
            </a:r>
            <a:endParaRPr lang="en-US" altLang="zh-CN" sz="1200" dirty="0">
              <a:sym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200" dirty="0">
                <a:sym typeface="+mn-lt"/>
              </a:rPr>
              <a:t>部门迅速反应，查找新平台，作为宣传的手段。</a:t>
            </a:r>
          </a:p>
        </p:txBody>
      </p:sp>
      <p:sp>
        <p:nvSpPr>
          <p:cNvPr id="275" name="标题 1">
            <a:extLst>
              <a:ext uri="{FF2B5EF4-FFF2-40B4-BE49-F238E27FC236}">
                <a16:creationId xmlns:a16="http://schemas.microsoft.com/office/drawing/2014/main" id="{59A9131C-D555-29FB-C2D3-0EAF20D7E9F0}"/>
              </a:ext>
            </a:extLst>
          </p:cNvPr>
          <p:cNvSpPr txBox="1">
            <a:spLocks/>
          </p:cNvSpPr>
          <p:nvPr/>
        </p:nvSpPr>
        <p:spPr>
          <a:xfrm>
            <a:off x="2698236" y="3760443"/>
            <a:ext cx="1564656" cy="252000"/>
          </a:xfrm>
          <a:prstGeom prst="roundRect">
            <a:avLst>
              <a:gd name="adj" fmla="val 50000"/>
            </a:avLst>
          </a:prstGeom>
          <a:ln>
            <a:solidFill>
              <a:schemeClr val="accent2">
                <a:lumMod val="75000"/>
              </a:schemeClr>
            </a:solidFill>
          </a:ln>
          <a:effectLst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buNone/>
              <a:defRPr sz="1400" i="0" kern="2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pPr algn="ctr"/>
            <a:r>
              <a:rPr lang="zh-CN" altLang="en-US" sz="1000" dirty="0">
                <a:sym typeface="+mn-lt"/>
              </a:rPr>
              <a:t>网站品牌宣传滞后</a:t>
            </a:r>
          </a:p>
        </p:txBody>
      </p:sp>
      <p:sp>
        <p:nvSpPr>
          <p:cNvPr id="277" name="标题 1">
            <a:extLst>
              <a:ext uri="{FF2B5EF4-FFF2-40B4-BE49-F238E27FC236}">
                <a16:creationId xmlns:a16="http://schemas.microsoft.com/office/drawing/2014/main" id="{7B38E203-3A0E-1A22-C03E-FF997993B972}"/>
              </a:ext>
            </a:extLst>
          </p:cNvPr>
          <p:cNvSpPr txBox="1">
            <a:spLocks/>
          </p:cNvSpPr>
          <p:nvPr/>
        </p:nvSpPr>
        <p:spPr>
          <a:xfrm>
            <a:off x="533394" y="3330133"/>
            <a:ext cx="1255926" cy="428900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不足之处：</a:t>
            </a:r>
          </a:p>
        </p:txBody>
      </p:sp>
      <p:sp>
        <p:nvSpPr>
          <p:cNvPr id="278" name="标题 1">
            <a:extLst>
              <a:ext uri="{FF2B5EF4-FFF2-40B4-BE49-F238E27FC236}">
                <a16:creationId xmlns:a16="http://schemas.microsoft.com/office/drawing/2014/main" id="{6841F402-203B-7FF7-3127-B609587F0CEB}"/>
              </a:ext>
            </a:extLst>
          </p:cNvPr>
          <p:cNvSpPr txBox="1">
            <a:spLocks/>
          </p:cNvSpPr>
          <p:nvPr/>
        </p:nvSpPr>
        <p:spPr>
          <a:xfrm>
            <a:off x="632784" y="3760443"/>
            <a:ext cx="1736528" cy="252000"/>
          </a:xfrm>
          <a:prstGeom prst="roundRect">
            <a:avLst>
              <a:gd name="adj" fmla="val 50000"/>
            </a:avLst>
          </a:prstGeom>
          <a:ln>
            <a:solidFill>
              <a:schemeClr val="accent2">
                <a:lumMod val="75000"/>
              </a:schemeClr>
            </a:solidFill>
          </a:ln>
          <a:effectLst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buNone/>
              <a:defRPr sz="1400" i="0" kern="2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pPr algn="ctr"/>
            <a:r>
              <a:rPr lang="zh-CN" altLang="en-US" sz="1000" dirty="0">
                <a:sym typeface="+mn-lt"/>
              </a:rPr>
              <a:t>项目组各成员沟通不够</a:t>
            </a:r>
          </a:p>
        </p:txBody>
      </p:sp>
      <p:sp>
        <p:nvSpPr>
          <p:cNvPr id="290" name="标题 1">
            <a:extLst>
              <a:ext uri="{FF2B5EF4-FFF2-40B4-BE49-F238E27FC236}">
                <a16:creationId xmlns:a16="http://schemas.microsoft.com/office/drawing/2014/main" id="{E298B0E8-834F-DF91-081C-6059354B7F8A}"/>
              </a:ext>
            </a:extLst>
          </p:cNvPr>
          <p:cNvSpPr txBox="1">
            <a:spLocks/>
          </p:cNvSpPr>
          <p:nvPr/>
        </p:nvSpPr>
        <p:spPr>
          <a:xfrm>
            <a:off x="2581304" y="3330133"/>
            <a:ext cx="1255926" cy="428900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不足之处：</a:t>
            </a:r>
          </a:p>
        </p:txBody>
      </p:sp>
      <p:sp>
        <p:nvSpPr>
          <p:cNvPr id="291" name="标题 1">
            <a:extLst>
              <a:ext uri="{FF2B5EF4-FFF2-40B4-BE49-F238E27FC236}">
                <a16:creationId xmlns:a16="http://schemas.microsoft.com/office/drawing/2014/main" id="{5EE936E5-E927-400E-BB7B-083BE45C013A}"/>
              </a:ext>
            </a:extLst>
          </p:cNvPr>
          <p:cNvSpPr txBox="1">
            <a:spLocks/>
          </p:cNvSpPr>
          <p:nvPr/>
        </p:nvSpPr>
        <p:spPr>
          <a:xfrm>
            <a:off x="4689917" y="3330133"/>
            <a:ext cx="1255926" cy="428900"/>
          </a:xfrm>
          <a:prstGeom prst="rect">
            <a:avLst/>
          </a:prstGeom>
          <a:noFill/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不足之处：</a:t>
            </a:r>
          </a:p>
        </p:txBody>
      </p:sp>
      <p:sp>
        <p:nvSpPr>
          <p:cNvPr id="292" name="标题 1">
            <a:extLst>
              <a:ext uri="{FF2B5EF4-FFF2-40B4-BE49-F238E27FC236}">
                <a16:creationId xmlns:a16="http://schemas.microsoft.com/office/drawing/2014/main" id="{EF23F1B0-0B6A-C53C-2566-506B1C3ECB99}"/>
              </a:ext>
            </a:extLst>
          </p:cNvPr>
          <p:cNvSpPr txBox="1">
            <a:spLocks/>
          </p:cNvSpPr>
          <p:nvPr/>
        </p:nvSpPr>
        <p:spPr>
          <a:xfrm>
            <a:off x="6699370" y="3330133"/>
            <a:ext cx="1111130" cy="428900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不足之处：</a:t>
            </a:r>
          </a:p>
        </p:txBody>
      </p:sp>
      <p:sp>
        <p:nvSpPr>
          <p:cNvPr id="294" name="标题 1">
            <a:extLst>
              <a:ext uri="{FF2B5EF4-FFF2-40B4-BE49-F238E27FC236}">
                <a16:creationId xmlns:a16="http://schemas.microsoft.com/office/drawing/2014/main" id="{9554F7B7-682B-C863-D5AD-F21846C0E065}"/>
              </a:ext>
            </a:extLst>
          </p:cNvPr>
          <p:cNvSpPr txBox="1">
            <a:spLocks/>
          </p:cNvSpPr>
          <p:nvPr/>
        </p:nvSpPr>
        <p:spPr>
          <a:xfrm>
            <a:off x="534471" y="1488164"/>
            <a:ext cx="1918906" cy="524824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成立客服轮岗制，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7X24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即时应答</a:t>
            </a:r>
          </a:p>
        </p:txBody>
      </p:sp>
      <p:sp>
        <p:nvSpPr>
          <p:cNvPr id="302" name="箭头: 上 301">
            <a:extLst>
              <a:ext uri="{FF2B5EF4-FFF2-40B4-BE49-F238E27FC236}">
                <a16:creationId xmlns:a16="http://schemas.microsoft.com/office/drawing/2014/main" id="{A1E7D086-C56E-42B6-7EFE-458F6FFCBD7A}"/>
              </a:ext>
            </a:extLst>
          </p:cNvPr>
          <p:cNvSpPr/>
          <p:nvPr/>
        </p:nvSpPr>
        <p:spPr bwMode="auto">
          <a:xfrm>
            <a:off x="4029156" y="2034177"/>
            <a:ext cx="160876" cy="324787"/>
          </a:xfrm>
          <a:prstGeom prst="upArrow">
            <a:avLst/>
          </a:prstGeom>
          <a:gradFill>
            <a:gsLst>
              <a:gs pos="14000">
                <a:schemeClr val="accent2">
                  <a:lumMod val="75000"/>
                </a:schemeClr>
              </a:gs>
              <a:gs pos="100000">
                <a:schemeClr val="accent2">
                  <a:lumMod val="75000"/>
                  <a:alpha val="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303" name="箭头: 上 302">
            <a:extLst>
              <a:ext uri="{FF2B5EF4-FFF2-40B4-BE49-F238E27FC236}">
                <a16:creationId xmlns:a16="http://schemas.microsoft.com/office/drawing/2014/main" id="{73C8BCA3-25E1-0B00-4C13-BF1D6EA93333}"/>
              </a:ext>
            </a:extLst>
          </p:cNvPr>
          <p:cNvSpPr/>
          <p:nvPr/>
        </p:nvSpPr>
        <p:spPr bwMode="auto">
          <a:xfrm>
            <a:off x="4029156" y="2465324"/>
            <a:ext cx="160876" cy="324787"/>
          </a:xfrm>
          <a:prstGeom prst="upArrow">
            <a:avLst/>
          </a:prstGeom>
          <a:gradFill>
            <a:gsLst>
              <a:gs pos="14000">
                <a:schemeClr val="accent2">
                  <a:lumMod val="75000"/>
                </a:schemeClr>
              </a:gs>
              <a:gs pos="100000">
                <a:schemeClr val="accent2">
                  <a:lumMod val="75000"/>
                  <a:alpha val="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304" name="箭头: 上 303">
            <a:extLst>
              <a:ext uri="{FF2B5EF4-FFF2-40B4-BE49-F238E27FC236}">
                <a16:creationId xmlns:a16="http://schemas.microsoft.com/office/drawing/2014/main" id="{01183875-57BF-5A7F-3A16-2EC2FAA229B4}"/>
              </a:ext>
            </a:extLst>
          </p:cNvPr>
          <p:cNvSpPr/>
          <p:nvPr/>
        </p:nvSpPr>
        <p:spPr bwMode="auto">
          <a:xfrm>
            <a:off x="4029156" y="2878482"/>
            <a:ext cx="160876" cy="324787"/>
          </a:xfrm>
          <a:prstGeom prst="upArrow">
            <a:avLst/>
          </a:prstGeom>
          <a:gradFill>
            <a:gsLst>
              <a:gs pos="14000">
                <a:schemeClr val="accent2">
                  <a:lumMod val="75000"/>
                </a:schemeClr>
              </a:gs>
              <a:gs pos="100000">
                <a:schemeClr val="accent2">
                  <a:lumMod val="75000"/>
                  <a:alpha val="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6" name="标题 1">
            <a:extLst>
              <a:ext uri="{FF2B5EF4-FFF2-40B4-BE49-F238E27FC236}">
                <a16:creationId xmlns:a16="http://schemas.microsoft.com/office/drawing/2014/main" id="{AB16767B-2CF2-B365-9AAE-A6204C15B00B}"/>
              </a:ext>
            </a:extLst>
          </p:cNvPr>
          <p:cNvSpPr txBox="1">
            <a:spLocks/>
          </p:cNvSpPr>
          <p:nvPr/>
        </p:nvSpPr>
        <p:spPr>
          <a:xfrm>
            <a:off x="525145" y="2004976"/>
            <a:ext cx="1918906" cy="303225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/>
            <a:r>
              <a:rPr lang="zh-CN" altLang="en-US" sz="1200" kern="2000" spc="-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会话应答时间减少</a:t>
            </a:r>
            <a:r>
              <a:rPr lang="en-US" altLang="zh-CN" sz="1200" kern="2000" spc="-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25</a:t>
            </a:r>
            <a:r>
              <a:rPr lang="zh-CN" altLang="en-US" sz="1200" kern="2000" spc="-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秒</a:t>
            </a:r>
          </a:p>
        </p:txBody>
      </p:sp>
      <p:grpSp>
        <p:nvGrpSpPr>
          <p:cNvPr id="313" name="组合 312">
            <a:extLst>
              <a:ext uri="{FF2B5EF4-FFF2-40B4-BE49-F238E27FC236}">
                <a16:creationId xmlns:a16="http://schemas.microsoft.com/office/drawing/2014/main" id="{66EAB545-3395-C569-87EE-197B264A41AF}"/>
              </a:ext>
            </a:extLst>
          </p:cNvPr>
          <p:cNvGrpSpPr/>
          <p:nvPr/>
        </p:nvGrpSpPr>
        <p:grpSpPr>
          <a:xfrm>
            <a:off x="695368" y="2374906"/>
            <a:ext cx="574068" cy="511950"/>
            <a:chOff x="695368" y="2487920"/>
            <a:chExt cx="574068" cy="511950"/>
          </a:xfrm>
        </p:grpSpPr>
        <p:sp>
          <p:nvSpPr>
            <p:cNvPr id="311" name="矩形 310">
              <a:extLst>
                <a:ext uri="{FF2B5EF4-FFF2-40B4-BE49-F238E27FC236}">
                  <a16:creationId xmlns:a16="http://schemas.microsoft.com/office/drawing/2014/main" id="{1990200B-93AA-A7C0-2CC1-CAACEEAD1A8C}"/>
                </a:ext>
              </a:extLst>
            </p:cNvPr>
            <p:cNvSpPr/>
            <p:nvPr/>
          </p:nvSpPr>
          <p:spPr bwMode="auto">
            <a:xfrm>
              <a:off x="768145" y="2487920"/>
              <a:ext cx="428515" cy="511950"/>
            </a:xfrm>
            <a:prstGeom prst="rect">
              <a:avLst/>
            </a:prstGeom>
            <a:solidFill>
              <a:srgbClr val="49BFB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09" name="标题 1">
              <a:extLst>
                <a:ext uri="{FF2B5EF4-FFF2-40B4-BE49-F238E27FC236}">
                  <a16:creationId xmlns:a16="http://schemas.microsoft.com/office/drawing/2014/main" id="{45D23272-29C2-F053-DF3B-1584415AEA5A}"/>
                </a:ext>
              </a:extLst>
            </p:cNvPr>
            <p:cNvSpPr txBox="1">
              <a:spLocks/>
            </p:cNvSpPr>
            <p:nvPr/>
          </p:nvSpPr>
          <p:spPr>
            <a:xfrm>
              <a:off x="695368" y="2592283"/>
              <a:ext cx="574068" cy="303225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r>
                <a:rPr lang="en-US" altLang="zh-CN" sz="1200" kern="2000" spc="-100" dirty="0">
                  <a:solidFill>
                    <a:schemeClr val="bg1"/>
                  </a:solidFill>
                  <a:effectLst/>
                  <a:latin typeface="+mn-ea"/>
                  <a:ea typeface="+mn-ea"/>
                  <a:cs typeface="+mn-ea"/>
                  <a:sym typeface="+mn-lt"/>
                </a:rPr>
                <a:t>67</a:t>
              </a:r>
              <a:r>
                <a:rPr lang="zh-CN" altLang="en-US" sz="1200" kern="2000" spc="-100" dirty="0">
                  <a:solidFill>
                    <a:schemeClr val="bg1"/>
                  </a:solidFill>
                  <a:effectLst/>
                  <a:latin typeface="+mn-ea"/>
                  <a:ea typeface="+mn-ea"/>
                  <a:cs typeface="+mn-ea"/>
                  <a:sym typeface="+mn-lt"/>
                </a:rPr>
                <a:t>秒</a:t>
              </a:r>
            </a:p>
          </p:txBody>
        </p:sp>
      </p:grpSp>
      <p:grpSp>
        <p:nvGrpSpPr>
          <p:cNvPr id="314" name="组合 313">
            <a:extLst>
              <a:ext uri="{FF2B5EF4-FFF2-40B4-BE49-F238E27FC236}">
                <a16:creationId xmlns:a16="http://schemas.microsoft.com/office/drawing/2014/main" id="{B07389E5-60DC-7890-34B8-3A4796F9F0B4}"/>
              </a:ext>
            </a:extLst>
          </p:cNvPr>
          <p:cNvGrpSpPr/>
          <p:nvPr/>
        </p:nvGrpSpPr>
        <p:grpSpPr>
          <a:xfrm>
            <a:off x="1562950" y="2551169"/>
            <a:ext cx="574068" cy="335687"/>
            <a:chOff x="1562950" y="2658430"/>
            <a:chExt cx="574068" cy="335687"/>
          </a:xfrm>
        </p:grpSpPr>
        <p:sp>
          <p:nvSpPr>
            <p:cNvPr id="312" name="矩形 311">
              <a:extLst>
                <a:ext uri="{FF2B5EF4-FFF2-40B4-BE49-F238E27FC236}">
                  <a16:creationId xmlns:a16="http://schemas.microsoft.com/office/drawing/2014/main" id="{4E65110D-00FF-AA48-FB56-639891FA2733}"/>
                </a:ext>
              </a:extLst>
            </p:cNvPr>
            <p:cNvSpPr/>
            <p:nvPr/>
          </p:nvSpPr>
          <p:spPr bwMode="auto">
            <a:xfrm>
              <a:off x="1635727" y="2658430"/>
              <a:ext cx="428515" cy="335687"/>
            </a:xfrm>
            <a:prstGeom prst="rect">
              <a:avLst/>
            </a:prstGeom>
            <a:solidFill>
              <a:srgbClr val="49BFB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10" name="标题 1">
              <a:extLst>
                <a:ext uri="{FF2B5EF4-FFF2-40B4-BE49-F238E27FC236}">
                  <a16:creationId xmlns:a16="http://schemas.microsoft.com/office/drawing/2014/main" id="{6BFF7222-201B-54E9-6F79-6BEEFF175A4F}"/>
                </a:ext>
              </a:extLst>
            </p:cNvPr>
            <p:cNvSpPr txBox="1">
              <a:spLocks/>
            </p:cNvSpPr>
            <p:nvPr/>
          </p:nvSpPr>
          <p:spPr>
            <a:xfrm>
              <a:off x="1562950" y="2674661"/>
              <a:ext cx="574068" cy="303225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r>
                <a:rPr lang="en-US" altLang="zh-CN" sz="1200" kern="2000" spc="-100" dirty="0">
                  <a:solidFill>
                    <a:schemeClr val="bg1"/>
                  </a:solidFill>
                  <a:effectLst/>
                  <a:latin typeface="+mn-ea"/>
                  <a:ea typeface="+mn-ea"/>
                  <a:cs typeface="+mn-ea"/>
                  <a:sym typeface="+mn-lt"/>
                </a:rPr>
                <a:t>42</a:t>
              </a:r>
              <a:r>
                <a:rPr lang="zh-CN" altLang="en-US" sz="1200" kern="2000" spc="-100" dirty="0">
                  <a:solidFill>
                    <a:schemeClr val="bg1"/>
                  </a:solidFill>
                  <a:effectLst/>
                  <a:latin typeface="+mn-ea"/>
                  <a:ea typeface="+mn-ea"/>
                  <a:cs typeface="+mn-ea"/>
                  <a:sym typeface="+mn-lt"/>
                </a:rPr>
                <a:t>秒</a:t>
              </a:r>
            </a:p>
          </p:txBody>
        </p:sp>
      </p:grpSp>
      <p:sp>
        <p:nvSpPr>
          <p:cNvPr id="315" name="文本框 314">
            <a:extLst>
              <a:ext uri="{FF2B5EF4-FFF2-40B4-BE49-F238E27FC236}">
                <a16:creationId xmlns:a16="http://schemas.microsoft.com/office/drawing/2014/main" id="{2A933B04-88BB-A061-EDF5-4AEBBE999167}"/>
              </a:ext>
            </a:extLst>
          </p:cNvPr>
          <p:cNvSpPr txBox="1"/>
          <p:nvPr/>
        </p:nvSpPr>
        <p:spPr>
          <a:xfrm>
            <a:off x="736180" y="2919424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过去</a:t>
            </a:r>
          </a:p>
        </p:txBody>
      </p:sp>
      <p:sp>
        <p:nvSpPr>
          <p:cNvPr id="316" name="文本框 315">
            <a:extLst>
              <a:ext uri="{FF2B5EF4-FFF2-40B4-BE49-F238E27FC236}">
                <a16:creationId xmlns:a16="http://schemas.microsoft.com/office/drawing/2014/main" id="{EE4A1834-9B98-EC6E-935D-1EC241116171}"/>
              </a:ext>
            </a:extLst>
          </p:cNvPr>
          <p:cNvSpPr txBox="1"/>
          <p:nvPr/>
        </p:nvSpPr>
        <p:spPr>
          <a:xfrm>
            <a:off x="1614707" y="2919424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rPr>
              <a:t>现在</a:t>
            </a: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92C19C00-A4E5-B85C-E4AA-0091499E770D}"/>
              </a:ext>
            </a:extLst>
          </p:cNvPr>
          <p:cNvSpPr txBox="1">
            <a:spLocks/>
          </p:cNvSpPr>
          <p:nvPr/>
        </p:nvSpPr>
        <p:spPr>
          <a:xfrm>
            <a:off x="519406" y="853770"/>
            <a:ext cx="2002229" cy="470963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alpha val="96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增强服务品质</a:t>
            </a: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79D77AE8-9FD9-0A83-22EC-129CBC2D7016}"/>
              </a:ext>
            </a:extLst>
          </p:cNvPr>
          <p:cNvSpPr txBox="1">
            <a:spLocks/>
          </p:cNvSpPr>
          <p:nvPr/>
        </p:nvSpPr>
        <p:spPr>
          <a:xfrm>
            <a:off x="2572339" y="853770"/>
            <a:ext cx="2040961" cy="470963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alpha val="96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优化推广渠道</a:t>
            </a:r>
          </a:p>
        </p:txBody>
      </p:sp>
      <p:sp>
        <p:nvSpPr>
          <p:cNvPr id="21" name="标题 1">
            <a:extLst>
              <a:ext uri="{FF2B5EF4-FFF2-40B4-BE49-F238E27FC236}">
                <a16:creationId xmlns:a16="http://schemas.microsoft.com/office/drawing/2014/main" id="{519B65B5-FAE6-CC57-3509-B4310029E898}"/>
              </a:ext>
            </a:extLst>
          </p:cNvPr>
          <p:cNvSpPr txBox="1">
            <a:spLocks/>
          </p:cNvSpPr>
          <p:nvPr/>
        </p:nvSpPr>
        <p:spPr>
          <a:xfrm>
            <a:off x="4611991" y="853770"/>
            <a:ext cx="1896659" cy="470963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alpha val="96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搭建优化新站</a:t>
            </a:r>
          </a:p>
        </p:txBody>
      </p:sp>
      <p:sp>
        <p:nvSpPr>
          <p:cNvPr id="94" name="标题 1">
            <a:extLst>
              <a:ext uri="{FF2B5EF4-FFF2-40B4-BE49-F238E27FC236}">
                <a16:creationId xmlns:a16="http://schemas.microsoft.com/office/drawing/2014/main" id="{47B05219-3B25-21BD-3762-D93790FFBD85}"/>
              </a:ext>
            </a:extLst>
          </p:cNvPr>
          <p:cNvSpPr txBox="1">
            <a:spLocks/>
          </p:cNvSpPr>
          <p:nvPr/>
        </p:nvSpPr>
        <p:spPr>
          <a:xfrm>
            <a:off x="6676584" y="853770"/>
            <a:ext cx="1970760" cy="470963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buNone/>
              <a:defRPr sz="2000" i="0" kern="2200" spc="225">
                <a:solidFill>
                  <a:srgbClr val="2A4464"/>
                </a:solidFill>
                <a:effectLst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sz="1800" spc="0" dirty="0">
                <a:solidFill>
                  <a:schemeClr val="bg1">
                    <a:alpha val="96000"/>
                  </a:schemeClr>
                </a:solidFill>
                <a:sym typeface="+mn-lt"/>
              </a:rPr>
              <a:t>加快站外推广</a:t>
            </a:r>
          </a:p>
        </p:txBody>
      </p:sp>
      <p:sp>
        <p:nvSpPr>
          <p:cNvPr id="339" name="标题 1">
            <a:extLst>
              <a:ext uri="{FF2B5EF4-FFF2-40B4-BE49-F238E27FC236}">
                <a16:creationId xmlns:a16="http://schemas.microsoft.com/office/drawing/2014/main" id="{0FECCA5C-055A-DA1E-213E-7600A06CF743}"/>
              </a:ext>
            </a:extLst>
          </p:cNvPr>
          <p:cNvSpPr txBox="1">
            <a:spLocks/>
          </p:cNvSpPr>
          <p:nvPr/>
        </p:nvSpPr>
        <p:spPr>
          <a:xfrm>
            <a:off x="4771542" y="3760443"/>
            <a:ext cx="1409762" cy="252000"/>
          </a:xfrm>
          <a:prstGeom prst="roundRect">
            <a:avLst>
              <a:gd name="adj" fmla="val 50000"/>
            </a:avLst>
          </a:prstGeom>
          <a:ln>
            <a:solidFill>
              <a:schemeClr val="accent2">
                <a:lumMod val="75000"/>
              </a:schemeClr>
            </a:solidFill>
          </a:ln>
          <a:effectLst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buNone/>
              <a:defRPr sz="1400" i="0" kern="2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pPr algn="ctr"/>
            <a:r>
              <a:rPr lang="zh-CN" altLang="en-US" sz="1000" dirty="0">
                <a:sym typeface="+mn-lt"/>
              </a:rPr>
              <a:t>网站首页经常变动</a:t>
            </a:r>
          </a:p>
        </p:txBody>
      </p:sp>
      <p:sp>
        <p:nvSpPr>
          <p:cNvPr id="340" name="标题 1">
            <a:extLst>
              <a:ext uri="{FF2B5EF4-FFF2-40B4-BE49-F238E27FC236}">
                <a16:creationId xmlns:a16="http://schemas.microsoft.com/office/drawing/2014/main" id="{123EA26B-0957-752C-AB70-9264CDCE0CD4}"/>
              </a:ext>
            </a:extLst>
          </p:cNvPr>
          <p:cNvSpPr txBox="1">
            <a:spLocks/>
          </p:cNvSpPr>
          <p:nvPr/>
        </p:nvSpPr>
        <p:spPr>
          <a:xfrm>
            <a:off x="4783760" y="4059198"/>
            <a:ext cx="1409762" cy="252000"/>
          </a:xfrm>
          <a:prstGeom prst="roundRect">
            <a:avLst>
              <a:gd name="adj" fmla="val 50000"/>
            </a:avLst>
          </a:prstGeom>
          <a:ln>
            <a:solidFill>
              <a:schemeClr val="accent2">
                <a:lumMod val="75000"/>
              </a:schemeClr>
            </a:solidFill>
          </a:ln>
          <a:effectLst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buNone/>
              <a:defRPr sz="1400" i="0" kern="2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pPr algn="ctr"/>
            <a:r>
              <a:rPr lang="zh-CN" altLang="en-US" sz="1000" dirty="0">
                <a:sym typeface="+mn-lt"/>
              </a:rPr>
              <a:t>站内内容质量不高</a:t>
            </a:r>
          </a:p>
        </p:txBody>
      </p:sp>
      <p:sp>
        <p:nvSpPr>
          <p:cNvPr id="342" name="标题 1">
            <a:extLst>
              <a:ext uri="{FF2B5EF4-FFF2-40B4-BE49-F238E27FC236}">
                <a16:creationId xmlns:a16="http://schemas.microsoft.com/office/drawing/2014/main" id="{7E79E8E1-6C88-21DC-C49C-552130313AD2}"/>
              </a:ext>
            </a:extLst>
          </p:cNvPr>
          <p:cNvSpPr txBox="1">
            <a:spLocks/>
          </p:cNvSpPr>
          <p:nvPr/>
        </p:nvSpPr>
        <p:spPr>
          <a:xfrm>
            <a:off x="6801123" y="3754221"/>
            <a:ext cx="1464138" cy="252000"/>
          </a:xfrm>
          <a:prstGeom prst="roundRect">
            <a:avLst>
              <a:gd name="adj" fmla="val 50000"/>
            </a:avLst>
          </a:prstGeom>
          <a:ln>
            <a:solidFill>
              <a:schemeClr val="accent2">
                <a:lumMod val="75000"/>
              </a:schemeClr>
            </a:solidFill>
          </a:ln>
          <a:effectLst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buNone/>
              <a:defRPr sz="1400" i="0" kern="2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r>
              <a:rPr lang="zh-CN" altLang="en-US" sz="1050" dirty="0">
                <a:sym typeface="+mn-lt"/>
              </a:rPr>
              <a:t>外推文章质量不高</a:t>
            </a:r>
          </a:p>
        </p:txBody>
      </p:sp>
      <p:sp>
        <p:nvSpPr>
          <p:cNvPr id="343" name="标题 1">
            <a:extLst>
              <a:ext uri="{FF2B5EF4-FFF2-40B4-BE49-F238E27FC236}">
                <a16:creationId xmlns:a16="http://schemas.microsoft.com/office/drawing/2014/main" id="{F7D5B924-BED3-4970-00CC-4C2CBCBDE682}"/>
              </a:ext>
            </a:extLst>
          </p:cNvPr>
          <p:cNvSpPr txBox="1">
            <a:spLocks/>
          </p:cNvSpPr>
          <p:nvPr/>
        </p:nvSpPr>
        <p:spPr>
          <a:xfrm>
            <a:off x="6791681" y="4060922"/>
            <a:ext cx="1464138" cy="252000"/>
          </a:xfrm>
          <a:prstGeom prst="roundRect">
            <a:avLst>
              <a:gd name="adj" fmla="val 50000"/>
            </a:avLst>
          </a:prstGeom>
          <a:ln>
            <a:solidFill>
              <a:schemeClr val="accent2">
                <a:lumMod val="75000"/>
              </a:schemeClr>
            </a:solidFill>
          </a:ln>
          <a:effectLst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buNone/>
              <a:defRPr sz="1400" i="0" kern="2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  <a:cs typeface="+mn-ea"/>
              </a:defRPr>
            </a:lvl1pPr>
          </a:lstStyle>
          <a:p>
            <a:r>
              <a:rPr lang="zh-CN" altLang="en-US" sz="1050" dirty="0">
                <a:sym typeface="+mn-lt"/>
              </a:rPr>
              <a:t>外链转化率不稳定</a:t>
            </a:r>
          </a:p>
        </p:txBody>
      </p:sp>
    </p:spTree>
    <p:extLst>
      <p:ext uri="{BB962C8B-B14F-4D97-AF65-F5344CB8AC3E}">
        <p14:creationId xmlns:p14="http://schemas.microsoft.com/office/powerpoint/2010/main" val="3863297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2FAFA">
                <a:alpha val="80000"/>
                <a:lumMod val="50000"/>
                <a:lumOff val="50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B0070893-FE09-4D03-1433-0949B1AFBB34}"/>
              </a:ext>
            </a:extLst>
          </p:cNvPr>
          <p:cNvSpPr/>
          <p:nvPr/>
        </p:nvSpPr>
        <p:spPr bwMode="auto">
          <a:xfrm>
            <a:off x="508001" y="838200"/>
            <a:ext cx="4002354" cy="3087148"/>
          </a:xfrm>
          <a:prstGeom prst="roundRect">
            <a:avLst>
              <a:gd name="adj" fmla="val 4686"/>
            </a:avLst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04800" dist="114300" dir="5400000" sx="98000" sy="98000" algn="t" rotWithShape="0">
              <a:srgbClr val="1D5253">
                <a:alpha val="32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05F30EFD-A01B-D042-506B-23642322AD07}"/>
              </a:ext>
            </a:extLst>
          </p:cNvPr>
          <p:cNvSpPr/>
          <p:nvPr/>
        </p:nvSpPr>
        <p:spPr bwMode="auto">
          <a:xfrm>
            <a:off x="4633646" y="838200"/>
            <a:ext cx="4002354" cy="3087148"/>
          </a:xfrm>
          <a:prstGeom prst="roundRect">
            <a:avLst>
              <a:gd name="adj" fmla="val 2689"/>
            </a:avLst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254000" dist="101600" dir="5400000" sx="99000" sy="99000" algn="t" rotWithShape="0">
              <a:schemeClr val="accent3">
                <a:alpha val="14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259" name="组合 258">
            <a:extLst>
              <a:ext uri="{FF2B5EF4-FFF2-40B4-BE49-F238E27FC236}">
                <a16:creationId xmlns:a16="http://schemas.microsoft.com/office/drawing/2014/main" id="{8FC03CCF-CCC8-4A9F-5155-0A4891FB6F31}"/>
              </a:ext>
            </a:extLst>
          </p:cNvPr>
          <p:cNvGrpSpPr/>
          <p:nvPr/>
        </p:nvGrpSpPr>
        <p:grpSpPr>
          <a:xfrm>
            <a:off x="7221207" y="434024"/>
            <a:ext cx="1343026" cy="287066"/>
            <a:chOff x="4310346" y="365706"/>
            <a:chExt cx="1525634" cy="326098"/>
          </a:xfrm>
          <a:solidFill>
            <a:srgbClr val="23455E"/>
          </a:solidFill>
        </p:grpSpPr>
        <p:sp>
          <p:nvSpPr>
            <p:cNvPr id="260" name="Rectangle 3">
              <a:extLst>
                <a:ext uri="{FF2B5EF4-FFF2-40B4-BE49-F238E27FC236}">
                  <a16:creationId xmlns:a16="http://schemas.microsoft.com/office/drawing/2014/main" id="{947080BD-DCB7-6126-A4F5-2156A3223A89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sz="1600" dirty="0">
                <a:solidFill>
                  <a:srgbClr val="000000"/>
                </a:soli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261" name="Rectangle 3">
              <a:extLst>
                <a:ext uri="{FF2B5EF4-FFF2-40B4-BE49-F238E27FC236}">
                  <a16:creationId xmlns:a16="http://schemas.microsoft.com/office/drawing/2014/main" id="{5694AC03-E482-7E25-A264-993825BAAD73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sz="1200" dirty="0">
                <a:solidFill>
                  <a:schemeClr val="accent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EF19EA5-ED66-7CF7-6B9A-05DA4D94096B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</p:grpSp>
      <p:sp>
        <p:nvSpPr>
          <p:cNvPr id="267" name="任意多边形: 形状 266">
            <a:extLst>
              <a:ext uri="{FF2B5EF4-FFF2-40B4-BE49-F238E27FC236}">
                <a16:creationId xmlns:a16="http://schemas.microsoft.com/office/drawing/2014/main" id="{A01E8EAA-034B-5E94-F1A4-5BA24AAF94C3}"/>
              </a:ext>
            </a:extLst>
          </p:cNvPr>
          <p:cNvSpPr/>
          <p:nvPr/>
        </p:nvSpPr>
        <p:spPr>
          <a:xfrm rot="10800000">
            <a:off x="-874361" y="4168839"/>
            <a:ext cx="10892721" cy="1740711"/>
          </a:xfrm>
          <a:custGeom>
            <a:avLst/>
            <a:gdLst>
              <a:gd name="connsiteX0" fmla="*/ 42837 w 1005839"/>
              <a:gd name="connsiteY0" fmla="*/ 116546 h 318103"/>
              <a:gd name="connsiteX1" fmla="*/ 792454 w 1005839"/>
              <a:gd name="connsiteY1" fmla="*/ 280567 h 318103"/>
              <a:gd name="connsiteX2" fmla="*/ 968857 w 1005839"/>
              <a:gd name="connsiteY2" fmla="*/ 27868 h 318103"/>
              <a:gd name="connsiteX3" fmla="*/ 437077 w 1005839"/>
              <a:gd name="connsiteY3" fmla="*/ 46918 h 318103"/>
              <a:gd name="connsiteX4" fmla="*/ 42837 w 1005839"/>
              <a:gd name="connsiteY4" fmla="*/ 116546 h 318103"/>
              <a:gd name="connsiteX0" fmla="*/ 42837 w 1005839"/>
              <a:gd name="connsiteY0" fmla="*/ 116546 h 324835"/>
              <a:gd name="connsiteX1" fmla="*/ 792454 w 1005839"/>
              <a:gd name="connsiteY1" fmla="*/ 280567 h 324835"/>
              <a:gd name="connsiteX2" fmla="*/ 968857 w 1005839"/>
              <a:gd name="connsiteY2" fmla="*/ 27868 h 324835"/>
              <a:gd name="connsiteX3" fmla="*/ 437077 w 1005839"/>
              <a:gd name="connsiteY3" fmla="*/ 46918 h 324835"/>
              <a:gd name="connsiteX4" fmla="*/ 42837 w 1005839"/>
              <a:gd name="connsiteY4" fmla="*/ 116546 h 324835"/>
              <a:gd name="connsiteX0" fmla="*/ 35230 w 1059596"/>
              <a:gd name="connsiteY0" fmla="*/ 85691 h 300660"/>
              <a:gd name="connsiteX1" fmla="*/ 855413 w 1059596"/>
              <a:gd name="connsiteY1" fmla="*/ 298753 h 300660"/>
              <a:gd name="connsiteX2" fmla="*/ 1031816 w 1059596"/>
              <a:gd name="connsiteY2" fmla="*/ 46054 h 300660"/>
              <a:gd name="connsiteX3" fmla="*/ 500036 w 1059596"/>
              <a:gd name="connsiteY3" fmla="*/ 65104 h 300660"/>
              <a:gd name="connsiteX4" fmla="*/ 35230 w 1059596"/>
              <a:gd name="connsiteY4" fmla="*/ 85691 h 300660"/>
              <a:gd name="connsiteX0" fmla="*/ 33945 w 1073360"/>
              <a:gd name="connsiteY0" fmla="*/ 85691 h 300660"/>
              <a:gd name="connsiteX1" fmla="*/ 868829 w 1073360"/>
              <a:gd name="connsiteY1" fmla="*/ 298753 h 300660"/>
              <a:gd name="connsiteX2" fmla="*/ 1045232 w 1073360"/>
              <a:gd name="connsiteY2" fmla="*/ 46054 h 300660"/>
              <a:gd name="connsiteX3" fmla="*/ 513452 w 1073360"/>
              <a:gd name="connsiteY3" fmla="*/ 65104 h 300660"/>
              <a:gd name="connsiteX4" fmla="*/ 33945 w 1073360"/>
              <a:gd name="connsiteY4" fmla="*/ 85691 h 300660"/>
              <a:gd name="connsiteX0" fmla="*/ 7972 w 1047387"/>
              <a:gd name="connsiteY0" fmla="*/ 104090 h 319059"/>
              <a:gd name="connsiteX1" fmla="*/ 842856 w 1047387"/>
              <a:gd name="connsiteY1" fmla="*/ 317152 h 319059"/>
              <a:gd name="connsiteX2" fmla="*/ 1019259 w 1047387"/>
              <a:gd name="connsiteY2" fmla="*/ 64453 h 319059"/>
              <a:gd name="connsiteX3" fmla="*/ 487479 w 1047387"/>
              <a:gd name="connsiteY3" fmla="*/ 83503 h 319059"/>
              <a:gd name="connsiteX4" fmla="*/ 7972 w 1047387"/>
              <a:gd name="connsiteY4" fmla="*/ 104090 h 319059"/>
              <a:gd name="connsiteX0" fmla="*/ 7972 w 1047387"/>
              <a:gd name="connsiteY0" fmla="*/ 104090 h 281783"/>
              <a:gd name="connsiteX1" fmla="*/ 842856 w 1047387"/>
              <a:gd name="connsiteY1" fmla="*/ 273560 h 281783"/>
              <a:gd name="connsiteX2" fmla="*/ 1019259 w 1047387"/>
              <a:gd name="connsiteY2" fmla="*/ 64453 h 281783"/>
              <a:gd name="connsiteX3" fmla="*/ 487479 w 1047387"/>
              <a:gd name="connsiteY3" fmla="*/ 83503 h 281783"/>
              <a:gd name="connsiteX4" fmla="*/ 7972 w 1047387"/>
              <a:gd name="connsiteY4" fmla="*/ 104090 h 281783"/>
              <a:gd name="connsiteX0" fmla="*/ 8169 w 1050759"/>
              <a:gd name="connsiteY0" fmla="*/ 104090 h 305988"/>
              <a:gd name="connsiteX1" fmla="*/ 843053 w 1050759"/>
              <a:gd name="connsiteY1" fmla="*/ 273560 h 305988"/>
              <a:gd name="connsiteX2" fmla="*/ 1019456 w 1050759"/>
              <a:gd name="connsiteY2" fmla="*/ 64453 h 305988"/>
              <a:gd name="connsiteX3" fmla="*/ 487676 w 1050759"/>
              <a:gd name="connsiteY3" fmla="*/ 83503 h 305988"/>
              <a:gd name="connsiteX4" fmla="*/ 8169 w 1050759"/>
              <a:gd name="connsiteY4" fmla="*/ 104090 h 305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759" h="305988">
                <a:moveTo>
                  <a:pt x="8169" y="104090"/>
                </a:moveTo>
                <a:cubicBezTo>
                  <a:pt x="-85539" y="325474"/>
                  <a:pt x="653923" y="334656"/>
                  <a:pt x="843053" y="273560"/>
                </a:cubicBezTo>
                <a:cubicBezTo>
                  <a:pt x="1032183" y="212464"/>
                  <a:pt x="1095275" y="75217"/>
                  <a:pt x="1019456" y="64453"/>
                </a:cubicBezTo>
                <a:cubicBezTo>
                  <a:pt x="943733" y="53690"/>
                  <a:pt x="746565" y="151036"/>
                  <a:pt x="487676" y="83503"/>
                </a:cubicBezTo>
                <a:cubicBezTo>
                  <a:pt x="138203" y="-7556"/>
                  <a:pt x="75434" y="-54298"/>
                  <a:pt x="8169" y="104090"/>
                </a:cubicBezTo>
                <a:close/>
              </a:path>
            </a:pathLst>
          </a:custGeom>
          <a:solidFill>
            <a:srgbClr val="99D6F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TextBox 54">
            <a:extLst>
              <a:ext uri="{FF2B5EF4-FFF2-40B4-BE49-F238E27FC236}">
                <a16:creationId xmlns:a16="http://schemas.microsoft.com/office/drawing/2014/main" id="{31F2B35E-33E2-C584-F6E6-5CBE8C883E15}"/>
              </a:ext>
            </a:extLst>
          </p:cNvPr>
          <p:cNvSpPr txBox="1"/>
          <p:nvPr/>
        </p:nvSpPr>
        <p:spPr>
          <a:xfrm>
            <a:off x="470977" y="302134"/>
            <a:ext cx="3371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2A4464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耳机销售业绩展示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E5A4C57F-004E-62D6-5DF9-DCB9462109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63205"/>
              </p:ext>
            </p:extLst>
          </p:nvPr>
        </p:nvGraphicFramePr>
        <p:xfrm>
          <a:off x="5121652" y="1612638"/>
          <a:ext cx="3340866" cy="2312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8066201-3F77-847E-A827-638A903CFA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9111159"/>
              </p:ext>
            </p:extLst>
          </p:nvPr>
        </p:nvGraphicFramePr>
        <p:xfrm>
          <a:off x="681482" y="1620381"/>
          <a:ext cx="3778681" cy="23049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7" name="矩形: 圆顶角 66">
            <a:extLst>
              <a:ext uri="{FF2B5EF4-FFF2-40B4-BE49-F238E27FC236}">
                <a16:creationId xmlns:a16="http://schemas.microsoft.com/office/drawing/2014/main" id="{FFFD9992-2235-582A-3AFA-06F12FC50887}"/>
              </a:ext>
            </a:extLst>
          </p:cNvPr>
          <p:cNvSpPr/>
          <p:nvPr/>
        </p:nvSpPr>
        <p:spPr bwMode="auto">
          <a:xfrm>
            <a:off x="508001" y="838200"/>
            <a:ext cx="4002354" cy="787086"/>
          </a:xfrm>
          <a:prstGeom prst="round2SameRect">
            <a:avLst/>
          </a:prstGeom>
          <a:solidFill>
            <a:schemeClr val="accent2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77F0EF-C595-0E9B-565E-86449806C0F7}"/>
              </a:ext>
            </a:extLst>
          </p:cNvPr>
          <p:cNvSpPr txBox="1"/>
          <p:nvPr/>
        </p:nvSpPr>
        <p:spPr>
          <a:xfrm>
            <a:off x="693299" y="94650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alpha val="90000"/>
                  </a:schemeClr>
                </a:solidFill>
                <a:latin typeface="+mj-ea"/>
                <a:ea typeface="+mj-ea"/>
              </a:rPr>
              <a:t>总收入</a:t>
            </a:r>
          </a:p>
        </p:txBody>
      </p:sp>
      <p:sp>
        <p:nvSpPr>
          <p:cNvPr id="46" name="标题 1">
            <a:extLst>
              <a:ext uri="{FF2B5EF4-FFF2-40B4-BE49-F238E27FC236}">
                <a16:creationId xmlns:a16="http://schemas.microsoft.com/office/drawing/2014/main" id="{28196691-1CF7-126D-6354-784CC4ACAD03}"/>
              </a:ext>
            </a:extLst>
          </p:cNvPr>
          <p:cNvSpPr txBox="1">
            <a:spLocks/>
          </p:cNvSpPr>
          <p:nvPr/>
        </p:nvSpPr>
        <p:spPr>
          <a:xfrm>
            <a:off x="1504055" y="944419"/>
            <a:ext cx="1873134" cy="373500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en-US" altLang="zh-CN" sz="1600" dirty="0">
                <a:solidFill>
                  <a:schemeClr val="bg1">
                    <a:alpha val="9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$ 943272.07</a:t>
            </a:r>
            <a:endParaRPr lang="zh-CN" altLang="en-US" sz="1600" dirty="0">
              <a:solidFill>
                <a:schemeClr val="bg1">
                  <a:alpha val="90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7" name="标题 1">
            <a:extLst>
              <a:ext uri="{FF2B5EF4-FFF2-40B4-BE49-F238E27FC236}">
                <a16:creationId xmlns:a16="http://schemas.microsoft.com/office/drawing/2014/main" id="{740A9B21-9F8A-CB5B-FFE7-9F779984EC7E}"/>
              </a:ext>
            </a:extLst>
          </p:cNvPr>
          <p:cNvSpPr txBox="1">
            <a:spLocks/>
          </p:cNvSpPr>
          <p:nvPr/>
        </p:nvSpPr>
        <p:spPr>
          <a:xfrm>
            <a:off x="1496834" y="1237388"/>
            <a:ext cx="1873134" cy="373500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bg1">
                    <a:alpha val="9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环比上涨</a:t>
            </a:r>
            <a:r>
              <a:rPr lang="en-US" altLang="zh-CN" sz="1600" dirty="0">
                <a:solidFill>
                  <a:schemeClr val="bg1">
                    <a:alpha val="9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30%</a:t>
            </a:r>
            <a:endParaRPr lang="zh-CN" altLang="en-US" sz="1600" dirty="0">
              <a:solidFill>
                <a:schemeClr val="bg1">
                  <a:alpha val="90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8875345C-ECBF-BC47-E9AD-F8C3930C5239}"/>
              </a:ext>
            </a:extLst>
          </p:cNvPr>
          <p:cNvSpPr/>
          <p:nvPr/>
        </p:nvSpPr>
        <p:spPr bwMode="auto">
          <a:xfrm>
            <a:off x="495300" y="4042459"/>
            <a:ext cx="8140700" cy="55494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30200" dist="241300" dir="2700000" sx="98000" sy="98000" algn="tl" rotWithShape="0">
              <a:schemeClr val="accent1">
                <a:lumMod val="50000"/>
                <a:alpha val="32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8" name="矩形: 圆顶角 67">
            <a:extLst>
              <a:ext uri="{FF2B5EF4-FFF2-40B4-BE49-F238E27FC236}">
                <a16:creationId xmlns:a16="http://schemas.microsoft.com/office/drawing/2014/main" id="{6A12C7BF-1780-C1A9-2761-86643CCCD536}"/>
              </a:ext>
            </a:extLst>
          </p:cNvPr>
          <p:cNvSpPr/>
          <p:nvPr/>
        </p:nvSpPr>
        <p:spPr bwMode="auto">
          <a:xfrm>
            <a:off x="4640867" y="838200"/>
            <a:ext cx="4002354" cy="787086"/>
          </a:xfrm>
          <a:prstGeom prst="round2Same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4" name="标题 1">
            <a:extLst>
              <a:ext uri="{FF2B5EF4-FFF2-40B4-BE49-F238E27FC236}">
                <a16:creationId xmlns:a16="http://schemas.microsoft.com/office/drawing/2014/main" id="{2CADEDCC-ADCC-2D9F-5866-5F1912BB5E89}"/>
              </a:ext>
            </a:extLst>
          </p:cNvPr>
          <p:cNvSpPr txBox="1">
            <a:spLocks/>
          </p:cNvSpPr>
          <p:nvPr/>
        </p:nvSpPr>
        <p:spPr>
          <a:xfrm>
            <a:off x="712175" y="4133179"/>
            <a:ext cx="1094201" cy="373500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solidFill>
                  <a:srgbClr val="2A4464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售后分析</a:t>
            </a:r>
            <a:endParaRPr lang="zh-CN" altLang="en-US" sz="1200" dirty="0">
              <a:solidFill>
                <a:srgbClr val="2A4464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0F68F26-B9D9-E35D-6B4E-84548C89E9AE}"/>
              </a:ext>
            </a:extLst>
          </p:cNvPr>
          <p:cNvGrpSpPr/>
          <p:nvPr/>
        </p:nvGrpSpPr>
        <p:grpSpPr>
          <a:xfrm>
            <a:off x="1771269" y="4076421"/>
            <a:ext cx="666441" cy="515599"/>
            <a:chOff x="2250000" y="4076421"/>
            <a:chExt cx="666441" cy="515599"/>
          </a:xfrm>
        </p:grpSpPr>
        <p:sp>
          <p:nvSpPr>
            <p:cNvPr id="25" name="标题 1">
              <a:extLst>
                <a:ext uri="{FF2B5EF4-FFF2-40B4-BE49-F238E27FC236}">
                  <a16:creationId xmlns:a16="http://schemas.microsoft.com/office/drawing/2014/main" id="{CEF66D12-75D2-318B-61E6-1C61A20AC5F5}"/>
                </a:ext>
              </a:extLst>
            </p:cNvPr>
            <p:cNvSpPr txBox="1">
              <a:spLocks/>
            </p:cNvSpPr>
            <p:nvPr/>
          </p:nvSpPr>
          <p:spPr>
            <a:xfrm>
              <a:off x="2250000" y="4323998"/>
              <a:ext cx="666441" cy="268022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r>
                <a:rPr lang="zh-CN" altLang="en-US" sz="1000" dirty="0">
                  <a:solidFill>
                    <a:srgbClr val="2A4464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退货量</a:t>
              </a:r>
            </a:p>
          </p:txBody>
        </p:sp>
        <p:sp>
          <p:nvSpPr>
            <p:cNvPr id="26" name="标题 1">
              <a:extLst>
                <a:ext uri="{FF2B5EF4-FFF2-40B4-BE49-F238E27FC236}">
                  <a16:creationId xmlns:a16="http://schemas.microsoft.com/office/drawing/2014/main" id="{1D3C49FB-AEC6-2E70-9455-C5AE3B4C2A11}"/>
                </a:ext>
              </a:extLst>
            </p:cNvPr>
            <p:cNvSpPr txBox="1">
              <a:spLocks/>
            </p:cNvSpPr>
            <p:nvPr/>
          </p:nvSpPr>
          <p:spPr>
            <a:xfrm>
              <a:off x="2250000" y="4076421"/>
              <a:ext cx="666441" cy="338298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r>
                <a:rPr lang="en-US" altLang="zh-CN" sz="1400" dirty="0">
                  <a:solidFill>
                    <a:srgbClr val="2A4464"/>
                  </a:solidFill>
                  <a:effectLst/>
                  <a:latin typeface="+mj-lt"/>
                  <a:ea typeface="+mj-ea"/>
                  <a:cs typeface="+mn-ea"/>
                  <a:sym typeface="+mn-lt"/>
                </a:rPr>
                <a:t>245</a:t>
              </a:r>
              <a:r>
                <a:rPr lang="zh-CN" altLang="en-US" sz="1000" dirty="0">
                  <a:solidFill>
                    <a:srgbClr val="2A4464"/>
                  </a:solidFill>
                  <a:effectLst/>
                  <a:latin typeface="+mj-lt"/>
                  <a:ea typeface="+mj-ea"/>
                  <a:cs typeface="+mn-ea"/>
                  <a:sym typeface="+mn-lt"/>
                </a:rPr>
                <a:t>单</a:t>
              </a:r>
              <a:endParaRPr lang="zh-CN" altLang="en-US" sz="1400" dirty="0">
                <a:solidFill>
                  <a:srgbClr val="2A4464"/>
                </a:solidFill>
                <a:effectLst/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2D86DF9-1AF6-5387-2D21-000C6C0A1EB9}"/>
              </a:ext>
            </a:extLst>
          </p:cNvPr>
          <p:cNvGrpSpPr/>
          <p:nvPr/>
        </p:nvGrpSpPr>
        <p:grpSpPr>
          <a:xfrm>
            <a:off x="2871130" y="4076421"/>
            <a:ext cx="1303286" cy="515599"/>
            <a:chOff x="3244924" y="4076421"/>
            <a:chExt cx="1303286" cy="515599"/>
          </a:xfrm>
        </p:grpSpPr>
        <p:sp>
          <p:nvSpPr>
            <p:cNvPr id="27" name="标题 1">
              <a:extLst>
                <a:ext uri="{FF2B5EF4-FFF2-40B4-BE49-F238E27FC236}">
                  <a16:creationId xmlns:a16="http://schemas.microsoft.com/office/drawing/2014/main" id="{744EBF2B-6211-F60C-0094-7EA9F206D4C2}"/>
                </a:ext>
              </a:extLst>
            </p:cNvPr>
            <p:cNvSpPr txBox="1">
              <a:spLocks/>
            </p:cNvSpPr>
            <p:nvPr/>
          </p:nvSpPr>
          <p:spPr>
            <a:xfrm>
              <a:off x="3477781" y="4323998"/>
              <a:ext cx="837572" cy="268022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r>
                <a:rPr lang="zh-CN" altLang="en-US" sz="1000" dirty="0">
                  <a:solidFill>
                    <a:srgbClr val="2A4464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退款金额</a:t>
              </a:r>
            </a:p>
          </p:txBody>
        </p:sp>
        <p:sp>
          <p:nvSpPr>
            <p:cNvPr id="28" name="标题 1">
              <a:extLst>
                <a:ext uri="{FF2B5EF4-FFF2-40B4-BE49-F238E27FC236}">
                  <a16:creationId xmlns:a16="http://schemas.microsoft.com/office/drawing/2014/main" id="{4C28B104-B875-08CF-18B0-C9C7D9AD2B94}"/>
                </a:ext>
              </a:extLst>
            </p:cNvPr>
            <p:cNvSpPr txBox="1">
              <a:spLocks/>
            </p:cNvSpPr>
            <p:nvPr/>
          </p:nvSpPr>
          <p:spPr>
            <a:xfrm>
              <a:off x="3244924" y="4076421"/>
              <a:ext cx="1303286" cy="338298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r>
                <a:rPr lang="en-US" altLang="zh-CN" sz="1400" dirty="0">
                  <a:solidFill>
                    <a:srgbClr val="2A4464"/>
                  </a:solidFill>
                  <a:effectLst/>
                  <a:latin typeface="+mj-lt"/>
                  <a:ea typeface="+mj-ea"/>
                  <a:cs typeface="+mn-ea"/>
                  <a:sym typeface="+mn-lt"/>
                </a:rPr>
                <a:t>$ 36547.21</a:t>
              </a:r>
              <a:endParaRPr lang="zh-CN" altLang="en-US" sz="1400" dirty="0">
                <a:solidFill>
                  <a:srgbClr val="2A4464"/>
                </a:solidFill>
                <a:effectLst/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2DDDAC3-9068-AD13-DCA3-A1FC68B346B1}"/>
              </a:ext>
            </a:extLst>
          </p:cNvPr>
          <p:cNvGrpSpPr/>
          <p:nvPr/>
        </p:nvGrpSpPr>
        <p:grpSpPr>
          <a:xfrm>
            <a:off x="4607836" y="4076421"/>
            <a:ext cx="1170698" cy="515599"/>
            <a:chOff x="4792112" y="4076421"/>
            <a:chExt cx="1170698" cy="515599"/>
          </a:xfrm>
        </p:grpSpPr>
        <p:sp>
          <p:nvSpPr>
            <p:cNvPr id="29" name="标题 1">
              <a:extLst>
                <a:ext uri="{FF2B5EF4-FFF2-40B4-BE49-F238E27FC236}">
                  <a16:creationId xmlns:a16="http://schemas.microsoft.com/office/drawing/2014/main" id="{47EADD00-FE7D-1F05-B19D-2B6CDA81B0AA}"/>
                </a:ext>
              </a:extLst>
            </p:cNvPr>
            <p:cNvSpPr txBox="1">
              <a:spLocks/>
            </p:cNvSpPr>
            <p:nvPr/>
          </p:nvSpPr>
          <p:spPr>
            <a:xfrm>
              <a:off x="4792112" y="4323998"/>
              <a:ext cx="1170698" cy="268022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r>
                <a:rPr lang="en-US" altLang="zh-CN" sz="1000" dirty="0">
                  <a:solidFill>
                    <a:srgbClr val="2A4464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FBA</a:t>
              </a:r>
              <a:r>
                <a:rPr lang="zh-CN" altLang="en-US" sz="1000" dirty="0">
                  <a:solidFill>
                    <a:srgbClr val="2A4464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订单缺陷率</a:t>
              </a:r>
            </a:p>
          </p:txBody>
        </p:sp>
        <p:sp>
          <p:nvSpPr>
            <p:cNvPr id="30" name="标题 1">
              <a:extLst>
                <a:ext uri="{FF2B5EF4-FFF2-40B4-BE49-F238E27FC236}">
                  <a16:creationId xmlns:a16="http://schemas.microsoft.com/office/drawing/2014/main" id="{BD2D6494-EB06-9791-6A8F-38D1AD55ABA1}"/>
                </a:ext>
              </a:extLst>
            </p:cNvPr>
            <p:cNvSpPr txBox="1">
              <a:spLocks/>
            </p:cNvSpPr>
            <p:nvPr/>
          </p:nvSpPr>
          <p:spPr>
            <a:xfrm>
              <a:off x="4967297" y="4076421"/>
              <a:ext cx="820328" cy="338298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r>
                <a:rPr lang="en-US" altLang="zh-CN" sz="1400" dirty="0">
                  <a:solidFill>
                    <a:srgbClr val="2A4464"/>
                  </a:solidFill>
                  <a:effectLst/>
                  <a:latin typeface="+mj-lt"/>
                  <a:ea typeface="+mj-ea"/>
                  <a:cs typeface="+mn-ea"/>
                  <a:sym typeface="+mn-lt"/>
                </a:rPr>
                <a:t>0.21 </a:t>
              </a:r>
              <a:r>
                <a:rPr lang="en-US" altLang="zh-CN" sz="1000" dirty="0">
                  <a:solidFill>
                    <a:srgbClr val="2A4464"/>
                  </a:solidFill>
                  <a:effectLst/>
                  <a:latin typeface="+mj-lt"/>
                  <a:ea typeface="+mj-ea"/>
                  <a:cs typeface="+mn-ea"/>
                  <a:sym typeface="+mn-lt"/>
                </a:rPr>
                <a:t>%</a:t>
              </a:r>
              <a:endParaRPr lang="zh-CN" altLang="en-US" sz="1400" dirty="0">
                <a:solidFill>
                  <a:srgbClr val="2A4464"/>
                </a:solidFill>
                <a:effectLst/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B98BE2C-DE03-5831-D06F-495D589FC72D}"/>
              </a:ext>
            </a:extLst>
          </p:cNvPr>
          <p:cNvGrpSpPr/>
          <p:nvPr/>
        </p:nvGrpSpPr>
        <p:grpSpPr>
          <a:xfrm>
            <a:off x="6211954" y="4076421"/>
            <a:ext cx="746967" cy="515599"/>
            <a:chOff x="6274437" y="4076421"/>
            <a:chExt cx="746967" cy="515599"/>
          </a:xfrm>
        </p:grpSpPr>
        <p:sp>
          <p:nvSpPr>
            <p:cNvPr id="31" name="标题 1">
              <a:extLst>
                <a:ext uri="{FF2B5EF4-FFF2-40B4-BE49-F238E27FC236}">
                  <a16:creationId xmlns:a16="http://schemas.microsoft.com/office/drawing/2014/main" id="{601822DB-2876-A266-368A-89CD74F89A05}"/>
                </a:ext>
              </a:extLst>
            </p:cNvPr>
            <p:cNvSpPr txBox="1">
              <a:spLocks/>
            </p:cNvSpPr>
            <p:nvPr/>
          </p:nvSpPr>
          <p:spPr>
            <a:xfrm>
              <a:off x="6324857" y="4323998"/>
              <a:ext cx="646127" cy="268022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r>
                <a:rPr lang="zh-CN" altLang="en-US" sz="1000" dirty="0">
                  <a:solidFill>
                    <a:srgbClr val="2A4464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迟发率</a:t>
              </a:r>
            </a:p>
          </p:txBody>
        </p:sp>
        <p:sp>
          <p:nvSpPr>
            <p:cNvPr id="32" name="标题 1">
              <a:extLst>
                <a:ext uri="{FF2B5EF4-FFF2-40B4-BE49-F238E27FC236}">
                  <a16:creationId xmlns:a16="http://schemas.microsoft.com/office/drawing/2014/main" id="{98E198CE-0E38-B193-D67B-72107F43DA51}"/>
                </a:ext>
              </a:extLst>
            </p:cNvPr>
            <p:cNvSpPr txBox="1">
              <a:spLocks/>
            </p:cNvSpPr>
            <p:nvPr/>
          </p:nvSpPr>
          <p:spPr>
            <a:xfrm>
              <a:off x="6274437" y="4076421"/>
              <a:ext cx="746967" cy="338298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r>
                <a:rPr lang="en-US" altLang="zh-CN" sz="1400" dirty="0">
                  <a:solidFill>
                    <a:srgbClr val="2A4464"/>
                  </a:solidFill>
                  <a:effectLst/>
                  <a:latin typeface="+mj-lt"/>
                  <a:ea typeface="+mj-ea"/>
                  <a:cs typeface="+mn-ea"/>
                  <a:sym typeface="+mn-lt"/>
                </a:rPr>
                <a:t>1.35 </a:t>
              </a:r>
              <a:r>
                <a:rPr lang="en-US" altLang="zh-CN" sz="1000" dirty="0">
                  <a:solidFill>
                    <a:srgbClr val="2A4464"/>
                  </a:solidFill>
                  <a:effectLst/>
                  <a:latin typeface="+mj-lt"/>
                  <a:ea typeface="+mj-ea"/>
                  <a:cs typeface="+mn-ea"/>
                  <a:sym typeface="+mn-lt"/>
                </a:rPr>
                <a:t>%</a:t>
              </a:r>
              <a:endParaRPr lang="zh-CN" altLang="en-US" sz="1400" dirty="0">
                <a:solidFill>
                  <a:srgbClr val="2A4464"/>
                </a:solidFill>
                <a:effectLst/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5193CE4-E667-B605-FF9C-1DD38E845F68}"/>
              </a:ext>
            </a:extLst>
          </p:cNvPr>
          <p:cNvGrpSpPr/>
          <p:nvPr/>
        </p:nvGrpSpPr>
        <p:grpSpPr>
          <a:xfrm>
            <a:off x="7392343" y="4076421"/>
            <a:ext cx="1268867" cy="515599"/>
            <a:chOff x="7747524" y="4076421"/>
            <a:chExt cx="1268867" cy="515599"/>
          </a:xfrm>
        </p:grpSpPr>
        <p:sp>
          <p:nvSpPr>
            <p:cNvPr id="33" name="标题 1">
              <a:extLst>
                <a:ext uri="{FF2B5EF4-FFF2-40B4-BE49-F238E27FC236}">
                  <a16:creationId xmlns:a16="http://schemas.microsoft.com/office/drawing/2014/main" id="{0B3689EF-42E4-09DD-9506-A56C451DA60D}"/>
                </a:ext>
              </a:extLst>
            </p:cNvPr>
            <p:cNvSpPr txBox="1">
              <a:spLocks/>
            </p:cNvSpPr>
            <p:nvPr/>
          </p:nvSpPr>
          <p:spPr>
            <a:xfrm>
              <a:off x="7747524" y="4323998"/>
              <a:ext cx="1268867" cy="268022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r>
                <a:rPr lang="zh-CN" altLang="en-US" sz="1000" dirty="0">
                  <a:solidFill>
                    <a:srgbClr val="2A4464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发票缺陷率</a:t>
              </a:r>
            </a:p>
          </p:txBody>
        </p:sp>
        <p:sp>
          <p:nvSpPr>
            <p:cNvPr id="34" name="标题 1">
              <a:extLst>
                <a:ext uri="{FF2B5EF4-FFF2-40B4-BE49-F238E27FC236}">
                  <a16:creationId xmlns:a16="http://schemas.microsoft.com/office/drawing/2014/main" id="{35334B1C-40E0-56C0-1A21-DEDD0FCA91D2}"/>
                </a:ext>
              </a:extLst>
            </p:cNvPr>
            <p:cNvSpPr txBox="1">
              <a:spLocks/>
            </p:cNvSpPr>
            <p:nvPr/>
          </p:nvSpPr>
          <p:spPr>
            <a:xfrm>
              <a:off x="7988196" y="4076421"/>
              <a:ext cx="787522" cy="338298"/>
            </a:xfrm>
            <a:prstGeom prst="rect">
              <a:avLst/>
            </a:prstGeom>
            <a:effectLst/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4000" i="0" kern="2200">
                  <a:gradFill>
                    <a:gsLst>
                      <a:gs pos="30000">
                        <a:schemeClr val="accent3">
                          <a:alpha val="70000"/>
                        </a:schemeClr>
                      </a:gs>
                      <a:gs pos="70000">
                        <a:schemeClr val="accent4"/>
                      </a:gs>
                    </a:gsLst>
                    <a:lin ang="4800000" scaled="0"/>
                  </a:gradFill>
                  <a:effectLst>
                    <a:outerShdw blurRad="254000" dist="88900" dir="2700000" algn="tl" rotWithShape="0">
                      <a:schemeClr val="accent3">
                        <a:lumMod val="75000"/>
                        <a:alpha val="30000"/>
                      </a:schemeClr>
                    </a:outerShdw>
                  </a:effectLst>
                  <a:latin typeface="OPPOSans B" panose="00020600040101010101" pitchFamily="18" charset="-122"/>
                  <a:ea typeface="OPPOSans B" panose="00020600040101010101" pitchFamily="18" charset="-122"/>
                  <a:cs typeface="+mj-cs"/>
                </a:defRPr>
              </a:lvl1pPr>
            </a:lstStyle>
            <a:p>
              <a:r>
                <a:rPr lang="en-US" altLang="zh-CN" sz="1400" dirty="0">
                  <a:solidFill>
                    <a:srgbClr val="2A4464"/>
                  </a:solidFill>
                  <a:effectLst/>
                  <a:latin typeface="+mj-lt"/>
                  <a:ea typeface="+mj-ea"/>
                  <a:cs typeface="+mn-ea"/>
                  <a:sym typeface="+mn-lt"/>
                </a:rPr>
                <a:t>1.55 </a:t>
              </a:r>
              <a:r>
                <a:rPr lang="en-US" altLang="zh-CN" sz="1000" dirty="0">
                  <a:solidFill>
                    <a:srgbClr val="2A4464"/>
                  </a:solidFill>
                  <a:effectLst/>
                  <a:latin typeface="+mj-lt"/>
                  <a:ea typeface="+mj-ea"/>
                  <a:cs typeface="+mn-ea"/>
                  <a:sym typeface="+mn-lt"/>
                </a:rPr>
                <a:t>%</a:t>
              </a:r>
              <a:endParaRPr lang="zh-CN" altLang="en-US" sz="1400" dirty="0">
                <a:solidFill>
                  <a:srgbClr val="2A4464"/>
                </a:solidFill>
                <a:effectLst/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398848E7-E401-D51A-4588-E2A4F2FDBC5E}"/>
              </a:ext>
            </a:extLst>
          </p:cNvPr>
          <p:cNvSpPr txBox="1"/>
          <p:nvPr/>
        </p:nvSpPr>
        <p:spPr>
          <a:xfrm>
            <a:off x="7607583" y="93609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>
                    <a:alpha val="90000"/>
                  </a:schemeClr>
                </a:solidFill>
                <a:latin typeface="+mj-ea"/>
                <a:ea typeface="+mj-ea"/>
              </a:rPr>
              <a:t>总支出</a:t>
            </a:r>
          </a:p>
        </p:txBody>
      </p:sp>
      <p:sp>
        <p:nvSpPr>
          <p:cNvPr id="49" name="标题 1">
            <a:extLst>
              <a:ext uri="{FF2B5EF4-FFF2-40B4-BE49-F238E27FC236}">
                <a16:creationId xmlns:a16="http://schemas.microsoft.com/office/drawing/2014/main" id="{E51A0955-EAF7-EDBD-CFE1-23651BBAFAE4}"/>
              </a:ext>
            </a:extLst>
          </p:cNvPr>
          <p:cNvSpPr txBox="1">
            <a:spLocks/>
          </p:cNvSpPr>
          <p:nvPr/>
        </p:nvSpPr>
        <p:spPr>
          <a:xfrm>
            <a:off x="5773462" y="925528"/>
            <a:ext cx="1873134" cy="373500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r"/>
            <a:r>
              <a:rPr lang="en-US" altLang="zh-CN" sz="1600" dirty="0">
                <a:solidFill>
                  <a:schemeClr val="bg1">
                    <a:alpha val="9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$ 322518.72</a:t>
            </a:r>
            <a:endParaRPr lang="zh-CN" altLang="en-US" sz="1600" dirty="0">
              <a:solidFill>
                <a:schemeClr val="bg1">
                  <a:alpha val="90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0" name="标题 1">
            <a:extLst>
              <a:ext uri="{FF2B5EF4-FFF2-40B4-BE49-F238E27FC236}">
                <a16:creationId xmlns:a16="http://schemas.microsoft.com/office/drawing/2014/main" id="{B251D257-831A-ADDF-AB1C-82B7539376D1}"/>
              </a:ext>
            </a:extLst>
          </p:cNvPr>
          <p:cNvSpPr txBox="1">
            <a:spLocks/>
          </p:cNvSpPr>
          <p:nvPr/>
        </p:nvSpPr>
        <p:spPr>
          <a:xfrm>
            <a:off x="5812474" y="1207920"/>
            <a:ext cx="1873134" cy="373500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bg1">
                    <a:alpha val="9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环比下降</a:t>
            </a:r>
            <a:r>
              <a:rPr lang="en-US" altLang="zh-CN" sz="1600" dirty="0">
                <a:solidFill>
                  <a:schemeClr val="bg1">
                    <a:alpha val="9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3.5%</a:t>
            </a:r>
            <a:endParaRPr lang="zh-CN" altLang="en-US" sz="1600" dirty="0">
              <a:solidFill>
                <a:schemeClr val="bg1">
                  <a:alpha val="90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FFFCB7B9-D0B0-EF53-6E69-205DBA9BE0F7}"/>
              </a:ext>
            </a:extLst>
          </p:cNvPr>
          <p:cNvSpPr/>
          <p:nvPr/>
        </p:nvSpPr>
        <p:spPr bwMode="auto">
          <a:xfrm>
            <a:off x="3525861" y="762001"/>
            <a:ext cx="2092278" cy="98460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77800" dist="889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CFE63AB-D9A8-2A25-0276-7D9A06110299}"/>
              </a:ext>
            </a:extLst>
          </p:cNvPr>
          <p:cNvSpPr txBox="1"/>
          <p:nvPr/>
        </p:nvSpPr>
        <p:spPr>
          <a:xfrm>
            <a:off x="4133419" y="94650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2A4464"/>
                </a:solidFill>
                <a:latin typeface="+mj-ea"/>
                <a:ea typeface="+mj-ea"/>
              </a:rPr>
              <a:t>毛利润</a:t>
            </a:r>
          </a:p>
        </p:txBody>
      </p:sp>
      <p:sp>
        <p:nvSpPr>
          <p:cNvPr id="52" name="标题 1">
            <a:extLst>
              <a:ext uri="{FF2B5EF4-FFF2-40B4-BE49-F238E27FC236}">
                <a16:creationId xmlns:a16="http://schemas.microsoft.com/office/drawing/2014/main" id="{C0F46A04-689F-8FC9-FF17-C36F6C66095F}"/>
              </a:ext>
            </a:extLst>
          </p:cNvPr>
          <p:cNvSpPr txBox="1">
            <a:spLocks/>
          </p:cNvSpPr>
          <p:nvPr/>
        </p:nvSpPr>
        <p:spPr>
          <a:xfrm>
            <a:off x="3635433" y="1251786"/>
            <a:ext cx="1873134" cy="443776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r>
              <a:rPr lang="en-US" altLang="zh-CN" sz="2000" dirty="0">
                <a:solidFill>
                  <a:srgbClr val="2A4464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$ 620753.35</a:t>
            </a:r>
            <a:endParaRPr lang="zh-CN" altLang="en-US" sz="2000" dirty="0">
              <a:solidFill>
                <a:srgbClr val="2A4464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12AA54DC-0601-69D8-15DB-58E63357CAD3}"/>
              </a:ext>
            </a:extLst>
          </p:cNvPr>
          <p:cNvCxnSpPr>
            <a:cxnSpLocks/>
          </p:cNvCxnSpPr>
          <p:nvPr/>
        </p:nvCxnSpPr>
        <p:spPr bwMode="auto">
          <a:xfrm>
            <a:off x="2676078" y="4042458"/>
            <a:ext cx="0" cy="554942"/>
          </a:xfrm>
          <a:prstGeom prst="line">
            <a:avLst/>
          </a:prstGeom>
          <a:solidFill>
            <a:schemeClr val="accent1"/>
          </a:solidFill>
          <a:ln w="9525" cap="flat" cmpd="sng" algn="ctr">
            <a:gradFill>
              <a:gsLst>
                <a:gs pos="0">
                  <a:schemeClr val="accent1">
                    <a:lumMod val="50000"/>
                    <a:alpha val="0"/>
                  </a:schemeClr>
                </a:gs>
                <a:gs pos="54000">
                  <a:schemeClr val="accent1">
                    <a:lumMod val="50000"/>
                  </a:schemeClr>
                </a:gs>
                <a:gs pos="100000">
                  <a:schemeClr val="accent1">
                    <a:lumMod val="50000"/>
                    <a:alpha val="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12697206-8EB5-DBBE-B713-F6FB9C3876A1}"/>
              </a:ext>
            </a:extLst>
          </p:cNvPr>
          <p:cNvCxnSpPr/>
          <p:nvPr/>
        </p:nvCxnSpPr>
        <p:spPr bwMode="auto">
          <a:xfrm>
            <a:off x="4491359" y="4060550"/>
            <a:ext cx="0" cy="554400"/>
          </a:xfrm>
          <a:prstGeom prst="line">
            <a:avLst/>
          </a:prstGeom>
          <a:solidFill>
            <a:schemeClr val="accent1"/>
          </a:solidFill>
          <a:ln w="9525" cap="flat" cmpd="sng" algn="ctr">
            <a:gradFill>
              <a:gsLst>
                <a:gs pos="0">
                  <a:schemeClr val="accent1">
                    <a:lumMod val="50000"/>
                    <a:alpha val="0"/>
                  </a:schemeClr>
                </a:gs>
                <a:gs pos="54000">
                  <a:schemeClr val="accent1">
                    <a:lumMod val="50000"/>
                  </a:schemeClr>
                </a:gs>
                <a:gs pos="100000">
                  <a:schemeClr val="accent1">
                    <a:lumMod val="50000"/>
                    <a:alpha val="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EF613F3D-B4F0-FDD0-695B-25D39A2F2C3E}"/>
              </a:ext>
            </a:extLst>
          </p:cNvPr>
          <p:cNvCxnSpPr/>
          <p:nvPr/>
        </p:nvCxnSpPr>
        <p:spPr bwMode="auto">
          <a:xfrm>
            <a:off x="6005814" y="4060550"/>
            <a:ext cx="0" cy="554400"/>
          </a:xfrm>
          <a:prstGeom prst="line">
            <a:avLst/>
          </a:prstGeom>
          <a:solidFill>
            <a:schemeClr val="accent1"/>
          </a:solidFill>
          <a:ln w="9525" cap="flat" cmpd="sng" algn="ctr">
            <a:gradFill>
              <a:gsLst>
                <a:gs pos="0">
                  <a:schemeClr val="accent1">
                    <a:lumMod val="50000"/>
                    <a:alpha val="0"/>
                  </a:schemeClr>
                </a:gs>
                <a:gs pos="54000">
                  <a:schemeClr val="accent1">
                    <a:lumMod val="50000"/>
                  </a:schemeClr>
                </a:gs>
                <a:gs pos="100000">
                  <a:schemeClr val="accent1">
                    <a:lumMod val="50000"/>
                    <a:alpha val="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F0C2D8F2-BB5F-DBF1-8893-E62FE45789C6}"/>
              </a:ext>
            </a:extLst>
          </p:cNvPr>
          <p:cNvCxnSpPr/>
          <p:nvPr/>
        </p:nvCxnSpPr>
        <p:spPr bwMode="auto">
          <a:xfrm>
            <a:off x="7392343" y="4060550"/>
            <a:ext cx="0" cy="554400"/>
          </a:xfrm>
          <a:prstGeom prst="line">
            <a:avLst/>
          </a:prstGeom>
          <a:solidFill>
            <a:schemeClr val="accent1"/>
          </a:solidFill>
          <a:ln w="9525" cap="flat" cmpd="sng" algn="ctr">
            <a:gradFill>
              <a:gsLst>
                <a:gs pos="0">
                  <a:schemeClr val="accent1">
                    <a:lumMod val="50000"/>
                    <a:alpha val="0"/>
                  </a:schemeClr>
                </a:gs>
                <a:gs pos="54000">
                  <a:schemeClr val="accent1">
                    <a:lumMod val="50000"/>
                  </a:schemeClr>
                </a:gs>
                <a:gs pos="100000">
                  <a:schemeClr val="accent1">
                    <a:lumMod val="50000"/>
                    <a:alpha val="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891450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2FAFA">
                <a:alpha val="80000"/>
                <a:lumMod val="50000"/>
                <a:lumOff val="50000"/>
              </a:srgbClr>
            </a:gs>
            <a:gs pos="100000">
              <a:schemeClr val="accent1">
                <a:lumMod val="30000"/>
                <a:lumOff val="70000"/>
              </a:schemeClr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矩形 110">
            <a:extLst>
              <a:ext uri="{FF2B5EF4-FFF2-40B4-BE49-F238E27FC236}">
                <a16:creationId xmlns:a16="http://schemas.microsoft.com/office/drawing/2014/main" id="{4DB2F375-F8D2-0CFB-EB76-1285B603A254}"/>
              </a:ext>
            </a:extLst>
          </p:cNvPr>
          <p:cNvSpPr/>
          <p:nvPr/>
        </p:nvSpPr>
        <p:spPr bwMode="auto">
          <a:xfrm>
            <a:off x="500941" y="838200"/>
            <a:ext cx="868932" cy="400316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74E31789-3F27-67C6-EB03-A590AD94D31E}"/>
              </a:ext>
            </a:extLst>
          </p:cNvPr>
          <p:cNvSpPr/>
          <p:nvPr/>
        </p:nvSpPr>
        <p:spPr bwMode="auto">
          <a:xfrm>
            <a:off x="1351722" y="825354"/>
            <a:ext cx="1819612" cy="377204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7E303DA0-0B3A-8D75-90E0-2F695978B230}"/>
              </a:ext>
            </a:extLst>
          </p:cNvPr>
          <p:cNvSpPr/>
          <p:nvPr/>
        </p:nvSpPr>
        <p:spPr bwMode="auto">
          <a:xfrm>
            <a:off x="3143460" y="825354"/>
            <a:ext cx="1819612" cy="3772046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9D5165CC-45F1-35BA-F92E-54E042F4B480}"/>
              </a:ext>
            </a:extLst>
          </p:cNvPr>
          <p:cNvSpPr/>
          <p:nvPr/>
        </p:nvSpPr>
        <p:spPr bwMode="auto">
          <a:xfrm>
            <a:off x="4963073" y="825354"/>
            <a:ext cx="1851372" cy="3772046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  <a:lin ang="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5C68017A-5A43-C431-77C5-40F51B5DB057}"/>
              </a:ext>
            </a:extLst>
          </p:cNvPr>
          <p:cNvSpPr/>
          <p:nvPr/>
        </p:nvSpPr>
        <p:spPr bwMode="auto">
          <a:xfrm>
            <a:off x="6816387" y="825354"/>
            <a:ext cx="1819612" cy="3985788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15ED9646-3C3C-4736-3030-63D72FBF8F3D}"/>
              </a:ext>
            </a:extLst>
          </p:cNvPr>
          <p:cNvSpPr/>
          <p:nvPr/>
        </p:nvSpPr>
        <p:spPr>
          <a:xfrm>
            <a:off x="31361" y="4449676"/>
            <a:ext cx="1249469" cy="383716"/>
          </a:xfrm>
          <a:custGeom>
            <a:avLst/>
            <a:gdLst>
              <a:gd name="connsiteX0" fmla="*/ 1249299 w 1249469"/>
              <a:gd name="connsiteY0" fmla="*/ 383716 h 383716"/>
              <a:gd name="connsiteX1" fmla="*/ 0 w 1249469"/>
              <a:gd name="connsiteY1" fmla="*/ 383716 h 383716"/>
              <a:gd name="connsiteX2" fmla="*/ 170021 w 1249469"/>
              <a:gd name="connsiteY2" fmla="*/ 229697 h 383716"/>
              <a:gd name="connsiteX3" fmla="*/ 333184 w 1249469"/>
              <a:gd name="connsiteY3" fmla="*/ 258844 h 383716"/>
              <a:gd name="connsiteX4" fmla="*/ 669417 w 1249469"/>
              <a:gd name="connsiteY4" fmla="*/ 203884 h 383716"/>
              <a:gd name="connsiteX5" fmla="*/ 1002221 w 1249469"/>
              <a:gd name="connsiteY5" fmla="*/ 145 h 383716"/>
              <a:gd name="connsiteX6" fmla="*/ 1249299 w 1249469"/>
              <a:gd name="connsiteY6" fmla="*/ 383716 h 38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9469" h="383716">
                <a:moveTo>
                  <a:pt x="1249299" y="383716"/>
                </a:moveTo>
                <a:lnTo>
                  <a:pt x="0" y="383716"/>
                </a:lnTo>
                <a:cubicBezTo>
                  <a:pt x="0" y="383716"/>
                  <a:pt x="79248" y="232745"/>
                  <a:pt x="170021" y="229697"/>
                </a:cubicBezTo>
                <a:cubicBezTo>
                  <a:pt x="260794" y="226649"/>
                  <a:pt x="276511" y="305516"/>
                  <a:pt x="333184" y="258844"/>
                </a:cubicBezTo>
                <a:cubicBezTo>
                  <a:pt x="370522" y="228078"/>
                  <a:pt x="474059" y="16337"/>
                  <a:pt x="669417" y="203884"/>
                </a:cubicBezTo>
                <a:cubicBezTo>
                  <a:pt x="807053" y="336091"/>
                  <a:pt x="739711" y="8908"/>
                  <a:pt x="1002221" y="145"/>
                </a:cubicBezTo>
                <a:cubicBezTo>
                  <a:pt x="1264730" y="-8618"/>
                  <a:pt x="1249299" y="383716"/>
                  <a:pt x="1249299" y="383716"/>
                </a:cubicBezTo>
                <a:close/>
              </a:path>
            </a:pathLst>
          </a:custGeom>
          <a:solidFill>
            <a:srgbClr val="3B698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6" name="图形 2">
            <a:extLst>
              <a:ext uri="{FF2B5EF4-FFF2-40B4-BE49-F238E27FC236}">
                <a16:creationId xmlns:a16="http://schemas.microsoft.com/office/drawing/2014/main" id="{E0AE186A-E3E8-E8A3-824E-FFE780E15F26}"/>
              </a:ext>
            </a:extLst>
          </p:cNvPr>
          <p:cNvGrpSpPr/>
          <p:nvPr/>
        </p:nvGrpSpPr>
        <p:grpSpPr>
          <a:xfrm rot="1815352">
            <a:off x="8093366" y="4298048"/>
            <a:ext cx="313613" cy="757134"/>
            <a:chOff x="4608236" y="1984446"/>
            <a:chExt cx="313613" cy="757134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A561292-1BC1-3011-1198-37C2F7A26118}"/>
                </a:ext>
              </a:extLst>
            </p:cNvPr>
            <p:cNvSpPr/>
            <p:nvPr/>
          </p:nvSpPr>
          <p:spPr>
            <a:xfrm>
              <a:off x="4608236" y="1984446"/>
              <a:ext cx="313613" cy="756951"/>
            </a:xfrm>
            <a:custGeom>
              <a:avLst/>
              <a:gdLst>
                <a:gd name="connsiteX0" fmla="*/ 294567 w 313613"/>
                <a:gd name="connsiteY0" fmla="*/ 681030 h 756951"/>
                <a:gd name="connsiteX1" fmla="*/ 236940 w 313613"/>
                <a:gd name="connsiteY1" fmla="*/ 334701 h 756951"/>
                <a:gd name="connsiteX2" fmla="*/ 143119 w 313613"/>
                <a:gd name="connsiteY2" fmla="*/ 4565 h 756951"/>
                <a:gd name="connsiteX3" fmla="*/ 46250 w 313613"/>
                <a:gd name="connsiteY3" fmla="*/ 381564 h 756951"/>
                <a:gd name="connsiteX4" fmla="*/ 203888 w 313613"/>
                <a:gd name="connsiteY4" fmla="*/ 754563 h 756951"/>
                <a:gd name="connsiteX5" fmla="*/ 294567 w 313613"/>
                <a:gd name="connsiteY5" fmla="*/ 681030 h 75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3613" h="756951">
                  <a:moveTo>
                    <a:pt x="294567" y="681030"/>
                  </a:moveTo>
                  <a:cubicBezTo>
                    <a:pt x="294567" y="681030"/>
                    <a:pt x="364289" y="466146"/>
                    <a:pt x="236940" y="334701"/>
                  </a:cubicBezTo>
                  <a:cubicBezTo>
                    <a:pt x="83683" y="176396"/>
                    <a:pt x="194078" y="43808"/>
                    <a:pt x="143119" y="4565"/>
                  </a:cubicBezTo>
                  <a:cubicBezTo>
                    <a:pt x="92160" y="-34679"/>
                    <a:pt x="-82147" y="186587"/>
                    <a:pt x="46250" y="381564"/>
                  </a:cubicBezTo>
                  <a:cubicBezTo>
                    <a:pt x="150929" y="540632"/>
                    <a:pt x="96637" y="726655"/>
                    <a:pt x="203888" y="754563"/>
                  </a:cubicBezTo>
                  <a:cubicBezTo>
                    <a:pt x="273993" y="772756"/>
                    <a:pt x="294567" y="681030"/>
                    <a:pt x="294567" y="681030"/>
                  </a:cubicBezTo>
                  <a:close/>
                </a:path>
              </a:pathLst>
            </a:custGeom>
            <a:solidFill>
              <a:srgbClr val="7ACF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E01BDE7-7F65-4C8B-7BA6-2BB8DE0B56F7}"/>
                </a:ext>
              </a:extLst>
            </p:cNvPr>
            <p:cNvSpPr/>
            <p:nvPr/>
          </p:nvSpPr>
          <p:spPr>
            <a:xfrm>
              <a:off x="4692817" y="2055111"/>
              <a:ext cx="141498" cy="686468"/>
            </a:xfrm>
            <a:custGeom>
              <a:avLst/>
              <a:gdLst>
                <a:gd name="connsiteX0" fmla="*/ 125118 w 141498"/>
                <a:gd name="connsiteY0" fmla="*/ 686469 h 686468"/>
                <a:gd name="connsiteX1" fmla="*/ 124546 w 141498"/>
                <a:gd name="connsiteY1" fmla="*/ 686374 h 686468"/>
                <a:gd name="connsiteX2" fmla="*/ 122451 w 141498"/>
                <a:gd name="connsiteY2" fmla="*/ 683231 h 686468"/>
                <a:gd name="connsiteX3" fmla="*/ 71682 w 141498"/>
                <a:gd name="connsiteY3" fmla="*/ 350808 h 686468"/>
                <a:gd name="connsiteX4" fmla="*/ 28915 w 141498"/>
                <a:gd name="connsiteY4" fmla="*/ 267274 h 686468"/>
                <a:gd name="connsiteX5" fmla="*/ 13866 w 141498"/>
                <a:gd name="connsiteY5" fmla="*/ 1907 h 686468"/>
                <a:gd name="connsiteX6" fmla="*/ 17199 w 141498"/>
                <a:gd name="connsiteY6" fmla="*/ 98 h 686468"/>
                <a:gd name="connsiteX7" fmla="*/ 19009 w 141498"/>
                <a:gd name="connsiteY7" fmla="*/ 3431 h 686468"/>
                <a:gd name="connsiteX8" fmla="*/ 33868 w 141498"/>
                <a:gd name="connsiteY8" fmla="*/ 265178 h 686468"/>
                <a:gd name="connsiteX9" fmla="*/ 76350 w 141498"/>
                <a:gd name="connsiteY9" fmla="*/ 348141 h 686468"/>
                <a:gd name="connsiteX10" fmla="*/ 127689 w 141498"/>
                <a:gd name="connsiteY10" fmla="*/ 684183 h 686468"/>
                <a:gd name="connsiteX11" fmla="*/ 125118 w 141498"/>
                <a:gd name="connsiteY11" fmla="*/ 686469 h 686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1498" h="686468">
                  <a:moveTo>
                    <a:pt x="125118" y="686469"/>
                  </a:moveTo>
                  <a:cubicBezTo>
                    <a:pt x="124927" y="686469"/>
                    <a:pt x="124737" y="686469"/>
                    <a:pt x="124546" y="686374"/>
                  </a:cubicBezTo>
                  <a:cubicBezTo>
                    <a:pt x="123117" y="686088"/>
                    <a:pt x="122165" y="684659"/>
                    <a:pt x="122451" y="683231"/>
                  </a:cubicBezTo>
                  <a:cubicBezTo>
                    <a:pt x="158646" y="505113"/>
                    <a:pt x="118355" y="433676"/>
                    <a:pt x="71682" y="350808"/>
                  </a:cubicBezTo>
                  <a:cubicBezTo>
                    <a:pt x="57109" y="324995"/>
                    <a:pt x="42155" y="298325"/>
                    <a:pt x="28915" y="267274"/>
                  </a:cubicBezTo>
                  <a:cubicBezTo>
                    <a:pt x="-25473" y="138972"/>
                    <a:pt x="13485" y="3241"/>
                    <a:pt x="13866" y="1907"/>
                  </a:cubicBezTo>
                  <a:cubicBezTo>
                    <a:pt x="14247" y="479"/>
                    <a:pt x="15771" y="-283"/>
                    <a:pt x="17199" y="98"/>
                  </a:cubicBezTo>
                  <a:cubicBezTo>
                    <a:pt x="18628" y="479"/>
                    <a:pt x="19390" y="2003"/>
                    <a:pt x="19009" y="3431"/>
                  </a:cubicBezTo>
                  <a:cubicBezTo>
                    <a:pt x="18628" y="4765"/>
                    <a:pt x="-19758" y="138686"/>
                    <a:pt x="33868" y="265178"/>
                  </a:cubicBezTo>
                  <a:cubicBezTo>
                    <a:pt x="46917" y="295944"/>
                    <a:pt x="61872" y="322519"/>
                    <a:pt x="76350" y="348141"/>
                  </a:cubicBezTo>
                  <a:cubicBezTo>
                    <a:pt x="121594" y="428437"/>
                    <a:pt x="164265" y="504161"/>
                    <a:pt x="127689" y="684183"/>
                  </a:cubicBezTo>
                  <a:cubicBezTo>
                    <a:pt x="127499" y="685612"/>
                    <a:pt x="126356" y="686469"/>
                    <a:pt x="125118" y="686469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D2A4E81-EEAA-8B61-1D02-615AC2580B8D}"/>
                </a:ext>
              </a:extLst>
            </p:cNvPr>
            <p:cNvSpPr/>
            <p:nvPr/>
          </p:nvSpPr>
          <p:spPr>
            <a:xfrm>
              <a:off x="4658872" y="2110268"/>
              <a:ext cx="83429" cy="121439"/>
            </a:xfrm>
            <a:custGeom>
              <a:avLst/>
              <a:gdLst>
                <a:gd name="connsiteX0" fmla="*/ 40953 w 83429"/>
                <a:gd name="connsiteY0" fmla="*/ 121439 h 121439"/>
                <a:gd name="connsiteX1" fmla="*/ 39429 w 83429"/>
                <a:gd name="connsiteY1" fmla="*/ 121153 h 121439"/>
                <a:gd name="connsiteX2" fmla="*/ 91 w 83429"/>
                <a:gd name="connsiteY2" fmla="*/ 8949 h 121439"/>
                <a:gd name="connsiteX3" fmla="*/ 1995 w 83429"/>
                <a:gd name="connsiteY3" fmla="*/ 5710 h 121439"/>
                <a:gd name="connsiteX4" fmla="*/ 5234 w 83429"/>
                <a:gd name="connsiteY4" fmla="*/ 7615 h 121439"/>
                <a:gd name="connsiteX5" fmla="*/ 41048 w 83429"/>
                <a:gd name="connsiteY5" fmla="*/ 115819 h 121439"/>
                <a:gd name="connsiteX6" fmla="*/ 78195 w 83429"/>
                <a:gd name="connsiteY6" fmla="*/ 1995 h 121439"/>
                <a:gd name="connsiteX7" fmla="*/ 81434 w 83429"/>
                <a:gd name="connsiteY7" fmla="*/ 90 h 121439"/>
                <a:gd name="connsiteX8" fmla="*/ 83339 w 83429"/>
                <a:gd name="connsiteY8" fmla="*/ 3329 h 121439"/>
                <a:gd name="connsiteX9" fmla="*/ 42858 w 83429"/>
                <a:gd name="connsiteY9" fmla="*/ 120963 h 121439"/>
                <a:gd name="connsiteX10" fmla="*/ 40953 w 83429"/>
                <a:gd name="connsiteY10" fmla="*/ 121439 h 12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429" h="121439">
                  <a:moveTo>
                    <a:pt x="40953" y="121439"/>
                  </a:moveTo>
                  <a:cubicBezTo>
                    <a:pt x="40476" y="121439"/>
                    <a:pt x="39905" y="121344"/>
                    <a:pt x="39429" y="121153"/>
                  </a:cubicBezTo>
                  <a:cubicBezTo>
                    <a:pt x="29332" y="116962"/>
                    <a:pt x="6758" y="34285"/>
                    <a:pt x="91" y="8949"/>
                  </a:cubicBezTo>
                  <a:cubicBezTo>
                    <a:pt x="-291" y="7520"/>
                    <a:pt x="567" y="6091"/>
                    <a:pt x="1995" y="5710"/>
                  </a:cubicBezTo>
                  <a:cubicBezTo>
                    <a:pt x="3424" y="5329"/>
                    <a:pt x="4853" y="6186"/>
                    <a:pt x="5234" y="7615"/>
                  </a:cubicBezTo>
                  <a:cubicBezTo>
                    <a:pt x="18283" y="56955"/>
                    <a:pt x="34952" y="109819"/>
                    <a:pt x="41048" y="115819"/>
                  </a:cubicBezTo>
                  <a:cubicBezTo>
                    <a:pt x="47620" y="110009"/>
                    <a:pt x="64860" y="54193"/>
                    <a:pt x="78195" y="1995"/>
                  </a:cubicBezTo>
                  <a:cubicBezTo>
                    <a:pt x="78576" y="567"/>
                    <a:pt x="80005" y="-290"/>
                    <a:pt x="81434" y="90"/>
                  </a:cubicBezTo>
                  <a:cubicBezTo>
                    <a:pt x="82863" y="472"/>
                    <a:pt x="83720" y="1900"/>
                    <a:pt x="83339" y="3329"/>
                  </a:cubicBezTo>
                  <a:cubicBezTo>
                    <a:pt x="78576" y="21998"/>
                    <a:pt x="54192" y="115248"/>
                    <a:pt x="42858" y="120963"/>
                  </a:cubicBezTo>
                  <a:cubicBezTo>
                    <a:pt x="42191" y="121249"/>
                    <a:pt x="41524" y="121439"/>
                    <a:pt x="40953" y="121439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C014271-AAA4-26A6-2954-5CE31C20FF29}"/>
                </a:ext>
              </a:extLst>
            </p:cNvPr>
            <p:cNvSpPr/>
            <p:nvPr/>
          </p:nvSpPr>
          <p:spPr>
            <a:xfrm>
              <a:off x="4658789" y="2251228"/>
              <a:ext cx="90285" cy="99446"/>
            </a:xfrm>
            <a:custGeom>
              <a:avLst/>
              <a:gdLst>
                <a:gd name="connsiteX0" fmla="*/ 74468 w 90285"/>
                <a:gd name="connsiteY0" fmla="*/ 99446 h 99446"/>
                <a:gd name="connsiteX1" fmla="*/ 649 w 90285"/>
                <a:gd name="connsiteY1" fmla="*/ 30866 h 99446"/>
                <a:gd name="connsiteX2" fmla="*/ 935 w 90285"/>
                <a:gd name="connsiteY2" fmla="*/ 27152 h 99446"/>
                <a:gd name="connsiteX3" fmla="*/ 4650 w 90285"/>
                <a:gd name="connsiteY3" fmla="*/ 27437 h 99446"/>
                <a:gd name="connsiteX4" fmla="*/ 74468 w 90285"/>
                <a:gd name="connsiteY4" fmla="*/ 94112 h 99446"/>
                <a:gd name="connsiteX5" fmla="*/ 85041 w 90285"/>
                <a:gd name="connsiteY5" fmla="*/ 2482 h 99446"/>
                <a:gd name="connsiteX6" fmla="*/ 87803 w 90285"/>
                <a:gd name="connsiteY6" fmla="*/ 6 h 99446"/>
                <a:gd name="connsiteX7" fmla="*/ 90280 w 90285"/>
                <a:gd name="connsiteY7" fmla="*/ 2768 h 99446"/>
                <a:gd name="connsiteX8" fmla="*/ 79136 w 90285"/>
                <a:gd name="connsiteY8" fmla="*/ 96399 h 99446"/>
                <a:gd name="connsiteX9" fmla="*/ 75040 w 90285"/>
                <a:gd name="connsiteY9" fmla="*/ 99351 h 99446"/>
                <a:gd name="connsiteX10" fmla="*/ 74468 w 90285"/>
                <a:gd name="connsiteY10" fmla="*/ 99446 h 99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285" h="99446">
                  <a:moveTo>
                    <a:pt x="74468" y="99446"/>
                  </a:moveTo>
                  <a:cubicBezTo>
                    <a:pt x="59800" y="99446"/>
                    <a:pt x="10460" y="42487"/>
                    <a:pt x="649" y="30866"/>
                  </a:cubicBezTo>
                  <a:cubicBezTo>
                    <a:pt x="-303" y="29724"/>
                    <a:pt x="-208" y="28104"/>
                    <a:pt x="935" y="27152"/>
                  </a:cubicBezTo>
                  <a:cubicBezTo>
                    <a:pt x="2078" y="26199"/>
                    <a:pt x="3698" y="26295"/>
                    <a:pt x="4650" y="27437"/>
                  </a:cubicBezTo>
                  <a:cubicBezTo>
                    <a:pt x="37606" y="66109"/>
                    <a:pt x="68848" y="96017"/>
                    <a:pt x="74468" y="94112"/>
                  </a:cubicBezTo>
                  <a:cubicBezTo>
                    <a:pt x="79516" y="83540"/>
                    <a:pt x="83803" y="24390"/>
                    <a:pt x="85041" y="2482"/>
                  </a:cubicBezTo>
                  <a:cubicBezTo>
                    <a:pt x="85136" y="1053"/>
                    <a:pt x="86374" y="-90"/>
                    <a:pt x="87803" y="6"/>
                  </a:cubicBezTo>
                  <a:cubicBezTo>
                    <a:pt x="89232" y="101"/>
                    <a:pt x="90375" y="1339"/>
                    <a:pt x="90280" y="2768"/>
                  </a:cubicBezTo>
                  <a:cubicBezTo>
                    <a:pt x="90089" y="6006"/>
                    <a:pt x="85708" y="82682"/>
                    <a:pt x="79136" y="96399"/>
                  </a:cubicBezTo>
                  <a:cubicBezTo>
                    <a:pt x="78373" y="98113"/>
                    <a:pt x="76849" y="99161"/>
                    <a:pt x="75040" y="99351"/>
                  </a:cubicBezTo>
                  <a:cubicBezTo>
                    <a:pt x="74945" y="99446"/>
                    <a:pt x="74754" y="99446"/>
                    <a:pt x="74468" y="99446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3436589-40BD-EED7-3150-639D7E5F029A}"/>
                </a:ext>
              </a:extLst>
            </p:cNvPr>
            <p:cNvSpPr/>
            <p:nvPr/>
          </p:nvSpPr>
          <p:spPr>
            <a:xfrm>
              <a:off x="4716035" y="2371344"/>
              <a:ext cx="110708" cy="126015"/>
            </a:xfrm>
            <a:custGeom>
              <a:avLst/>
              <a:gdLst>
                <a:gd name="connsiteX0" fmla="*/ 95804 w 110708"/>
                <a:gd name="connsiteY0" fmla="*/ 126016 h 126015"/>
                <a:gd name="connsiteX1" fmla="*/ 94566 w 110708"/>
                <a:gd name="connsiteY1" fmla="*/ 125920 h 126015"/>
                <a:gd name="connsiteX2" fmla="*/ 935 w 110708"/>
                <a:gd name="connsiteY2" fmla="*/ 57626 h 126015"/>
                <a:gd name="connsiteX3" fmla="*/ 649 w 110708"/>
                <a:gd name="connsiteY3" fmla="*/ 53911 h 126015"/>
                <a:gd name="connsiteX4" fmla="*/ 4364 w 110708"/>
                <a:gd name="connsiteY4" fmla="*/ 53626 h 126015"/>
                <a:gd name="connsiteX5" fmla="*/ 95614 w 110708"/>
                <a:gd name="connsiteY5" fmla="*/ 120777 h 126015"/>
                <a:gd name="connsiteX6" fmla="*/ 96471 w 110708"/>
                <a:gd name="connsiteY6" fmla="*/ 120491 h 126015"/>
                <a:gd name="connsiteX7" fmla="*/ 104662 w 110708"/>
                <a:gd name="connsiteY7" fmla="*/ 2762 h 126015"/>
                <a:gd name="connsiteX8" fmla="*/ 107234 w 110708"/>
                <a:gd name="connsiteY8" fmla="*/ 0 h 126015"/>
                <a:gd name="connsiteX9" fmla="*/ 109997 w 110708"/>
                <a:gd name="connsiteY9" fmla="*/ 2572 h 126015"/>
                <a:gd name="connsiteX10" fmla="*/ 99900 w 110708"/>
                <a:gd name="connsiteY10" fmla="*/ 124587 h 126015"/>
                <a:gd name="connsiteX11" fmla="*/ 95804 w 110708"/>
                <a:gd name="connsiteY11" fmla="*/ 126016 h 12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708" h="126015">
                  <a:moveTo>
                    <a:pt x="95804" y="126016"/>
                  </a:moveTo>
                  <a:cubicBezTo>
                    <a:pt x="95423" y="126016"/>
                    <a:pt x="94947" y="126016"/>
                    <a:pt x="94566" y="125920"/>
                  </a:cubicBezTo>
                  <a:cubicBezTo>
                    <a:pt x="77040" y="122301"/>
                    <a:pt x="4078" y="60293"/>
                    <a:pt x="935" y="57626"/>
                  </a:cubicBezTo>
                  <a:cubicBezTo>
                    <a:pt x="-208" y="56674"/>
                    <a:pt x="-303" y="54959"/>
                    <a:pt x="649" y="53911"/>
                  </a:cubicBezTo>
                  <a:cubicBezTo>
                    <a:pt x="1602" y="52768"/>
                    <a:pt x="3316" y="52673"/>
                    <a:pt x="4364" y="53626"/>
                  </a:cubicBezTo>
                  <a:cubicBezTo>
                    <a:pt x="25129" y="71342"/>
                    <a:pt x="82088" y="118015"/>
                    <a:pt x="95614" y="120777"/>
                  </a:cubicBezTo>
                  <a:cubicBezTo>
                    <a:pt x="95804" y="120777"/>
                    <a:pt x="95995" y="120872"/>
                    <a:pt x="96471" y="120491"/>
                  </a:cubicBezTo>
                  <a:cubicBezTo>
                    <a:pt x="105520" y="112871"/>
                    <a:pt x="106282" y="44196"/>
                    <a:pt x="104662" y="2762"/>
                  </a:cubicBezTo>
                  <a:cubicBezTo>
                    <a:pt x="104567" y="1333"/>
                    <a:pt x="105710" y="95"/>
                    <a:pt x="107234" y="0"/>
                  </a:cubicBezTo>
                  <a:cubicBezTo>
                    <a:pt x="108663" y="0"/>
                    <a:pt x="109901" y="1048"/>
                    <a:pt x="109997" y="2572"/>
                  </a:cubicBezTo>
                  <a:cubicBezTo>
                    <a:pt x="110473" y="13811"/>
                    <a:pt x="113902" y="112681"/>
                    <a:pt x="99900" y="124587"/>
                  </a:cubicBezTo>
                  <a:cubicBezTo>
                    <a:pt x="98662" y="125444"/>
                    <a:pt x="97233" y="126016"/>
                    <a:pt x="95804" y="126016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47A65192-5550-49E3-6DAC-E2BEA231ACEF}"/>
                </a:ext>
              </a:extLst>
            </p:cNvPr>
            <p:cNvSpPr/>
            <p:nvPr/>
          </p:nvSpPr>
          <p:spPr>
            <a:xfrm>
              <a:off x="4768661" y="2538651"/>
              <a:ext cx="114567" cy="114441"/>
            </a:xfrm>
            <a:custGeom>
              <a:avLst/>
              <a:gdLst>
                <a:gd name="connsiteX0" fmla="*/ 62419 w 114567"/>
                <a:gd name="connsiteY0" fmla="*/ 114442 h 114441"/>
                <a:gd name="connsiteX1" fmla="*/ 61085 w 114567"/>
                <a:gd name="connsiteY1" fmla="*/ 114251 h 114441"/>
                <a:gd name="connsiteX2" fmla="*/ 221 w 114567"/>
                <a:gd name="connsiteY2" fmla="*/ 9381 h 114441"/>
                <a:gd name="connsiteX3" fmla="*/ 1554 w 114567"/>
                <a:gd name="connsiteY3" fmla="*/ 5857 h 114441"/>
                <a:gd name="connsiteX4" fmla="*/ 5078 w 114567"/>
                <a:gd name="connsiteY4" fmla="*/ 7190 h 114441"/>
                <a:gd name="connsiteX5" fmla="*/ 62705 w 114567"/>
                <a:gd name="connsiteY5" fmla="*/ 109203 h 114441"/>
                <a:gd name="connsiteX6" fmla="*/ 109377 w 114567"/>
                <a:gd name="connsiteY6" fmla="*/ 1856 h 114441"/>
                <a:gd name="connsiteX7" fmla="*/ 112711 w 114567"/>
                <a:gd name="connsiteY7" fmla="*/ 142 h 114441"/>
                <a:gd name="connsiteX8" fmla="*/ 114425 w 114567"/>
                <a:gd name="connsiteY8" fmla="*/ 3475 h 114441"/>
                <a:gd name="connsiteX9" fmla="*/ 62419 w 114567"/>
                <a:gd name="connsiteY9" fmla="*/ 114442 h 114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567" h="114441">
                  <a:moveTo>
                    <a:pt x="62419" y="114442"/>
                  </a:moveTo>
                  <a:cubicBezTo>
                    <a:pt x="61943" y="114442"/>
                    <a:pt x="61562" y="114346"/>
                    <a:pt x="61085" y="114251"/>
                  </a:cubicBezTo>
                  <a:cubicBezTo>
                    <a:pt x="46512" y="109679"/>
                    <a:pt x="7841" y="26050"/>
                    <a:pt x="221" y="9381"/>
                  </a:cubicBezTo>
                  <a:cubicBezTo>
                    <a:pt x="-351" y="8047"/>
                    <a:pt x="221" y="6428"/>
                    <a:pt x="1554" y="5857"/>
                  </a:cubicBezTo>
                  <a:cubicBezTo>
                    <a:pt x="2888" y="5285"/>
                    <a:pt x="4507" y="5857"/>
                    <a:pt x="5078" y="7190"/>
                  </a:cubicBezTo>
                  <a:cubicBezTo>
                    <a:pt x="22319" y="45100"/>
                    <a:pt x="53180" y="106250"/>
                    <a:pt x="62705" y="109203"/>
                  </a:cubicBezTo>
                  <a:cubicBezTo>
                    <a:pt x="68896" y="111108"/>
                    <a:pt x="90708" y="61006"/>
                    <a:pt x="109377" y="1856"/>
                  </a:cubicBezTo>
                  <a:cubicBezTo>
                    <a:pt x="109853" y="428"/>
                    <a:pt x="111282" y="-334"/>
                    <a:pt x="112711" y="142"/>
                  </a:cubicBezTo>
                  <a:cubicBezTo>
                    <a:pt x="114140" y="618"/>
                    <a:pt x="114902" y="2047"/>
                    <a:pt x="114425" y="3475"/>
                  </a:cubicBezTo>
                  <a:cubicBezTo>
                    <a:pt x="103662" y="37289"/>
                    <a:pt x="77659" y="114442"/>
                    <a:pt x="62419" y="114442"/>
                  </a:cubicBezTo>
                  <a:close/>
                </a:path>
              </a:pathLst>
            </a:custGeom>
            <a:solidFill>
              <a:srgbClr val="FFFA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9" name="组合 258">
            <a:extLst>
              <a:ext uri="{FF2B5EF4-FFF2-40B4-BE49-F238E27FC236}">
                <a16:creationId xmlns:a16="http://schemas.microsoft.com/office/drawing/2014/main" id="{8FC03CCF-CCC8-4A9F-5155-0A4891FB6F31}"/>
              </a:ext>
            </a:extLst>
          </p:cNvPr>
          <p:cNvGrpSpPr/>
          <p:nvPr/>
        </p:nvGrpSpPr>
        <p:grpSpPr>
          <a:xfrm>
            <a:off x="7221207" y="434024"/>
            <a:ext cx="1343026" cy="287066"/>
            <a:chOff x="4310346" y="365706"/>
            <a:chExt cx="1525634" cy="326098"/>
          </a:xfrm>
          <a:solidFill>
            <a:srgbClr val="23455E"/>
          </a:solidFill>
        </p:grpSpPr>
        <p:sp>
          <p:nvSpPr>
            <p:cNvPr id="260" name="Rectangle 3">
              <a:extLst>
                <a:ext uri="{FF2B5EF4-FFF2-40B4-BE49-F238E27FC236}">
                  <a16:creationId xmlns:a16="http://schemas.microsoft.com/office/drawing/2014/main" id="{947080BD-DCB7-6126-A4F5-2156A3223A89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sz="1600" dirty="0">
                <a:solidFill>
                  <a:srgbClr val="000000"/>
                </a:soli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261" name="Rectangle 3">
              <a:extLst>
                <a:ext uri="{FF2B5EF4-FFF2-40B4-BE49-F238E27FC236}">
                  <a16:creationId xmlns:a16="http://schemas.microsoft.com/office/drawing/2014/main" id="{5694AC03-E482-7E25-A264-993825BAAD73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endParaRPr lang="en-US" altLang="zh-CN" sz="1200" dirty="0">
                <a:solidFill>
                  <a:schemeClr val="accent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EF19EA5-ED66-7CF7-6B9A-05DA4D94096B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</p:grpSp>
      <p:sp>
        <p:nvSpPr>
          <p:cNvPr id="267" name="任意多边形: 形状 266">
            <a:extLst>
              <a:ext uri="{FF2B5EF4-FFF2-40B4-BE49-F238E27FC236}">
                <a16:creationId xmlns:a16="http://schemas.microsoft.com/office/drawing/2014/main" id="{A01E8EAA-034B-5E94-F1A4-5BA24AAF94C3}"/>
              </a:ext>
            </a:extLst>
          </p:cNvPr>
          <p:cNvSpPr/>
          <p:nvPr/>
        </p:nvSpPr>
        <p:spPr>
          <a:xfrm rot="10800000">
            <a:off x="-874362" y="4445375"/>
            <a:ext cx="10892721" cy="1224451"/>
          </a:xfrm>
          <a:custGeom>
            <a:avLst/>
            <a:gdLst>
              <a:gd name="connsiteX0" fmla="*/ 42837 w 1005839"/>
              <a:gd name="connsiteY0" fmla="*/ 116546 h 318103"/>
              <a:gd name="connsiteX1" fmla="*/ 792454 w 1005839"/>
              <a:gd name="connsiteY1" fmla="*/ 280567 h 318103"/>
              <a:gd name="connsiteX2" fmla="*/ 968857 w 1005839"/>
              <a:gd name="connsiteY2" fmla="*/ 27868 h 318103"/>
              <a:gd name="connsiteX3" fmla="*/ 437077 w 1005839"/>
              <a:gd name="connsiteY3" fmla="*/ 46918 h 318103"/>
              <a:gd name="connsiteX4" fmla="*/ 42837 w 1005839"/>
              <a:gd name="connsiteY4" fmla="*/ 116546 h 318103"/>
              <a:gd name="connsiteX0" fmla="*/ 42837 w 1005839"/>
              <a:gd name="connsiteY0" fmla="*/ 116546 h 324835"/>
              <a:gd name="connsiteX1" fmla="*/ 792454 w 1005839"/>
              <a:gd name="connsiteY1" fmla="*/ 280567 h 324835"/>
              <a:gd name="connsiteX2" fmla="*/ 968857 w 1005839"/>
              <a:gd name="connsiteY2" fmla="*/ 27868 h 324835"/>
              <a:gd name="connsiteX3" fmla="*/ 437077 w 1005839"/>
              <a:gd name="connsiteY3" fmla="*/ 46918 h 324835"/>
              <a:gd name="connsiteX4" fmla="*/ 42837 w 1005839"/>
              <a:gd name="connsiteY4" fmla="*/ 116546 h 324835"/>
              <a:gd name="connsiteX0" fmla="*/ 35230 w 1059596"/>
              <a:gd name="connsiteY0" fmla="*/ 85691 h 300660"/>
              <a:gd name="connsiteX1" fmla="*/ 855413 w 1059596"/>
              <a:gd name="connsiteY1" fmla="*/ 298753 h 300660"/>
              <a:gd name="connsiteX2" fmla="*/ 1031816 w 1059596"/>
              <a:gd name="connsiteY2" fmla="*/ 46054 h 300660"/>
              <a:gd name="connsiteX3" fmla="*/ 500036 w 1059596"/>
              <a:gd name="connsiteY3" fmla="*/ 65104 h 300660"/>
              <a:gd name="connsiteX4" fmla="*/ 35230 w 1059596"/>
              <a:gd name="connsiteY4" fmla="*/ 85691 h 300660"/>
              <a:gd name="connsiteX0" fmla="*/ 33945 w 1073360"/>
              <a:gd name="connsiteY0" fmla="*/ 85691 h 300660"/>
              <a:gd name="connsiteX1" fmla="*/ 868829 w 1073360"/>
              <a:gd name="connsiteY1" fmla="*/ 298753 h 300660"/>
              <a:gd name="connsiteX2" fmla="*/ 1045232 w 1073360"/>
              <a:gd name="connsiteY2" fmla="*/ 46054 h 300660"/>
              <a:gd name="connsiteX3" fmla="*/ 513452 w 1073360"/>
              <a:gd name="connsiteY3" fmla="*/ 65104 h 300660"/>
              <a:gd name="connsiteX4" fmla="*/ 33945 w 1073360"/>
              <a:gd name="connsiteY4" fmla="*/ 85691 h 300660"/>
              <a:gd name="connsiteX0" fmla="*/ 7972 w 1047387"/>
              <a:gd name="connsiteY0" fmla="*/ 104090 h 319059"/>
              <a:gd name="connsiteX1" fmla="*/ 842856 w 1047387"/>
              <a:gd name="connsiteY1" fmla="*/ 317152 h 319059"/>
              <a:gd name="connsiteX2" fmla="*/ 1019259 w 1047387"/>
              <a:gd name="connsiteY2" fmla="*/ 64453 h 319059"/>
              <a:gd name="connsiteX3" fmla="*/ 487479 w 1047387"/>
              <a:gd name="connsiteY3" fmla="*/ 83503 h 319059"/>
              <a:gd name="connsiteX4" fmla="*/ 7972 w 1047387"/>
              <a:gd name="connsiteY4" fmla="*/ 104090 h 319059"/>
              <a:gd name="connsiteX0" fmla="*/ 7972 w 1047387"/>
              <a:gd name="connsiteY0" fmla="*/ 104090 h 281783"/>
              <a:gd name="connsiteX1" fmla="*/ 842856 w 1047387"/>
              <a:gd name="connsiteY1" fmla="*/ 273560 h 281783"/>
              <a:gd name="connsiteX2" fmla="*/ 1019259 w 1047387"/>
              <a:gd name="connsiteY2" fmla="*/ 64453 h 281783"/>
              <a:gd name="connsiteX3" fmla="*/ 487479 w 1047387"/>
              <a:gd name="connsiteY3" fmla="*/ 83503 h 281783"/>
              <a:gd name="connsiteX4" fmla="*/ 7972 w 1047387"/>
              <a:gd name="connsiteY4" fmla="*/ 104090 h 281783"/>
              <a:gd name="connsiteX0" fmla="*/ 8169 w 1050759"/>
              <a:gd name="connsiteY0" fmla="*/ 104090 h 305988"/>
              <a:gd name="connsiteX1" fmla="*/ 843053 w 1050759"/>
              <a:gd name="connsiteY1" fmla="*/ 273560 h 305988"/>
              <a:gd name="connsiteX2" fmla="*/ 1019456 w 1050759"/>
              <a:gd name="connsiteY2" fmla="*/ 64453 h 305988"/>
              <a:gd name="connsiteX3" fmla="*/ 487676 w 1050759"/>
              <a:gd name="connsiteY3" fmla="*/ 83503 h 305988"/>
              <a:gd name="connsiteX4" fmla="*/ 8169 w 1050759"/>
              <a:gd name="connsiteY4" fmla="*/ 104090 h 305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759" h="305988">
                <a:moveTo>
                  <a:pt x="8169" y="104090"/>
                </a:moveTo>
                <a:cubicBezTo>
                  <a:pt x="-85539" y="325474"/>
                  <a:pt x="653923" y="334656"/>
                  <a:pt x="843053" y="273560"/>
                </a:cubicBezTo>
                <a:cubicBezTo>
                  <a:pt x="1032183" y="212464"/>
                  <a:pt x="1095275" y="75217"/>
                  <a:pt x="1019456" y="64453"/>
                </a:cubicBezTo>
                <a:cubicBezTo>
                  <a:pt x="943733" y="53690"/>
                  <a:pt x="746565" y="151036"/>
                  <a:pt x="487676" y="83503"/>
                </a:cubicBezTo>
                <a:cubicBezTo>
                  <a:pt x="138203" y="-7556"/>
                  <a:pt x="75434" y="-54298"/>
                  <a:pt x="8169" y="104090"/>
                </a:cubicBezTo>
                <a:close/>
              </a:path>
            </a:pathLst>
          </a:custGeom>
          <a:solidFill>
            <a:srgbClr val="99D6F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TextBox 54">
            <a:extLst>
              <a:ext uri="{FF2B5EF4-FFF2-40B4-BE49-F238E27FC236}">
                <a16:creationId xmlns:a16="http://schemas.microsoft.com/office/drawing/2014/main" id="{31F2B35E-33E2-C584-F6E6-5CBE8C883E15}"/>
              </a:ext>
            </a:extLst>
          </p:cNvPr>
          <p:cNvSpPr txBox="1"/>
          <p:nvPr/>
        </p:nvSpPr>
        <p:spPr>
          <a:xfrm>
            <a:off x="470977" y="302134"/>
            <a:ext cx="3371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800" b="1" dirty="0">
                <a:solidFill>
                  <a:srgbClr val="2A4464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运营突围的四条路径</a:t>
            </a:r>
          </a:p>
        </p:txBody>
      </p:sp>
      <p:sp>
        <p:nvSpPr>
          <p:cNvPr id="8" name="箭头: 左 7">
            <a:extLst>
              <a:ext uri="{FF2B5EF4-FFF2-40B4-BE49-F238E27FC236}">
                <a16:creationId xmlns:a16="http://schemas.microsoft.com/office/drawing/2014/main" id="{025C5713-5CE5-5EC5-30EB-8D1EF63EB120}"/>
              </a:ext>
            </a:extLst>
          </p:cNvPr>
          <p:cNvSpPr/>
          <p:nvPr/>
        </p:nvSpPr>
        <p:spPr bwMode="auto">
          <a:xfrm rot="16200000">
            <a:off x="5763907" y="1194375"/>
            <a:ext cx="1315468" cy="577426"/>
          </a:xfrm>
          <a:prstGeom prst="leftArrow">
            <a:avLst>
              <a:gd name="adj1" fmla="val 60328"/>
              <a:gd name="adj2" fmla="val 50000"/>
            </a:avLst>
          </a:prstGeom>
          <a:solidFill>
            <a:srgbClr val="E9AF46"/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eaVert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rPr>
              <a:t>主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rPr>
              <a:t>要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rPr>
              <a:t>突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rPr>
              <a:t>围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rPr>
              <a:t>方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rPr>
              <a:t>向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5EA5A8B-B311-3946-27CB-3F1214B2ACB2}"/>
              </a:ext>
            </a:extLst>
          </p:cNvPr>
          <p:cNvSpPr txBox="1"/>
          <p:nvPr/>
        </p:nvSpPr>
        <p:spPr>
          <a:xfrm>
            <a:off x="506612" y="1398278"/>
            <a:ext cx="857591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价位区间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89C2427-4151-F64B-2222-0C12181B5D30}"/>
              </a:ext>
            </a:extLst>
          </p:cNvPr>
          <p:cNvSpPr txBox="1"/>
          <p:nvPr/>
        </p:nvSpPr>
        <p:spPr>
          <a:xfrm>
            <a:off x="506612" y="1758859"/>
            <a:ext cx="857591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设计风格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C47B55F-79E5-EEF3-A3F1-64141D36D765}"/>
              </a:ext>
            </a:extLst>
          </p:cNvPr>
          <p:cNvSpPr txBox="1"/>
          <p:nvPr/>
        </p:nvSpPr>
        <p:spPr>
          <a:xfrm>
            <a:off x="506612" y="2119440"/>
            <a:ext cx="857591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价值组合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387845D-9991-0A92-1D7C-D7039B197AB8}"/>
              </a:ext>
            </a:extLst>
          </p:cNvPr>
          <p:cNvSpPr txBox="1"/>
          <p:nvPr/>
        </p:nvSpPr>
        <p:spPr>
          <a:xfrm>
            <a:off x="506612" y="2499899"/>
            <a:ext cx="857591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典型品牌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E14E86E-BCD4-0808-AEFE-B2A35B7142C9}"/>
              </a:ext>
            </a:extLst>
          </p:cNvPr>
          <p:cNvSpPr txBox="1"/>
          <p:nvPr/>
        </p:nvSpPr>
        <p:spPr>
          <a:xfrm>
            <a:off x="1388786" y="1412493"/>
            <a:ext cx="1331212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成本驱动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0A5A7C1-88A2-1CD3-0E6B-2C63B70C4808}"/>
              </a:ext>
            </a:extLst>
          </p:cNvPr>
          <p:cNvSpPr txBox="1"/>
          <p:nvPr/>
        </p:nvSpPr>
        <p:spPr>
          <a:xfrm>
            <a:off x="1388786" y="1775391"/>
            <a:ext cx="1331212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主流设计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D814669-48E3-DF57-98C4-AD78EBCDF321}"/>
              </a:ext>
            </a:extLst>
          </p:cNvPr>
          <p:cNvSpPr txBox="1"/>
          <p:nvPr/>
        </p:nvSpPr>
        <p:spPr>
          <a:xfrm>
            <a:off x="1388786" y="2138289"/>
            <a:ext cx="1331212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以理性价值为主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E97A207-6339-6115-38BB-A1711EBA382D}"/>
              </a:ext>
            </a:extLst>
          </p:cNvPr>
          <p:cNvSpPr txBox="1"/>
          <p:nvPr/>
        </p:nvSpPr>
        <p:spPr>
          <a:xfrm>
            <a:off x="1388786" y="2501187"/>
            <a:ext cx="1331212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小米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F93E804-187B-FA58-B73B-767605F82D0F}"/>
              </a:ext>
            </a:extLst>
          </p:cNvPr>
          <p:cNvSpPr txBox="1"/>
          <p:nvPr/>
        </p:nvSpPr>
        <p:spPr>
          <a:xfrm>
            <a:off x="3195008" y="1412493"/>
            <a:ext cx="1630496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消费区间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A03C44C-C159-BAED-36F9-18E0E42601C3}"/>
              </a:ext>
            </a:extLst>
          </p:cNvPr>
          <p:cNvSpPr txBox="1"/>
          <p:nvPr/>
        </p:nvSpPr>
        <p:spPr>
          <a:xfrm>
            <a:off x="3195008" y="1775391"/>
            <a:ext cx="1630496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设计突围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858EA83-54DD-BF05-149B-F6CFD1F98648}"/>
              </a:ext>
            </a:extLst>
          </p:cNvPr>
          <p:cNvSpPr txBox="1"/>
          <p:nvPr/>
        </p:nvSpPr>
        <p:spPr>
          <a:xfrm>
            <a:off x="3195008" y="2138289"/>
            <a:ext cx="1630496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价值匹配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73289BD-2906-8370-2A33-9836DFA30834}"/>
              </a:ext>
            </a:extLst>
          </p:cNvPr>
          <p:cNvSpPr txBox="1"/>
          <p:nvPr/>
        </p:nvSpPr>
        <p:spPr>
          <a:xfrm>
            <a:off x="3195008" y="2501187"/>
            <a:ext cx="1630496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B&amp;O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D3ACBAD3-6AE6-8B8F-0A7A-E3296EDA249E}"/>
              </a:ext>
            </a:extLst>
          </p:cNvPr>
          <p:cNvSpPr txBox="1"/>
          <p:nvPr/>
        </p:nvSpPr>
        <p:spPr>
          <a:xfrm>
            <a:off x="5056322" y="1412493"/>
            <a:ext cx="1630496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消费区间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BDCD880-49EA-5370-91E8-24E761460547}"/>
              </a:ext>
            </a:extLst>
          </p:cNvPr>
          <p:cNvSpPr txBox="1"/>
          <p:nvPr/>
        </p:nvSpPr>
        <p:spPr>
          <a:xfrm>
            <a:off x="5056322" y="1775391"/>
            <a:ext cx="1630496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设计差异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E6BB37E-6C41-BA4C-4183-2E98C634EBA8}"/>
              </a:ext>
            </a:extLst>
          </p:cNvPr>
          <p:cNvSpPr txBox="1"/>
          <p:nvPr/>
        </p:nvSpPr>
        <p:spPr>
          <a:xfrm>
            <a:off x="5056322" y="2138289"/>
            <a:ext cx="1630496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以感性价值为主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98696E7B-1D3B-0E5C-D6CE-28E19B18196A}"/>
              </a:ext>
            </a:extLst>
          </p:cNvPr>
          <p:cNvSpPr txBox="1"/>
          <p:nvPr/>
        </p:nvSpPr>
        <p:spPr>
          <a:xfrm>
            <a:off x="6859113" y="2501187"/>
            <a:ext cx="1630496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Beats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804E986-611C-1122-9329-408283A4D06C}"/>
              </a:ext>
            </a:extLst>
          </p:cNvPr>
          <p:cNvSpPr txBox="1"/>
          <p:nvPr/>
        </p:nvSpPr>
        <p:spPr>
          <a:xfrm>
            <a:off x="6849174" y="1412493"/>
            <a:ext cx="1630496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价格匹配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DD6E46E5-AC1C-69B5-CA50-748CE7609426}"/>
              </a:ext>
            </a:extLst>
          </p:cNvPr>
          <p:cNvSpPr txBox="1"/>
          <p:nvPr/>
        </p:nvSpPr>
        <p:spPr>
          <a:xfrm>
            <a:off x="6849174" y="1775391"/>
            <a:ext cx="1630496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主流设计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2EFFC20E-B255-E2D6-6C42-527136C4E04F}"/>
              </a:ext>
            </a:extLst>
          </p:cNvPr>
          <p:cNvSpPr txBox="1"/>
          <p:nvPr/>
        </p:nvSpPr>
        <p:spPr>
          <a:xfrm>
            <a:off x="6849174" y="2138289"/>
            <a:ext cx="1630496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rPr>
              <a:t>以理性价值为主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977BCCEA-505F-46E2-EFD6-F3502AF22F36}"/>
              </a:ext>
            </a:extLst>
          </p:cNvPr>
          <p:cNvSpPr txBox="1"/>
          <p:nvPr/>
        </p:nvSpPr>
        <p:spPr>
          <a:xfrm>
            <a:off x="5056322" y="2501187"/>
            <a:ext cx="1630496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+mn-lt"/>
                <a:ea typeface="+mn-ea"/>
              </a:rPr>
              <a:t>BOSE</a:t>
            </a:r>
            <a:endParaRPr lang="zh-CN" altLang="en-US" sz="120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37A2E2DE-74CB-55B9-3A4A-03B53AF9E34D}"/>
              </a:ext>
            </a:extLst>
          </p:cNvPr>
          <p:cNvSpPr txBox="1"/>
          <p:nvPr/>
        </p:nvSpPr>
        <p:spPr>
          <a:xfrm>
            <a:off x="1388786" y="961667"/>
            <a:ext cx="1331212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成本路径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D73CC396-2BE0-46FC-39C2-F9ADBAD0F841}"/>
              </a:ext>
            </a:extLst>
          </p:cNvPr>
          <p:cNvSpPr txBox="1"/>
          <p:nvPr/>
        </p:nvSpPr>
        <p:spPr>
          <a:xfrm>
            <a:off x="3195008" y="961667"/>
            <a:ext cx="1630496" cy="30777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格调路径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54428DB5-4015-2EF3-1FCD-C8E622F33FB2}"/>
              </a:ext>
            </a:extLst>
          </p:cNvPr>
          <p:cNvSpPr txBox="1"/>
          <p:nvPr/>
        </p:nvSpPr>
        <p:spPr>
          <a:xfrm>
            <a:off x="5056322" y="961667"/>
            <a:ext cx="1630496" cy="30777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潮流路径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D3991BD4-0C08-2625-5391-E9BF8A0DE9DF}"/>
              </a:ext>
            </a:extLst>
          </p:cNvPr>
          <p:cNvSpPr txBox="1"/>
          <p:nvPr/>
        </p:nvSpPr>
        <p:spPr>
          <a:xfrm>
            <a:off x="6849174" y="961667"/>
            <a:ext cx="1630496" cy="30777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性能路径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984A4520-0161-E039-E33D-F0CC14DEE01D}"/>
              </a:ext>
            </a:extLst>
          </p:cNvPr>
          <p:cNvSpPr txBox="1"/>
          <p:nvPr/>
        </p:nvSpPr>
        <p:spPr>
          <a:xfrm>
            <a:off x="1377216" y="2862218"/>
            <a:ext cx="1692000" cy="100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首要保障：产品性价比。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在平价基础上做好性能和外观。成本导向是第一要素，苛求性能和设计是不允许的。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E1B1E0A0-DA89-A783-DA43-D09154F990C7}"/>
              </a:ext>
            </a:extLst>
          </p:cNvPr>
          <p:cNvSpPr txBox="1"/>
          <p:nvPr/>
        </p:nvSpPr>
        <p:spPr>
          <a:xfrm>
            <a:off x="1378847" y="3834257"/>
            <a:ext cx="1445496" cy="4526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不适合公司平台的定位标准，调性不符。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70D6BDB9-22B8-1A00-AA1B-5C5AC91FF435}"/>
              </a:ext>
            </a:extLst>
          </p:cNvPr>
          <p:cNvSpPr txBox="1"/>
          <p:nvPr/>
        </p:nvSpPr>
        <p:spPr>
          <a:xfrm>
            <a:off x="3206938" y="2862218"/>
            <a:ext cx="1692657" cy="100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首要保障：产品设计。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耳机本身是一个具备佩戴装饰属性的产品，外观颜值就是差异价值。设计风范是最高追求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87DFCB13-D4CA-F83C-0FC7-C12D5048504D}"/>
              </a:ext>
            </a:extLst>
          </p:cNvPr>
          <p:cNvSpPr txBox="1"/>
          <p:nvPr/>
        </p:nvSpPr>
        <p:spPr>
          <a:xfrm>
            <a:off x="3207229" y="3834257"/>
            <a:ext cx="1612563" cy="4526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平台用户大多为资深数码用户，仅靠设计难以触达。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A160F920-0ECA-243F-94C2-CFBE2731BD51}"/>
              </a:ext>
            </a:extLst>
          </p:cNvPr>
          <p:cNvSpPr txBox="1"/>
          <p:nvPr/>
        </p:nvSpPr>
        <p:spPr>
          <a:xfrm>
            <a:off x="5042759" y="2862218"/>
            <a:ext cx="1692000" cy="1006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ea typeface="+mn-ea"/>
              </a:rPr>
              <a:t>设计和感性价值并重。</a:t>
            </a:r>
            <a:endParaRPr lang="en-US" altLang="zh-CN" sz="1000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ea typeface="+mn-ea"/>
              </a:rPr>
              <a:t>既要是颜值派，也要是实力派。</a:t>
            </a:r>
            <a:r>
              <a:rPr lang="en-US" altLang="zh-CN" sz="1000" dirty="0">
                <a:solidFill>
                  <a:schemeClr val="bg1"/>
                </a:solidFill>
                <a:latin typeface="+mn-ea"/>
                <a:ea typeface="+mn-ea"/>
              </a:rPr>
              <a:t>Beats</a:t>
            </a:r>
            <a:r>
              <a:rPr lang="zh-CN" altLang="en-US" sz="1000" dirty="0">
                <a:solidFill>
                  <a:schemeClr val="bg1"/>
                </a:solidFill>
                <a:latin typeface="+mn-ea"/>
                <a:ea typeface="+mn-ea"/>
              </a:rPr>
              <a:t>虽然早期被诟病音质，但被苹果收购后，整体体验还是过硬的。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B70404E0-05B6-C7A3-D474-96A4B782040A}"/>
              </a:ext>
            </a:extLst>
          </p:cNvPr>
          <p:cNvSpPr txBox="1"/>
          <p:nvPr/>
        </p:nvSpPr>
        <p:spPr>
          <a:xfrm>
            <a:off x="5056322" y="3834257"/>
            <a:ext cx="1630495" cy="4526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ea typeface="+mn-ea"/>
              </a:rPr>
              <a:t>与平台用户需求高度重合，适合作为主要突围方向。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52F71084-A187-8A1D-9A92-CE0F3BCF2757}"/>
              </a:ext>
            </a:extLst>
          </p:cNvPr>
          <p:cNvSpPr txBox="1"/>
          <p:nvPr/>
        </p:nvSpPr>
        <p:spPr>
          <a:xfrm>
            <a:off x="6870342" y="2862218"/>
            <a:ext cx="1692000" cy="268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必须以理性价值为突破点。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993EFDA4-233B-4979-2E5D-01D341D9AB02}"/>
              </a:ext>
            </a:extLst>
          </p:cNvPr>
          <p:cNvSpPr txBox="1"/>
          <p:nvPr/>
        </p:nvSpPr>
        <p:spPr>
          <a:xfrm>
            <a:off x="6881128" y="3834257"/>
            <a:ext cx="1630496" cy="4526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没有极致功能、创新体验，这条路走不通。</a:t>
            </a:r>
          </a:p>
        </p:txBody>
      </p: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id="{29BF1EB5-1745-8FD7-AB56-B1C846514CD0}"/>
              </a:ext>
            </a:extLst>
          </p:cNvPr>
          <p:cNvCxnSpPr/>
          <p:nvPr/>
        </p:nvCxnSpPr>
        <p:spPr bwMode="auto">
          <a:xfrm>
            <a:off x="3137531" y="854923"/>
            <a:ext cx="0" cy="3620021"/>
          </a:xfrm>
          <a:prstGeom prst="line">
            <a:avLst/>
          </a:prstGeom>
          <a:solidFill>
            <a:schemeClr val="accent1"/>
          </a:solidFill>
          <a:ln w="15875" cap="flat" cmpd="sng" algn="ctr"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55000">
                  <a:schemeClr val="bg1"/>
                </a:gs>
                <a:gs pos="100000">
                  <a:schemeClr val="accent2">
                    <a:lumMod val="75000"/>
                    <a:alpha val="0"/>
                  </a:schemeClr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9" name="直接连接符 108">
            <a:extLst>
              <a:ext uri="{FF2B5EF4-FFF2-40B4-BE49-F238E27FC236}">
                <a16:creationId xmlns:a16="http://schemas.microsoft.com/office/drawing/2014/main" id="{D5AD4F36-E0EF-8D93-32AF-A631B6B8FAE8}"/>
              </a:ext>
            </a:extLst>
          </p:cNvPr>
          <p:cNvCxnSpPr/>
          <p:nvPr/>
        </p:nvCxnSpPr>
        <p:spPr bwMode="auto">
          <a:xfrm>
            <a:off x="4959454" y="943646"/>
            <a:ext cx="0" cy="3620021"/>
          </a:xfrm>
          <a:prstGeom prst="line">
            <a:avLst/>
          </a:prstGeom>
          <a:solidFill>
            <a:schemeClr val="accent1"/>
          </a:solidFill>
          <a:ln w="15875" cap="flat" cmpd="sng" algn="ctr"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55000">
                  <a:schemeClr val="bg1"/>
                </a:gs>
                <a:gs pos="100000">
                  <a:schemeClr val="accent2">
                    <a:lumMod val="75000"/>
                    <a:alpha val="0"/>
                  </a:schemeClr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0" name="直接连接符 109">
            <a:extLst>
              <a:ext uri="{FF2B5EF4-FFF2-40B4-BE49-F238E27FC236}">
                <a16:creationId xmlns:a16="http://schemas.microsoft.com/office/drawing/2014/main" id="{6FB4D53D-6DC1-80B7-3415-A159FBCD9968}"/>
              </a:ext>
            </a:extLst>
          </p:cNvPr>
          <p:cNvCxnSpPr/>
          <p:nvPr/>
        </p:nvCxnSpPr>
        <p:spPr bwMode="auto">
          <a:xfrm>
            <a:off x="6816387" y="825354"/>
            <a:ext cx="0" cy="3620021"/>
          </a:xfrm>
          <a:prstGeom prst="line">
            <a:avLst/>
          </a:prstGeom>
          <a:solidFill>
            <a:schemeClr val="accent1"/>
          </a:solidFill>
          <a:ln w="15875" cap="flat" cmpd="sng" algn="ctr"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55000">
                  <a:schemeClr val="bg1"/>
                </a:gs>
                <a:gs pos="100000">
                  <a:schemeClr val="accent2">
                    <a:lumMod val="75000"/>
                    <a:alpha val="0"/>
                  </a:schemeClr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A377202D-42AD-01EE-E4C3-287CE32897D7}"/>
              </a:ext>
            </a:extLst>
          </p:cNvPr>
          <p:cNvCxnSpPr/>
          <p:nvPr/>
        </p:nvCxnSpPr>
        <p:spPr bwMode="auto">
          <a:xfrm>
            <a:off x="1351722" y="854923"/>
            <a:ext cx="0" cy="3620021"/>
          </a:xfrm>
          <a:prstGeom prst="line">
            <a:avLst/>
          </a:prstGeom>
          <a:solidFill>
            <a:schemeClr val="accent1"/>
          </a:solidFill>
          <a:ln w="15875" cap="flat" cmpd="sng" algn="ctr"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55000">
                  <a:schemeClr val="bg1"/>
                </a:gs>
                <a:gs pos="100000">
                  <a:schemeClr val="accent2">
                    <a:lumMod val="75000"/>
                    <a:alpha val="0"/>
                  </a:schemeClr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13" name="图片 112" descr="耳机放在一起&#10;&#10;描述已自动生成">
            <a:extLst>
              <a:ext uri="{FF2B5EF4-FFF2-40B4-BE49-F238E27FC236}">
                <a16:creationId xmlns:a16="http://schemas.microsoft.com/office/drawing/2014/main" id="{3050342F-1CCD-85FD-1719-AA8C26ABBE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64"/>
          <a:stretch>
            <a:fillRect/>
          </a:stretch>
        </p:blipFill>
        <p:spPr>
          <a:xfrm>
            <a:off x="2456756" y="895956"/>
            <a:ext cx="437420" cy="543685"/>
          </a:xfrm>
          <a:custGeom>
            <a:avLst/>
            <a:gdLst>
              <a:gd name="connsiteX0" fmla="*/ 0 w 1466491"/>
              <a:gd name="connsiteY0" fmla="*/ 0 h 1822754"/>
              <a:gd name="connsiteX1" fmla="*/ 1466491 w 1466491"/>
              <a:gd name="connsiteY1" fmla="*/ 0 h 1822754"/>
              <a:gd name="connsiteX2" fmla="*/ 1466491 w 1466491"/>
              <a:gd name="connsiteY2" fmla="*/ 1822754 h 1822754"/>
              <a:gd name="connsiteX3" fmla="*/ 0 w 1466491"/>
              <a:gd name="connsiteY3" fmla="*/ 1822754 h 1822754"/>
              <a:gd name="connsiteX4" fmla="*/ 0 w 1466491"/>
              <a:gd name="connsiteY4" fmla="*/ 0 h 182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6491" h="1822754">
                <a:moveTo>
                  <a:pt x="0" y="0"/>
                </a:moveTo>
                <a:lnTo>
                  <a:pt x="1466491" y="0"/>
                </a:lnTo>
                <a:lnTo>
                  <a:pt x="1466491" y="1822754"/>
                </a:lnTo>
                <a:lnTo>
                  <a:pt x="0" y="1822754"/>
                </a:lnTo>
                <a:lnTo>
                  <a:pt x="0" y="0"/>
                </a:lnTo>
                <a:close/>
              </a:path>
            </a:pathLst>
          </a:custGeom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5" name="图片 114" descr="耳机是粉色的&#10;&#10;描述已自动生成">
            <a:extLst>
              <a:ext uri="{FF2B5EF4-FFF2-40B4-BE49-F238E27FC236}">
                <a16:creationId xmlns:a16="http://schemas.microsoft.com/office/drawing/2014/main" id="{B2FAA275-47FE-10A4-694F-B832C574740B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89247" y="937037"/>
            <a:ext cx="936918" cy="624611"/>
          </a:xfrm>
          <a:custGeom>
            <a:avLst/>
            <a:gdLst>
              <a:gd name="connsiteX0" fmla="*/ 0 w 3462868"/>
              <a:gd name="connsiteY0" fmla="*/ 0 h 2308578"/>
              <a:gd name="connsiteX1" fmla="*/ 3462868 w 3462868"/>
              <a:gd name="connsiteY1" fmla="*/ 0 h 2308578"/>
              <a:gd name="connsiteX2" fmla="*/ 3462868 w 3462868"/>
              <a:gd name="connsiteY2" fmla="*/ 861133 h 2308578"/>
              <a:gd name="connsiteX3" fmla="*/ 3447569 w 3462868"/>
              <a:gd name="connsiteY3" fmla="*/ 846187 h 2308578"/>
              <a:gd name="connsiteX4" fmla="*/ 3404754 w 3462868"/>
              <a:gd name="connsiteY4" fmla="*/ 818551 h 2308578"/>
              <a:gd name="connsiteX5" fmla="*/ 2508823 w 3462868"/>
              <a:gd name="connsiteY5" fmla="*/ 360375 h 2308578"/>
              <a:gd name="connsiteX6" fmla="*/ 2170286 w 3462868"/>
              <a:gd name="connsiteY6" fmla="*/ 469817 h 2308578"/>
              <a:gd name="connsiteX7" fmla="*/ 1299621 w 3462868"/>
              <a:gd name="connsiteY7" fmla="*/ 2172342 h 2308578"/>
              <a:gd name="connsiteX8" fmla="*/ 1272636 w 3462868"/>
              <a:gd name="connsiteY8" fmla="*/ 2268531 h 2308578"/>
              <a:gd name="connsiteX9" fmla="*/ 1273620 w 3462868"/>
              <a:gd name="connsiteY9" fmla="*/ 2308578 h 2308578"/>
              <a:gd name="connsiteX10" fmla="*/ 0 w 3462868"/>
              <a:gd name="connsiteY10" fmla="*/ 2308578 h 2308578"/>
              <a:gd name="connsiteX11" fmla="*/ 0 w 3462868"/>
              <a:gd name="connsiteY11" fmla="*/ 0 h 2308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62868" h="2308578">
                <a:moveTo>
                  <a:pt x="0" y="0"/>
                </a:moveTo>
                <a:lnTo>
                  <a:pt x="3462868" y="0"/>
                </a:lnTo>
                <a:lnTo>
                  <a:pt x="3462868" y="861133"/>
                </a:lnTo>
                <a:lnTo>
                  <a:pt x="3447569" y="846187"/>
                </a:lnTo>
                <a:cubicBezTo>
                  <a:pt x="3434513" y="835747"/>
                  <a:pt x="3420217" y="826459"/>
                  <a:pt x="3404754" y="818551"/>
                </a:cubicBezTo>
                <a:lnTo>
                  <a:pt x="2508823" y="360375"/>
                </a:lnTo>
                <a:cubicBezTo>
                  <a:pt x="2385117" y="297112"/>
                  <a:pt x="2233549" y="346111"/>
                  <a:pt x="2170286" y="469817"/>
                </a:cubicBezTo>
                <a:lnTo>
                  <a:pt x="1299621" y="2172342"/>
                </a:lnTo>
                <a:cubicBezTo>
                  <a:pt x="1283805" y="2203269"/>
                  <a:pt x="1275006" y="2235937"/>
                  <a:pt x="1272636" y="2268531"/>
                </a:cubicBezTo>
                <a:lnTo>
                  <a:pt x="1273620" y="2308578"/>
                </a:lnTo>
                <a:lnTo>
                  <a:pt x="0" y="2308578"/>
                </a:lnTo>
                <a:lnTo>
                  <a:pt x="0" y="0"/>
                </a:lnTo>
                <a:close/>
              </a:path>
            </a:pathLst>
          </a:custGeom>
          <a:effectLst>
            <a:outerShdw blurRad="177800" dist="88900" dir="2700000" algn="tl" rotWithShape="0">
              <a:schemeClr val="accent3">
                <a:lumMod val="50000"/>
                <a:alpha val="40000"/>
              </a:schemeClr>
            </a:outerShdw>
          </a:effectLst>
        </p:spPr>
      </p:pic>
      <p:pic>
        <p:nvPicPr>
          <p:cNvPr id="114" name="图片 113" descr="耳机是粉色的&#10;&#10;描述已自动生成">
            <a:extLst>
              <a:ext uri="{FF2B5EF4-FFF2-40B4-BE49-F238E27FC236}">
                <a16:creationId xmlns:a16="http://schemas.microsoft.com/office/drawing/2014/main" id="{37CB9AF4-B376-C274-5B58-75C008E4C373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1" t="14413"/>
          <a:stretch>
            <a:fillRect/>
          </a:stretch>
        </p:blipFill>
        <p:spPr>
          <a:xfrm>
            <a:off x="5852562" y="814398"/>
            <a:ext cx="601864" cy="542952"/>
          </a:xfrm>
          <a:custGeom>
            <a:avLst/>
            <a:gdLst>
              <a:gd name="connsiteX0" fmla="*/ 1139998 w 2190232"/>
              <a:gd name="connsiteY0" fmla="*/ 659 h 1975847"/>
              <a:gd name="connsiteX1" fmla="*/ 1236187 w 2190232"/>
              <a:gd name="connsiteY1" fmla="*/ 27644 h 1975847"/>
              <a:gd name="connsiteX2" fmla="*/ 2132118 w 2190232"/>
              <a:gd name="connsiteY2" fmla="*/ 485820 h 1975847"/>
              <a:gd name="connsiteX3" fmla="*/ 2174933 w 2190232"/>
              <a:gd name="connsiteY3" fmla="*/ 513456 h 1975847"/>
              <a:gd name="connsiteX4" fmla="*/ 2190232 w 2190232"/>
              <a:gd name="connsiteY4" fmla="*/ 528402 h 1975847"/>
              <a:gd name="connsiteX5" fmla="*/ 2190232 w 2190232"/>
              <a:gd name="connsiteY5" fmla="*/ 924725 h 1975847"/>
              <a:gd name="connsiteX6" fmla="*/ 1652692 w 2190232"/>
              <a:gd name="connsiteY6" fmla="*/ 1975847 h 1975847"/>
              <a:gd name="connsiteX7" fmla="*/ 984 w 2190232"/>
              <a:gd name="connsiteY7" fmla="*/ 1975847 h 1975847"/>
              <a:gd name="connsiteX8" fmla="*/ 0 w 2190232"/>
              <a:gd name="connsiteY8" fmla="*/ 1935800 h 1975847"/>
              <a:gd name="connsiteX9" fmla="*/ 26985 w 2190232"/>
              <a:gd name="connsiteY9" fmla="*/ 1839611 h 1975847"/>
              <a:gd name="connsiteX10" fmla="*/ 897650 w 2190232"/>
              <a:gd name="connsiteY10" fmla="*/ 137086 h 1975847"/>
              <a:gd name="connsiteX11" fmla="*/ 1139998 w 2190232"/>
              <a:gd name="connsiteY11" fmla="*/ 659 h 1975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0232" h="1975847">
                <a:moveTo>
                  <a:pt x="1139998" y="659"/>
                </a:moveTo>
                <a:cubicBezTo>
                  <a:pt x="1172593" y="3029"/>
                  <a:pt x="1205261" y="11828"/>
                  <a:pt x="1236187" y="27644"/>
                </a:cubicBezTo>
                <a:lnTo>
                  <a:pt x="2132118" y="485820"/>
                </a:lnTo>
                <a:cubicBezTo>
                  <a:pt x="2147581" y="493728"/>
                  <a:pt x="2161877" y="503016"/>
                  <a:pt x="2174933" y="513456"/>
                </a:cubicBezTo>
                <a:lnTo>
                  <a:pt x="2190232" y="528402"/>
                </a:lnTo>
                <a:lnTo>
                  <a:pt x="2190232" y="924725"/>
                </a:lnTo>
                <a:lnTo>
                  <a:pt x="1652692" y="1975847"/>
                </a:lnTo>
                <a:lnTo>
                  <a:pt x="984" y="1975847"/>
                </a:lnTo>
                <a:lnTo>
                  <a:pt x="0" y="1935800"/>
                </a:lnTo>
                <a:cubicBezTo>
                  <a:pt x="2370" y="1903206"/>
                  <a:pt x="11169" y="1870538"/>
                  <a:pt x="26985" y="1839611"/>
                </a:cubicBezTo>
                <a:lnTo>
                  <a:pt x="897650" y="137086"/>
                </a:lnTo>
                <a:cubicBezTo>
                  <a:pt x="945097" y="44307"/>
                  <a:pt x="1042216" y="-6450"/>
                  <a:pt x="1139998" y="659"/>
                </a:cubicBezTo>
                <a:close/>
              </a:path>
            </a:pathLst>
          </a:custGeom>
          <a:effectLst>
            <a:outerShdw blurRad="177800" dist="88900" dir="2700000" algn="tl" rotWithShape="0">
              <a:schemeClr val="accent4">
                <a:lumMod val="50000"/>
                <a:alpha val="40000"/>
              </a:schemeClr>
            </a:outerShdw>
          </a:effectLst>
        </p:spPr>
      </p:pic>
      <p:pic>
        <p:nvPicPr>
          <p:cNvPr id="116" name="图片 115" descr="耳机放在一起&#10;&#10;描述已自动生成">
            <a:extLst>
              <a:ext uri="{FF2B5EF4-FFF2-40B4-BE49-F238E27FC236}">
                <a16:creationId xmlns:a16="http://schemas.microsoft.com/office/drawing/2014/main" id="{4F0C7F46-D0F0-FD83-10ED-A4754327609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36"/>
          <a:stretch>
            <a:fillRect/>
          </a:stretch>
        </p:blipFill>
        <p:spPr>
          <a:xfrm>
            <a:off x="7984300" y="898873"/>
            <a:ext cx="374051" cy="537850"/>
          </a:xfrm>
          <a:custGeom>
            <a:avLst/>
            <a:gdLst>
              <a:gd name="connsiteX0" fmla="*/ 0 w 1267644"/>
              <a:gd name="connsiteY0" fmla="*/ 0 h 1822754"/>
              <a:gd name="connsiteX1" fmla="*/ 1267644 w 1267644"/>
              <a:gd name="connsiteY1" fmla="*/ 0 h 1822754"/>
              <a:gd name="connsiteX2" fmla="*/ 1267644 w 1267644"/>
              <a:gd name="connsiteY2" fmla="*/ 1822754 h 1822754"/>
              <a:gd name="connsiteX3" fmla="*/ 0 w 1267644"/>
              <a:gd name="connsiteY3" fmla="*/ 1822754 h 1822754"/>
              <a:gd name="connsiteX4" fmla="*/ 0 w 1267644"/>
              <a:gd name="connsiteY4" fmla="*/ 0 h 182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7644" h="1822754">
                <a:moveTo>
                  <a:pt x="0" y="0"/>
                </a:moveTo>
                <a:lnTo>
                  <a:pt x="1267644" y="0"/>
                </a:lnTo>
                <a:lnTo>
                  <a:pt x="1267644" y="1822754"/>
                </a:lnTo>
                <a:lnTo>
                  <a:pt x="0" y="1822754"/>
                </a:lnTo>
                <a:lnTo>
                  <a:pt x="0" y="0"/>
                </a:lnTo>
                <a:close/>
              </a:path>
            </a:pathLst>
          </a:custGeom>
          <a:effectLst>
            <a:outerShdw blurRad="152400" dist="889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id="{F2231EEB-4639-494E-24B7-7855FEF43F94}"/>
              </a:ext>
            </a:extLst>
          </p:cNvPr>
          <p:cNvCxnSpPr/>
          <p:nvPr/>
        </p:nvCxnSpPr>
        <p:spPr bwMode="auto">
          <a:xfrm>
            <a:off x="1439391" y="1288494"/>
            <a:ext cx="82213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9" name="直接连接符 118">
            <a:extLst>
              <a:ext uri="{FF2B5EF4-FFF2-40B4-BE49-F238E27FC236}">
                <a16:creationId xmlns:a16="http://schemas.microsoft.com/office/drawing/2014/main" id="{314A434C-3EDF-AC5D-8407-8CDEEAE9E91E}"/>
              </a:ext>
            </a:extLst>
          </p:cNvPr>
          <p:cNvCxnSpPr/>
          <p:nvPr/>
        </p:nvCxnSpPr>
        <p:spPr bwMode="auto">
          <a:xfrm>
            <a:off x="3269229" y="1288494"/>
            <a:ext cx="82213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id="{EE0DA97B-F923-787B-9C6B-CA43A7FDD5AC}"/>
              </a:ext>
            </a:extLst>
          </p:cNvPr>
          <p:cNvCxnSpPr/>
          <p:nvPr/>
        </p:nvCxnSpPr>
        <p:spPr bwMode="auto">
          <a:xfrm>
            <a:off x="5126073" y="1288494"/>
            <a:ext cx="82213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1" name="直接连接符 120">
            <a:extLst>
              <a:ext uri="{FF2B5EF4-FFF2-40B4-BE49-F238E27FC236}">
                <a16:creationId xmlns:a16="http://schemas.microsoft.com/office/drawing/2014/main" id="{0EC50AC1-0CDA-7A7E-8213-009BECCF0332}"/>
              </a:ext>
            </a:extLst>
          </p:cNvPr>
          <p:cNvCxnSpPr/>
          <p:nvPr/>
        </p:nvCxnSpPr>
        <p:spPr bwMode="auto">
          <a:xfrm>
            <a:off x="6944010" y="1288494"/>
            <a:ext cx="82213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825953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QR 代码&#10;&#10;中度可信度描述已自动生成">
            <a:extLst>
              <a:ext uri="{FF2B5EF4-FFF2-40B4-BE49-F238E27FC236}">
                <a16:creationId xmlns:a16="http://schemas.microsoft.com/office/drawing/2014/main" id="{8F0F0CA6-24D0-A48B-F3BC-1C1AB42DF0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160" y="1991656"/>
            <a:ext cx="718004" cy="718004"/>
          </a:xfrm>
          <a:prstGeom prst="roundRect">
            <a:avLst>
              <a:gd name="adj" fmla="val 6397"/>
            </a:avLst>
          </a:prstGeom>
          <a:ln w="38100">
            <a:solidFill>
              <a:sysClr val="window" lastClr="FFFFFF">
                <a:lumMod val="95000"/>
              </a:sysClr>
            </a:solidFill>
          </a:ln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4C39CC04-0FA8-69EE-969F-A4F5CCC31753}"/>
              </a:ext>
            </a:extLst>
          </p:cNvPr>
          <p:cNvSpPr txBox="1"/>
          <p:nvPr/>
        </p:nvSpPr>
        <p:spPr>
          <a:xfrm>
            <a:off x="2443244" y="2105909"/>
            <a:ext cx="1393183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4319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prstClr val="white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</a:rPr>
              <a:t>PPT</a:t>
            </a:r>
            <a:r>
              <a:rPr kumimoji="0" lang="zh-CN" altLang="en-US" sz="2000" b="1" i="0" u="none" strike="noStrike" kern="0" cap="none" spc="0" normalizeH="0" baseline="0" noProof="0" dirty="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prstClr val="white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</a:rPr>
              <a:t>竞技场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BBA4F0B-F84A-58D7-ACED-DA8C530C795B}"/>
              </a:ext>
            </a:extLst>
          </p:cNvPr>
          <p:cNvSpPr txBox="1"/>
          <p:nvPr/>
        </p:nvSpPr>
        <p:spPr>
          <a:xfrm>
            <a:off x="2443244" y="2468084"/>
            <a:ext cx="802657" cy="123111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defTabSz="431963" eaLnBrk="1" fontAlgn="auto" latinLnBrk="0" hangingPunct="1">
              <a:lnSpc>
                <a:spcPct val="100000"/>
              </a:lnSpc>
              <a:spcBef>
                <a:spcPts val="94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F54F3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微信：贝壳</a:t>
            </a: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FE526DCD-81DE-93AD-D257-A4C8F919A9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72021" y="2095321"/>
            <a:ext cx="1477273" cy="1477271"/>
          </a:xfrm>
          <a:prstGeom prst="roundRect">
            <a:avLst>
              <a:gd name="adj" fmla="val 4419"/>
            </a:avLst>
          </a:prstGeom>
          <a:ln w="38100">
            <a:solidFill>
              <a:sysClr val="window" lastClr="FFFFFF">
                <a:lumMod val="95000"/>
              </a:sysClr>
            </a:solidFill>
          </a:ln>
        </p:spPr>
      </p:pic>
    </p:spTree>
    <p:extLst>
      <p:ext uri="{BB962C8B-B14F-4D97-AF65-F5344CB8AC3E}">
        <p14:creationId xmlns:p14="http://schemas.microsoft.com/office/powerpoint/2010/main" val="2123154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1DDBD91-DE41-4F18-9C61-B4EBE6C72B4C}"/>
              </a:ext>
            </a:extLst>
          </p:cNvPr>
          <p:cNvSpPr txBox="1"/>
          <p:nvPr/>
        </p:nvSpPr>
        <p:spPr>
          <a:xfrm>
            <a:off x="258177" y="3422120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4737605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heme/theme1.xml><?xml version="1.0" encoding="utf-8"?>
<a:theme xmlns:a="http://schemas.openxmlformats.org/drawingml/2006/main" name="PPT竞技场">
  <a:themeElements>
    <a:clrScheme name="粉蓝紫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3B698C"/>
      </a:accent1>
      <a:accent2>
        <a:srgbClr val="7ACFD0"/>
      </a:accent2>
      <a:accent3>
        <a:srgbClr val="BA1A30"/>
      </a:accent3>
      <a:accent4>
        <a:srgbClr val="99D6F8"/>
      </a:accent4>
      <a:accent5>
        <a:srgbClr val="7F7F7F"/>
      </a:accent5>
      <a:accent6>
        <a:srgbClr val="595959"/>
      </a:accent6>
      <a:hlink>
        <a:srgbClr val="0563C1"/>
      </a:hlink>
      <a:folHlink>
        <a:srgbClr val="954F72"/>
      </a:folHlink>
    </a:clrScheme>
    <a:fontScheme name="PPT世界">
      <a:majorFont>
        <a:latin typeface="OPPOSans B"/>
        <a:ea typeface="OPPOSans B"/>
        <a:cs typeface=""/>
      </a:majorFont>
      <a:minorFont>
        <a:latin typeface="OPPOSans R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14933</TotalTime>
  <Pages>0</Pages>
  <Words>497</Words>
  <Characters>0</Characters>
  <Application>Microsoft Office PowerPoint</Application>
  <DocSecurity>0</DocSecurity>
  <PresentationFormat>全屏显示(16:9)</PresentationFormat>
  <Lines>0</Lines>
  <Paragraphs>114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MiSans</vt:lpstr>
      <vt:lpstr>OPPOSans B</vt:lpstr>
      <vt:lpstr>OPPOSans L</vt:lpstr>
      <vt:lpstr>OPPOSans M</vt:lpstr>
      <vt:lpstr>OPPOSans R</vt:lpstr>
      <vt:lpstr>斗鱼追光体</vt:lpstr>
      <vt:lpstr>思源黑体 CN Medium</vt:lpstr>
      <vt:lpstr>字体圈欣意冠黑体</vt:lpstr>
      <vt:lpstr>Arial</vt:lpstr>
      <vt:lpstr>Calibri</vt:lpstr>
      <vt:lpstr>PPT竞技场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流体几何插画风年终述职报告ppt模板</dc:title>
  <dc:creator>PPT竞技场</dc:creator>
  <cp:keywords>51PPT模板网</cp:keywords>
  <dc:description>www.51pptmoban.com</dc:description>
  <cp:lastModifiedBy>Win user</cp:lastModifiedBy>
  <cp:revision>1161</cp:revision>
  <dcterms:created xsi:type="dcterms:W3CDTF">2013-01-25T01:44:32Z</dcterms:created>
  <dcterms:modified xsi:type="dcterms:W3CDTF">2022-11-10T14:02:15Z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2052-9.1.0.4429</vt:lpwstr>
  </property>
</Properties>
</file>