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media/image6.jpg" ContentType="image/pn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8"/>
  </p:notesMasterIdLst>
  <p:sldIdLst>
    <p:sldId id="285" r:id="rId2"/>
    <p:sldId id="289" r:id="rId3"/>
    <p:sldId id="290" r:id="rId4"/>
    <p:sldId id="291" r:id="rId5"/>
    <p:sldId id="296" r:id="rId6"/>
    <p:sldId id="297" r:id="rId7"/>
    <p:sldId id="292" r:id="rId8"/>
    <p:sldId id="298" r:id="rId9"/>
    <p:sldId id="294" r:id="rId10"/>
    <p:sldId id="299" r:id="rId11"/>
    <p:sldId id="293" r:id="rId12"/>
    <p:sldId id="295" r:id="rId13"/>
    <p:sldId id="300" r:id="rId14"/>
    <p:sldId id="301" r:id="rId15"/>
    <p:sldId id="1126" r:id="rId16"/>
    <p:sldId id="1127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931" userDrawn="1">
          <p15:clr>
            <a:srgbClr val="A4A3A4"/>
          </p15:clr>
        </p15:guide>
        <p15:guide id="2" pos="3500" userDrawn="1">
          <p15:clr>
            <a:srgbClr val="A4A3A4"/>
          </p15:clr>
        </p15:guide>
        <p15:guide id="3" pos="619" userDrawn="1">
          <p15:clr>
            <a:srgbClr val="A4A3A4"/>
          </p15:clr>
        </p15:guide>
        <p15:guide id="4" orient="horz" pos="1434" userDrawn="1">
          <p15:clr>
            <a:srgbClr val="A4A3A4"/>
          </p15:clr>
        </p15:guide>
        <p15:guide id="5" orient="horz" pos="3543" userDrawn="1">
          <p15:clr>
            <a:srgbClr val="A4A3A4"/>
          </p15:clr>
        </p15:guide>
        <p15:guide id="6" pos="706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734C"/>
    <a:srgbClr val="F39469"/>
    <a:srgbClr val="EFB3B4"/>
    <a:srgbClr val="3F3D56"/>
    <a:srgbClr val="6AA2DD"/>
    <a:srgbClr val="F0764E"/>
    <a:srgbClr val="F2895E"/>
    <a:srgbClr val="58C8BA"/>
    <a:srgbClr val="E58FA0"/>
    <a:srgbClr val="F8F6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199"/>
    <p:restoredTop sz="95095" autoAdjust="0"/>
  </p:normalViewPr>
  <p:slideViewPr>
    <p:cSldViewPr snapToGrid="0" snapToObjects="1" showGuides="1">
      <p:cViewPr>
        <p:scale>
          <a:sx n="33" d="100"/>
          <a:sy n="33" d="100"/>
        </p:scale>
        <p:origin x="1944" y="1200"/>
      </p:cViewPr>
      <p:guideLst>
        <p:guide orient="horz" pos="2931"/>
        <p:guide pos="3500"/>
        <p:guide pos="619"/>
        <p:guide orient="horz" pos="1434"/>
        <p:guide orient="horz" pos="3543"/>
        <p:guide pos="7061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1416420033798817E-2"/>
          <c:y val="0"/>
          <c:w val="0.93858357996620123"/>
          <c:h val="0.8264868310562737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>
              <a:gsLst>
                <a:gs pos="0">
                  <a:srgbClr val="F0764E"/>
                </a:gs>
                <a:gs pos="99000">
                  <a:srgbClr val="F39469"/>
                </a:gs>
              </a:gsLst>
              <a:lin ang="0" scaled="0"/>
            </a:gra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967-E249-843D-5FEB17EC7B39}"/>
            </c:ext>
          </c:extLst>
        </c:ser>
        <c:ser>
          <c:idx val="2"/>
          <c:order val="1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gradFill>
              <a:gsLst>
                <a:gs pos="0">
                  <a:srgbClr val="F0764E"/>
                </a:gs>
                <a:gs pos="99000">
                  <a:srgbClr val="F39469"/>
                </a:gs>
              </a:gsLst>
              <a:lin ang="0" scaled="0"/>
            </a:gra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1.5</c:v>
                </c:pt>
                <c:pt idx="1">
                  <c:v>3</c:v>
                </c:pt>
                <c:pt idx="2">
                  <c:v>4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967-E249-843D-5FEB17EC7B3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53"/>
        <c:overlap val="-78"/>
        <c:axId val="169179280"/>
        <c:axId val="169162112"/>
      </c:barChart>
      <c:catAx>
        <c:axId val="1691792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65617D"/>
                </a:solidFill>
                <a:latin typeface="Source Han Serif CN Light" panose="02020400000000000000" pitchFamily="18" charset="-128"/>
                <a:ea typeface="Source Han Serif CN Light" panose="02020400000000000000" pitchFamily="18" charset="-128"/>
                <a:cs typeface="+mn-cs"/>
              </a:defRPr>
            </a:pPr>
            <a:endParaRPr lang="zh-CN"/>
          </a:p>
        </c:txPr>
        <c:crossAx val="169162112"/>
        <c:crosses val="autoZero"/>
        <c:auto val="1"/>
        <c:lblAlgn val="ctr"/>
        <c:lblOffset val="100"/>
        <c:noMultiLvlLbl val="0"/>
      </c:catAx>
      <c:valAx>
        <c:axId val="169162112"/>
        <c:scaling>
          <c:orientation val="minMax"/>
          <c:max val="5"/>
        </c:scaling>
        <c:delete val="1"/>
        <c:axPos val="l"/>
        <c:numFmt formatCode="General" sourceLinked="1"/>
        <c:majorTickMark val="none"/>
        <c:minorTickMark val="none"/>
        <c:tickLblPos val="nextTo"/>
        <c:crossAx val="169179280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tx1">
                  <a:lumMod val="50000"/>
                  <a:lumOff val="50000"/>
                </a:schemeClr>
              </a:solidFill>
              <a:round/>
            </a:ln>
            <a:effectLst/>
          </c:spPr>
          <c:marker>
            <c:symbol val="circle"/>
            <c:size val="8"/>
            <c:spPr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1AC3-424B-8FBF-ADAEDA80C39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E9734C"/>
              </a:solidFill>
              <a:round/>
            </a:ln>
            <a:effectLst/>
          </c:spPr>
          <c:marker>
            <c:symbol val="circle"/>
            <c:size val="8"/>
            <c:spPr>
              <a:solidFill>
                <a:srgbClr val="E9734C">
                  <a:alpha val="77242"/>
                </a:srgbClr>
              </a:solidFill>
              <a:ln w="9525">
                <a:noFill/>
              </a:ln>
              <a:effectLst/>
            </c:spPr>
          </c:marker>
          <c:dPt>
            <c:idx val="3"/>
            <c:marker>
              <c:symbol val="circle"/>
              <c:size val="8"/>
              <c:spPr>
                <a:solidFill>
                  <a:srgbClr val="E9734C">
                    <a:alpha val="77242"/>
                  </a:srgbClr>
                </a:solidFill>
                <a:ln w="9525">
                  <a:noFill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1-1AC3-424B-8FBF-ADAEDA80C393}"/>
              </c:ext>
            </c:extLst>
          </c:dPt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2-1AC3-424B-8FBF-ADAEDA80C393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rgbClr val="E9734C"/>
              </a:solidFill>
              <a:round/>
            </a:ln>
            <a:effectLst/>
          </c:spPr>
          <c:marker>
            <c:symbol val="circle"/>
            <c:size val="8"/>
            <c:spPr>
              <a:solidFill>
                <a:srgbClr val="F39030"/>
              </a:solidFill>
              <a:ln w="9525">
                <a:noFill/>
              </a:ln>
              <a:effectLst/>
            </c:spPr>
          </c:marker>
          <c:dPt>
            <c:idx val="3"/>
            <c:marker>
              <c:symbol val="circle"/>
              <c:size val="14"/>
              <c:spPr>
                <a:solidFill>
                  <a:srgbClr val="F39030"/>
                </a:solidFill>
                <a:ln w="9525">
                  <a:noFill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4-1AC3-424B-8FBF-ADAEDA80C393}"/>
              </c:ext>
            </c:extLst>
          </c:dPt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3-1AC3-424B-8FBF-ADAEDA80C39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48608495"/>
        <c:axId val="1152212655"/>
      </c:lineChart>
      <c:catAx>
        <c:axId val="1148608495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152212655"/>
        <c:crosses val="autoZero"/>
        <c:auto val="1"/>
        <c:lblAlgn val="ctr"/>
        <c:lblOffset val="100"/>
        <c:noMultiLvlLbl val="0"/>
      </c:catAx>
      <c:valAx>
        <c:axId val="1152212655"/>
        <c:scaling>
          <c:orientation val="minMax"/>
          <c:max val="5"/>
        </c:scaling>
        <c:delete val="1"/>
        <c:axPos val="l"/>
        <c:majorGridlines>
          <c:spPr>
            <a:ln w="9525" cap="flat" cmpd="sng" algn="ctr">
              <a:solidFill>
                <a:srgbClr val="0D5C64">
                  <a:alpha val="14000"/>
                </a:srgb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148608495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Source Han Sans CN Light" panose="020B0500000000000000" pitchFamily="34" charset="-128"/>
                <a:ea typeface="Source Han Sans CN Light" panose="020B0500000000000000" pitchFamily="34" charset="-128"/>
              </a:defRPr>
            </a:lvl1pPr>
          </a:lstStyle>
          <a:p>
            <a:endParaRPr kumimoji="1"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Source Han Sans CN Light" panose="020B0500000000000000" pitchFamily="34" charset="-128"/>
                <a:ea typeface="Source Han Sans CN Light" panose="020B0500000000000000" pitchFamily="34" charset="-128"/>
              </a:defRPr>
            </a:lvl1pPr>
          </a:lstStyle>
          <a:p>
            <a:fld id="{1BB044C9-7582-E64E-A9B7-D944FE03E795}" type="datetimeFigureOut">
              <a:rPr kumimoji="1" lang="zh-CN" altLang="en-US" smtClean="0"/>
              <a:pPr/>
              <a:t>2022/11/10</a:t>
            </a:fld>
            <a:endParaRPr kumimoji="1"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Source Han Sans CN Light" panose="020B0500000000000000" pitchFamily="34" charset="-128"/>
                <a:ea typeface="Source Han Sans CN Light" panose="020B0500000000000000" pitchFamily="34" charset="-128"/>
              </a:defRPr>
            </a:lvl1pPr>
          </a:lstStyle>
          <a:p>
            <a:endParaRPr kumimoji="1"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Source Han Sans CN Light" panose="020B0500000000000000" pitchFamily="34" charset="-128"/>
                <a:ea typeface="Source Han Sans CN Light" panose="020B0500000000000000" pitchFamily="34" charset="-128"/>
              </a:defRPr>
            </a:lvl1pPr>
          </a:lstStyle>
          <a:p>
            <a:fld id="{867051E0-DC51-034A-8942-CD6CAA103887}" type="slidenum">
              <a:rPr kumimoji="1" lang="zh-CN" altLang="en-US" smtClean="0"/>
              <a:pPr/>
              <a:t>‹#›</a:t>
            </a:fld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29922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Source Han Sans CN Light" panose="020B0500000000000000" pitchFamily="34" charset="-128"/>
        <a:ea typeface="Source Han Sans CN Light" panose="020B0500000000000000" pitchFamily="34" charset="-128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Source Han Sans CN Light" panose="020B0500000000000000" pitchFamily="34" charset="-128"/>
        <a:ea typeface="Source Han Sans CN Light" panose="020B0500000000000000" pitchFamily="34" charset="-128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Source Han Sans CN Light" panose="020B0500000000000000" pitchFamily="34" charset="-128"/>
        <a:ea typeface="Source Han Sans CN Light" panose="020B0500000000000000" pitchFamily="34" charset="-128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Source Han Sans CN Light" panose="020B0500000000000000" pitchFamily="34" charset="-128"/>
        <a:ea typeface="Source Han Sans CN Light" panose="020B0500000000000000" pitchFamily="34" charset="-128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Source Han Sans CN Light" panose="020B0500000000000000" pitchFamily="34" charset="-128"/>
        <a:ea typeface="Source Han Sans CN Light" panose="020B0500000000000000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7051E0-DC51-034A-8942-CD6CAA103887}" type="slidenum">
              <a:rPr kumimoji="1" lang="zh-CN" altLang="en-US" smtClean="0"/>
              <a:t>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591600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7051E0-DC51-034A-8942-CD6CAA103887}" type="slidenum">
              <a:rPr kumimoji="1" lang="zh-CN" altLang="en-US" smtClean="0"/>
              <a:t>7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0587893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7051E0-DC51-034A-8942-CD6CAA103887}" type="slidenum">
              <a:rPr kumimoji="1" lang="zh-CN" altLang="en-US" smtClean="0"/>
              <a:t>9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361473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7051E0-DC51-034A-8942-CD6CAA103887}" type="slidenum">
              <a:rPr kumimoji="1" lang="zh-CN" altLang="en-US" smtClean="0"/>
              <a:t>12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8046135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7051E0-DC51-034A-8942-CD6CAA103887}" type="slidenum">
              <a:rPr kumimoji="1" lang="zh-CN" altLang="en-US" smtClean="0"/>
              <a:pPr/>
              <a:t>13</a:t>
            </a:fld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5970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26492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9771329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16520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89" userDrawn="1">
          <p15:clr>
            <a:srgbClr val="F26B43"/>
          </p15:clr>
        </p15:guide>
        <p15:guide id="2" orient="horz" pos="4133" userDrawn="1">
          <p15:clr>
            <a:srgbClr val="F26B43"/>
          </p15:clr>
        </p15:guide>
        <p15:guide id="3" pos="7491" userDrawn="1">
          <p15:clr>
            <a:srgbClr val="F26B43"/>
          </p15:clr>
        </p15:guide>
        <p15:guide id="4" orient="horz" pos="187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0764E"/>
            </a:gs>
            <a:gs pos="99000">
              <a:srgbClr val="F39469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" name="任意形状 454">
            <a:extLst>
              <a:ext uri="{FF2B5EF4-FFF2-40B4-BE49-F238E27FC236}">
                <a16:creationId xmlns:a16="http://schemas.microsoft.com/office/drawing/2014/main" id="{3BDD3B10-9BCF-2844-A0DC-46EE2E36E2E9}"/>
              </a:ext>
            </a:extLst>
          </p:cNvPr>
          <p:cNvSpPr/>
          <p:nvPr/>
        </p:nvSpPr>
        <p:spPr>
          <a:xfrm>
            <a:off x="1" y="0"/>
            <a:ext cx="1881395" cy="1822240"/>
          </a:xfrm>
          <a:custGeom>
            <a:avLst/>
            <a:gdLst>
              <a:gd name="connsiteX0" fmla="*/ 0 w 1881395"/>
              <a:gd name="connsiteY0" fmla="*/ 0 h 1822240"/>
              <a:gd name="connsiteX1" fmla="*/ 1716952 w 1881395"/>
              <a:gd name="connsiteY1" fmla="*/ 0 h 1822240"/>
              <a:gd name="connsiteX2" fmla="*/ 1785456 w 1881395"/>
              <a:gd name="connsiteY2" fmla="*/ 126210 h 1822240"/>
              <a:gd name="connsiteX3" fmla="*/ 1881395 w 1881395"/>
              <a:gd name="connsiteY3" fmla="*/ 601411 h 1822240"/>
              <a:gd name="connsiteX4" fmla="*/ 660566 w 1881395"/>
              <a:gd name="connsiteY4" fmla="*/ 1822240 h 1822240"/>
              <a:gd name="connsiteX5" fmla="*/ 78647 w 1881395"/>
              <a:gd name="connsiteY5" fmla="*/ 1674893 h 1822240"/>
              <a:gd name="connsiteX6" fmla="*/ 0 w 1881395"/>
              <a:gd name="connsiteY6" fmla="*/ 1627114 h 1822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81395" h="1822240">
                <a:moveTo>
                  <a:pt x="0" y="0"/>
                </a:moveTo>
                <a:lnTo>
                  <a:pt x="1716952" y="0"/>
                </a:lnTo>
                <a:lnTo>
                  <a:pt x="1785456" y="126210"/>
                </a:lnTo>
                <a:cubicBezTo>
                  <a:pt x="1847234" y="272267"/>
                  <a:pt x="1881395" y="432850"/>
                  <a:pt x="1881395" y="601411"/>
                </a:cubicBezTo>
                <a:cubicBezTo>
                  <a:pt x="1881395" y="1275656"/>
                  <a:pt x="1334811" y="1822240"/>
                  <a:pt x="660566" y="1822240"/>
                </a:cubicBezTo>
                <a:cubicBezTo>
                  <a:pt x="449865" y="1822240"/>
                  <a:pt x="251630" y="1768863"/>
                  <a:pt x="78647" y="1674893"/>
                </a:cubicBezTo>
                <a:lnTo>
                  <a:pt x="0" y="1627114"/>
                </a:lnTo>
                <a:close/>
              </a:path>
            </a:pathLst>
          </a:custGeom>
          <a:solidFill>
            <a:srgbClr val="F2895E">
              <a:alpha val="6131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456" name="任意形状 455">
            <a:extLst>
              <a:ext uri="{FF2B5EF4-FFF2-40B4-BE49-F238E27FC236}">
                <a16:creationId xmlns:a16="http://schemas.microsoft.com/office/drawing/2014/main" id="{26A172A4-A6AC-AA42-BB75-47E3EE9791A5}"/>
              </a:ext>
            </a:extLst>
          </p:cNvPr>
          <p:cNvSpPr/>
          <p:nvPr/>
        </p:nvSpPr>
        <p:spPr>
          <a:xfrm>
            <a:off x="0" y="5500124"/>
            <a:ext cx="1361051" cy="1357876"/>
          </a:xfrm>
          <a:custGeom>
            <a:avLst/>
            <a:gdLst>
              <a:gd name="connsiteX0" fmla="*/ 300038 w 1361051"/>
              <a:gd name="connsiteY0" fmla="*/ 0 h 1357876"/>
              <a:gd name="connsiteX1" fmla="*/ 1361051 w 1361051"/>
              <a:gd name="connsiteY1" fmla="*/ 1061014 h 1357876"/>
              <a:gd name="connsiteX2" fmla="*/ 1339495 w 1361051"/>
              <a:gd name="connsiteY2" fmla="*/ 1274845 h 1357876"/>
              <a:gd name="connsiteX3" fmla="*/ 1313721 w 1361051"/>
              <a:gd name="connsiteY3" fmla="*/ 1357876 h 1357876"/>
              <a:gd name="connsiteX4" fmla="*/ 1050117 w 1361051"/>
              <a:gd name="connsiteY4" fmla="*/ 1357876 h 1357876"/>
              <a:gd name="connsiteX5" fmla="*/ 1091714 w 1361051"/>
              <a:gd name="connsiteY5" fmla="*/ 1223872 h 1357876"/>
              <a:gd name="connsiteX6" fmla="*/ 1108132 w 1361051"/>
              <a:gd name="connsiteY6" fmla="*/ 1061013 h 1357876"/>
              <a:gd name="connsiteX7" fmla="*/ 300037 w 1361051"/>
              <a:gd name="connsiteY7" fmla="*/ 252919 h 1357876"/>
              <a:gd name="connsiteX8" fmla="*/ 59735 w 1361051"/>
              <a:gd name="connsiteY8" fmla="*/ 289249 h 1357876"/>
              <a:gd name="connsiteX9" fmla="*/ 0 w 1361051"/>
              <a:gd name="connsiteY9" fmla="*/ 311112 h 1357876"/>
              <a:gd name="connsiteX10" fmla="*/ 0 w 1361051"/>
              <a:gd name="connsiteY10" fmla="*/ 43722 h 1357876"/>
              <a:gd name="connsiteX11" fmla="*/ 86206 w 1361051"/>
              <a:gd name="connsiteY11" fmla="*/ 21556 h 1357876"/>
              <a:gd name="connsiteX12" fmla="*/ 300038 w 1361051"/>
              <a:gd name="connsiteY12" fmla="*/ 0 h 1357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61051" h="1357876">
                <a:moveTo>
                  <a:pt x="300038" y="0"/>
                </a:moveTo>
                <a:cubicBezTo>
                  <a:pt x="886019" y="0"/>
                  <a:pt x="1361051" y="475032"/>
                  <a:pt x="1361051" y="1061014"/>
                </a:cubicBezTo>
                <a:cubicBezTo>
                  <a:pt x="1361051" y="1134261"/>
                  <a:pt x="1353629" y="1205775"/>
                  <a:pt x="1339495" y="1274845"/>
                </a:cubicBezTo>
                <a:lnTo>
                  <a:pt x="1313721" y="1357876"/>
                </a:lnTo>
                <a:lnTo>
                  <a:pt x="1050117" y="1357876"/>
                </a:lnTo>
                <a:lnTo>
                  <a:pt x="1091714" y="1223872"/>
                </a:lnTo>
                <a:cubicBezTo>
                  <a:pt x="1102479" y="1171267"/>
                  <a:pt x="1108132" y="1116800"/>
                  <a:pt x="1108132" y="1061013"/>
                </a:cubicBezTo>
                <a:cubicBezTo>
                  <a:pt x="1108132" y="614715"/>
                  <a:pt x="746336" y="252919"/>
                  <a:pt x="300037" y="252919"/>
                </a:cubicBezTo>
                <a:cubicBezTo>
                  <a:pt x="216356" y="252919"/>
                  <a:pt x="135646" y="265638"/>
                  <a:pt x="59735" y="289249"/>
                </a:cubicBezTo>
                <a:lnTo>
                  <a:pt x="0" y="311112"/>
                </a:lnTo>
                <a:lnTo>
                  <a:pt x="0" y="43722"/>
                </a:lnTo>
                <a:lnTo>
                  <a:pt x="86206" y="21556"/>
                </a:lnTo>
                <a:cubicBezTo>
                  <a:pt x="155276" y="7423"/>
                  <a:pt x="226790" y="0"/>
                  <a:pt x="300038" y="0"/>
                </a:cubicBezTo>
                <a:close/>
              </a:path>
            </a:pathLst>
          </a:custGeom>
          <a:solidFill>
            <a:srgbClr val="F289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10" name="圆角矩形 9">
            <a:extLst>
              <a:ext uri="{FF2B5EF4-FFF2-40B4-BE49-F238E27FC236}">
                <a16:creationId xmlns:a16="http://schemas.microsoft.com/office/drawing/2014/main" id="{C71197E9-F5DD-B446-BF0B-6A2CAB93B176}"/>
              </a:ext>
            </a:extLst>
          </p:cNvPr>
          <p:cNvSpPr/>
          <p:nvPr/>
        </p:nvSpPr>
        <p:spPr>
          <a:xfrm>
            <a:off x="529389" y="296863"/>
            <a:ext cx="11141243" cy="6264275"/>
          </a:xfrm>
          <a:prstGeom prst="roundRect">
            <a:avLst>
              <a:gd name="adj" fmla="val 366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14" name="任意形状 13">
            <a:extLst>
              <a:ext uri="{FF2B5EF4-FFF2-40B4-BE49-F238E27FC236}">
                <a16:creationId xmlns:a16="http://schemas.microsoft.com/office/drawing/2014/main" id="{238987CC-80CA-4F4D-8F50-16E4C69FBA32}"/>
              </a:ext>
            </a:extLst>
          </p:cNvPr>
          <p:cNvSpPr/>
          <p:nvPr/>
        </p:nvSpPr>
        <p:spPr>
          <a:xfrm>
            <a:off x="521368" y="5525670"/>
            <a:ext cx="831662" cy="1035467"/>
          </a:xfrm>
          <a:custGeom>
            <a:avLst/>
            <a:gdLst>
              <a:gd name="connsiteX0" fmla="*/ 0 w 831662"/>
              <a:gd name="connsiteY0" fmla="*/ 0 h 1035467"/>
              <a:gd name="connsiteX1" fmla="*/ 86162 w 831662"/>
              <a:gd name="connsiteY1" fmla="*/ 22154 h 1035467"/>
              <a:gd name="connsiteX2" fmla="*/ 831662 w 831662"/>
              <a:gd name="connsiteY2" fmla="*/ 1035467 h 1035467"/>
              <a:gd name="connsiteX3" fmla="*/ 831662 w 831662"/>
              <a:gd name="connsiteY3" fmla="*/ 1035467 h 1035467"/>
              <a:gd name="connsiteX4" fmla="*/ 578743 w 831662"/>
              <a:gd name="connsiteY4" fmla="*/ 1035467 h 1035467"/>
              <a:gd name="connsiteX5" fmla="*/ 578743 w 831662"/>
              <a:gd name="connsiteY5" fmla="*/ 1035466 h 1035467"/>
              <a:gd name="connsiteX6" fmla="*/ 10951 w 831662"/>
              <a:gd name="connsiteY6" fmla="*/ 263702 h 1035467"/>
              <a:gd name="connsiteX7" fmla="*/ 0 w 831662"/>
              <a:gd name="connsiteY7" fmla="*/ 260886 h 1035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1662" h="1035467">
                <a:moveTo>
                  <a:pt x="0" y="0"/>
                </a:moveTo>
                <a:lnTo>
                  <a:pt x="86162" y="22154"/>
                </a:lnTo>
                <a:cubicBezTo>
                  <a:pt x="518067" y="156491"/>
                  <a:pt x="831662" y="559357"/>
                  <a:pt x="831662" y="1035467"/>
                </a:cubicBezTo>
                <a:lnTo>
                  <a:pt x="831662" y="1035467"/>
                </a:lnTo>
                <a:lnTo>
                  <a:pt x="578743" y="1035467"/>
                </a:lnTo>
                <a:lnTo>
                  <a:pt x="578743" y="1035466"/>
                </a:lnTo>
                <a:cubicBezTo>
                  <a:pt x="578743" y="672849"/>
                  <a:pt x="339901" y="366016"/>
                  <a:pt x="10951" y="263702"/>
                </a:cubicBezTo>
                <a:lnTo>
                  <a:pt x="0" y="260886"/>
                </a:lnTo>
                <a:close/>
              </a:path>
            </a:pathLst>
          </a:custGeom>
          <a:solidFill>
            <a:srgbClr val="F2895E">
              <a:alpha val="2376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A2919E6A-BD06-614E-A1EB-C13C4ADB08E6}"/>
              </a:ext>
            </a:extLst>
          </p:cNvPr>
          <p:cNvSpPr/>
          <p:nvPr/>
        </p:nvSpPr>
        <p:spPr>
          <a:xfrm>
            <a:off x="11226125" y="5934034"/>
            <a:ext cx="923966" cy="923966"/>
          </a:xfrm>
          <a:prstGeom prst="ellipse">
            <a:avLst/>
          </a:prstGeom>
          <a:solidFill>
            <a:srgbClr val="E973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F3E255F0-9273-CA45-9AA8-FB249C4AF5D2}"/>
              </a:ext>
            </a:extLst>
          </p:cNvPr>
          <p:cNvSpPr/>
          <p:nvPr/>
        </p:nvSpPr>
        <p:spPr>
          <a:xfrm>
            <a:off x="116387" y="57232"/>
            <a:ext cx="1088358" cy="1088358"/>
          </a:xfrm>
          <a:prstGeom prst="ellipse">
            <a:avLst/>
          </a:prstGeom>
          <a:solidFill>
            <a:srgbClr val="F2895E">
              <a:alpha val="6131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FC500BB5-AC05-2B46-9E27-39B57CFCF63A}"/>
              </a:ext>
            </a:extLst>
          </p:cNvPr>
          <p:cNvSpPr txBox="1"/>
          <p:nvPr/>
        </p:nvSpPr>
        <p:spPr>
          <a:xfrm>
            <a:off x="883953" y="2063773"/>
            <a:ext cx="640978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pc="100" dirty="0">
                <a:solidFill>
                  <a:srgbClr val="413D41"/>
                </a:solidFill>
                <a:latin typeface="Source Han Serif CN SemiBold" panose="02020400000000000000" pitchFamily="18" charset="-128"/>
                <a:ea typeface="Source Han Serif CN SemiBold" panose="02020400000000000000" pitchFamily="18" charset="-128"/>
              </a:rPr>
              <a:t>插画风格教育培训</a:t>
            </a:r>
            <a:r>
              <a:rPr lang="en-US" altLang="zh-CN" sz="4400" b="1" spc="100" dirty="0">
                <a:solidFill>
                  <a:srgbClr val="413D41"/>
                </a:solidFill>
                <a:latin typeface="Source Han Serif CN SemiBold" panose="02020400000000000000" pitchFamily="18" charset="-128"/>
                <a:ea typeface="Source Han Serif CN SemiBold" panose="02020400000000000000" pitchFamily="18" charset="-128"/>
              </a:rPr>
              <a:t>PPT</a:t>
            </a:r>
            <a:endParaRPr lang="zh-CN" altLang="en-US" sz="4400" b="1" spc="100" dirty="0">
              <a:solidFill>
                <a:srgbClr val="413D41"/>
              </a:solidFill>
              <a:latin typeface="Source Han Serif CN SemiBold" panose="02020400000000000000" pitchFamily="18" charset="-128"/>
              <a:ea typeface="Source Han Serif CN SemiBold" panose="02020400000000000000" pitchFamily="18" charset="-128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DE130B02-D5D2-5149-AC05-039FEB15B748}"/>
              </a:ext>
            </a:extLst>
          </p:cNvPr>
          <p:cNvSpPr/>
          <p:nvPr/>
        </p:nvSpPr>
        <p:spPr>
          <a:xfrm>
            <a:off x="883617" y="2862736"/>
            <a:ext cx="59330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2D3236">
                    <a:alpha val="85000"/>
                  </a:srgbClr>
                </a:solidFill>
                <a:latin typeface="Source Han Serif CN Light" panose="02020400000000000000" pitchFamily="18" charset="-128"/>
                <a:ea typeface="Source Han Serif CN Light" panose="02020400000000000000" pitchFamily="18" charset="-128"/>
                <a:cs typeface="Poppins Light" panose="02000000000000000000" pitchFamily="2" charset="0"/>
              </a:rPr>
              <a:t>ILLUSTRATION STYLE TEACHER'S </a:t>
            </a:r>
            <a:r>
              <a:rPr lang="zh-CN" altLang="en-US" dirty="0">
                <a:solidFill>
                  <a:srgbClr val="FF0000">
                    <a:alpha val="85000"/>
                  </a:srgbClr>
                </a:solidFill>
                <a:latin typeface="Source Han Serif CN Light" panose="02020400000000000000" pitchFamily="18" charset="-128"/>
                <a:ea typeface="Source Han Serif CN Light" panose="02020400000000000000" pitchFamily="18" charset="-128"/>
                <a:cs typeface="Poppins Light" panose="02000000000000000000" pitchFamily="2" charset="0"/>
              </a:rPr>
              <a:t>TEACHING PPT</a:t>
            </a:r>
          </a:p>
        </p:txBody>
      </p:sp>
      <p:sp>
        <p:nvSpPr>
          <p:cNvPr id="444" name="矩形 443">
            <a:extLst>
              <a:ext uri="{FF2B5EF4-FFF2-40B4-BE49-F238E27FC236}">
                <a16:creationId xmlns:a16="http://schemas.microsoft.com/office/drawing/2014/main" id="{47163742-EFED-2C44-B088-F84BFFDCF2B8}"/>
              </a:ext>
            </a:extLst>
          </p:cNvPr>
          <p:cNvSpPr/>
          <p:nvPr/>
        </p:nvSpPr>
        <p:spPr>
          <a:xfrm>
            <a:off x="886448" y="633427"/>
            <a:ext cx="19543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2D3236">
                    <a:alpha val="85000"/>
                  </a:srgbClr>
                </a:solidFill>
                <a:latin typeface="Source Han Serif CN Light" panose="02020400000000000000" pitchFamily="18" charset="-128"/>
                <a:ea typeface="Source Han Serif CN Light" panose="02020400000000000000" pitchFamily="18" charset="-128"/>
                <a:cs typeface="Poppins Light" panose="02000000000000000000" pitchFamily="2" charset="0"/>
              </a:rPr>
              <a:t>ILLUSTRATION</a:t>
            </a:r>
            <a:endParaRPr lang="zh-CN" altLang="en-US" dirty="0">
              <a:solidFill>
                <a:srgbClr val="5EAD46">
                  <a:alpha val="85000"/>
                </a:srgbClr>
              </a:solidFill>
              <a:latin typeface="Source Han Serif CN Light" panose="02020400000000000000" pitchFamily="18" charset="-128"/>
              <a:ea typeface="Source Han Serif CN Light" panose="02020400000000000000" pitchFamily="18" charset="-128"/>
              <a:cs typeface="Poppins Light" panose="02000000000000000000" pitchFamily="2" charset="0"/>
            </a:endParaRPr>
          </a:p>
        </p:txBody>
      </p:sp>
      <p:sp>
        <p:nvSpPr>
          <p:cNvPr id="445" name="图形 2">
            <a:extLst>
              <a:ext uri="{FF2B5EF4-FFF2-40B4-BE49-F238E27FC236}">
                <a16:creationId xmlns:a16="http://schemas.microsoft.com/office/drawing/2014/main" id="{50E1A86E-8879-4047-9048-AF9634F722CB}"/>
              </a:ext>
            </a:extLst>
          </p:cNvPr>
          <p:cNvSpPr/>
          <p:nvPr/>
        </p:nvSpPr>
        <p:spPr>
          <a:xfrm>
            <a:off x="8257011" y="2611038"/>
            <a:ext cx="233871" cy="234232"/>
          </a:xfrm>
          <a:custGeom>
            <a:avLst/>
            <a:gdLst>
              <a:gd name="connsiteX0" fmla="*/ 233872 w 233871"/>
              <a:gd name="connsiteY0" fmla="*/ 117116 h 234232"/>
              <a:gd name="connsiteX1" fmla="*/ 116936 w 233871"/>
              <a:gd name="connsiteY1" fmla="*/ 234233 h 234232"/>
              <a:gd name="connsiteX2" fmla="*/ 0 w 233871"/>
              <a:gd name="connsiteY2" fmla="*/ 117116 h 234232"/>
              <a:gd name="connsiteX3" fmla="*/ 116936 w 233871"/>
              <a:gd name="connsiteY3" fmla="*/ 0 h 234232"/>
              <a:gd name="connsiteX4" fmla="*/ 233872 w 233871"/>
              <a:gd name="connsiteY4" fmla="*/ 117116 h 234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871" h="234232">
                <a:moveTo>
                  <a:pt x="233872" y="117116"/>
                </a:moveTo>
                <a:cubicBezTo>
                  <a:pt x="233872" y="181798"/>
                  <a:pt x="181518" y="234233"/>
                  <a:pt x="116936" y="234233"/>
                </a:cubicBezTo>
                <a:cubicBezTo>
                  <a:pt x="52354" y="234233"/>
                  <a:pt x="0" y="181798"/>
                  <a:pt x="0" y="117116"/>
                </a:cubicBezTo>
                <a:cubicBezTo>
                  <a:pt x="0" y="52435"/>
                  <a:pt x="52354" y="0"/>
                  <a:pt x="116936" y="0"/>
                </a:cubicBezTo>
                <a:cubicBezTo>
                  <a:pt x="181518" y="0"/>
                  <a:pt x="233872" y="52435"/>
                  <a:pt x="233872" y="117116"/>
                </a:cubicBezTo>
                <a:close/>
              </a:path>
            </a:pathLst>
          </a:custGeom>
          <a:solidFill>
            <a:srgbClr val="E9734C">
              <a:alpha val="24000"/>
            </a:srgbClr>
          </a:solidFill>
          <a:ln w="372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446" name="图形 2">
            <a:extLst>
              <a:ext uri="{FF2B5EF4-FFF2-40B4-BE49-F238E27FC236}">
                <a16:creationId xmlns:a16="http://schemas.microsoft.com/office/drawing/2014/main" id="{0CB1F40D-BE28-B845-B18E-DE5C68CA81AA}"/>
              </a:ext>
            </a:extLst>
          </p:cNvPr>
          <p:cNvSpPr/>
          <p:nvPr/>
        </p:nvSpPr>
        <p:spPr>
          <a:xfrm>
            <a:off x="8075498" y="2701936"/>
            <a:ext cx="164059" cy="164312"/>
          </a:xfrm>
          <a:custGeom>
            <a:avLst/>
            <a:gdLst>
              <a:gd name="connsiteX0" fmla="*/ 164059 w 164059"/>
              <a:gd name="connsiteY0" fmla="*/ 82156 h 164312"/>
              <a:gd name="connsiteX1" fmla="*/ 82030 w 164059"/>
              <a:gd name="connsiteY1" fmla="*/ 164313 h 164312"/>
              <a:gd name="connsiteX2" fmla="*/ 0 w 164059"/>
              <a:gd name="connsiteY2" fmla="*/ 82156 h 164312"/>
              <a:gd name="connsiteX3" fmla="*/ 82030 w 164059"/>
              <a:gd name="connsiteY3" fmla="*/ 0 h 164312"/>
              <a:gd name="connsiteX4" fmla="*/ 164059 w 164059"/>
              <a:gd name="connsiteY4" fmla="*/ 82156 h 164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4059" h="164312">
                <a:moveTo>
                  <a:pt x="164059" y="82156"/>
                </a:moveTo>
                <a:cubicBezTo>
                  <a:pt x="164059" y="127530"/>
                  <a:pt x="127333" y="164313"/>
                  <a:pt x="82030" y="164313"/>
                </a:cubicBezTo>
                <a:cubicBezTo>
                  <a:pt x="36726" y="164313"/>
                  <a:pt x="0" y="127530"/>
                  <a:pt x="0" y="82156"/>
                </a:cubicBezTo>
                <a:cubicBezTo>
                  <a:pt x="0" y="36783"/>
                  <a:pt x="36726" y="0"/>
                  <a:pt x="82030" y="0"/>
                </a:cubicBezTo>
                <a:cubicBezTo>
                  <a:pt x="127333" y="0"/>
                  <a:pt x="164059" y="36783"/>
                  <a:pt x="164059" y="82156"/>
                </a:cubicBezTo>
                <a:close/>
              </a:path>
            </a:pathLst>
          </a:custGeom>
          <a:solidFill>
            <a:srgbClr val="E9734C">
              <a:alpha val="24000"/>
            </a:srgbClr>
          </a:solidFill>
          <a:ln w="372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448" name="圆角矩形 447">
            <a:extLst>
              <a:ext uri="{FF2B5EF4-FFF2-40B4-BE49-F238E27FC236}">
                <a16:creationId xmlns:a16="http://schemas.microsoft.com/office/drawing/2014/main" id="{91C213F2-2650-D44A-BE2C-8E3AE39374D7}"/>
              </a:ext>
            </a:extLst>
          </p:cNvPr>
          <p:cNvSpPr/>
          <p:nvPr/>
        </p:nvSpPr>
        <p:spPr>
          <a:xfrm>
            <a:off x="985423" y="4036316"/>
            <a:ext cx="2715649" cy="677735"/>
          </a:xfrm>
          <a:prstGeom prst="roundRect">
            <a:avLst>
              <a:gd name="adj" fmla="val 50000"/>
            </a:avLst>
          </a:prstGeom>
          <a:solidFill>
            <a:srgbClr val="E973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449" name="圆角矩形 448">
            <a:extLst>
              <a:ext uri="{FF2B5EF4-FFF2-40B4-BE49-F238E27FC236}">
                <a16:creationId xmlns:a16="http://schemas.microsoft.com/office/drawing/2014/main" id="{D8F4D507-C630-0543-9020-6CAEA7D102F0}"/>
              </a:ext>
            </a:extLst>
          </p:cNvPr>
          <p:cNvSpPr/>
          <p:nvPr/>
        </p:nvSpPr>
        <p:spPr>
          <a:xfrm>
            <a:off x="1016273" y="4099599"/>
            <a:ext cx="2715649" cy="677735"/>
          </a:xfrm>
          <a:prstGeom prst="roundRect">
            <a:avLst>
              <a:gd name="adj" fmla="val 50000"/>
            </a:avLst>
          </a:prstGeom>
          <a:solidFill>
            <a:srgbClr val="E9734C">
              <a:alpha val="3748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2FF1F4C2-F2AA-9248-A732-EF293B78633B}"/>
              </a:ext>
            </a:extLst>
          </p:cNvPr>
          <p:cNvGrpSpPr/>
          <p:nvPr/>
        </p:nvGrpSpPr>
        <p:grpSpPr>
          <a:xfrm flipH="1">
            <a:off x="6285611" y="2559958"/>
            <a:ext cx="5075444" cy="2668522"/>
            <a:chOff x="6285611" y="2559958"/>
            <a:chExt cx="5075444" cy="2668522"/>
          </a:xfrm>
        </p:grpSpPr>
        <p:sp>
          <p:nvSpPr>
            <p:cNvPr id="3" name="图形 446">
              <a:extLst>
                <a:ext uri="{FF2B5EF4-FFF2-40B4-BE49-F238E27FC236}">
                  <a16:creationId xmlns:a16="http://schemas.microsoft.com/office/drawing/2014/main" id="{7B293EC5-8968-0547-98B1-B4455114D22D}"/>
                </a:ext>
              </a:extLst>
            </p:cNvPr>
            <p:cNvSpPr/>
            <p:nvPr/>
          </p:nvSpPr>
          <p:spPr>
            <a:xfrm>
              <a:off x="8778318" y="2892201"/>
              <a:ext cx="2582737" cy="2336278"/>
            </a:xfrm>
            <a:custGeom>
              <a:avLst/>
              <a:gdLst>
                <a:gd name="connsiteX0" fmla="*/ 2571744 w 2582737"/>
                <a:gd name="connsiteY0" fmla="*/ 1612651 h 2336278"/>
                <a:gd name="connsiteX1" fmla="*/ 2326849 w 2582737"/>
                <a:gd name="connsiteY1" fmla="*/ 2050015 h 2336278"/>
                <a:gd name="connsiteX2" fmla="*/ 1856218 w 2582737"/>
                <a:gd name="connsiteY2" fmla="*/ 2220003 h 2336278"/>
                <a:gd name="connsiteX3" fmla="*/ 1259249 w 2582737"/>
                <a:gd name="connsiteY3" fmla="*/ 2322951 h 2336278"/>
                <a:gd name="connsiteX4" fmla="*/ 1174332 w 2582737"/>
                <a:gd name="connsiteY4" fmla="*/ 2336033 h 2336278"/>
                <a:gd name="connsiteX5" fmla="*/ 12141 w 2582737"/>
                <a:gd name="connsiteY5" fmla="*/ 2336033 h 2336278"/>
                <a:gd name="connsiteX6" fmla="*/ 8548 w 2582737"/>
                <a:gd name="connsiteY6" fmla="*/ 2331192 h 2336278"/>
                <a:gd name="connsiteX7" fmla="*/ 2924 w 2582737"/>
                <a:gd name="connsiteY7" fmla="*/ 2322951 h 2336278"/>
                <a:gd name="connsiteX8" fmla="*/ -212 w 2582737"/>
                <a:gd name="connsiteY8" fmla="*/ 2318111 h 2336278"/>
                <a:gd name="connsiteX9" fmla="*/ 728777 w 2582737"/>
                <a:gd name="connsiteY9" fmla="*/ 2318111 h 2336278"/>
                <a:gd name="connsiteX10" fmla="*/ 806836 w 2582737"/>
                <a:gd name="connsiteY10" fmla="*/ 2240017 h 2336278"/>
                <a:gd name="connsiteX11" fmla="*/ 806836 w 2582737"/>
                <a:gd name="connsiteY11" fmla="*/ 1265742 h 2336278"/>
                <a:gd name="connsiteX12" fmla="*/ 819900 w 2582737"/>
                <a:gd name="connsiteY12" fmla="*/ 1221070 h 2336278"/>
                <a:gd name="connsiteX13" fmla="*/ 856023 w 2582737"/>
                <a:gd name="connsiteY13" fmla="*/ 1007130 h 2336278"/>
                <a:gd name="connsiteX14" fmla="*/ 860262 w 2582737"/>
                <a:gd name="connsiteY14" fmla="*/ 855979 h 2336278"/>
                <a:gd name="connsiteX15" fmla="*/ 820096 w 2582737"/>
                <a:gd name="connsiteY15" fmla="*/ 441179 h 2336278"/>
                <a:gd name="connsiteX16" fmla="*/ 815720 w 2582737"/>
                <a:gd name="connsiteY16" fmla="*/ 410700 h 2336278"/>
                <a:gd name="connsiteX17" fmla="*/ 837399 w 2582737"/>
                <a:gd name="connsiteY17" fmla="*/ 127234 h 2336278"/>
                <a:gd name="connsiteX18" fmla="*/ 1124753 w 2582737"/>
                <a:gd name="connsiteY18" fmla="*/ 1199 h 2336278"/>
                <a:gd name="connsiteX19" fmla="*/ 1576187 w 2582737"/>
                <a:gd name="connsiteY19" fmla="*/ 349873 h 2336278"/>
                <a:gd name="connsiteX20" fmla="*/ 1690106 w 2582737"/>
                <a:gd name="connsiteY20" fmla="*/ 931456 h 2336278"/>
                <a:gd name="connsiteX21" fmla="*/ 1679132 w 2582737"/>
                <a:gd name="connsiteY21" fmla="*/ 1252792 h 2336278"/>
                <a:gd name="connsiteX22" fmla="*/ 1828195 w 2582737"/>
                <a:gd name="connsiteY22" fmla="*/ 911769 h 2336278"/>
                <a:gd name="connsiteX23" fmla="*/ 1931729 w 2582737"/>
                <a:gd name="connsiteY23" fmla="*/ 744201 h 2336278"/>
                <a:gd name="connsiteX24" fmla="*/ 2313922 w 2582737"/>
                <a:gd name="connsiteY24" fmla="*/ 754601 h 2336278"/>
                <a:gd name="connsiteX25" fmla="*/ 2523602 w 2582737"/>
                <a:gd name="connsiteY25" fmla="*/ 1105369 h 2336278"/>
                <a:gd name="connsiteX26" fmla="*/ 2571744 w 2582737"/>
                <a:gd name="connsiteY26" fmla="*/ 1612651 h 2336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582737" h="2336278">
                  <a:moveTo>
                    <a:pt x="2571744" y="1612651"/>
                  </a:moveTo>
                  <a:cubicBezTo>
                    <a:pt x="2545158" y="1781854"/>
                    <a:pt x="2462788" y="1946087"/>
                    <a:pt x="2326849" y="2050015"/>
                  </a:cubicBezTo>
                  <a:cubicBezTo>
                    <a:pt x="2193078" y="2152375"/>
                    <a:pt x="2021676" y="2188740"/>
                    <a:pt x="1856218" y="2220003"/>
                  </a:cubicBezTo>
                  <a:cubicBezTo>
                    <a:pt x="1657772" y="2257546"/>
                    <a:pt x="1458779" y="2291864"/>
                    <a:pt x="1259249" y="2322951"/>
                  </a:cubicBezTo>
                  <a:cubicBezTo>
                    <a:pt x="1230958" y="2327464"/>
                    <a:pt x="1202655" y="2331827"/>
                    <a:pt x="1174332" y="2336033"/>
                  </a:cubicBezTo>
                  <a:lnTo>
                    <a:pt x="12141" y="2336033"/>
                  </a:lnTo>
                  <a:cubicBezTo>
                    <a:pt x="10958" y="2334462"/>
                    <a:pt x="9724" y="2332827"/>
                    <a:pt x="8548" y="2331192"/>
                  </a:cubicBezTo>
                  <a:cubicBezTo>
                    <a:pt x="6654" y="2328445"/>
                    <a:pt x="4759" y="2325698"/>
                    <a:pt x="2924" y="2322951"/>
                  </a:cubicBezTo>
                  <a:cubicBezTo>
                    <a:pt x="1885" y="2321381"/>
                    <a:pt x="840" y="2319746"/>
                    <a:pt x="-212" y="2318111"/>
                  </a:cubicBezTo>
                  <a:lnTo>
                    <a:pt x="728777" y="2318111"/>
                  </a:lnTo>
                  <a:cubicBezTo>
                    <a:pt x="771843" y="2318072"/>
                    <a:pt x="806758" y="2283146"/>
                    <a:pt x="806836" y="2240017"/>
                  </a:cubicBezTo>
                  <a:lnTo>
                    <a:pt x="806836" y="1265742"/>
                  </a:lnTo>
                  <a:cubicBezTo>
                    <a:pt x="811539" y="1250961"/>
                    <a:pt x="815909" y="1236114"/>
                    <a:pt x="819900" y="1221070"/>
                  </a:cubicBezTo>
                  <a:cubicBezTo>
                    <a:pt x="838490" y="1151021"/>
                    <a:pt x="850581" y="1079409"/>
                    <a:pt x="856023" y="1007130"/>
                  </a:cubicBezTo>
                  <a:cubicBezTo>
                    <a:pt x="859942" y="956768"/>
                    <a:pt x="861117" y="906406"/>
                    <a:pt x="860262" y="855979"/>
                  </a:cubicBezTo>
                  <a:cubicBezTo>
                    <a:pt x="857851" y="717385"/>
                    <a:pt x="839758" y="578792"/>
                    <a:pt x="820096" y="441179"/>
                  </a:cubicBezTo>
                  <a:cubicBezTo>
                    <a:pt x="818659" y="431041"/>
                    <a:pt x="817157" y="420838"/>
                    <a:pt x="815720" y="410700"/>
                  </a:cubicBezTo>
                  <a:cubicBezTo>
                    <a:pt x="801872" y="315078"/>
                    <a:pt x="789264" y="211018"/>
                    <a:pt x="837399" y="127234"/>
                  </a:cubicBezTo>
                  <a:cubicBezTo>
                    <a:pt x="892472" y="31350"/>
                    <a:pt x="1014687" y="-8612"/>
                    <a:pt x="1124753" y="1199"/>
                  </a:cubicBezTo>
                  <a:cubicBezTo>
                    <a:pt x="1322741" y="18923"/>
                    <a:pt x="1489505" y="170729"/>
                    <a:pt x="1576187" y="349873"/>
                  </a:cubicBezTo>
                  <a:cubicBezTo>
                    <a:pt x="1662802" y="528953"/>
                    <a:pt x="1682202" y="732624"/>
                    <a:pt x="1690106" y="931456"/>
                  </a:cubicBezTo>
                  <a:cubicBezTo>
                    <a:pt x="1694287" y="1036889"/>
                    <a:pt x="1693830" y="1147032"/>
                    <a:pt x="1679132" y="1252792"/>
                  </a:cubicBezTo>
                  <a:cubicBezTo>
                    <a:pt x="1728770" y="1139118"/>
                    <a:pt x="1778460" y="1025443"/>
                    <a:pt x="1828195" y="911769"/>
                  </a:cubicBezTo>
                  <a:cubicBezTo>
                    <a:pt x="1854715" y="851139"/>
                    <a:pt x="1882607" y="788546"/>
                    <a:pt x="1931729" y="744201"/>
                  </a:cubicBezTo>
                  <a:cubicBezTo>
                    <a:pt x="2034407" y="651391"/>
                    <a:pt x="2204241" y="670097"/>
                    <a:pt x="2313922" y="754601"/>
                  </a:cubicBezTo>
                  <a:cubicBezTo>
                    <a:pt x="2423530" y="839170"/>
                    <a:pt x="2483619" y="972792"/>
                    <a:pt x="2523602" y="1105369"/>
                  </a:cubicBezTo>
                  <a:cubicBezTo>
                    <a:pt x="2573116" y="1269339"/>
                    <a:pt x="2598395" y="1443448"/>
                    <a:pt x="2571744" y="1612651"/>
                  </a:cubicBezTo>
                  <a:close/>
                </a:path>
              </a:pathLst>
            </a:custGeom>
            <a:solidFill>
              <a:srgbClr val="F39469">
                <a:alpha val="13434"/>
              </a:srgbClr>
            </a:solidFill>
            <a:ln w="65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4" name="图形 446">
              <a:extLst>
                <a:ext uri="{FF2B5EF4-FFF2-40B4-BE49-F238E27FC236}">
                  <a16:creationId xmlns:a16="http://schemas.microsoft.com/office/drawing/2014/main" id="{7B293EC5-8968-0547-98B1-B4455114D22D}"/>
                </a:ext>
              </a:extLst>
            </p:cNvPr>
            <p:cNvSpPr/>
            <p:nvPr/>
          </p:nvSpPr>
          <p:spPr>
            <a:xfrm>
              <a:off x="9861715" y="3571595"/>
              <a:ext cx="1174118" cy="1447884"/>
            </a:xfrm>
            <a:custGeom>
              <a:avLst/>
              <a:gdLst>
                <a:gd name="connsiteX0" fmla="*/ 1050356 w 1174118"/>
                <a:gd name="connsiteY0" fmla="*/ 14236 h 1447884"/>
                <a:gd name="connsiteX1" fmla="*/ 1154315 w 1174118"/>
                <a:gd name="connsiteY1" fmla="*/ 433280 h 1447884"/>
                <a:gd name="connsiteX2" fmla="*/ 1060697 w 1174118"/>
                <a:gd name="connsiteY2" fmla="*/ 851415 h 1447884"/>
                <a:gd name="connsiteX3" fmla="*/ 835561 w 1174118"/>
                <a:gd name="connsiteY3" fmla="*/ 1167316 h 1447884"/>
                <a:gd name="connsiteX4" fmla="*/ 512013 w 1174118"/>
                <a:gd name="connsiteY4" fmla="*/ 1374258 h 1447884"/>
                <a:gd name="connsiteX5" fmla="*/ 72984 w 1174118"/>
                <a:gd name="connsiteY5" fmla="*/ 1416032 h 1447884"/>
                <a:gd name="connsiteX6" fmla="*/ 11988 w 1174118"/>
                <a:gd name="connsiteY6" fmla="*/ 1403213 h 1447884"/>
                <a:gd name="connsiteX7" fmla="*/ 6775 w 1174118"/>
                <a:gd name="connsiteY7" fmla="*/ 1422135 h 1447884"/>
                <a:gd name="connsiteX8" fmla="*/ 472135 w 1174118"/>
                <a:gd name="connsiteY8" fmla="*/ 1408733 h 1447884"/>
                <a:gd name="connsiteX9" fmla="*/ 812999 w 1174118"/>
                <a:gd name="connsiteY9" fmla="*/ 1214565 h 1447884"/>
                <a:gd name="connsiteX10" fmla="*/ 1057470 w 1174118"/>
                <a:gd name="connsiteY10" fmla="*/ 902504 h 1447884"/>
                <a:gd name="connsiteX11" fmla="*/ 1172271 w 1174118"/>
                <a:gd name="connsiteY11" fmla="*/ 484806 h 1447884"/>
                <a:gd name="connsiteX12" fmla="*/ 1092194 w 1174118"/>
                <a:gd name="connsiteY12" fmla="*/ 52230 h 1447884"/>
                <a:gd name="connsiteX13" fmla="*/ 1067274 w 1174118"/>
                <a:gd name="connsiteY13" fmla="*/ 4333 h 1447884"/>
                <a:gd name="connsiteX14" fmla="*/ 1053747 w 1174118"/>
                <a:gd name="connsiteY14" fmla="*/ 1272 h 1447884"/>
                <a:gd name="connsiteX15" fmla="*/ 1050356 w 1174118"/>
                <a:gd name="connsiteY15" fmla="*/ 14236 h 1447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174118" h="1447884">
                  <a:moveTo>
                    <a:pt x="1050356" y="14236"/>
                  </a:moveTo>
                  <a:cubicBezTo>
                    <a:pt x="1122157" y="141567"/>
                    <a:pt x="1155099" y="287577"/>
                    <a:pt x="1154315" y="433280"/>
                  </a:cubicBezTo>
                  <a:cubicBezTo>
                    <a:pt x="1153198" y="577747"/>
                    <a:pt x="1121282" y="720304"/>
                    <a:pt x="1060697" y="851415"/>
                  </a:cubicBezTo>
                  <a:cubicBezTo>
                    <a:pt x="1005899" y="969799"/>
                    <a:pt x="929545" y="1076926"/>
                    <a:pt x="835561" y="1167316"/>
                  </a:cubicBezTo>
                  <a:cubicBezTo>
                    <a:pt x="742799" y="1257497"/>
                    <a:pt x="632733" y="1327899"/>
                    <a:pt x="512013" y="1374258"/>
                  </a:cubicBezTo>
                  <a:cubicBezTo>
                    <a:pt x="371939" y="1426824"/>
                    <a:pt x="220440" y="1441239"/>
                    <a:pt x="72984" y="1416032"/>
                  </a:cubicBezTo>
                  <a:cubicBezTo>
                    <a:pt x="52500" y="1412507"/>
                    <a:pt x="32165" y="1408229"/>
                    <a:pt x="11988" y="1403213"/>
                  </a:cubicBezTo>
                  <a:cubicBezTo>
                    <a:pt x="-260" y="1400191"/>
                    <a:pt x="-5479" y="1419106"/>
                    <a:pt x="6775" y="1422135"/>
                  </a:cubicBezTo>
                  <a:cubicBezTo>
                    <a:pt x="160214" y="1460213"/>
                    <a:pt x="321132" y="1455576"/>
                    <a:pt x="472135" y="1408733"/>
                  </a:cubicBezTo>
                  <a:cubicBezTo>
                    <a:pt x="597904" y="1368214"/>
                    <a:pt x="713953" y="1302109"/>
                    <a:pt x="812999" y="1214565"/>
                  </a:cubicBezTo>
                  <a:cubicBezTo>
                    <a:pt x="913274" y="1126784"/>
                    <a:pt x="996199" y="1020926"/>
                    <a:pt x="1057470" y="902504"/>
                  </a:cubicBezTo>
                  <a:cubicBezTo>
                    <a:pt x="1124502" y="772851"/>
                    <a:pt x="1163617" y="630549"/>
                    <a:pt x="1172271" y="484806"/>
                  </a:cubicBezTo>
                  <a:cubicBezTo>
                    <a:pt x="1180828" y="336912"/>
                    <a:pt x="1156065" y="186382"/>
                    <a:pt x="1092194" y="52230"/>
                  </a:cubicBezTo>
                  <a:cubicBezTo>
                    <a:pt x="1084454" y="35970"/>
                    <a:pt x="1076145" y="20005"/>
                    <a:pt x="1067274" y="4333"/>
                  </a:cubicBezTo>
                  <a:cubicBezTo>
                    <a:pt x="1064387" y="-252"/>
                    <a:pt x="1058326" y="-1625"/>
                    <a:pt x="1053747" y="1272"/>
                  </a:cubicBezTo>
                  <a:cubicBezTo>
                    <a:pt x="1049390" y="4026"/>
                    <a:pt x="1047907" y="9690"/>
                    <a:pt x="1050356" y="14236"/>
                  </a:cubicBezTo>
                  <a:close/>
                </a:path>
              </a:pathLst>
            </a:custGeom>
            <a:solidFill>
              <a:srgbClr val="FFFFFF"/>
            </a:solidFill>
            <a:ln w="65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5" name="图形 446">
              <a:extLst>
                <a:ext uri="{FF2B5EF4-FFF2-40B4-BE49-F238E27FC236}">
                  <a16:creationId xmlns:a16="http://schemas.microsoft.com/office/drawing/2014/main" id="{7B293EC5-8968-0547-98B1-B4455114D22D}"/>
                </a:ext>
              </a:extLst>
            </p:cNvPr>
            <p:cNvSpPr/>
            <p:nvPr/>
          </p:nvSpPr>
          <p:spPr>
            <a:xfrm>
              <a:off x="9548008" y="2876291"/>
              <a:ext cx="604870" cy="2343564"/>
            </a:xfrm>
            <a:custGeom>
              <a:avLst/>
              <a:gdLst>
                <a:gd name="connsiteX0" fmla="*/ 324088 w 604870"/>
                <a:gd name="connsiteY0" fmla="*/ 14519 h 2343564"/>
                <a:gd name="connsiteX1" fmla="*/ 508933 w 604870"/>
                <a:gd name="connsiteY1" fmla="*/ 478778 h 2343564"/>
                <a:gd name="connsiteX2" fmla="*/ 547029 w 604870"/>
                <a:gd name="connsiteY2" fmla="*/ 1470058 h 2343564"/>
                <a:gd name="connsiteX3" fmla="*/ 398175 w 604870"/>
                <a:gd name="connsiteY3" fmla="*/ 1947418 h 2343564"/>
                <a:gd name="connsiteX4" fmla="*/ 64757 w 604870"/>
                <a:gd name="connsiteY4" fmla="*/ 2311332 h 2343564"/>
                <a:gd name="connsiteX5" fmla="*/ 6889 w 604870"/>
                <a:gd name="connsiteY5" fmla="*/ 2324289 h 2343564"/>
                <a:gd name="connsiteX6" fmla="*/ 12095 w 604870"/>
                <a:gd name="connsiteY6" fmla="*/ 2343211 h 2343564"/>
                <a:gd name="connsiteX7" fmla="*/ 380976 w 604870"/>
                <a:gd name="connsiteY7" fmla="*/ 2028586 h 2343564"/>
                <a:gd name="connsiteX8" fmla="*/ 551601 w 604870"/>
                <a:gd name="connsiteY8" fmla="*/ 1545183 h 2343564"/>
                <a:gd name="connsiteX9" fmla="*/ 543893 w 604870"/>
                <a:gd name="connsiteY9" fmla="*/ 537152 h 2343564"/>
                <a:gd name="connsiteX10" fmla="*/ 370596 w 604870"/>
                <a:gd name="connsiteY10" fmla="*/ 61022 h 2343564"/>
                <a:gd name="connsiteX11" fmla="*/ 341013 w 604870"/>
                <a:gd name="connsiteY11" fmla="*/ 4610 h 2343564"/>
                <a:gd name="connsiteX12" fmla="*/ 324088 w 604870"/>
                <a:gd name="connsiteY12" fmla="*/ 14519 h 2343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04870" h="2343564">
                  <a:moveTo>
                    <a:pt x="324088" y="14519"/>
                  </a:moveTo>
                  <a:cubicBezTo>
                    <a:pt x="403701" y="161464"/>
                    <a:pt x="465743" y="317292"/>
                    <a:pt x="508933" y="478778"/>
                  </a:cubicBezTo>
                  <a:cubicBezTo>
                    <a:pt x="595385" y="802213"/>
                    <a:pt x="608404" y="1140927"/>
                    <a:pt x="547029" y="1470058"/>
                  </a:cubicBezTo>
                  <a:cubicBezTo>
                    <a:pt x="516393" y="1634500"/>
                    <a:pt x="466429" y="1794737"/>
                    <a:pt x="398175" y="1947418"/>
                  </a:cubicBezTo>
                  <a:cubicBezTo>
                    <a:pt x="330111" y="2098812"/>
                    <a:pt x="232129" y="2258328"/>
                    <a:pt x="64757" y="2311332"/>
                  </a:cubicBezTo>
                  <a:cubicBezTo>
                    <a:pt x="45872" y="2317291"/>
                    <a:pt x="26511" y="2321621"/>
                    <a:pt x="6889" y="2324289"/>
                  </a:cubicBezTo>
                  <a:cubicBezTo>
                    <a:pt x="-5555" y="2325996"/>
                    <a:pt x="-257" y="2344905"/>
                    <a:pt x="12095" y="2343211"/>
                  </a:cubicBezTo>
                  <a:cubicBezTo>
                    <a:pt x="185229" y="2319417"/>
                    <a:pt x="305530" y="2175394"/>
                    <a:pt x="380976" y="2028586"/>
                  </a:cubicBezTo>
                  <a:cubicBezTo>
                    <a:pt x="459041" y="1876683"/>
                    <a:pt x="514629" y="1711724"/>
                    <a:pt x="551601" y="1545183"/>
                  </a:cubicBezTo>
                  <a:cubicBezTo>
                    <a:pt x="624858" y="1212879"/>
                    <a:pt x="622226" y="868292"/>
                    <a:pt x="543893" y="537152"/>
                  </a:cubicBezTo>
                  <a:cubicBezTo>
                    <a:pt x="504975" y="372187"/>
                    <a:pt x="446813" y="212376"/>
                    <a:pt x="370596" y="61022"/>
                  </a:cubicBezTo>
                  <a:cubicBezTo>
                    <a:pt x="361027" y="42067"/>
                    <a:pt x="351163" y="23263"/>
                    <a:pt x="341013" y="4610"/>
                  </a:cubicBezTo>
                  <a:cubicBezTo>
                    <a:pt x="334983" y="-6483"/>
                    <a:pt x="318059" y="3406"/>
                    <a:pt x="324088" y="14519"/>
                  </a:cubicBezTo>
                  <a:close/>
                </a:path>
              </a:pathLst>
            </a:custGeom>
            <a:solidFill>
              <a:srgbClr val="FFFFFF"/>
            </a:solidFill>
            <a:ln w="65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6" name="图形 446">
              <a:extLst>
                <a:ext uri="{FF2B5EF4-FFF2-40B4-BE49-F238E27FC236}">
                  <a16:creationId xmlns:a16="http://schemas.microsoft.com/office/drawing/2014/main" id="{7B293EC5-8968-0547-98B1-B4455114D22D}"/>
                </a:ext>
              </a:extLst>
            </p:cNvPr>
            <p:cNvSpPr/>
            <p:nvPr/>
          </p:nvSpPr>
          <p:spPr>
            <a:xfrm>
              <a:off x="7789888" y="2862513"/>
              <a:ext cx="1352797" cy="1038307"/>
            </a:xfrm>
            <a:custGeom>
              <a:avLst/>
              <a:gdLst>
                <a:gd name="connsiteX0" fmla="*/ 1262770 w 1352797"/>
                <a:gd name="connsiteY0" fmla="*/ -246 h 1038307"/>
                <a:gd name="connsiteX1" fmla="*/ 89605 w 1352797"/>
                <a:gd name="connsiteY1" fmla="*/ -246 h 1038307"/>
                <a:gd name="connsiteX2" fmla="*/ -212 w 1352797"/>
                <a:gd name="connsiteY2" fmla="*/ 89686 h 1038307"/>
                <a:gd name="connsiteX3" fmla="*/ -212 w 1352797"/>
                <a:gd name="connsiteY3" fmla="*/ 678267 h 1038307"/>
                <a:gd name="connsiteX4" fmla="*/ 180336 w 1352797"/>
                <a:gd name="connsiteY4" fmla="*/ 678267 h 1038307"/>
                <a:gd name="connsiteX5" fmla="*/ 246375 w 1352797"/>
                <a:gd name="connsiteY5" fmla="*/ 714829 h 1038307"/>
                <a:gd name="connsiteX6" fmla="*/ 308953 w 1352797"/>
                <a:gd name="connsiteY6" fmla="*/ 814572 h 1038307"/>
                <a:gd name="connsiteX7" fmla="*/ 368787 w 1352797"/>
                <a:gd name="connsiteY7" fmla="*/ 909867 h 1038307"/>
                <a:gd name="connsiteX8" fmla="*/ 380022 w 1352797"/>
                <a:gd name="connsiteY8" fmla="*/ 927788 h 1038307"/>
                <a:gd name="connsiteX9" fmla="*/ 448478 w 1352797"/>
                <a:gd name="connsiteY9" fmla="*/ 1036818 h 1038307"/>
                <a:gd name="connsiteX10" fmla="*/ 449262 w 1352797"/>
                <a:gd name="connsiteY10" fmla="*/ 1038061 h 1038307"/>
                <a:gd name="connsiteX11" fmla="*/ 1352586 w 1352797"/>
                <a:gd name="connsiteY11" fmla="*/ 1038061 h 1038307"/>
                <a:gd name="connsiteX12" fmla="*/ 1352586 w 1352797"/>
                <a:gd name="connsiteY12" fmla="*/ 89686 h 1038307"/>
                <a:gd name="connsiteX13" fmla="*/ 1262770 w 1352797"/>
                <a:gd name="connsiteY13" fmla="*/ -246 h 1038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52797" h="1038307">
                  <a:moveTo>
                    <a:pt x="1262770" y="-246"/>
                  </a:moveTo>
                  <a:lnTo>
                    <a:pt x="89605" y="-246"/>
                  </a:lnTo>
                  <a:cubicBezTo>
                    <a:pt x="40026" y="-181"/>
                    <a:pt x="-153" y="40044"/>
                    <a:pt x="-212" y="89686"/>
                  </a:cubicBezTo>
                  <a:lnTo>
                    <a:pt x="-212" y="678267"/>
                  </a:lnTo>
                  <a:lnTo>
                    <a:pt x="180336" y="678267"/>
                  </a:lnTo>
                  <a:cubicBezTo>
                    <a:pt x="207183" y="678195"/>
                    <a:pt x="232161" y="692022"/>
                    <a:pt x="246375" y="714829"/>
                  </a:cubicBezTo>
                  <a:lnTo>
                    <a:pt x="308953" y="814572"/>
                  </a:lnTo>
                  <a:lnTo>
                    <a:pt x="368787" y="909867"/>
                  </a:lnTo>
                  <a:lnTo>
                    <a:pt x="380022" y="927788"/>
                  </a:lnTo>
                  <a:lnTo>
                    <a:pt x="448478" y="1036818"/>
                  </a:lnTo>
                  <a:lnTo>
                    <a:pt x="449262" y="1038061"/>
                  </a:lnTo>
                  <a:lnTo>
                    <a:pt x="1352586" y="1038061"/>
                  </a:lnTo>
                  <a:lnTo>
                    <a:pt x="1352586" y="89686"/>
                  </a:lnTo>
                  <a:cubicBezTo>
                    <a:pt x="1352521" y="40044"/>
                    <a:pt x="1312348" y="-181"/>
                    <a:pt x="1262770" y="-246"/>
                  </a:cubicBezTo>
                  <a:close/>
                </a:path>
              </a:pathLst>
            </a:custGeom>
            <a:solidFill>
              <a:srgbClr val="CCCCCC"/>
            </a:solidFill>
            <a:ln w="65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7" name="图形 446">
              <a:extLst>
                <a:ext uri="{FF2B5EF4-FFF2-40B4-BE49-F238E27FC236}">
                  <a16:creationId xmlns:a16="http://schemas.microsoft.com/office/drawing/2014/main" id="{7B293EC5-8968-0547-98B1-B4455114D22D}"/>
                </a:ext>
              </a:extLst>
            </p:cNvPr>
            <p:cNvSpPr/>
            <p:nvPr/>
          </p:nvSpPr>
          <p:spPr>
            <a:xfrm>
              <a:off x="7948454" y="3042442"/>
              <a:ext cx="697497" cy="116355"/>
            </a:xfrm>
            <a:custGeom>
              <a:avLst/>
              <a:gdLst>
                <a:gd name="connsiteX0" fmla="*/ 639183 w 697497"/>
                <a:gd name="connsiteY0" fmla="*/ -246 h 116355"/>
                <a:gd name="connsiteX1" fmla="*/ 57891 w 697497"/>
                <a:gd name="connsiteY1" fmla="*/ -246 h 116355"/>
                <a:gd name="connsiteX2" fmla="*/ -212 w 697497"/>
                <a:gd name="connsiteY2" fmla="*/ 57932 h 116355"/>
                <a:gd name="connsiteX3" fmla="*/ 57891 w 697497"/>
                <a:gd name="connsiteY3" fmla="*/ 116110 h 116355"/>
                <a:gd name="connsiteX4" fmla="*/ 639183 w 697497"/>
                <a:gd name="connsiteY4" fmla="*/ 116110 h 116355"/>
                <a:gd name="connsiteX5" fmla="*/ 697286 w 697497"/>
                <a:gd name="connsiteY5" fmla="*/ 57932 h 116355"/>
                <a:gd name="connsiteX6" fmla="*/ 639183 w 697497"/>
                <a:gd name="connsiteY6" fmla="*/ -246 h 116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97497" h="116355">
                  <a:moveTo>
                    <a:pt x="639183" y="-246"/>
                  </a:moveTo>
                  <a:lnTo>
                    <a:pt x="57891" y="-246"/>
                  </a:lnTo>
                  <a:cubicBezTo>
                    <a:pt x="25799" y="-246"/>
                    <a:pt x="-212" y="25805"/>
                    <a:pt x="-212" y="57932"/>
                  </a:cubicBezTo>
                  <a:cubicBezTo>
                    <a:pt x="-212" y="90065"/>
                    <a:pt x="25799" y="116110"/>
                    <a:pt x="57891" y="116110"/>
                  </a:cubicBezTo>
                  <a:lnTo>
                    <a:pt x="639183" y="116110"/>
                  </a:lnTo>
                  <a:cubicBezTo>
                    <a:pt x="671269" y="116110"/>
                    <a:pt x="697286" y="90065"/>
                    <a:pt x="697286" y="57932"/>
                  </a:cubicBezTo>
                  <a:cubicBezTo>
                    <a:pt x="697286" y="25805"/>
                    <a:pt x="671269" y="-246"/>
                    <a:pt x="639183" y="-246"/>
                  </a:cubicBezTo>
                  <a:close/>
                </a:path>
              </a:pathLst>
            </a:custGeom>
            <a:solidFill>
              <a:srgbClr val="FFFFFF"/>
            </a:solidFill>
            <a:ln w="65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8" name="图形 446">
              <a:extLst>
                <a:ext uri="{FF2B5EF4-FFF2-40B4-BE49-F238E27FC236}">
                  <a16:creationId xmlns:a16="http://schemas.microsoft.com/office/drawing/2014/main" id="{7B293EC5-8968-0547-98B1-B4455114D22D}"/>
                </a:ext>
              </a:extLst>
            </p:cNvPr>
            <p:cNvSpPr/>
            <p:nvPr/>
          </p:nvSpPr>
          <p:spPr>
            <a:xfrm>
              <a:off x="7948422" y="3328132"/>
              <a:ext cx="1025206" cy="127016"/>
            </a:xfrm>
            <a:custGeom>
              <a:avLst/>
              <a:gdLst>
                <a:gd name="connsiteX0" fmla="*/ 961568 w 1025206"/>
                <a:gd name="connsiteY0" fmla="*/ -246 h 127016"/>
                <a:gd name="connsiteX1" fmla="*/ 63215 w 1025206"/>
                <a:gd name="connsiteY1" fmla="*/ -246 h 127016"/>
                <a:gd name="connsiteX2" fmla="*/ -212 w 1025206"/>
                <a:gd name="connsiteY2" fmla="*/ 63262 h 127016"/>
                <a:gd name="connsiteX3" fmla="*/ 63215 w 1025206"/>
                <a:gd name="connsiteY3" fmla="*/ 126771 h 127016"/>
                <a:gd name="connsiteX4" fmla="*/ 961568 w 1025206"/>
                <a:gd name="connsiteY4" fmla="*/ 126771 h 127016"/>
                <a:gd name="connsiteX5" fmla="*/ 1024995 w 1025206"/>
                <a:gd name="connsiteY5" fmla="*/ 63262 h 127016"/>
                <a:gd name="connsiteX6" fmla="*/ 961568 w 1025206"/>
                <a:gd name="connsiteY6" fmla="*/ -246 h 127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25206" h="127016">
                  <a:moveTo>
                    <a:pt x="961568" y="-246"/>
                  </a:moveTo>
                  <a:lnTo>
                    <a:pt x="63215" y="-246"/>
                  </a:lnTo>
                  <a:cubicBezTo>
                    <a:pt x="28184" y="-246"/>
                    <a:pt x="-212" y="28192"/>
                    <a:pt x="-212" y="63262"/>
                  </a:cubicBezTo>
                  <a:cubicBezTo>
                    <a:pt x="-212" y="98339"/>
                    <a:pt x="28184" y="126771"/>
                    <a:pt x="63215" y="126771"/>
                  </a:cubicBezTo>
                  <a:lnTo>
                    <a:pt x="961568" y="126771"/>
                  </a:lnTo>
                  <a:cubicBezTo>
                    <a:pt x="996600" y="126771"/>
                    <a:pt x="1024995" y="98339"/>
                    <a:pt x="1024995" y="63262"/>
                  </a:cubicBezTo>
                  <a:cubicBezTo>
                    <a:pt x="1024995" y="28192"/>
                    <a:pt x="996600" y="-246"/>
                    <a:pt x="961568" y="-246"/>
                  </a:cubicBezTo>
                  <a:close/>
                </a:path>
              </a:pathLst>
            </a:custGeom>
            <a:solidFill>
              <a:srgbClr val="FFFFFF"/>
            </a:solidFill>
            <a:ln w="65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9" name="图形 446">
              <a:extLst>
                <a:ext uri="{FF2B5EF4-FFF2-40B4-BE49-F238E27FC236}">
                  <a16:creationId xmlns:a16="http://schemas.microsoft.com/office/drawing/2014/main" id="{7B293EC5-8968-0547-98B1-B4455114D22D}"/>
                </a:ext>
              </a:extLst>
            </p:cNvPr>
            <p:cNvSpPr/>
            <p:nvPr/>
          </p:nvSpPr>
          <p:spPr>
            <a:xfrm>
              <a:off x="8007798" y="3550379"/>
              <a:ext cx="965770" cy="126951"/>
            </a:xfrm>
            <a:custGeom>
              <a:avLst/>
              <a:gdLst>
                <a:gd name="connsiteX0" fmla="*/ 959550 w 965770"/>
                <a:gd name="connsiteY0" fmla="*/ 36316 h 126951"/>
                <a:gd name="connsiteX1" fmla="*/ 902192 w 965770"/>
                <a:gd name="connsiteY1" fmla="*/ -246 h 126951"/>
                <a:gd name="connsiteX2" fmla="*/ 3838 w 965770"/>
                <a:gd name="connsiteY2" fmla="*/ -246 h 126951"/>
                <a:gd name="connsiteX3" fmla="*/ -212 w 965770"/>
                <a:gd name="connsiteY3" fmla="*/ -115 h 126951"/>
                <a:gd name="connsiteX4" fmla="*/ 28465 w 965770"/>
                <a:gd name="connsiteY4" fmla="*/ 26963 h 126951"/>
                <a:gd name="connsiteX5" fmla="*/ 91042 w 965770"/>
                <a:gd name="connsiteY5" fmla="*/ 126705 h 126951"/>
                <a:gd name="connsiteX6" fmla="*/ 902192 w 965770"/>
                <a:gd name="connsiteY6" fmla="*/ 126705 h 126951"/>
                <a:gd name="connsiteX7" fmla="*/ 965559 w 965770"/>
                <a:gd name="connsiteY7" fmla="*/ 63302 h 126951"/>
                <a:gd name="connsiteX8" fmla="*/ 959550 w 965770"/>
                <a:gd name="connsiteY8" fmla="*/ 36316 h 126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65770" h="126951">
                  <a:moveTo>
                    <a:pt x="959550" y="36316"/>
                  </a:moveTo>
                  <a:cubicBezTo>
                    <a:pt x="949125" y="14025"/>
                    <a:pt x="926772" y="-220"/>
                    <a:pt x="902192" y="-246"/>
                  </a:cubicBezTo>
                  <a:lnTo>
                    <a:pt x="3838" y="-246"/>
                  </a:lnTo>
                  <a:cubicBezTo>
                    <a:pt x="2467" y="-246"/>
                    <a:pt x="1154" y="-181"/>
                    <a:pt x="-212" y="-115"/>
                  </a:cubicBezTo>
                  <a:cubicBezTo>
                    <a:pt x="11507" y="6301"/>
                    <a:pt x="21384" y="15621"/>
                    <a:pt x="28465" y="26963"/>
                  </a:cubicBezTo>
                  <a:lnTo>
                    <a:pt x="91042" y="126705"/>
                  </a:lnTo>
                  <a:lnTo>
                    <a:pt x="902192" y="126705"/>
                  </a:lnTo>
                  <a:cubicBezTo>
                    <a:pt x="937178" y="126719"/>
                    <a:pt x="965546" y="98326"/>
                    <a:pt x="965559" y="63302"/>
                  </a:cubicBezTo>
                  <a:cubicBezTo>
                    <a:pt x="965559" y="53975"/>
                    <a:pt x="963508" y="44759"/>
                    <a:pt x="959550" y="36316"/>
                  </a:cubicBezTo>
                  <a:close/>
                </a:path>
              </a:pathLst>
            </a:custGeom>
            <a:solidFill>
              <a:srgbClr val="FFFFFF"/>
            </a:solidFill>
            <a:ln w="65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11" name="图形 446">
              <a:extLst>
                <a:ext uri="{FF2B5EF4-FFF2-40B4-BE49-F238E27FC236}">
                  <a16:creationId xmlns:a16="http://schemas.microsoft.com/office/drawing/2014/main" id="{7B293EC5-8968-0547-98B1-B4455114D22D}"/>
                </a:ext>
              </a:extLst>
            </p:cNvPr>
            <p:cNvSpPr/>
            <p:nvPr/>
          </p:nvSpPr>
          <p:spPr>
            <a:xfrm>
              <a:off x="8158886" y="3772626"/>
              <a:ext cx="814683" cy="126951"/>
            </a:xfrm>
            <a:custGeom>
              <a:avLst/>
              <a:gdLst>
                <a:gd name="connsiteX0" fmla="*/ 813884 w 814683"/>
                <a:gd name="connsiteY0" fmla="*/ 54694 h 126951"/>
                <a:gd name="connsiteX1" fmla="*/ 751104 w 814683"/>
                <a:gd name="connsiteY1" fmla="*/ -246 h 126951"/>
                <a:gd name="connsiteX2" fmla="*/ -212 w 814683"/>
                <a:gd name="connsiteY2" fmla="*/ -246 h 126951"/>
                <a:gd name="connsiteX3" fmla="*/ 11024 w 814683"/>
                <a:gd name="connsiteY3" fmla="*/ 17675 h 126951"/>
                <a:gd name="connsiteX4" fmla="*/ 79480 w 814683"/>
                <a:gd name="connsiteY4" fmla="*/ 126705 h 126951"/>
                <a:gd name="connsiteX5" fmla="*/ 751104 w 814683"/>
                <a:gd name="connsiteY5" fmla="*/ 126705 h 126951"/>
                <a:gd name="connsiteX6" fmla="*/ 787886 w 814683"/>
                <a:gd name="connsiteY6" fmla="*/ 114867 h 126951"/>
                <a:gd name="connsiteX7" fmla="*/ 814472 w 814683"/>
                <a:gd name="connsiteY7" fmla="*/ 63197 h 126951"/>
                <a:gd name="connsiteX8" fmla="*/ 813884 w 814683"/>
                <a:gd name="connsiteY8" fmla="*/ 54694 h 126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14683" h="126951">
                  <a:moveTo>
                    <a:pt x="813884" y="54694"/>
                  </a:moveTo>
                  <a:cubicBezTo>
                    <a:pt x="809606" y="23248"/>
                    <a:pt x="782804" y="-213"/>
                    <a:pt x="751104" y="-246"/>
                  </a:cubicBezTo>
                  <a:lnTo>
                    <a:pt x="-212" y="-246"/>
                  </a:lnTo>
                  <a:lnTo>
                    <a:pt x="11024" y="17675"/>
                  </a:lnTo>
                  <a:lnTo>
                    <a:pt x="79480" y="126705"/>
                  </a:lnTo>
                  <a:lnTo>
                    <a:pt x="751104" y="126705"/>
                  </a:lnTo>
                  <a:cubicBezTo>
                    <a:pt x="764305" y="126738"/>
                    <a:pt x="777174" y="122591"/>
                    <a:pt x="787886" y="114867"/>
                  </a:cubicBezTo>
                  <a:cubicBezTo>
                    <a:pt x="804569" y="102963"/>
                    <a:pt x="814478" y="83715"/>
                    <a:pt x="814472" y="63197"/>
                  </a:cubicBezTo>
                  <a:cubicBezTo>
                    <a:pt x="814472" y="60352"/>
                    <a:pt x="814276" y="57513"/>
                    <a:pt x="813884" y="54694"/>
                  </a:cubicBezTo>
                  <a:close/>
                </a:path>
              </a:pathLst>
            </a:custGeom>
            <a:solidFill>
              <a:srgbClr val="FFFFFF"/>
            </a:solidFill>
            <a:ln w="65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12" name="图形 446">
              <a:extLst>
                <a:ext uri="{FF2B5EF4-FFF2-40B4-BE49-F238E27FC236}">
                  <a16:creationId xmlns:a16="http://schemas.microsoft.com/office/drawing/2014/main" id="{7B293EC5-8968-0547-98B1-B4455114D22D}"/>
                </a:ext>
              </a:extLst>
            </p:cNvPr>
            <p:cNvSpPr/>
            <p:nvPr/>
          </p:nvSpPr>
          <p:spPr>
            <a:xfrm>
              <a:off x="8170121" y="2936182"/>
              <a:ext cx="1577112" cy="993677"/>
            </a:xfrm>
            <a:custGeom>
              <a:avLst/>
              <a:gdLst>
                <a:gd name="connsiteX0" fmla="*/ 1519743 w 1577112"/>
                <a:gd name="connsiteY0" fmla="*/ 432975 h 993677"/>
                <a:gd name="connsiteX1" fmla="*/ 1428293 w 1577112"/>
                <a:gd name="connsiteY1" fmla="*/ 397198 h 993677"/>
                <a:gd name="connsiteX2" fmla="*/ 972353 w 1577112"/>
                <a:gd name="connsiteY2" fmla="*/ 219035 h 993677"/>
                <a:gd name="connsiteX3" fmla="*/ 426857 w 1577112"/>
                <a:gd name="connsiteY3" fmla="*/ 5879 h 993677"/>
                <a:gd name="connsiteX4" fmla="*/ 310514 w 1577112"/>
                <a:gd name="connsiteY4" fmla="*/ 57026 h 993677"/>
                <a:gd name="connsiteX5" fmla="*/ 291447 w 1577112"/>
                <a:gd name="connsiteY5" fmla="*/ 106015 h 993677"/>
                <a:gd name="connsiteX6" fmla="*/ 246049 w 1577112"/>
                <a:gd name="connsiteY6" fmla="*/ 222370 h 993677"/>
                <a:gd name="connsiteX7" fmla="*/ 180074 w 1577112"/>
                <a:gd name="connsiteY7" fmla="*/ 391704 h 993677"/>
                <a:gd name="connsiteX8" fmla="*/ 130561 w 1577112"/>
                <a:gd name="connsiteY8" fmla="*/ 518721 h 993677"/>
                <a:gd name="connsiteX9" fmla="*/ 93452 w 1577112"/>
                <a:gd name="connsiteY9" fmla="*/ 613951 h 993677"/>
                <a:gd name="connsiteX10" fmla="*/ 43939 w 1577112"/>
                <a:gd name="connsiteY10" fmla="*/ 740902 h 993677"/>
                <a:gd name="connsiteX11" fmla="*/ 6771 w 1577112"/>
                <a:gd name="connsiteY11" fmla="*/ 836198 h 993677"/>
                <a:gd name="connsiteX12" fmla="*/ 5733 w 1577112"/>
                <a:gd name="connsiteY12" fmla="*/ 838945 h 993677"/>
                <a:gd name="connsiteX13" fmla="*/ -212 w 1577112"/>
                <a:gd name="connsiteY13" fmla="*/ 854119 h 993677"/>
                <a:gd name="connsiteX14" fmla="*/ 68245 w 1577112"/>
                <a:gd name="connsiteY14" fmla="*/ 963149 h 993677"/>
                <a:gd name="connsiteX15" fmla="*/ 69029 w 1577112"/>
                <a:gd name="connsiteY15" fmla="*/ 964392 h 993677"/>
                <a:gd name="connsiteX16" fmla="*/ 1336975 w 1577112"/>
                <a:gd name="connsiteY16" fmla="*/ 964392 h 993677"/>
                <a:gd name="connsiteX17" fmla="*/ 1397658 w 1577112"/>
                <a:gd name="connsiteY17" fmla="*/ 993432 h 993677"/>
                <a:gd name="connsiteX18" fmla="*/ 1403007 w 1577112"/>
                <a:gd name="connsiteY18" fmla="*/ 979828 h 993677"/>
                <a:gd name="connsiteX19" fmla="*/ 1468459 w 1577112"/>
                <a:gd name="connsiteY19" fmla="*/ 811998 h 993677"/>
                <a:gd name="connsiteX20" fmla="*/ 1570758 w 1577112"/>
                <a:gd name="connsiteY20" fmla="*/ 549527 h 993677"/>
                <a:gd name="connsiteX21" fmla="*/ 1519743 w 1577112"/>
                <a:gd name="connsiteY21" fmla="*/ 432975 h 993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577112" h="993677">
                  <a:moveTo>
                    <a:pt x="1519743" y="432975"/>
                  </a:moveTo>
                  <a:lnTo>
                    <a:pt x="1428293" y="397198"/>
                  </a:lnTo>
                  <a:lnTo>
                    <a:pt x="972353" y="219035"/>
                  </a:lnTo>
                  <a:lnTo>
                    <a:pt x="426857" y="5879"/>
                  </a:lnTo>
                  <a:cubicBezTo>
                    <a:pt x="380623" y="-12081"/>
                    <a:pt x="328595" y="10791"/>
                    <a:pt x="310514" y="57026"/>
                  </a:cubicBezTo>
                  <a:lnTo>
                    <a:pt x="291447" y="106015"/>
                  </a:lnTo>
                  <a:lnTo>
                    <a:pt x="246049" y="222370"/>
                  </a:lnTo>
                  <a:lnTo>
                    <a:pt x="180074" y="391704"/>
                  </a:lnTo>
                  <a:lnTo>
                    <a:pt x="130561" y="518721"/>
                  </a:lnTo>
                  <a:lnTo>
                    <a:pt x="93452" y="613951"/>
                  </a:lnTo>
                  <a:lnTo>
                    <a:pt x="43939" y="740902"/>
                  </a:lnTo>
                  <a:lnTo>
                    <a:pt x="6771" y="836198"/>
                  </a:lnTo>
                  <a:lnTo>
                    <a:pt x="5733" y="838945"/>
                  </a:lnTo>
                  <a:lnTo>
                    <a:pt x="-212" y="854119"/>
                  </a:lnTo>
                  <a:lnTo>
                    <a:pt x="68245" y="963149"/>
                  </a:lnTo>
                  <a:lnTo>
                    <a:pt x="69029" y="964392"/>
                  </a:lnTo>
                  <a:lnTo>
                    <a:pt x="1336975" y="964392"/>
                  </a:lnTo>
                  <a:cubicBezTo>
                    <a:pt x="1360549" y="964372"/>
                    <a:pt x="1382862" y="975053"/>
                    <a:pt x="1397658" y="993432"/>
                  </a:cubicBezTo>
                  <a:lnTo>
                    <a:pt x="1403007" y="979828"/>
                  </a:lnTo>
                  <a:lnTo>
                    <a:pt x="1468459" y="811998"/>
                  </a:lnTo>
                  <a:lnTo>
                    <a:pt x="1570758" y="549527"/>
                  </a:lnTo>
                  <a:cubicBezTo>
                    <a:pt x="1588735" y="503240"/>
                    <a:pt x="1565918" y="451112"/>
                    <a:pt x="1519743" y="432975"/>
                  </a:cubicBezTo>
                  <a:close/>
                </a:path>
              </a:pathLst>
            </a:custGeom>
            <a:solidFill>
              <a:srgbClr val="F0764E"/>
            </a:solidFill>
            <a:ln w="65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13" name="图形 446">
              <a:extLst>
                <a:ext uri="{FF2B5EF4-FFF2-40B4-BE49-F238E27FC236}">
                  <a16:creationId xmlns:a16="http://schemas.microsoft.com/office/drawing/2014/main" id="{7B293EC5-8968-0547-98B1-B4455114D22D}"/>
                </a:ext>
              </a:extLst>
            </p:cNvPr>
            <p:cNvSpPr/>
            <p:nvPr/>
          </p:nvSpPr>
          <p:spPr>
            <a:xfrm>
              <a:off x="8570767" y="3152166"/>
              <a:ext cx="657694" cy="327940"/>
            </a:xfrm>
            <a:custGeom>
              <a:avLst/>
              <a:gdLst>
                <a:gd name="connsiteX0" fmla="*/ 620567 w 657694"/>
                <a:gd name="connsiteY0" fmla="*/ 215290 h 327940"/>
                <a:gd name="connsiteX1" fmla="*/ 571707 w 657694"/>
                <a:gd name="connsiteY1" fmla="*/ 196192 h 327940"/>
                <a:gd name="connsiteX2" fmla="*/ 79056 w 657694"/>
                <a:gd name="connsiteY2" fmla="*/ 3704 h 327940"/>
                <a:gd name="connsiteX3" fmla="*/ 3741 w 657694"/>
                <a:gd name="connsiteY3" fmla="*/ 36734 h 327940"/>
                <a:gd name="connsiteX4" fmla="*/ 36794 w 657694"/>
                <a:gd name="connsiteY4" fmla="*/ 112146 h 327940"/>
                <a:gd name="connsiteX5" fmla="*/ 199508 w 657694"/>
                <a:gd name="connsiteY5" fmla="*/ 175720 h 327940"/>
                <a:gd name="connsiteX6" fmla="*/ 400762 w 657694"/>
                <a:gd name="connsiteY6" fmla="*/ 254337 h 327940"/>
                <a:gd name="connsiteX7" fmla="*/ 571707 w 657694"/>
                <a:gd name="connsiteY7" fmla="*/ 321181 h 327940"/>
                <a:gd name="connsiteX8" fmla="*/ 578305 w 657694"/>
                <a:gd name="connsiteY8" fmla="*/ 323732 h 327940"/>
                <a:gd name="connsiteX9" fmla="*/ 653528 w 657694"/>
                <a:gd name="connsiteY9" fmla="*/ 290539 h 327940"/>
                <a:gd name="connsiteX10" fmla="*/ 620567 w 657694"/>
                <a:gd name="connsiteY10" fmla="*/ 215290 h 327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57694" h="327940">
                  <a:moveTo>
                    <a:pt x="620567" y="215290"/>
                  </a:moveTo>
                  <a:lnTo>
                    <a:pt x="571707" y="196192"/>
                  </a:lnTo>
                  <a:lnTo>
                    <a:pt x="79056" y="3704"/>
                  </a:lnTo>
                  <a:cubicBezTo>
                    <a:pt x="49152" y="-7879"/>
                    <a:pt x="15512" y="6870"/>
                    <a:pt x="3741" y="36734"/>
                  </a:cubicBezTo>
                  <a:cubicBezTo>
                    <a:pt x="-7854" y="66696"/>
                    <a:pt x="6922" y="100406"/>
                    <a:pt x="36794" y="112146"/>
                  </a:cubicBezTo>
                  <a:lnTo>
                    <a:pt x="199508" y="175720"/>
                  </a:lnTo>
                  <a:lnTo>
                    <a:pt x="400762" y="254337"/>
                  </a:lnTo>
                  <a:lnTo>
                    <a:pt x="571707" y="321181"/>
                  </a:lnTo>
                  <a:lnTo>
                    <a:pt x="578305" y="323732"/>
                  </a:lnTo>
                  <a:cubicBezTo>
                    <a:pt x="608228" y="335367"/>
                    <a:pt x="641908" y="320507"/>
                    <a:pt x="653528" y="290539"/>
                  </a:cubicBezTo>
                  <a:cubicBezTo>
                    <a:pt x="665116" y="260648"/>
                    <a:pt x="650380" y="226997"/>
                    <a:pt x="620567" y="215290"/>
                  </a:cubicBezTo>
                  <a:close/>
                </a:path>
              </a:pathLst>
            </a:custGeom>
            <a:solidFill>
              <a:srgbClr val="FFFFFF"/>
            </a:solidFill>
            <a:ln w="65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15" name="图形 446">
              <a:extLst>
                <a:ext uri="{FF2B5EF4-FFF2-40B4-BE49-F238E27FC236}">
                  <a16:creationId xmlns:a16="http://schemas.microsoft.com/office/drawing/2014/main" id="{7B293EC5-8968-0547-98B1-B4455114D22D}"/>
                </a:ext>
              </a:extLst>
            </p:cNvPr>
            <p:cNvSpPr/>
            <p:nvPr/>
          </p:nvSpPr>
          <p:spPr>
            <a:xfrm>
              <a:off x="8464734" y="3419851"/>
              <a:ext cx="963685" cy="454022"/>
            </a:xfrm>
            <a:custGeom>
              <a:avLst/>
              <a:gdLst>
                <a:gd name="connsiteX0" fmla="*/ 923086 w 963685"/>
                <a:gd name="connsiteY0" fmla="*/ 331142 h 454022"/>
                <a:gd name="connsiteX1" fmla="*/ 677740 w 963685"/>
                <a:gd name="connsiteY1" fmla="*/ 235258 h 454022"/>
                <a:gd name="connsiteX2" fmla="*/ 502615 w 963685"/>
                <a:gd name="connsiteY2" fmla="*/ 166844 h 454022"/>
                <a:gd name="connsiteX3" fmla="*/ 409068 w 963685"/>
                <a:gd name="connsiteY3" fmla="*/ 130282 h 454022"/>
                <a:gd name="connsiteX4" fmla="*/ 165428 w 963685"/>
                <a:gd name="connsiteY4" fmla="*/ 35052 h 454022"/>
                <a:gd name="connsiteX5" fmla="*/ 86252 w 963685"/>
                <a:gd name="connsiteY5" fmla="*/ 4116 h 454022"/>
                <a:gd name="connsiteX6" fmla="*/ 6365 w 963685"/>
                <a:gd name="connsiteY6" fmla="*/ 35052 h 454022"/>
                <a:gd name="connsiteX7" fmla="*/ 4150 w 963685"/>
                <a:gd name="connsiteY7" fmla="*/ 40154 h 454022"/>
                <a:gd name="connsiteX8" fmla="*/ 40129 w 963685"/>
                <a:gd name="connsiteY8" fmla="*/ 122362 h 454022"/>
                <a:gd name="connsiteX9" fmla="*/ 40142 w 963685"/>
                <a:gd name="connsiteY9" fmla="*/ 122368 h 454022"/>
                <a:gd name="connsiteX10" fmla="*/ 60392 w 963685"/>
                <a:gd name="connsiteY10" fmla="*/ 130282 h 454022"/>
                <a:gd name="connsiteX11" fmla="*/ 385167 w 963685"/>
                <a:gd name="connsiteY11" fmla="*/ 257234 h 454022"/>
                <a:gd name="connsiteX12" fmla="*/ 677740 w 963685"/>
                <a:gd name="connsiteY12" fmla="*/ 371562 h 454022"/>
                <a:gd name="connsiteX13" fmla="*/ 876969 w 963685"/>
                <a:gd name="connsiteY13" fmla="*/ 449460 h 454022"/>
                <a:gd name="connsiteX14" fmla="*/ 899962 w 963685"/>
                <a:gd name="connsiteY14" fmla="*/ 453776 h 454022"/>
                <a:gd name="connsiteX15" fmla="*/ 963474 w 963685"/>
                <a:gd name="connsiteY15" fmla="*/ 390405 h 454022"/>
                <a:gd name="connsiteX16" fmla="*/ 923086 w 963685"/>
                <a:gd name="connsiteY16" fmla="*/ 331142 h 454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63685" h="454022">
                  <a:moveTo>
                    <a:pt x="923086" y="331142"/>
                  </a:moveTo>
                  <a:lnTo>
                    <a:pt x="677740" y="235258"/>
                  </a:lnTo>
                  <a:lnTo>
                    <a:pt x="502615" y="166844"/>
                  </a:lnTo>
                  <a:lnTo>
                    <a:pt x="409068" y="130282"/>
                  </a:lnTo>
                  <a:lnTo>
                    <a:pt x="165428" y="35052"/>
                  </a:lnTo>
                  <a:lnTo>
                    <a:pt x="86252" y="4116"/>
                  </a:lnTo>
                  <a:cubicBezTo>
                    <a:pt x="55643" y="-7854"/>
                    <a:pt x="20970" y="5574"/>
                    <a:pt x="6365" y="35052"/>
                  </a:cubicBezTo>
                  <a:cubicBezTo>
                    <a:pt x="5587" y="36687"/>
                    <a:pt x="4803" y="38388"/>
                    <a:pt x="4150" y="40154"/>
                  </a:cubicBezTo>
                  <a:cubicBezTo>
                    <a:pt x="-8587" y="72804"/>
                    <a:pt x="7521" y="109614"/>
                    <a:pt x="40129" y="122362"/>
                  </a:cubicBezTo>
                  <a:cubicBezTo>
                    <a:pt x="40135" y="122368"/>
                    <a:pt x="40135" y="122368"/>
                    <a:pt x="40142" y="122368"/>
                  </a:cubicBezTo>
                  <a:lnTo>
                    <a:pt x="60392" y="130282"/>
                  </a:lnTo>
                  <a:lnTo>
                    <a:pt x="385167" y="257234"/>
                  </a:lnTo>
                  <a:lnTo>
                    <a:pt x="677740" y="371562"/>
                  </a:lnTo>
                  <a:lnTo>
                    <a:pt x="876969" y="449460"/>
                  </a:lnTo>
                  <a:cubicBezTo>
                    <a:pt x="884292" y="452324"/>
                    <a:pt x="892091" y="453789"/>
                    <a:pt x="899962" y="453776"/>
                  </a:cubicBezTo>
                  <a:cubicBezTo>
                    <a:pt x="934974" y="453842"/>
                    <a:pt x="963408" y="425469"/>
                    <a:pt x="963474" y="390405"/>
                  </a:cubicBezTo>
                  <a:cubicBezTo>
                    <a:pt x="963520" y="364197"/>
                    <a:pt x="947477" y="340658"/>
                    <a:pt x="923086" y="331142"/>
                  </a:cubicBezTo>
                  <a:close/>
                </a:path>
              </a:pathLst>
            </a:custGeom>
            <a:solidFill>
              <a:srgbClr val="FFFFFF"/>
            </a:solidFill>
            <a:ln w="65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16" name="图形 446">
              <a:extLst>
                <a:ext uri="{FF2B5EF4-FFF2-40B4-BE49-F238E27FC236}">
                  <a16:creationId xmlns:a16="http://schemas.microsoft.com/office/drawing/2014/main" id="{7B293EC5-8968-0547-98B1-B4455114D22D}"/>
                </a:ext>
              </a:extLst>
            </p:cNvPr>
            <p:cNvSpPr/>
            <p:nvPr/>
          </p:nvSpPr>
          <p:spPr>
            <a:xfrm>
              <a:off x="8383932" y="3626840"/>
              <a:ext cx="776455" cy="273979"/>
            </a:xfrm>
            <a:custGeom>
              <a:avLst/>
              <a:gdLst>
                <a:gd name="connsiteX0" fmla="*/ 758542 w 776455"/>
                <a:gd name="connsiteY0" fmla="*/ 266801 h 273979"/>
                <a:gd name="connsiteX1" fmla="*/ 742799 w 776455"/>
                <a:gd name="connsiteY1" fmla="*/ 260653 h 273979"/>
                <a:gd name="connsiteX2" fmla="*/ 588838 w 776455"/>
                <a:gd name="connsiteY2" fmla="*/ 200480 h 273979"/>
                <a:gd name="connsiteX3" fmla="*/ 448202 w 776455"/>
                <a:gd name="connsiteY3" fmla="*/ 145540 h 273979"/>
                <a:gd name="connsiteX4" fmla="*/ 204293 w 776455"/>
                <a:gd name="connsiteY4" fmla="*/ 50244 h 273979"/>
                <a:gd name="connsiteX5" fmla="*/ 86323 w 776455"/>
                <a:gd name="connsiteY5" fmla="*/ 4134 h 273979"/>
                <a:gd name="connsiteX6" fmla="*/ 4163 w 776455"/>
                <a:gd name="connsiteY6" fmla="*/ 40133 h 273979"/>
                <a:gd name="connsiteX7" fmla="*/ 40116 w 776455"/>
                <a:gd name="connsiteY7" fmla="*/ 122393 h 273979"/>
                <a:gd name="connsiteX8" fmla="*/ 40272 w 776455"/>
                <a:gd name="connsiteY8" fmla="*/ 122452 h 273979"/>
                <a:gd name="connsiteX9" fmla="*/ 99322 w 776455"/>
                <a:gd name="connsiteY9" fmla="*/ 145540 h 273979"/>
                <a:gd name="connsiteX10" fmla="*/ 393913 w 776455"/>
                <a:gd name="connsiteY10" fmla="*/ 260653 h 273979"/>
                <a:gd name="connsiteX11" fmla="*/ 424229 w 776455"/>
                <a:gd name="connsiteY11" fmla="*/ 272491 h 273979"/>
                <a:gd name="connsiteX12" fmla="*/ 427364 w 776455"/>
                <a:gd name="connsiteY12" fmla="*/ 273734 h 273979"/>
                <a:gd name="connsiteX13" fmla="*/ 776244 w 776455"/>
                <a:gd name="connsiteY13" fmla="*/ 273734 h 273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76455" h="273979">
                  <a:moveTo>
                    <a:pt x="758542" y="266801"/>
                  </a:moveTo>
                  <a:lnTo>
                    <a:pt x="742799" y="260653"/>
                  </a:lnTo>
                  <a:lnTo>
                    <a:pt x="588838" y="200480"/>
                  </a:lnTo>
                  <a:lnTo>
                    <a:pt x="448202" y="145540"/>
                  </a:lnTo>
                  <a:lnTo>
                    <a:pt x="204293" y="50244"/>
                  </a:lnTo>
                  <a:lnTo>
                    <a:pt x="86323" y="4134"/>
                  </a:lnTo>
                  <a:cubicBezTo>
                    <a:pt x="53709" y="-8640"/>
                    <a:pt x="16927" y="7476"/>
                    <a:pt x="4163" y="40133"/>
                  </a:cubicBezTo>
                  <a:cubicBezTo>
                    <a:pt x="-8595" y="72790"/>
                    <a:pt x="7501" y="109619"/>
                    <a:pt x="40116" y="122393"/>
                  </a:cubicBezTo>
                  <a:cubicBezTo>
                    <a:pt x="40168" y="122412"/>
                    <a:pt x="40220" y="122432"/>
                    <a:pt x="40272" y="122452"/>
                  </a:cubicBezTo>
                  <a:lnTo>
                    <a:pt x="99322" y="145540"/>
                  </a:lnTo>
                  <a:lnTo>
                    <a:pt x="393913" y="260653"/>
                  </a:lnTo>
                  <a:lnTo>
                    <a:pt x="424229" y="272491"/>
                  </a:lnTo>
                  <a:lnTo>
                    <a:pt x="427364" y="273734"/>
                  </a:lnTo>
                  <a:lnTo>
                    <a:pt x="776244" y="273734"/>
                  </a:lnTo>
                  <a:close/>
                </a:path>
              </a:pathLst>
            </a:custGeom>
            <a:solidFill>
              <a:srgbClr val="FFFFFF"/>
            </a:solidFill>
            <a:ln w="65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19" name="图形 446">
              <a:extLst>
                <a:ext uri="{FF2B5EF4-FFF2-40B4-BE49-F238E27FC236}">
                  <a16:creationId xmlns:a16="http://schemas.microsoft.com/office/drawing/2014/main" id="{7B293EC5-8968-0547-98B1-B4455114D22D}"/>
                </a:ext>
              </a:extLst>
            </p:cNvPr>
            <p:cNvSpPr/>
            <p:nvPr/>
          </p:nvSpPr>
          <p:spPr>
            <a:xfrm>
              <a:off x="8303330" y="3833845"/>
              <a:ext cx="246633" cy="66975"/>
            </a:xfrm>
            <a:custGeom>
              <a:avLst/>
              <a:gdLst>
                <a:gd name="connsiteX0" fmla="*/ 243221 w 246633"/>
                <a:gd name="connsiteY0" fmla="*/ 65486 h 66975"/>
                <a:gd name="connsiteX1" fmla="*/ 212912 w 246633"/>
                <a:gd name="connsiteY1" fmla="*/ 53648 h 66975"/>
                <a:gd name="connsiteX2" fmla="*/ 86255 w 246633"/>
                <a:gd name="connsiteY2" fmla="*/ 4136 h 66975"/>
                <a:gd name="connsiteX3" fmla="*/ 4192 w 246633"/>
                <a:gd name="connsiteY3" fmla="*/ 40050 h 66975"/>
                <a:gd name="connsiteX4" fmla="*/ 547 w 246633"/>
                <a:gd name="connsiteY4" fmla="*/ 53648 h 66975"/>
                <a:gd name="connsiteX5" fmla="*/ -165 w 246633"/>
                <a:gd name="connsiteY5" fmla="*/ 65486 h 66975"/>
                <a:gd name="connsiteX6" fmla="*/ -100 w 246633"/>
                <a:gd name="connsiteY6" fmla="*/ 66729 h 66975"/>
                <a:gd name="connsiteX7" fmla="*/ 246422 w 246633"/>
                <a:gd name="connsiteY7" fmla="*/ 66729 h 66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6633" h="66975">
                  <a:moveTo>
                    <a:pt x="243221" y="65486"/>
                  </a:moveTo>
                  <a:lnTo>
                    <a:pt x="212912" y="53648"/>
                  </a:lnTo>
                  <a:lnTo>
                    <a:pt x="86255" y="4136"/>
                  </a:lnTo>
                  <a:cubicBezTo>
                    <a:pt x="53685" y="-8631"/>
                    <a:pt x="16949" y="7446"/>
                    <a:pt x="4192" y="40050"/>
                  </a:cubicBezTo>
                  <a:cubicBezTo>
                    <a:pt x="2480" y="44432"/>
                    <a:pt x="1252" y="48998"/>
                    <a:pt x="547" y="53648"/>
                  </a:cubicBezTo>
                  <a:cubicBezTo>
                    <a:pt x="-80" y="57559"/>
                    <a:pt x="-322" y="61529"/>
                    <a:pt x="-165" y="65486"/>
                  </a:cubicBezTo>
                  <a:cubicBezTo>
                    <a:pt x="-178" y="65905"/>
                    <a:pt x="-159" y="66317"/>
                    <a:pt x="-100" y="66729"/>
                  </a:cubicBezTo>
                  <a:lnTo>
                    <a:pt x="246422" y="66729"/>
                  </a:lnTo>
                  <a:close/>
                </a:path>
              </a:pathLst>
            </a:custGeom>
            <a:solidFill>
              <a:srgbClr val="FFFFFF"/>
            </a:solidFill>
            <a:ln w="65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20" name="图形 446">
              <a:extLst>
                <a:ext uri="{FF2B5EF4-FFF2-40B4-BE49-F238E27FC236}">
                  <a16:creationId xmlns:a16="http://schemas.microsoft.com/office/drawing/2014/main" id="{7B293EC5-8968-0547-98B1-B4455114D22D}"/>
                </a:ext>
              </a:extLst>
            </p:cNvPr>
            <p:cNvSpPr/>
            <p:nvPr/>
          </p:nvSpPr>
          <p:spPr>
            <a:xfrm>
              <a:off x="7577268" y="3527945"/>
              <a:ext cx="2021162" cy="1695694"/>
            </a:xfrm>
            <a:custGeom>
              <a:avLst/>
              <a:gdLst>
                <a:gd name="connsiteX0" fmla="*/ 1230893 w 2021162"/>
                <a:gd name="connsiteY0" fmla="*/ 371386 h 1695694"/>
                <a:gd name="connsiteX1" fmla="*/ 1200578 w 2021162"/>
                <a:gd name="connsiteY1" fmla="*/ 359548 h 1695694"/>
                <a:gd name="connsiteX2" fmla="*/ 726609 w 2021162"/>
                <a:gd name="connsiteY2" fmla="*/ 359548 h 1695694"/>
                <a:gd name="connsiteX3" fmla="*/ 725897 w 2021162"/>
                <a:gd name="connsiteY3" fmla="*/ 371386 h 1695694"/>
                <a:gd name="connsiteX4" fmla="*/ 661098 w 2021162"/>
                <a:gd name="connsiteY4" fmla="*/ 371386 h 1695694"/>
                <a:gd name="connsiteX5" fmla="*/ 661882 w 2021162"/>
                <a:gd name="connsiteY5" fmla="*/ 372629 h 1695694"/>
                <a:gd name="connsiteX6" fmla="*/ 1234029 w 2021162"/>
                <a:gd name="connsiteY6" fmla="*/ 372629 h 1695694"/>
                <a:gd name="connsiteX7" fmla="*/ 1230893 w 2021162"/>
                <a:gd name="connsiteY7" fmla="*/ 371386 h 1695694"/>
                <a:gd name="connsiteX8" fmla="*/ 661098 w 2021162"/>
                <a:gd name="connsiteY8" fmla="*/ 371386 h 1695694"/>
                <a:gd name="connsiteX9" fmla="*/ 661882 w 2021162"/>
                <a:gd name="connsiteY9" fmla="*/ 372629 h 1695694"/>
                <a:gd name="connsiteX10" fmla="*/ 1234029 w 2021162"/>
                <a:gd name="connsiteY10" fmla="*/ 372629 h 1695694"/>
                <a:gd name="connsiteX11" fmla="*/ 1230893 w 2021162"/>
                <a:gd name="connsiteY11" fmla="*/ 371386 h 1695694"/>
                <a:gd name="connsiteX12" fmla="*/ 661098 w 2021162"/>
                <a:gd name="connsiteY12" fmla="*/ 371386 h 1695694"/>
                <a:gd name="connsiteX13" fmla="*/ 661882 w 2021162"/>
                <a:gd name="connsiteY13" fmla="*/ 372629 h 1695694"/>
                <a:gd name="connsiteX14" fmla="*/ 1234029 w 2021162"/>
                <a:gd name="connsiteY14" fmla="*/ 372629 h 1695694"/>
                <a:gd name="connsiteX15" fmla="*/ 1234029 w 2021162"/>
                <a:gd name="connsiteY15" fmla="*/ 372629 h 1695694"/>
                <a:gd name="connsiteX16" fmla="*/ 1230893 w 2021162"/>
                <a:gd name="connsiteY16" fmla="*/ 371386 h 1695694"/>
                <a:gd name="connsiteX17" fmla="*/ 661098 w 2021162"/>
                <a:gd name="connsiteY17" fmla="*/ 371386 h 1695694"/>
                <a:gd name="connsiteX18" fmla="*/ 661882 w 2021162"/>
                <a:gd name="connsiteY18" fmla="*/ 372629 h 1695694"/>
                <a:gd name="connsiteX19" fmla="*/ 90846 w 2021162"/>
                <a:gd name="connsiteY19" fmla="*/ 1682367 h 1695694"/>
                <a:gd name="connsiteX20" fmla="*/ 12853 w 2021162"/>
                <a:gd name="connsiteY20" fmla="*/ 1604274 h 1695694"/>
                <a:gd name="connsiteX21" fmla="*/ 12853 w 2021162"/>
                <a:gd name="connsiteY21" fmla="*/ 90994 h 1695694"/>
                <a:gd name="connsiteX22" fmla="*/ 90846 w 2021162"/>
                <a:gd name="connsiteY22" fmla="*/ 12835 h 1695694"/>
                <a:gd name="connsiteX23" fmla="*/ 212408 w 2021162"/>
                <a:gd name="connsiteY23" fmla="*/ 12835 h 1695694"/>
                <a:gd name="connsiteX24" fmla="*/ 212408 w 2021162"/>
                <a:gd name="connsiteY24" fmla="*/ -246 h 1695694"/>
                <a:gd name="connsiteX25" fmla="*/ 90846 w 2021162"/>
                <a:gd name="connsiteY25" fmla="*/ -246 h 1695694"/>
                <a:gd name="connsiteX26" fmla="*/ -212 w 2021162"/>
                <a:gd name="connsiteY26" fmla="*/ 90994 h 1695694"/>
                <a:gd name="connsiteX27" fmla="*/ -212 w 2021162"/>
                <a:gd name="connsiteY27" fmla="*/ 1604274 h 1695694"/>
                <a:gd name="connsiteX28" fmla="*/ 53156 w 2021162"/>
                <a:gd name="connsiteY28" fmla="*/ 1687208 h 1695694"/>
                <a:gd name="connsiteX29" fmla="*/ 1203974 w 2021162"/>
                <a:gd name="connsiteY29" fmla="*/ 1687208 h 1695694"/>
                <a:gd name="connsiteX30" fmla="*/ 1200839 w 2021162"/>
                <a:gd name="connsiteY30" fmla="*/ 1682367 h 1695694"/>
                <a:gd name="connsiteX31" fmla="*/ 1995861 w 2021162"/>
                <a:gd name="connsiteY31" fmla="*/ 388064 h 1695694"/>
                <a:gd name="connsiteX32" fmla="*/ 1929828 w 2021162"/>
                <a:gd name="connsiteY32" fmla="*/ 359548 h 1695694"/>
                <a:gd name="connsiteX33" fmla="*/ 669133 w 2021162"/>
                <a:gd name="connsiteY33" fmla="*/ 359548 h 1695694"/>
                <a:gd name="connsiteX34" fmla="*/ 598586 w 2021162"/>
                <a:gd name="connsiteY34" fmla="*/ 247182 h 1695694"/>
                <a:gd name="connsiteX35" fmla="*/ 596888 w 2021162"/>
                <a:gd name="connsiteY35" fmla="*/ 244435 h 1695694"/>
                <a:gd name="connsiteX36" fmla="*/ 537054 w 2021162"/>
                <a:gd name="connsiteY36" fmla="*/ 149139 h 1695694"/>
                <a:gd name="connsiteX37" fmla="*/ 470034 w 2021162"/>
                <a:gd name="connsiteY37" fmla="*/ 42398 h 1695694"/>
                <a:gd name="connsiteX38" fmla="*/ 392956 w 2021162"/>
                <a:gd name="connsiteY38" fmla="*/ -246 h 1695694"/>
                <a:gd name="connsiteX39" fmla="*/ 90846 w 2021162"/>
                <a:gd name="connsiteY39" fmla="*/ -246 h 1695694"/>
                <a:gd name="connsiteX40" fmla="*/ -212 w 2021162"/>
                <a:gd name="connsiteY40" fmla="*/ 90994 h 1695694"/>
                <a:gd name="connsiteX41" fmla="*/ -212 w 2021162"/>
                <a:gd name="connsiteY41" fmla="*/ 1604274 h 1695694"/>
                <a:gd name="connsiteX42" fmla="*/ 53156 w 2021162"/>
                <a:gd name="connsiteY42" fmla="*/ 1687208 h 1695694"/>
                <a:gd name="connsiteX43" fmla="*/ 90846 w 2021162"/>
                <a:gd name="connsiteY43" fmla="*/ 1695448 h 1695694"/>
                <a:gd name="connsiteX44" fmla="*/ 1929828 w 2021162"/>
                <a:gd name="connsiteY44" fmla="*/ 1695448 h 1695694"/>
                <a:gd name="connsiteX45" fmla="*/ 1967583 w 2021162"/>
                <a:gd name="connsiteY45" fmla="*/ 1687208 h 1695694"/>
                <a:gd name="connsiteX46" fmla="*/ 2020951 w 2021162"/>
                <a:gd name="connsiteY46" fmla="*/ 1604274 h 1695694"/>
                <a:gd name="connsiteX47" fmla="*/ 2020951 w 2021162"/>
                <a:gd name="connsiteY47" fmla="*/ 450788 h 1695694"/>
                <a:gd name="connsiteX48" fmla="*/ 1995861 w 2021162"/>
                <a:gd name="connsiteY48" fmla="*/ 388064 h 1695694"/>
                <a:gd name="connsiteX49" fmla="*/ 2007886 w 2021162"/>
                <a:gd name="connsiteY49" fmla="*/ 1604274 h 1695694"/>
                <a:gd name="connsiteX50" fmla="*/ 1929828 w 2021162"/>
                <a:gd name="connsiteY50" fmla="*/ 1682367 h 1695694"/>
                <a:gd name="connsiteX51" fmla="*/ 90846 w 2021162"/>
                <a:gd name="connsiteY51" fmla="*/ 1682367 h 1695694"/>
                <a:gd name="connsiteX52" fmla="*/ 12853 w 2021162"/>
                <a:gd name="connsiteY52" fmla="*/ 1604274 h 1695694"/>
                <a:gd name="connsiteX53" fmla="*/ 12853 w 2021162"/>
                <a:gd name="connsiteY53" fmla="*/ 90994 h 1695694"/>
                <a:gd name="connsiteX54" fmla="*/ 90846 w 2021162"/>
                <a:gd name="connsiteY54" fmla="*/ 12835 h 1695694"/>
                <a:gd name="connsiteX55" fmla="*/ 392956 w 2021162"/>
                <a:gd name="connsiteY55" fmla="*/ 12835 h 1695694"/>
                <a:gd name="connsiteX56" fmla="*/ 458995 w 2021162"/>
                <a:gd name="connsiteY56" fmla="*/ 49397 h 1695694"/>
                <a:gd name="connsiteX57" fmla="*/ 521573 w 2021162"/>
                <a:gd name="connsiteY57" fmla="*/ 149139 h 1695694"/>
                <a:gd name="connsiteX58" fmla="*/ 581407 w 2021162"/>
                <a:gd name="connsiteY58" fmla="*/ 244435 h 1695694"/>
                <a:gd name="connsiteX59" fmla="*/ 592642 w 2021162"/>
                <a:gd name="connsiteY59" fmla="*/ 262356 h 1695694"/>
                <a:gd name="connsiteX60" fmla="*/ 661098 w 2021162"/>
                <a:gd name="connsiteY60" fmla="*/ 371386 h 1695694"/>
                <a:gd name="connsiteX61" fmla="*/ 661882 w 2021162"/>
                <a:gd name="connsiteY61" fmla="*/ 372629 h 1695694"/>
                <a:gd name="connsiteX62" fmla="*/ 1929828 w 2021162"/>
                <a:gd name="connsiteY62" fmla="*/ 372629 h 1695694"/>
                <a:gd name="connsiteX63" fmla="*/ 2007886 w 2021162"/>
                <a:gd name="connsiteY63" fmla="*/ 450788 h 1695694"/>
                <a:gd name="connsiteX64" fmla="*/ 1230893 w 2021162"/>
                <a:gd name="connsiteY64" fmla="*/ 371386 h 1695694"/>
                <a:gd name="connsiteX65" fmla="*/ 661098 w 2021162"/>
                <a:gd name="connsiteY65" fmla="*/ 371386 h 1695694"/>
                <a:gd name="connsiteX66" fmla="*/ 661882 w 2021162"/>
                <a:gd name="connsiteY66" fmla="*/ 372629 h 1695694"/>
                <a:gd name="connsiteX67" fmla="*/ 1234029 w 2021162"/>
                <a:gd name="connsiteY67" fmla="*/ 372629 h 1695694"/>
                <a:gd name="connsiteX68" fmla="*/ 1230893 w 2021162"/>
                <a:gd name="connsiteY68" fmla="*/ 371386 h 1695694"/>
                <a:gd name="connsiteX69" fmla="*/ 661098 w 2021162"/>
                <a:gd name="connsiteY69" fmla="*/ 371386 h 1695694"/>
                <a:gd name="connsiteX70" fmla="*/ 661882 w 2021162"/>
                <a:gd name="connsiteY70" fmla="*/ 372629 h 1695694"/>
                <a:gd name="connsiteX71" fmla="*/ 1234029 w 2021162"/>
                <a:gd name="connsiteY71" fmla="*/ 372629 h 1695694"/>
                <a:gd name="connsiteX72" fmla="*/ 1230893 w 2021162"/>
                <a:gd name="connsiteY72" fmla="*/ 371386 h 1695694"/>
                <a:gd name="connsiteX73" fmla="*/ 661098 w 2021162"/>
                <a:gd name="connsiteY73" fmla="*/ 371386 h 1695694"/>
                <a:gd name="connsiteX74" fmla="*/ 661882 w 2021162"/>
                <a:gd name="connsiteY74" fmla="*/ 372629 h 1695694"/>
                <a:gd name="connsiteX75" fmla="*/ 1234029 w 2021162"/>
                <a:gd name="connsiteY75" fmla="*/ 372629 h 1695694"/>
                <a:gd name="connsiteX76" fmla="*/ 1230893 w 2021162"/>
                <a:gd name="connsiteY76" fmla="*/ 371386 h 1695694"/>
                <a:gd name="connsiteX77" fmla="*/ 1200578 w 2021162"/>
                <a:gd name="connsiteY77" fmla="*/ 359548 h 1695694"/>
                <a:gd name="connsiteX78" fmla="*/ 669133 w 2021162"/>
                <a:gd name="connsiteY78" fmla="*/ 359548 h 1695694"/>
                <a:gd name="connsiteX79" fmla="*/ 598586 w 2021162"/>
                <a:gd name="connsiteY79" fmla="*/ 247182 h 1695694"/>
                <a:gd name="connsiteX80" fmla="*/ 592642 w 2021162"/>
                <a:gd name="connsiteY80" fmla="*/ 262356 h 1695694"/>
                <a:gd name="connsiteX81" fmla="*/ 661098 w 2021162"/>
                <a:gd name="connsiteY81" fmla="*/ 371386 h 1695694"/>
                <a:gd name="connsiteX82" fmla="*/ 661882 w 2021162"/>
                <a:gd name="connsiteY82" fmla="*/ 372629 h 1695694"/>
                <a:gd name="connsiteX83" fmla="*/ 1234029 w 2021162"/>
                <a:gd name="connsiteY83" fmla="*/ 372629 h 1695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2021162" h="1695694">
                  <a:moveTo>
                    <a:pt x="1230893" y="371386"/>
                  </a:moveTo>
                  <a:lnTo>
                    <a:pt x="1200578" y="359548"/>
                  </a:lnTo>
                  <a:lnTo>
                    <a:pt x="726609" y="359548"/>
                  </a:lnTo>
                  <a:cubicBezTo>
                    <a:pt x="725982" y="363459"/>
                    <a:pt x="725740" y="367429"/>
                    <a:pt x="725897" y="371386"/>
                  </a:cubicBezTo>
                  <a:lnTo>
                    <a:pt x="661098" y="371386"/>
                  </a:lnTo>
                  <a:lnTo>
                    <a:pt x="661882" y="372629"/>
                  </a:lnTo>
                  <a:lnTo>
                    <a:pt x="1234029" y="372629"/>
                  </a:lnTo>
                  <a:close/>
                  <a:moveTo>
                    <a:pt x="1230893" y="371386"/>
                  </a:moveTo>
                  <a:lnTo>
                    <a:pt x="661098" y="371386"/>
                  </a:lnTo>
                  <a:lnTo>
                    <a:pt x="661882" y="372629"/>
                  </a:lnTo>
                  <a:lnTo>
                    <a:pt x="1234029" y="372629"/>
                  </a:lnTo>
                  <a:close/>
                  <a:moveTo>
                    <a:pt x="1230893" y="371386"/>
                  </a:moveTo>
                  <a:lnTo>
                    <a:pt x="661098" y="371386"/>
                  </a:lnTo>
                  <a:lnTo>
                    <a:pt x="661882" y="372629"/>
                  </a:lnTo>
                  <a:lnTo>
                    <a:pt x="1234029" y="372629"/>
                  </a:lnTo>
                  <a:close/>
                  <a:moveTo>
                    <a:pt x="1234029" y="372629"/>
                  </a:moveTo>
                  <a:lnTo>
                    <a:pt x="1230893" y="371386"/>
                  </a:lnTo>
                  <a:lnTo>
                    <a:pt x="661098" y="371386"/>
                  </a:lnTo>
                  <a:lnTo>
                    <a:pt x="661882" y="372629"/>
                  </a:lnTo>
                  <a:close/>
                  <a:moveTo>
                    <a:pt x="90846" y="1682367"/>
                  </a:moveTo>
                  <a:cubicBezTo>
                    <a:pt x="47799" y="1682302"/>
                    <a:pt x="12918" y="1647376"/>
                    <a:pt x="12853" y="1604274"/>
                  </a:cubicBezTo>
                  <a:lnTo>
                    <a:pt x="12853" y="90994"/>
                  </a:lnTo>
                  <a:cubicBezTo>
                    <a:pt x="12892" y="47873"/>
                    <a:pt x="47773" y="12907"/>
                    <a:pt x="90846" y="12835"/>
                  </a:cubicBezTo>
                  <a:lnTo>
                    <a:pt x="212408" y="12835"/>
                  </a:lnTo>
                  <a:lnTo>
                    <a:pt x="212408" y="-246"/>
                  </a:lnTo>
                  <a:lnTo>
                    <a:pt x="90846" y="-246"/>
                  </a:lnTo>
                  <a:cubicBezTo>
                    <a:pt x="40568" y="-148"/>
                    <a:pt x="-153" y="40652"/>
                    <a:pt x="-212" y="90994"/>
                  </a:cubicBezTo>
                  <a:lnTo>
                    <a:pt x="-212" y="1604274"/>
                  </a:lnTo>
                  <a:cubicBezTo>
                    <a:pt x="-172" y="1639998"/>
                    <a:pt x="20685" y="1672406"/>
                    <a:pt x="53156" y="1687208"/>
                  </a:cubicBezTo>
                  <a:lnTo>
                    <a:pt x="1203974" y="1687208"/>
                  </a:lnTo>
                  <a:cubicBezTo>
                    <a:pt x="1202936" y="1685638"/>
                    <a:pt x="1201891" y="1684002"/>
                    <a:pt x="1200839" y="1682367"/>
                  </a:cubicBezTo>
                  <a:close/>
                  <a:moveTo>
                    <a:pt x="1995861" y="388064"/>
                  </a:moveTo>
                  <a:cubicBezTo>
                    <a:pt x="1978721" y="369849"/>
                    <a:pt x="1954826" y="359528"/>
                    <a:pt x="1929828" y="359548"/>
                  </a:cubicBezTo>
                  <a:lnTo>
                    <a:pt x="669133" y="359548"/>
                  </a:lnTo>
                  <a:lnTo>
                    <a:pt x="598586" y="247182"/>
                  </a:lnTo>
                  <a:lnTo>
                    <a:pt x="596888" y="244435"/>
                  </a:lnTo>
                  <a:lnTo>
                    <a:pt x="537054" y="149139"/>
                  </a:lnTo>
                  <a:lnTo>
                    <a:pt x="470034" y="42398"/>
                  </a:lnTo>
                  <a:cubicBezTo>
                    <a:pt x="453338" y="15896"/>
                    <a:pt x="424251" y="-194"/>
                    <a:pt x="392956" y="-246"/>
                  </a:cubicBezTo>
                  <a:lnTo>
                    <a:pt x="90846" y="-246"/>
                  </a:lnTo>
                  <a:cubicBezTo>
                    <a:pt x="40568" y="-148"/>
                    <a:pt x="-153" y="40652"/>
                    <a:pt x="-212" y="90994"/>
                  </a:cubicBezTo>
                  <a:lnTo>
                    <a:pt x="-212" y="1604274"/>
                  </a:lnTo>
                  <a:cubicBezTo>
                    <a:pt x="-172" y="1639998"/>
                    <a:pt x="20685" y="1672406"/>
                    <a:pt x="53156" y="1687208"/>
                  </a:cubicBezTo>
                  <a:cubicBezTo>
                    <a:pt x="64972" y="1692656"/>
                    <a:pt x="77834" y="1695468"/>
                    <a:pt x="90846" y="1695448"/>
                  </a:cubicBezTo>
                  <a:lnTo>
                    <a:pt x="1929828" y="1695448"/>
                  </a:lnTo>
                  <a:cubicBezTo>
                    <a:pt x="1942860" y="1695468"/>
                    <a:pt x="1955741" y="1692656"/>
                    <a:pt x="1967583" y="1687208"/>
                  </a:cubicBezTo>
                  <a:cubicBezTo>
                    <a:pt x="2000048" y="1672406"/>
                    <a:pt x="2020905" y="1639998"/>
                    <a:pt x="2020951" y="1604274"/>
                  </a:cubicBezTo>
                  <a:lnTo>
                    <a:pt x="2020951" y="450788"/>
                  </a:lnTo>
                  <a:cubicBezTo>
                    <a:pt x="2020964" y="427425"/>
                    <a:pt x="2011982" y="404959"/>
                    <a:pt x="1995861" y="388064"/>
                  </a:cubicBezTo>
                  <a:close/>
                  <a:moveTo>
                    <a:pt x="2007886" y="1604274"/>
                  </a:moveTo>
                  <a:cubicBezTo>
                    <a:pt x="2007808" y="1647402"/>
                    <a:pt x="1972894" y="1682328"/>
                    <a:pt x="1929828" y="1682367"/>
                  </a:cubicBezTo>
                  <a:lnTo>
                    <a:pt x="90846" y="1682367"/>
                  </a:lnTo>
                  <a:cubicBezTo>
                    <a:pt x="47799" y="1682302"/>
                    <a:pt x="12918" y="1647376"/>
                    <a:pt x="12853" y="1604274"/>
                  </a:cubicBezTo>
                  <a:lnTo>
                    <a:pt x="12853" y="90994"/>
                  </a:lnTo>
                  <a:cubicBezTo>
                    <a:pt x="12892" y="47873"/>
                    <a:pt x="47773" y="12907"/>
                    <a:pt x="90846" y="12835"/>
                  </a:cubicBezTo>
                  <a:lnTo>
                    <a:pt x="392956" y="12835"/>
                  </a:lnTo>
                  <a:cubicBezTo>
                    <a:pt x="419803" y="12763"/>
                    <a:pt x="444781" y="26590"/>
                    <a:pt x="458995" y="49397"/>
                  </a:cubicBezTo>
                  <a:lnTo>
                    <a:pt x="521573" y="149139"/>
                  </a:lnTo>
                  <a:lnTo>
                    <a:pt x="581407" y="244435"/>
                  </a:lnTo>
                  <a:lnTo>
                    <a:pt x="592642" y="262356"/>
                  </a:lnTo>
                  <a:lnTo>
                    <a:pt x="661098" y="371386"/>
                  </a:lnTo>
                  <a:lnTo>
                    <a:pt x="661882" y="372629"/>
                  </a:lnTo>
                  <a:lnTo>
                    <a:pt x="1929828" y="372629"/>
                  </a:lnTo>
                  <a:cubicBezTo>
                    <a:pt x="1972920" y="372668"/>
                    <a:pt x="2007847" y="407640"/>
                    <a:pt x="2007886" y="450788"/>
                  </a:cubicBezTo>
                  <a:close/>
                  <a:moveTo>
                    <a:pt x="1230893" y="371386"/>
                  </a:moveTo>
                  <a:lnTo>
                    <a:pt x="661098" y="371386"/>
                  </a:lnTo>
                  <a:lnTo>
                    <a:pt x="661882" y="372629"/>
                  </a:lnTo>
                  <a:lnTo>
                    <a:pt x="1234029" y="372629"/>
                  </a:lnTo>
                  <a:close/>
                  <a:moveTo>
                    <a:pt x="1230893" y="371386"/>
                  </a:moveTo>
                  <a:lnTo>
                    <a:pt x="661098" y="371386"/>
                  </a:lnTo>
                  <a:lnTo>
                    <a:pt x="661882" y="372629"/>
                  </a:lnTo>
                  <a:lnTo>
                    <a:pt x="1234029" y="372629"/>
                  </a:lnTo>
                  <a:close/>
                  <a:moveTo>
                    <a:pt x="1230893" y="371386"/>
                  </a:moveTo>
                  <a:lnTo>
                    <a:pt x="661098" y="371386"/>
                  </a:lnTo>
                  <a:lnTo>
                    <a:pt x="661882" y="372629"/>
                  </a:lnTo>
                  <a:lnTo>
                    <a:pt x="1234029" y="372629"/>
                  </a:lnTo>
                  <a:close/>
                  <a:moveTo>
                    <a:pt x="1230893" y="371386"/>
                  </a:moveTo>
                  <a:lnTo>
                    <a:pt x="1200578" y="359548"/>
                  </a:lnTo>
                  <a:lnTo>
                    <a:pt x="669133" y="359548"/>
                  </a:lnTo>
                  <a:lnTo>
                    <a:pt x="598586" y="247182"/>
                  </a:lnTo>
                  <a:lnTo>
                    <a:pt x="592642" y="262356"/>
                  </a:lnTo>
                  <a:lnTo>
                    <a:pt x="661098" y="371386"/>
                  </a:lnTo>
                  <a:lnTo>
                    <a:pt x="661882" y="372629"/>
                  </a:lnTo>
                  <a:lnTo>
                    <a:pt x="1234029" y="372629"/>
                  </a:lnTo>
                  <a:close/>
                </a:path>
              </a:pathLst>
            </a:custGeom>
            <a:solidFill>
              <a:srgbClr val="3F3D56"/>
            </a:solidFill>
            <a:ln w="65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21" name="图形 446">
              <a:extLst>
                <a:ext uri="{FF2B5EF4-FFF2-40B4-BE49-F238E27FC236}">
                  <a16:creationId xmlns:a16="http://schemas.microsoft.com/office/drawing/2014/main" id="{7B293EC5-8968-0547-98B1-B4455114D22D}"/>
                </a:ext>
              </a:extLst>
            </p:cNvPr>
            <p:cNvSpPr/>
            <p:nvPr/>
          </p:nvSpPr>
          <p:spPr>
            <a:xfrm>
              <a:off x="6953733" y="4297626"/>
              <a:ext cx="356946" cy="222828"/>
            </a:xfrm>
            <a:custGeom>
              <a:avLst/>
              <a:gdLst>
                <a:gd name="connsiteX0" fmla="*/ 356947 w 356946"/>
                <a:gd name="connsiteY0" fmla="*/ 144500 h 222828"/>
                <a:gd name="connsiteX1" fmla="*/ 319531 w 356946"/>
                <a:gd name="connsiteY1" fmla="*/ 222829 h 222828"/>
                <a:gd name="connsiteX2" fmla="*/ 0 w 356946"/>
                <a:gd name="connsiteY2" fmla="*/ 115604 h 222828"/>
                <a:gd name="connsiteX3" fmla="*/ 55216 w 356946"/>
                <a:gd name="connsiteY3" fmla="*/ 0 h 222828"/>
                <a:gd name="connsiteX4" fmla="*/ 356947 w 356946"/>
                <a:gd name="connsiteY4" fmla="*/ 144500 h 222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6946" h="222828">
                  <a:moveTo>
                    <a:pt x="356947" y="144500"/>
                  </a:moveTo>
                  <a:lnTo>
                    <a:pt x="319531" y="222829"/>
                  </a:lnTo>
                  <a:lnTo>
                    <a:pt x="0" y="115604"/>
                  </a:lnTo>
                  <a:lnTo>
                    <a:pt x="55216" y="0"/>
                  </a:lnTo>
                  <a:lnTo>
                    <a:pt x="356947" y="144500"/>
                  </a:lnTo>
                  <a:close/>
                </a:path>
              </a:pathLst>
            </a:custGeom>
            <a:solidFill>
              <a:srgbClr val="FFB8B8"/>
            </a:solidFill>
            <a:ln w="65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25" name="图形 446">
              <a:extLst>
                <a:ext uri="{FF2B5EF4-FFF2-40B4-BE49-F238E27FC236}">
                  <a16:creationId xmlns:a16="http://schemas.microsoft.com/office/drawing/2014/main" id="{7B293EC5-8968-0547-98B1-B4455114D22D}"/>
                </a:ext>
              </a:extLst>
            </p:cNvPr>
            <p:cNvSpPr/>
            <p:nvPr/>
          </p:nvSpPr>
          <p:spPr>
            <a:xfrm rot="-3866305">
              <a:off x="7148784" y="4507751"/>
              <a:ext cx="272525" cy="105433"/>
            </a:xfrm>
            <a:custGeom>
              <a:avLst/>
              <a:gdLst>
                <a:gd name="connsiteX0" fmla="*/ 97032 w 272525"/>
                <a:gd name="connsiteY0" fmla="*/ -246 h 105433"/>
                <a:gd name="connsiteX1" fmla="*/ 272314 w 272525"/>
                <a:gd name="connsiteY1" fmla="*/ -246 h 105433"/>
                <a:gd name="connsiteX2" fmla="*/ 272314 w 272525"/>
                <a:gd name="connsiteY2" fmla="*/ -246 h 105433"/>
                <a:gd name="connsiteX3" fmla="*/ 272314 w 272525"/>
                <a:gd name="connsiteY3" fmla="*/ 105187 h 105433"/>
                <a:gd name="connsiteX4" fmla="*/ 272314 w 272525"/>
                <a:gd name="connsiteY4" fmla="*/ 105187 h 105433"/>
                <a:gd name="connsiteX5" fmla="*/ -211 w 272525"/>
                <a:gd name="connsiteY5" fmla="*/ 105187 h 105433"/>
                <a:gd name="connsiteX6" fmla="*/ -211 w 272525"/>
                <a:gd name="connsiteY6" fmla="*/ 105187 h 105433"/>
                <a:gd name="connsiteX7" fmla="*/ -211 w 272525"/>
                <a:gd name="connsiteY7" fmla="*/ 97123 h 105433"/>
                <a:gd name="connsiteX8" fmla="*/ 97032 w 272525"/>
                <a:gd name="connsiteY8" fmla="*/ -246 h 1054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2525" h="105433">
                  <a:moveTo>
                    <a:pt x="97032" y="-246"/>
                  </a:moveTo>
                  <a:lnTo>
                    <a:pt x="272314" y="-246"/>
                  </a:lnTo>
                  <a:lnTo>
                    <a:pt x="272314" y="-246"/>
                  </a:lnTo>
                  <a:lnTo>
                    <a:pt x="272314" y="105187"/>
                  </a:lnTo>
                  <a:lnTo>
                    <a:pt x="272314" y="105187"/>
                  </a:lnTo>
                  <a:lnTo>
                    <a:pt x="-211" y="105187"/>
                  </a:lnTo>
                  <a:lnTo>
                    <a:pt x="-211" y="105187"/>
                  </a:lnTo>
                  <a:lnTo>
                    <a:pt x="-211" y="97123"/>
                  </a:lnTo>
                  <a:cubicBezTo>
                    <a:pt x="-211" y="43346"/>
                    <a:pt x="43325" y="-246"/>
                    <a:pt x="97032" y="-246"/>
                  </a:cubicBezTo>
                  <a:close/>
                </a:path>
              </a:pathLst>
            </a:custGeom>
            <a:solidFill>
              <a:srgbClr val="2F2E41"/>
            </a:solidFill>
            <a:ln w="65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26" name="图形 446">
              <a:extLst>
                <a:ext uri="{FF2B5EF4-FFF2-40B4-BE49-F238E27FC236}">
                  <a16:creationId xmlns:a16="http://schemas.microsoft.com/office/drawing/2014/main" id="{7B293EC5-8968-0547-98B1-B4455114D22D}"/>
                </a:ext>
              </a:extLst>
            </p:cNvPr>
            <p:cNvSpPr/>
            <p:nvPr/>
          </p:nvSpPr>
          <p:spPr>
            <a:xfrm>
              <a:off x="7295689" y="4800893"/>
              <a:ext cx="101593" cy="340708"/>
            </a:xfrm>
            <a:custGeom>
              <a:avLst/>
              <a:gdLst>
                <a:gd name="connsiteX0" fmla="*/ 90313 w 101593"/>
                <a:gd name="connsiteY0" fmla="*/ 340709 h 340708"/>
                <a:gd name="connsiteX1" fmla="*/ 3651 w 101593"/>
                <a:gd name="connsiteY1" fmla="*/ 337779 h 340708"/>
                <a:gd name="connsiteX2" fmla="*/ 0 w 101593"/>
                <a:gd name="connsiteY2" fmla="*/ 0 h 340708"/>
                <a:gd name="connsiteX3" fmla="*/ 101594 w 101593"/>
                <a:gd name="connsiteY3" fmla="*/ 6004 h 340708"/>
                <a:gd name="connsiteX4" fmla="*/ 90313 w 101593"/>
                <a:gd name="connsiteY4" fmla="*/ 340709 h 340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593" h="340708">
                  <a:moveTo>
                    <a:pt x="90313" y="340709"/>
                  </a:moveTo>
                  <a:lnTo>
                    <a:pt x="3651" y="337779"/>
                  </a:lnTo>
                  <a:lnTo>
                    <a:pt x="0" y="0"/>
                  </a:lnTo>
                  <a:lnTo>
                    <a:pt x="101594" y="6004"/>
                  </a:lnTo>
                  <a:lnTo>
                    <a:pt x="90313" y="340709"/>
                  </a:lnTo>
                  <a:close/>
                </a:path>
              </a:pathLst>
            </a:custGeom>
            <a:solidFill>
              <a:srgbClr val="FFB8B8"/>
            </a:solidFill>
            <a:ln w="65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27" name="图形 446">
              <a:extLst>
                <a:ext uri="{FF2B5EF4-FFF2-40B4-BE49-F238E27FC236}">
                  <a16:creationId xmlns:a16="http://schemas.microsoft.com/office/drawing/2014/main" id="{7B293EC5-8968-0547-98B1-B4455114D22D}"/>
                </a:ext>
              </a:extLst>
            </p:cNvPr>
            <p:cNvSpPr/>
            <p:nvPr/>
          </p:nvSpPr>
          <p:spPr>
            <a:xfrm rot="115985">
              <a:off x="7131184" y="5112804"/>
              <a:ext cx="272525" cy="105426"/>
            </a:xfrm>
            <a:custGeom>
              <a:avLst/>
              <a:gdLst>
                <a:gd name="connsiteX0" fmla="*/ 97025 w 272525"/>
                <a:gd name="connsiteY0" fmla="*/ -246 h 105426"/>
                <a:gd name="connsiteX1" fmla="*/ 272314 w 272525"/>
                <a:gd name="connsiteY1" fmla="*/ -246 h 105426"/>
                <a:gd name="connsiteX2" fmla="*/ 272314 w 272525"/>
                <a:gd name="connsiteY2" fmla="*/ -246 h 105426"/>
                <a:gd name="connsiteX3" fmla="*/ 272314 w 272525"/>
                <a:gd name="connsiteY3" fmla="*/ 105181 h 105426"/>
                <a:gd name="connsiteX4" fmla="*/ 272314 w 272525"/>
                <a:gd name="connsiteY4" fmla="*/ 105181 h 105426"/>
                <a:gd name="connsiteX5" fmla="*/ -212 w 272525"/>
                <a:gd name="connsiteY5" fmla="*/ 105181 h 105426"/>
                <a:gd name="connsiteX6" fmla="*/ -212 w 272525"/>
                <a:gd name="connsiteY6" fmla="*/ 105181 h 105426"/>
                <a:gd name="connsiteX7" fmla="*/ -212 w 272525"/>
                <a:gd name="connsiteY7" fmla="*/ 97123 h 105426"/>
                <a:gd name="connsiteX8" fmla="*/ 97025 w 272525"/>
                <a:gd name="connsiteY8" fmla="*/ -246 h 105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2525" h="105426">
                  <a:moveTo>
                    <a:pt x="97025" y="-246"/>
                  </a:moveTo>
                  <a:lnTo>
                    <a:pt x="272314" y="-246"/>
                  </a:lnTo>
                  <a:lnTo>
                    <a:pt x="272314" y="-246"/>
                  </a:lnTo>
                  <a:lnTo>
                    <a:pt x="272314" y="105181"/>
                  </a:lnTo>
                  <a:lnTo>
                    <a:pt x="272314" y="105181"/>
                  </a:lnTo>
                  <a:lnTo>
                    <a:pt x="-212" y="105181"/>
                  </a:lnTo>
                  <a:lnTo>
                    <a:pt x="-212" y="105181"/>
                  </a:lnTo>
                  <a:lnTo>
                    <a:pt x="-212" y="97123"/>
                  </a:lnTo>
                  <a:cubicBezTo>
                    <a:pt x="-212" y="43347"/>
                    <a:pt x="43325" y="-246"/>
                    <a:pt x="97025" y="-246"/>
                  </a:cubicBezTo>
                  <a:close/>
                </a:path>
              </a:pathLst>
            </a:custGeom>
            <a:solidFill>
              <a:srgbClr val="2F2E41"/>
            </a:solidFill>
            <a:ln w="65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28" name="图形 446">
              <a:extLst>
                <a:ext uri="{FF2B5EF4-FFF2-40B4-BE49-F238E27FC236}">
                  <a16:creationId xmlns:a16="http://schemas.microsoft.com/office/drawing/2014/main" id="{7B293EC5-8968-0547-98B1-B4455114D22D}"/>
                </a:ext>
              </a:extLst>
            </p:cNvPr>
            <p:cNvSpPr/>
            <p:nvPr/>
          </p:nvSpPr>
          <p:spPr>
            <a:xfrm>
              <a:off x="6804122" y="3705653"/>
              <a:ext cx="773829" cy="1382061"/>
            </a:xfrm>
            <a:custGeom>
              <a:avLst/>
              <a:gdLst>
                <a:gd name="connsiteX0" fmla="*/ 721226 w 773829"/>
                <a:gd name="connsiteY0" fmla="*/ 22055 h 1382061"/>
                <a:gd name="connsiteX1" fmla="*/ 335754 w 773829"/>
                <a:gd name="connsiteY1" fmla="*/ 53927 h 1382061"/>
                <a:gd name="connsiteX2" fmla="*/ 268558 w 773829"/>
                <a:gd name="connsiteY2" fmla="*/ 248684 h 1382061"/>
                <a:gd name="connsiteX3" fmla="*/ -212 w 773829"/>
                <a:gd name="connsiteY3" fmla="*/ 631114 h 1382061"/>
                <a:gd name="connsiteX4" fmla="*/ 388801 w 773829"/>
                <a:gd name="connsiteY4" fmla="*/ 864827 h 1382061"/>
                <a:gd name="connsiteX5" fmla="*/ 459531 w 773829"/>
                <a:gd name="connsiteY5" fmla="*/ 687775 h 1382061"/>
                <a:gd name="connsiteX6" fmla="*/ 289775 w 773829"/>
                <a:gd name="connsiteY6" fmla="*/ 602787 h 1382061"/>
                <a:gd name="connsiteX7" fmla="*/ 494895 w 773829"/>
                <a:gd name="connsiteY7" fmla="*/ 425736 h 1382061"/>
                <a:gd name="connsiteX8" fmla="*/ 459531 w 773829"/>
                <a:gd name="connsiteY8" fmla="*/ 1360572 h 1382061"/>
                <a:gd name="connsiteX9" fmla="*/ 593916 w 773829"/>
                <a:gd name="connsiteY9" fmla="*/ 1381815 h 1382061"/>
                <a:gd name="connsiteX10" fmla="*/ 721226 w 773829"/>
                <a:gd name="connsiteY10" fmla="*/ 22055 h 1382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73829" h="1382061">
                  <a:moveTo>
                    <a:pt x="721226" y="22055"/>
                  </a:moveTo>
                  <a:cubicBezTo>
                    <a:pt x="721226" y="22055"/>
                    <a:pt x="455990" y="-45221"/>
                    <a:pt x="335754" y="53927"/>
                  </a:cubicBezTo>
                  <a:lnTo>
                    <a:pt x="268558" y="248684"/>
                  </a:lnTo>
                  <a:lnTo>
                    <a:pt x="-212" y="631114"/>
                  </a:lnTo>
                  <a:lnTo>
                    <a:pt x="388801" y="864827"/>
                  </a:lnTo>
                  <a:lnTo>
                    <a:pt x="459531" y="687775"/>
                  </a:lnTo>
                  <a:lnTo>
                    <a:pt x="289775" y="602787"/>
                  </a:lnTo>
                  <a:lnTo>
                    <a:pt x="494895" y="425736"/>
                  </a:lnTo>
                  <a:lnTo>
                    <a:pt x="459531" y="1360572"/>
                  </a:lnTo>
                  <a:lnTo>
                    <a:pt x="593916" y="1381815"/>
                  </a:lnTo>
                  <a:cubicBezTo>
                    <a:pt x="593916" y="1381815"/>
                    <a:pt x="890976" y="227440"/>
                    <a:pt x="721226" y="22055"/>
                  </a:cubicBezTo>
                  <a:close/>
                </a:path>
              </a:pathLst>
            </a:custGeom>
            <a:solidFill>
              <a:srgbClr val="2F2E41"/>
            </a:solidFill>
            <a:ln w="65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29" name="图形 446">
              <a:extLst>
                <a:ext uri="{FF2B5EF4-FFF2-40B4-BE49-F238E27FC236}">
                  <a16:creationId xmlns:a16="http://schemas.microsoft.com/office/drawing/2014/main" id="{7B293EC5-8968-0547-98B1-B4455114D22D}"/>
                </a:ext>
              </a:extLst>
            </p:cNvPr>
            <p:cNvSpPr/>
            <p:nvPr/>
          </p:nvSpPr>
          <p:spPr>
            <a:xfrm>
              <a:off x="7123163" y="3171859"/>
              <a:ext cx="394225" cy="616771"/>
            </a:xfrm>
            <a:custGeom>
              <a:avLst/>
              <a:gdLst>
                <a:gd name="connsiteX0" fmla="*/ -212 w 394225"/>
                <a:gd name="connsiteY0" fmla="*/ 616525 h 616771"/>
                <a:gd name="connsiteX1" fmla="*/ 3015 w 394225"/>
                <a:gd name="connsiteY1" fmla="*/ 610770 h 616771"/>
                <a:gd name="connsiteX2" fmla="*/ 20939 w 394225"/>
                <a:gd name="connsiteY2" fmla="*/ 379144 h 616771"/>
                <a:gd name="connsiteX3" fmla="*/ 14100 w 394225"/>
                <a:gd name="connsiteY3" fmla="*/ 133397 h 616771"/>
                <a:gd name="connsiteX4" fmla="*/ 107255 w 394225"/>
                <a:gd name="connsiteY4" fmla="*/ 20763 h 616771"/>
                <a:gd name="connsiteX5" fmla="*/ 338863 w 394225"/>
                <a:gd name="connsiteY5" fmla="*/ -246 h 616771"/>
                <a:gd name="connsiteX6" fmla="*/ 338909 w 394225"/>
                <a:gd name="connsiteY6" fmla="*/ 3299 h 616771"/>
                <a:gd name="connsiteX7" fmla="*/ 338863 w 394225"/>
                <a:gd name="connsiteY7" fmla="*/ -246 h 616771"/>
                <a:gd name="connsiteX8" fmla="*/ 392923 w 394225"/>
                <a:gd name="connsiteY8" fmla="*/ 52360 h 616771"/>
                <a:gd name="connsiteX9" fmla="*/ 372993 w 394225"/>
                <a:gd name="connsiteY9" fmla="*/ 374735 h 616771"/>
                <a:gd name="connsiteX10" fmla="*/ 391074 w 394225"/>
                <a:gd name="connsiteY10" fmla="*/ 582364 h 616771"/>
                <a:gd name="connsiteX11" fmla="*/ 394014 w 394225"/>
                <a:gd name="connsiteY11" fmla="*/ 587283 h 616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94225" h="616771">
                  <a:moveTo>
                    <a:pt x="-212" y="616525"/>
                  </a:moveTo>
                  <a:lnTo>
                    <a:pt x="3015" y="610770"/>
                  </a:lnTo>
                  <a:cubicBezTo>
                    <a:pt x="37093" y="550113"/>
                    <a:pt x="31574" y="451331"/>
                    <a:pt x="20939" y="379144"/>
                  </a:cubicBezTo>
                  <a:cubicBezTo>
                    <a:pt x="12036" y="318683"/>
                    <a:pt x="12304" y="212138"/>
                    <a:pt x="14100" y="133397"/>
                  </a:cubicBezTo>
                  <a:cubicBezTo>
                    <a:pt x="15008" y="78653"/>
                    <a:pt x="53711" y="31862"/>
                    <a:pt x="107255" y="20763"/>
                  </a:cubicBezTo>
                  <a:cubicBezTo>
                    <a:pt x="187946" y="3947"/>
                    <a:pt x="286998" y="389"/>
                    <a:pt x="338863" y="-246"/>
                  </a:cubicBezTo>
                  <a:lnTo>
                    <a:pt x="338909" y="3299"/>
                  </a:lnTo>
                  <a:lnTo>
                    <a:pt x="338863" y="-246"/>
                  </a:lnTo>
                  <a:cubicBezTo>
                    <a:pt x="368179" y="-357"/>
                    <a:pt x="392204" y="23019"/>
                    <a:pt x="392923" y="52360"/>
                  </a:cubicBezTo>
                  <a:cubicBezTo>
                    <a:pt x="394497" y="137151"/>
                    <a:pt x="394007" y="291775"/>
                    <a:pt x="372993" y="374735"/>
                  </a:cubicBezTo>
                  <a:cubicBezTo>
                    <a:pt x="341803" y="497861"/>
                    <a:pt x="390578" y="581534"/>
                    <a:pt x="391074" y="582364"/>
                  </a:cubicBezTo>
                  <a:lnTo>
                    <a:pt x="394014" y="587283"/>
                  </a:lnTo>
                  <a:close/>
                </a:path>
              </a:pathLst>
            </a:custGeom>
            <a:solidFill>
              <a:srgbClr val="F0764E"/>
            </a:solidFill>
            <a:ln w="65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30" name="图形 446">
              <a:extLst>
                <a:ext uri="{FF2B5EF4-FFF2-40B4-BE49-F238E27FC236}">
                  <a16:creationId xmlns:a16="http://schemas.microsoft.com/office/drawing/2014/main" id="{7B293EC5-8968-0547-98B1-B4455114D22D}"/>
                </a:ext>
              </a:extLst>
            </p:cNvPr>
            <p:cNvSpPr/>
            <p:nvPr/>
          </p:nvSpPr>
          <p:spPr>
            <a:xfrm>
              <a:off x="6892063" y="3384479"/>
              <a:ext cx="269240" cy="750378"/>
            </a:xfrm>
            <a:custGeom>
              <a:avLst/>
              <a:gdLst>
                <a:gd name="connsiteX0" fmla="*/ 94452 w 269240"/>
                <a:gd name="connsiteY0" fmla="*/ 743476 h 750378"/>
                <a:gd name="connsiteX1" fmla="*/ 125225 w 269240"/>
                <a:gd name="connsiteY1" fmla="*/ 656023 h 750378"/>
                <a:gd name="connsiteX2" fmla="*/ 119340 w 269240"/>
                <a:gd name="connsiteY2" fmla="*/ 646075 h 750378"/>
                <a:gd name="connsiteX3" fmla="*/ 269029 w 269240"/>
                <a:gd name="connsiteY3" fmla="*/ -246 h 750378"/>
                <a:gd name="connsiteX4" fmla="*/ 155861 w 269240"/>
                <a:gd name="connsiteY4" fmla="*/ -246 h 750378"/>
                <a:gd name="connsiteX5" fmla="*/ 23755 w 269240"/>
                <a:gd name="connsiteY5" fmla="*/ 633334 h 750378"/>
                <a:gd name="connsiteX6" fmla="*/ 14826 w 269240"/>
                <a:gd name="connsiteY6" fmla="*/ 726137 h 750378"/>
                <a:gd name="connsiteX7" fmla="*/ 94452 w 269240"/>
                <a:gd name="connsiteY7" fmla="*/ 743476 h 750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9240" h="750378">
                  <a:moveTo>
                    <a:pt x="94452" y="743476"/>
                  </a:moveTo>
                  <a:cubicBezTo>
                    <a:pt x="127067" y="727838"/>
                    <a:pt x="140843" y="688680"/>
                    <a:pt x="125225" y="656023"/>
                  </a:cubicBezTo>
                  <a:cubicBezTo>
                    <a:pt x="123559" y="652537"/>
                    <a:pt x="121593" y="649208"/>
                    <a:pt x="119340" y="646075"/>
                  </a:cubicBezTo>
                  <a:lnTo>
                    <a:pt x="269029" y="-246"/>
                  </a:lnTo>
                  <a:lnTo>
                    <a:pt x="155861" y="-246"/>
                  </a:lnTo>
                  <a:lnTo>
                    <a:pt x="23755" y="633334"/>
                  </a:lnTo>
                  <a:cubicBezTo>
                    <a:pt x="-4306" y="656494"/>
                    <a:pt x="-8304" y="698039"/>
                    <a:pt x="14826" y="726137"/>
                  </a:cubicBezTo>
                  <a:cubicBezTo>
                    <a:pt x="34181" y="749644"/>
                    <a:pt x="67096" y="756812"/>
                    <a:pt x="94452" y="743476"/>
                  </a:cubicBezTo>
                  <a:close/>
                </a:path>
              </a:pathLst>
            </a:custGeom>
            <a:solidFill>
              <a:srgbClr val="FFB8B8"/>
            </a:solidFill>
            <a:ln w="65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31" name="图形 446">
              <a:extLst>
                <a:ext uri="{FF2B5EF4-FFF2-40B4-BE49-F238E27FC236}">
                  <a16:creationId xmlns:a16="http://schemas.microsoft.com/office/drawing/2014/main" id="{7B293EC5-8968-0547-98B1-B4455114D22D}"/>
                </a:ext>
              </a:extLst>
            </p:cNvPr>
            <p:cNvSpPr/>
            <p:nvPr/>
          </p:nvSpPr>
          <p:spPr>
            <a:xfrm>
              <a:off x="7451224" y="3255389"/>
              <a:ext cx="445665" cy="561097"/>
            </a:xfrm>
            <a:custGeom>
              <a:avLst/>
              <a:gdLst>
                <a:gd name="connsiteX0" fmla="*/ 445454 w 445665"/>
                <a:gd name="connsiteY0" fmla="*/ 236364 h 561097"/>
                <a:gd name="connsiteX1" fmla="*/ 195653 w 445665"/>
                <a:gd name="connsiteY1" fmla="*/ -246 h 561097"/>
                <a:gd name="connsiteX2" fmla="*/ 128138 w 445665"/>
                <a:gd name="connsiteY2" fmla="*/ 94395 h 561097"/>
                <a:gd name="connsiteX3" fmla="*/ 296921 w 445665"/>
                <a:gd name="connsiteY3" fmla="*/ 243120 h 561097"/>
                <a:gd name="connsiteX4" fmla="*/ 75568 w 445665"/>
                <a:gd name="connsiteY4" fmla="*/ 419132 h 561097"/>
                <a:gd name="connsiteX5" fmla="*/ 70747 w 445665"/>
                <a:gd name="connsiteY5" fmla="*/ 418883 h 561097"/>
                <a:gd name="connsiteX6" fmla="*/ -211 w 445665"/>
                <a:gd name="connsiteY6" fmla="*/ 489796 h 561097"/>
                <a:gd name="connsiteX7" fmla="*/ 70610 w 445665"/>
                <a:gd name="connsiteY7" fmla="*/ 560852 h 561097"/>
                <a:gd name="connsiteX8" fmla="*/ 140941 w 445665"/>
                <a:gd name="connsiteY8" fmla="*/ 499306 h 561097"/>
                <a:gd name="connsiteX9" fmla="*/ 141640 w 445665"/>
                <a:gd name="connsiteY9" fmla="*/ 500006 h 561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45665" h="561097">
                  <a:moveTo>
                    <a:pt x="445454" y="236364"/>
                  </a:moveTo>
                  <a:lnTo>
                    <a:pt x="195653" y="-246"/>
                  </a:lnTo>
                  <a:lnTo>
                    <a:pt x="128138" y="94395"/>
                  </a:lnTo>
                  <a:lnTo>
                    <a:pt x="296921" y="243120"/>
                  </a:lnTo>
                  <a:lnTo>
                    <a:pt x="75568" y="419132"/>
                  </a:lnTo>
                  <a:cubicBezTo>
                    <a:pt x="73967" y="419021"/>
                    <a:pt x="72380" y="418883"/>
                    <a:pt x="70747" y="418883"/>
                  </a:cubicBezTo>
                  <a:cubicBezTo>
                    <a:pt x="31600" y="418844"/>
                    <a:pt x="-172" y="450598"/>
                    <a:pt x="-211" y="489796"/>
                  </a:cubicBezTo>
                  <a:cubicBezTo>
                    <a:pt x="-251" y="529000"/>
                    <a:pt x="31456" y="560813"/>
                    <a:pt x="70610" y="560852"/>
                  </a:cubicBezTo>
                  <a:cubicBezTo>
                    <a:pt x="106144" y="560885"/>
                    <a:pt x="136211" y="534572"/>
                    <a:pt x="140941" y="499306"/>
                  </a:cubicBezTo>
                  <a:lnTo>
                    <a:pt x="141640" y="500006"/>
                  </a:lnTo>
                  <a:close/>
                </a:path>
              </a:pathLst>
            </a:custGeom>
            <a:solidFill>
              <a:srgbClr val="FFB8B8"/>
            </a:solidFill>
            <a:ln w="65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32" name="图形 446">
              <a:extLst>
                <a:ext uri="{FF2B5EF4-FFF2-40B4-BE49-F238E27FC236}">
                  <a16:creationId xmlns:a16="http://schemas.microsoft.com/office/drawing/2014/main" id="{7B293EC5-8968-0547-98B1-B4455114D22D}"/>
                </a:ext>
              </a:extLst>
            </p:cNvPr>
            <p:cNvSpPr/>
            <p:nvPr/>
          </p:nvSpPr>
          <p:spPr>
            <a:xfrm>
              <a:off x="7023378" y="3198891"/>
              <a:ext cx="191357" cy="226769"/>
            </a:xfrm>
            <a:custGeom>
              <a:avLst/>
              <a:gdLst>
                <a:gd name="connsiteX0" fmla="*/ 191146 w 191357"/>
                <a:gd name="connsiteY0" fmla="*/ 2037 h 226769"/>
                <a:gd name="connsiteX1" fmla="*/ 21011 w 191357"/>
                <a:gd name="connsiteY1" fmla="*/ 96816 h 226769"/>
                <a:gd name="connsiteX2" fmla="*/ -212 w 191357"/>
                <a:gd name="connsiteY2" fmla="*/ 217207 h 226769"/>
                <a:gd name="connsiteX3" fmla="*/ 141248 w 191357"/>
                <a:gd name="connsiteY3" fmla="*/ 224291 h 226769"/>
                <a:gd name="connsiteX4" fmla="*/ 191146 w 191357"/>
                <a:gd name="connsiteY4" fmla="*/ 2037 h 226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1357" h="226769">
                  <a:moveTo>
                    <a:pt x="191146" y="2037"/>
                  </a:moveTo>
                  <a:cubicBezTo>
                    <a:pt x="191146" y="2037"/>
                    <a:pt x="35153" y="-23582"/>
                    <a:pt x="21011" y="96816"/>
                  </a:cubicBezTo>
                  <a:cubicBezTo>
                    <a:pt x="6863" y="217207"/>
                    <a:pt x="-212" y="217207"/>
                    <a:pt x="-212" y="217207"/>
                  </a:cubicBezTo>
                  <a:cubicBezTo>
                    <a:pt x="-212" y="217207"/>
                    <a:pt x="112957" y="195963"/>
                    <a:pt x="141248" y="224291"/>
                  </a:cubicBezTo>
                  <a:cubicBezTo>
                    <a:pt x="169545" y="252618"/>
                    <a:pt x="191146" y="2037"/>
                    <a:pt x="191146" y="2037"/>
                  </a:cubicBezTo>
                  <a:close/>
                </a:path>
              </a:pathLst>
            </a:custGeom>
            <a:solidFill>
              <a:srgbClr val="F0764E"/>
            </a:solidFill>
            <a:ln w="65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33" name="图形 446">
              <a:extLst>
                <a:ext uri="{FF2B5EF4-FFF2-40B4-BE49-F238E27FC236}">
                  <a16:creationId xmlns:a16="http://schemas.microsoft.com/office/drawing/2014/main" id="{7B293EC5-8968-0547-98B1-B4455114D22D}"/>
                </a:ext>
              </a:extLst>
            </p:cNvPr>
            <p:cNvSpPr/>
            <p:nvPr/>
          </p:nvSpPr>
          <p:spPr>
            <a:xfrm>
              <a:off x="7447756" y="3178737"/>
              <a:ext cx="268776" cy="244690"/>
            </a:xfrm>
            <a:custGeom>
              <a:avLst/>
              <a:gdLst>
                <a:gd name="connsiteX0" fmla="*/ -212 w 268776"/>
                <a:gd name="connsiteY0" fmla="*/ 3656 h 244690"/>
                <a:gd name="connsiteX1" fmla="*/ 183687 w 268776"/>
                <a:gd name="connsiteY1" fmla="*/ 39066 h 244690"/>
                <a:gd name="connsiteX2" fmla="*/ 268565 w 268776"/>
                <a:gd name="connsiteY2" fmla="*/ 109887 h 244690"/>
                <a:gd name="connsiteX3" fmla="*/ 190761 w 268776"/>
                <a:gd name="connsiteY3" fmla="*/ 244445 h 244690"/>
                <a:gd name="connsiteX4" fmla="*/ 35153 w 268776"/>
                <a:gd name="connsiteY4" fmla="*/ 201951 h 244690"/>
                <a:gd name="connsiteX5" fmla="*/ -212 w 268776"/>
                <a:gd name="connsiteY5" fmla="*/ 3656 h 24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8776" h="244690">
                  <a:moveTo>
                    <a:pt x="-212" y="3656"/>
                  </a:moveTo>
                  <a:cubicBezTo>
                    <a:pt x="-212" y="3656"/>
                    <a:pt x="127106" y="-17588"/>
                    <a:pt x="183687" y="39066"/>
                  </a:cubicBezTo>
                  <a:cubicBezTo>
                    <a:pt x="240268" y="95720"/>
                    <a:pt x="268565" y="109887"/>
                    <a:pt x="268565" y="109887"/>
                  </a:cubicBezTo>
                  <a:cubicBezTo>
                    <a:pt x="268565" y="109887"/>
                    <a:pt x="141248" y="180707"/>
                    <a:pt x="190761" y="244445"/>
                  </a:cubicBezTo>
                  <a:cubicBezTo>
                    <a:pt x="190761" y="244445"/>
                    <a:pt x="56376" y="180707"/>
                    <a:pt x="35153" y="201951"/>
                  </a:cubicBezTo>
                  <a:cubicBezTo>
                    <a:pt x="13937" y="223201"/>
                    <a:pt x="-212" y="3656"/>
                    <a:pt x="-212" y="3656"/>
                  </a:cubicBezTo>
                  <a:close/>
                </a:path>
              </a:pathLst>
            </a:custGeom>
            <a:solidFill>
              <a:srgbClr val="F0764E"/>
            </a:solidFill>
            <a:ln w="65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34" name="图形 446">
              <a:extLst>
                <a:ext uri="{FF2B5EF4-FFF2-40B4-BE49-F238E27FC236}">
                  <a16:creationId xmlns:a16="http://schemas.microsoft.com/office/drawing/2014/main" id="{7B293EC5-8968-0547-98B1-B4455114D22D}"/>
                </a:ext>
              </a:extLst>
            </p:cNvPr>
            <p:cNvSpPr/>
            <p:nvPr/>
          </p:nvSpPr>
          <p:spPr>
            <a:xfrm>
              <a:off x="7296473" y="2559958"/>
              <a:ext cx="668204" cy="352768"/>
            </a:xfrm>
            <a:custGeom>
              <a:avLst/>
              <a:gdLst>
                <a:gd name="connsiteX0" fmla="*/ 39405 w 668204"/>
                <a:gd name="connsiteY0" fmla="*/ 211264 h 352768"/>
                <a:gd name="connsiteX1" fmla="*/ 11996 w 668204"/>
                <a:gd name="connsiteY1" fmla="*/ 71304 h 352768"/>
                <a:gd name="connsiteX2" fmla="*/ 139326 w 668204"/>
                <a:gd name="connsiteY2" fmla="*/ -138 h 352768"/>
                <a:gd name="connsiteX3" fmla="*/ 268825 w 668204"/>
                <a:gd name="connsiteY3" fmla="*/ 73410 h 352768"/>
                <a:gd name="connsiteX4" fmla="*/ 374959 w 668204"/>
                <a:gd name="connsiteY4" fmla="*/ 260429 h 352768"/>
                <a:gd name="connsiteX5" fmla="*/ 562175 w 668204"/>
                <a:gd name="connsiteY5" fmla="*/ 297599 h 352768"/>
                <a:gd name="connsiteX6" fmla="*/ 626490 w 668204"/>
                <a:gd name="connsiteY6" fmla="*/ 285421 h 352768"/>
                <a:gd name="connsiteX7" fmla="*/ 659739 w 668204"/>
                <a:gd name="connsiteY7" fmla="*/ 233195 h 352768"/>
                <a:gd name="connsiteX8" fmla="*/ 644662 w 668204"/>
                <a:gd name="connsiteY8" fmla="*/ 316887 h 352768"/>
                <a:gd name="connsiteX9" fmla="*/ 561032 w 668204"/>
                <a:gd name="connsiteY9" fmla="*/ 350813 h 352768"/>
                <a:gd name="connsiteX10" fmla="*/ 279159 w 668204"/>
                <a:gd name="connsiteY10" fmla="*/ 226981 h 352768"/>
                <a:gd name="connsiteX11" fmla="*/ 207920 w 668204"/>
                <a:gd name="connsiteY11" fmla="*/ 136323 h 352768"/>
                <a:gd name="connsiteX12" fmla="*/ 105895 w 668204"/>
                <a:gd name="connsiteY12" fmla="*/ 145414 h 352768"/>
                <a:gd name="connsiteX13" fmla="*/ 88702 w 668204"/>
                <a:gd name="connsiteY13" fmla="*/ 199910 h 352768"/>
                <a:gd name="connsiteX14" fmla="*/ 43468 w 668204"/>
                <a:gd name="connsiteY14" fmla="*/ 208929 h 352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68204" h="352768">
                  <a:moveTo>
                    <a:pt x="39405" y="211264"/>
                  </a:moveTo>
                  <a:cubicBezTo>
                    <a:pt x="-755" y="179150"/>
                    <a:pt x="-11304" y="117172"/>
                    <a:pt x="11996" y="71304"/>
                  </a:cubicBezTo>
                  <a:cubicBezTo>
                    <a:pt x="35296" y="25435"/>
                    <a:pt x="87977" y="-2199"/>
                    <a:pt x="139326" y="-138"/>
                  </a:cubicBezTo>
                  <a:cubicBezTo>
                    <a:pt x="190681" y="1928"/>
                    <a:pt x="239071" y="31446"/>
                    <a:pt x="268825" y="73410"/>
                  </a:cubicBezTo>
                  <a:cubicBezTo>
                    <a:pt x="310618" y="132353"/>
                    <a:pt x="319383" y="214279"/>
                    <a:pt x="374959" y="260429"/>
                  </a:cubicBezTo>
                  <a:cubicBezTo>
                    <a:pt x="425145" y="302112"/>
                    <a:pt x="497050" y="300915"/>
                    <a:pt x="562175" y="297599"/>
                  </a:cubicBezTo>
                  <a:cubicBezTo>
                    <a:pt x="584129" y="296481"/>
                    <a:pt x="606789" y="295186"/>
                    <a:pt x="626490" y="285421"/>
                  </a:cubicBezTo>
                  <a:cubicBezTo>
                    <a:pt x="646184" y="275656"/>
                    <a:pt x="662280" y="255060"/>
                    <a:pt x="659739" y="233195"/>
                  </a:cubicBezTo>
                  <a:cubicBezTo>
                    <a:pt x="676102" y="259128"/>
                    <a:pt x="666610" y="295487"/>
                    <a:pt x="644662" y="316887"/>
                  </a:cubicBezTo>
                  <a:cubicBezTo>
                    <a:pt x="622708" y="338281"/>
                    <a:pt x="591459" y="347248"/>
                    <a:pt x="561032" y="350813"/>
                  </a:cubicBezTo>
                  <a:cubicBezTo>
                    <a:pt x="451822" y="362311"/>
                    <a:pt x="344663" y="315232"/>
                    <a:pt x="279159" y="226981"/>
                  </a:cubicBezTo>
                  <a:cubicBezTo>
                    <a:pt x="256499" y="195685"/>
                    <a:pt x="239013" y="159241"/>
                    <a:pt x="207920" y="136323"/>
                  </a:cubicBezTo>
                  <a:cubicBezTo>
                    <a:pt x="176827" y="113405"/>
                    <a:pt x="124988" y="111809"/>
                    <a:pt x="105895" y="145414"/>
                  </a:cubicBezTo>
                  <a:cubicBezTo>
                    <a:pt x="96456" y="162034"/>
                    <a:pt x="97384" y="182878"/>
                    <a:pt x="88702" y="199910"/>
                  </a:cubicBezTo>
                  <a:cubicBezTo>
                    <a:pt x="80021" y="216935"/>
                    <a:pt x="51829" y="226118"/>
                    <a:pt x="43468" y="208929"/>
                  </a:cubicBezTo>
                </a:path>
              </a:pathLst>
            </a:custGeom>
            <a:solidFill>
              <a:srgbClr val="2F2E41"/>
            </a:solidFill>
            <a:ln w="65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35" name="图形 446">
              <a:extLst>
                <a:ext uri="{FF2B5EF4-FFF2-40B4-BE49-F238E27FC236}">
                  <a16:creationId xmlns:a16="http://schemas.microsoft.com/office/drawing/2014/main" id="{7B293EC5-8968-0547-98B1-B4455114D22D}"/>
                </a:ext>
              </a:extLst>
            </p:cNvPr>
            <p:cNvSpPr/>
            <p:nvPr/>
          </p:nvSpPr>
          <p:spPr>
            <a:xfrm>
              <a:off x="7133993" y="2720568"/>
              <a:ext cx="391925" cy="392431"/>
            </a:xfrm>
            <a:custGeom>
              <a:avLst/>
              <a:gdLst>
                <a:gd name="connsiteX0" fmla="*/ 391926 w 391925"/>
                <a:gd name="connsiteY0" fmla="*/ 196216 h 392431"/>
                <a:gd name="connsiteX1" fmla="*/ 195963 w 391925"/>
                <a:gd name="connsiteY1" fmla="*/ 392431 h 392431"/>
                <a:gd name="connsiteX2" fmla="*/ 0 w 391925"/>
                <a:gd name="connsiteY2" fmla="*/ 196216 h 392431"/>
                <a:gd name="connsiteX3" fmla="*/ 195963 w 391925"/>
                <a:gd name="connsiteY3" fmla="*/ 0 h 392431"/>
                <a:gd name="connsiteX4" fmla="*/ 391926 w 391925"/>
                <a:gd name="connsiteY4" fmla="*/ 196216 h 392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1925" h="392431">
                  <a:moveTo>
                    <a:pt x="391926" y="196216"/>
                  </a:moveTo>
                  <a:cubicBezTo>
                    <a:pt x="391926" y="304582"/>
                    <a:pt x="304190" y="392431"/>
                    <a:pt x="195963" y="392431"/>
                  </a:cubicBezTo>
                  <a:cubicBezTo>
                    <a:pt x="87736" y="392431"/>
                    <a:pt x="0" y="304582"/>
                    <a:pt x="0" y="196216"/>
                  </a:cubicBezTo>
                  <a:cubicBezTo>
                    <a:pt x="0" y="87849"/>
                    <a:pt x="87736" y="0"/>
                    <a:pt x="195963" y="0"/>
                  </a:cubicBezTo>
                  <a:cubicBezTo>
                    <a:pt x="304190" y="0"/>
                    <a:pt x="391926" y="87849"/>
                    <a:pt x="391926" y="196216"/>
                  </a:cubicBezTo>
                  <a:close/>
                </a:path>
              </a:pathLst>
            </a:custGeom>
            <a:solidFill>
              <a:srgbClr val="2F2E41"/>
            </a:solidFill>
            <a:ln w="65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36" name="图形 446">
              <a:extLst>
                <a:ext uri="{FF2B5EF4-FFF2-40B4-BE49-F238E27FC236}">
                  <a16:creationId xmlns:a16="http://schemas.microsoft.com/office/drawing/2014/main" id="{7B293EC5-8968-0547-98B1-B4455114D22D}"/>
                </a:ext>
              </a:extLst>
            </p:cNvPr>
            <p:cNvSpPr/>
            <p:nvPr/>
          </p:nvSpPr>
          <p:spPr>
            <a:xfrm>
              <a:off x="7168339" y="2807075"/>
              <a:ext cx="320869" cy="321283"/>
            </a:xfrm>
            <a:custGeom>
              <a:avLst/>
              <a:gdLst>
                <a:gd name="connsiteX0" fmla="*/ 320870 w 320869"/>
                <a:gd name="connsiteY0" fmla="*/ 160642 h 321283"/>
                <a:gd name="connsiteX1" fmla="*/ 160435 w 320869"/>
                <a:gd name="connsiteY1" fmla="*/ 321283 h 321283"/>
                <a:gd name="connsiteX2" fmla="*/ 0 w 320869"/>
                <a:gd name="connsiteY2" fmla="*/ 160642 h 321283"/>
                <a:gd name="connsiteX3" fmla="*/ 160435 w 320869"/>
                <a:gd name="connsiteY3" fmla="*/ 0 h 321283"/>
                <a:gd name="connsiteX4" fmla="*/ 320870 w 320869"/>
                <a:gd name="connsiteY4" fmla="*/ 160642 h 32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0869" h="321283">
                  <a:moveTo>
                    <a:pt x="320870" y="160642"/>
                  </a:moveTo>
                  <a:cubicBezTo>
                    <a:pt x="320870" y="249362"/>
                    <a:pt x="249041" y="321283"/>
                    <a:pt x="160435" y="321283"/>
                  </a:cubicBezTo>
                  <a:cubicBezTo>
                    <a:pt x="71829" y="321283"/>
                    <a:pt x="0" y="249362"/>
                    <a:pt x="0" y="160642"/>
                  </a:cubicBezTo>
                  <a:cubicBezTo>
                    <a:pt x="0" y="71922"/>
                    <a:pt x="71829" y="0"/>
                    <a:pt x="160435" y="0"/>
                  </a:cubicBezTo>
                  <a:cubicBezTo>
                    <a:pt x="249041" y="0"/>
                    <a:pt x="320870" y="71922"/>
                    <a:pt x="320870" y="160642"/>
                  </a:cubicBezTo>
                  <a:close/>
                </a:path>
              </a:pathLst>
            </a:custGeom>
            <a:solidFill>
              <a:srgbClr val="FFB8B8"/>
            </a:solidFill>
            <a:ln w="65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37" name="图形 446">
              <a:extLst>
                <a:ext uri="{FF2B5EF4-FFF2-40B4-BE49-F238E27FC236}">
                  <a16:creationId xmlns:a16="http://schemas.microsoft.com/office/drawing/2014/main" id="{7B293EC5-8968-0547-98B1-B4455114D22D}"/>
                </a:ext>
              </a:extLst>
            </p:cNvPr>
            <p:cNvSpPr/>
            <p:nvPr/>
          </p:nvSpPr>
          <p:spPr>
            <a:xfrm>
              <a:off x="7182481" y="2760475"/>
              <a:ext cx="308795" cy="186021"/>
            </a:xfrm>
            <a:custGeom>
              <a:avLst/>
              <a:gdLst>
                <a:gd name="connsiteX0" fmla="*/ -212 w 308795"/>
                <a:gd name="connsiteY0" fmla="*/ 89012 h 186021"/>
                <a:gd name="connsiteX1" fmla="*/ 31691 w 308795"/>
                <a:gd name="connsiteY1" fmla="*/ 144619 h 186021"/>
                <a:gd name="connsiteX2" fmla="*/ 89174 w 308795"/>
                <a:gd name="connsiteY2" fmla="*/ 139485 h 186021"/>
                <a:gd name="connsiteX3" fmla="*/ 162523 w 308795"/>
                <a:gd name="connsiteY3" fmla="*/ 153534 h 186021"/>
                <a:gd name="connsiteX4" fmla="*/ 232188 w 308795"/>
                <a:gd name="connsiteY4" fmla="*/ 183980 h 186021"/>
                <a:gd name="connsiteX5" fmla="*/ 300494 w 308795"/>
                <a:gd name="connsiteY5" fmla="*/ 162037 h 186021"/>
                <a:gd name="connsiteX6" fmla="*/ 298488 w 308795"/>
                <a:gd name="connsiteY6" fmla="*/ 92269 h 186021"/>
                <a:gd name="connsiteX7" fmla="*/ 82910 w 308795"/>
                <a:gd name="connsiteY7" fmla="*/ 15470 h 186021"/>
                <a:gd name="connsiteX8" fmla="*/ 8189 w 308795"/>
                <a:gd name="connsiteY8" fmla="*/ 88240 h 186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8795" h="186021">
                  <a:moveTo>
                    <a:pt x="-212" y="89012"/>
                  </a:moveTo>
                  <a:cubicBezTo>
                    <a:pt x="21593" y="93787"/>
                    <a:pt x="14460" y="130414"/>
                    <a:pt x="31691" y="144619"/>
                  </a:cubicBezTo>
                  <a:cubicBezTo>
                    <a:pt x="47231" y="157432"/>
                    <a:pt x="69617" y="144253"/>
                    <a:pt x="89174" y="139485"/>
                  </a:cubicBezTo>
                  <a:cubicBezTo>
                    <a:pt x="113872" y="133461"/>
                    <a:pt x="139719" y="142285"/>
                    <a:pt x="162523" y="153534"/>
                  </a:cubicBezTo>
                  <a:cubicBezTo>
                    <a:pt x="185326" y="164784"/>
                    <a:pt x="207313" y="178741"/>
                    <a:pt x="232188" y="183980"/>
                  </a:cubicBezTo>
                  <a:cubicBezTo>
                    <a:pt x="257062" y="189219"/>
                    <a:pt x="286548" y="183313"/>
                    <a:pt x="300494" y="162037"/>
                  </a:cubicBezTo>
                  <a:cubicBezTo>
                    <a:pt x="313826" y="141689"/>
                    <a:pt x="308914" y="114252"/>
                    <a:pt x="298488" y="92269"/>
                  </a:cubicBezTo>
                  <a:cubicBezTo>
                    <a:pt x="260138" y="11454"/>
                    <a:pt x="163620" y="-22929"/>
                    <a:pt x="82910" y="15470"/>
                  </a:cubicBezTo>
                  <a:cubicBezTo>
                    <a:pt x="50667" y="30808"/>
                    <a:pt x="24395" y="56394"/>
                    <a:pt x="8189" y="88240"/>
                  </a:cubicBezTo>
                </a:path>
              </a:pathLst>
            </a:custGeom>
            <a:solidFill>
              <a:srgbClr val="2F2E41"/>
            </a:solidFill>
            <a:ln w="65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38" name="图形 446">
              <a:extLst>
                <a:ext uri="{FF2B5EF4-FFF2-40B4-BE49-F238E27FC236}">
                  <a16:creationId xmlns:a16="http://schemas.microsoft.com/office/drawing/2014/main" id="{7B293EC5-8968-0547-98B1-B4455114D22D}"/>
                </a:ext>
              </a:extLst>
            </p:cNvPr>
            <p:cNvSpPr/>
            <p:nvPr/>
          </p:nvSpPr>
          <p:spPr>
            <a:xfrm>
              <a:off x="6285611" y="5215399"/>
              <a:ext cx="4676982" cy="13081"/>
            </a:xfrm>
            <a:custGeom>
              <a:avLst/>
              <a:gdLst>
                <a:gd name="connsiteX0" fmla="*/ 4676772 w 4676982"/>
                <a:gd name="connsiteY0" fmla="*/ 6295 h 13081"/>
                <a:gd name="connsiteX1" fmla="*/ 4670240 w 4676982"/>
                <a:gd name="connsiteY1" fmla="*/ 12835 h 13081"/>
                <a:gd name="connsiteX2" fmla="*/ 6321 w 4676982"/>
                <a:gd name="connsiteY2" fmla="*/ 12835 h 13081"/>
                <a:gd name="connsiteX3" fmla="*/ -212 w 4676982"/>
                <a:gd name="connsiteY3" fmla="*/ 6295 h 13081"/>
                <a:gd name="connsiteX4" fmla="*/ 6321 w 4676982"/>
                <a:gd name="connsiteY4" fmla="*/ -246 h 13081"/>
                <a:gd name="connsiteX5" fmla="*/ 4670240 w 4676982"/>
                <a:gd name="connsiteY5" fmla="*/ -246 h 13081"/>
                <a:gd name="connsiteX6" fmla="*/ 4676772 w 4676982"/>
                <a:gd name="connsiteY6" fmla="*/ 6295 h 13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676982" h="13081">
                  <a:moveTo>
                    <a:pt x="4676772" y="6295"/>
                  </a:moveTo>
                  <a:cubicBezTo>
                    <a:pt x="4676759" y="9905"/>
                    <a:pt x="4673839" y="12822"/>
                    <a:pt x="4670240" y="12835"/>
                  </a:cubicBezTo>
                  <a:lnTo>
                    <a:pt x="6321" y="12835"/>
                  </a:lnTo>
                  <a:cubicBezTo>
                    <a:pt x="2708" y="12835"/>
                    <a:pt x="-212" y="9911"/>
                    <a:pt x="-212" y="6295"/>
                  </a:cubicBezTo>
                  <a:cubicBezTo>
                    <a:pt x="-212" y="2684"/>
                    <a:pt x="2708" y="-246"/>
                    <a:pt x="6321" y="-246"/>
                  </a:cubicBezTo>
                  <a:lnTo>
                    <a:pt x="4670240" y="-246"/>
                  </a:lnTo>
                  <a:cubicBezTo>
                    <a:pt x="4673839" y="-233"/>
                    <a:pt x="4676759" y="2691"/>
                    <a:pt x="4676772" y="6295"/>
                  </a:cubicBezTo>
                  <a:close/>
                </a:path>
              </a:pathLst>
            </a:custGeom>
            <a:solidFill>
              <a:srgbClr val="3F3D56"/>
            </a:solidFill>
            <a:ln w="65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</p:grpSp>
      <p:sp>
        <p:nvSpPr>
          <p:cNvPr id="454" name="任意形状 453">
            <a:extLst>
              <a:ext uri="{FF2B5EF4-FFF2-40B4-BE49-F238E27FC236}">
                <a16:creationId xmlns:a16="http://schemas.microsoft.com/office/drawing/2014/main" id="{DC3730B6-E1A9-154F-9DDD-E18CAAC395A3}"/>
              </a:ext>
            </a:extLst>
          </p:cNvPr>
          <p:cNvSpPr/>
          <p:nvPr/>
        </p:nvSpPr>
        <p:spPr>
          <a:xfrm>
            <a:off x="10913047" y="291769"/>
            <a:ext cx="757585" cy="794973"/>
          </a:xfrm>
          <a:custGeom>
            <a:avLst/>
            <a:gdLst>
              <a:gd name="connsiteX0" fmla="*/ 2933 w 757585"/>
              <a:gd name="connsiteY0" fmla="*/ 0 h 794973"/>
              <a:gd name="connsiteX1" fmla="*/ 528125 w 757585"/>
              <a:gd name="connsiteY1" fmla="*/ 0 h 794973"/>
              <a:gd name="connsiteX2" fmla="*/ 757585 w 757585"/>
              <a:gd name="connsiteY2" fmla="*/ 229460 h 794973"/>
              <a:gd name="connsiteX3" fmla="*/ 757585 w 757585"/>
              <a:gd name="connsiteY3" fmla="*/ 794973 h 794973"/>
              <a:gd name="connsiteX4" fmla="*/ 687972 w 757585"/>
              <a:gd name="connsiteY4" fmla="*/ 791458 h 794973"/>
              <a:gd name="connsiteX5" fmla="*/ 0 w 757585"/>
              <a:gd name="connsiteY5" fmla="*/ 29090 h 794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7585" h="794973">
                <a:moveTo>
                  <a:pt x="2933" y="0"/>
                </a:moveTo>
                <a:lnTo>
                  <a:pt x="528125" y="0"/>
                </a:lnTo>
                <a:cubicBezTo>
                  <a:pt x="654852" y="0"/>
                  <a:pt x="757585" y="102733"/>
                  <a:pt x="757585" y="229460"/>
                </a:cubicBezTo>
                <a:lnTo>
                  <a:pt x="757585" y="794973"/>
                </a:lnTo>
                <a:lnTo>
                  <a:pt x="687972" y="791458"/>
                </a:lnTo>
                <a:cubicBezTo>
                  <a:pt x="301548" y="752214"/>
                  <a:pt x="0" y="425867"/>
                  <a:pt x="0" y="29090"/>
                </a:cubicBezTo>
                <a:close/>
              </a:path>
            </a:pathLst>
          </a:custGeom>
          <a:solidFill>
            <a:srgbClr val="E973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grpSp>
        <p:nvGrpSpPr>
          <p:cNvPr id="457" name="组合 456">
            <a:extLst>
              <a:ext uri="{FF2B5EF4-FFF2-40B4-BE49-F238E27FC236}">
                <a16:creationId xmlns:a16="http://schemas.microsoft.com/office/drawing/2014/main" id="{BE1AD84E-98A6-2048-A81F-B5BEB26461DF}"/>
              </a:ext>
            </a:extLst>
          </p:cNvPr>
          <p:cNvGrpSpPr/>
          <p:nvPr/>
        </p:nvGrpSpPr>
        <p:grpSpPr>
          <a:xfrm>
            <a:off x="2885656" y="444421"/>
            <a:ext cx="195178" cy="466699"/>
            <a:chOff x="461558" y="1143139"/>
            <a:chExt cx="275901" cy="659719"/>
          </a:xfrm>
        </p:grpSpPr>
        <p:sp>
          <p:nvSpPr>
            <p:cNvPr id="458" name="图形 2">
              <a:extLst>
                <a:ext uri="{FF2B5EF4-FFF2-40B4-BE49-F238E27FC236}">
                  <a16:creationId xmlns:a16="http://schemas.microsoft.com/office/drawing/2014/main" id="{9A7400F5-0DB7-C74D-AE1C-8252C5F452E8}"/>
                </a:ext>
              </a:extLst>
            </p:cNvPr>
            <p:cNvSpPr/>
            <p:nvPr/>
          </p:nvSpPr>
          <p:spPr>
            <a:xfrm>
              <a:off x="461558" y="1211285"/>
              <a:ext cx="190822" cy="591573"/>
            </a:xfrm>
            <a:custGeom>
              <a:avLst/>
              <a:gdLst>
                <a:gd name="connsiteX0" fmla="*/ 7209 w 190822"/>
                <a:gd name="connsiteY0" fmla="*/ 591423 h 591573"/>
                <a:gd name="connsiteX1" fmla="*/ -276 w 190822"/>
                <a:gd name="connsiteY1" fmla="*/ 591277 h 591573"/>
                <a:gd name="connsiteX2" fmla="*/ 26294 w 190822"/>
                <a:gd name="connsiteY2" fmla="*/ 342831 h 591573"/>
                <a:gd name="connsiteX3" fmla="*/ 186247 w 190822"/>
                <a:gd name="connsiteY3" fmla="*/ -150 h 591573"/>
                <a:gd name="connsiteX4" fmla="*/ 190547 w 190822"/>
                <a:gd name="connsiteY4" fmla="*/ 5982 h 591573"/>
                <a:gd name="connsiteX5" fmla="*/ 7209 w 190822"/>
                <a:gd name="connsiteY5" fmla="*/ 591423 h 591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0822" h="591573">
                  <a:moveTo>
                    <a:pt x="7209" y="591423"/>
                  </a:moveTo>
                  <a:lnTo>
                    <a:pt x="-276" y="591277"/>
                  </a:lnTo>
                  <a:cubicBezTo>
                    <a:pt x="2621" y="507929"/>
                    <a:pt x="11501" y="424900"/>
                    <a:pt x="26294" y="342831"/>
                  </a:cubicBezTo>
                  <a:cubicBezTo>
                    <a:pt x="58657" y="167126"/>
                    <a:pt x="112473" y="51729"/>
                    <a:pt x="186247" y="-150"/>
                  </a:cubicBezTo>
                  <a:lnTo>
                    <a:pt x="190547" y="5982"/>
                  </a:lnTo>
                  <a:cubicBezTo>
                    <a:pt x="18211" y="127169"/>
                    <a:pt x="7299" y="586790"/>
                    <a:pt x="7209" y="591423"/>
                  </a:cubicBezTo>
                  <a:close/>
                </a:path>
              </a:pathLst>
            </a:custGeom>
            <a:solidFill>
              <a:schemeClr val="tx1"/>
            </a:solidFill>
            <a:ln w="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459" name="图形 2">
              <a:extLst>
                <a:ext uri="{FF2B5EF4-FFF2-40B4-BE49-F238E27FC236}">
                  <a16:creationId xmlns:a16="http://schemas.microsoft.com/office/drawing/2014/main" id="{3E7B1662-7377-DF46-ABBA-305AAE354272}"/>
                </a:ext>
              </a:extLst>
            </p:cNvPr>
            <p:cNvSpPr/>
            <p:nvPr/>
          </p:nvSpPr>
          <p:spPr>
            <a:xfrm>
              <a:off x="555113" y="1542898"/>
              <a:ext cx="86040" cy="258164"/>
            </a:xfrm>
            <a:custGeom>
              <a:avLst/>
              <a:gdLst>
                <a:gd name="connsiteX0" fmla="*/ 7209 w 86040"/>
                <a:gd name="connsiteY0" fmla="*/ 258014 h 258164"/>
                <a:gd name="connsiteX1" fmla="*/ -276 w 86040"/>
                <a:gd name="connsiteY1" fmla="*/ 257868 h 258164"/>
                <a:gd name="connsiteX2" fmla="*/ 81465 w 86040"/>
                <a:gd name="connsiteY2" fmla="*/ -150 h 258164"/>
                <a:gd name="connsiteX3" fmla="*/ 85765 w 86040"/>
                <a:gd name="connsiteY3" fmla="*/ 5985 h 258164"/>
                <a:gd name="connsiteX4" fmla="*/ 7209 w 86040"/>
                <a:gd name="connsiteY4" fmla="*/ 258014 h 258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040" h="258164">
                  <a:moveTo>
                    <a:pt x="7209" y="258014"/>
                  </a:moveTo>
                  <a:lnTo>
                    <a:pt x="-276" y="257868"/>
                  </a:lnTo>
                  <a:cubicBezTo>
                    <a:pt x="-115" y="249566"/>
                    <a:pt x="4563" y="53926"/>
                    <a:pt x="81465" y="-150"/>
                  </a:cubicBezTo>
                  <a:lnTo>
                    <a:pt x="85765" y="5985"/>
                  </a:lnTo>
                  <a:cubicBezTo>
                    <a:pt x="11965" y="57880"/>
                    <a:pt x="7246" y="256020"/>
                    <a:pt x="7209" y="258014"/>
                  </a:cubicBezTo>
                  <a:close/>
                </a:path>
              </a:pathLst>
            </a:custGeom>
            <a:solidFill>
              <a:schemeClr val="tx1"/>
            </a:solidFill>
            <a:ln w="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460" name="图形 2">
              <a:extLst>
                <a:ext uri="{FF2B5EF4-FFF2-40B4-BE49-F238E27FC236}">
                  <a16:creationId xmlns:a16="http://schemas.microsoft.com/office/drawing/2014/main" id="{5E39B747-2050-C542-8D21-237DC2980891}"/>
                </a:ext>
              </a:extLst>
            </p:cNvPr>
            <p:cNvSpPr/>
            <p:nvPr/>
          </p:nvSpPr>
          <p:spPr>
            <a:xfrm>
              <a:off x="657534" y="1143139"/>
              <a:ext cx="74844" cy="74959"/>
            </a:xfrm>
            <a:custGeom>
              <a:avLst/>
              <a:gdLst>
                <a:gd name="connsiteX0" fmla="*/ 74844 w 74844"/>
                <a:gd name="connsiteY0" fmla="*/ 37480 h 74959"/>
                <a:gd name="connsiteX1" fmla="*/ 37422 w 74844"/>
                <a:gd name="connsiteY1" fmla="*/ 74960 h 74959"/>
                <a:gd name="connsiteX2" fmla="*/ 0 w 74844"/>
                <a:gd name="connsiteY2" fmla="*/ 37480 h 74959"/>
                <a:gd name="connsiteX3" fmla="*/ 37422 w 74844"/>
                <a:gd name="connsiteY3" fmla="*/ 0 h 74959"/>
                <a:gd name="connsiteX4" fmla="*/ 74844 w 74844"/>
                <a:gd name="connsiteY4" fmla="*/ 37480 h 74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844" h="74959">
                  <a:moveTo>
                    <a:pt x="74844" y="37480"/>
                  </a:moveTo>
                  <a:cubicBezTo>
                    <a:pt x="74844" y="58179"/>
                    <a:pt x="58090" y="74960"/>
                    <a:pt x="37422" y="74960"/>
                  </a:cubicBezTo>
                  <a:cubicBezTo>
                    <a:pt x="16754" y="74960"/>
                    <a:pt x="0" y="58179"/>
                    <a:pt x="0" y="37480"/>
                  </a:cubicBezTo>
                  <a:cubicBezTo>
                    <a:pt x="0" y="16780"/>
                    <a:pt x="16754" y="0"/>
                    <a:pt x="37422" y="0"/>
                  </a:cubicBezTo>
                  <a:cubicBezTo>
                    <a:pt x="58090" y="0"/>
                    <a:pt x="74844" y="16780"/>
                    <a:pt x="74844" y="37480"/>
                  </a:cubicBezTo>
                  <a:close/>
                </a:path>
              </a:pathLst>
            </a:custGeom>
            <a:solidFill>
              <a:srgbClr val="F0764E"/>
            </a:solidFill>
            <a:ln w="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461" name="图形 2">
              <a:extLst>
                <a:ext uri="{FF2B5EF4-FFF2-40B4-BE49-F238E27FC236}">
                  <a16:creationId xmlns:a16="http://schemas.microsoft.com/office/drawing/2014/main" id="{EB599182-BEB4-D04A-ADCD-D1BB353A6F5D}"/>
                </a:ext>
              </a:extLst>
            </p:cNvPr>
            <p:cNvSpPr/>
            <p:nvPr/>
          </p:nvSpPr>
          <p:spPr>
            <a:xfrm>
              <a:off x="639002" y="1465465"/>
              <a:ext cx="74844" cy="74959"/>
            </a:xfrm>
            <a:custGeom>
              <a:avLst/>
              <a:gdLst>
                <a:gd name="connsiteX0" fmla="*/ 74844 w 74844"/>
                <a:gd name="connsiteY0" fmla="*/ 37480 h 74959"/>
                <a:gd name="connsiteX1" fmla="*/ 37422 w 74844"/>
                <a:gd name="connsiteY1" fmla="*/ 74960 h 74959"/>
                <a:gd name="connsiteX2" fmla="*/ 0 w 74844"/>
                <a:gd name="connsiteY2" fmla="*/ 37480 h 74959"/>
                <a:gd name="connsiteX3" fmla="*/ 37422 w 74844"/>
                <a:gd name="connsiteY3" fmla="*/ 0 h 74959"/>
                <a:gd name="connsiteX4" fmla="*/ 74844 w 74844"/>
                <a:gd name="connsiteY4" fmla="*/ 37480 h 74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844" h="74959">
                  <a:moveTo>
                    <a:pt x="74844" y="37480"/>
                  </a:moveTo>
                  <a:cubicBezTo>
                    <a:pt x="74844" y="58179"/>
                    <a:pt x="58090" y="74960"/>
                    <a:pt x="37422" y="74960"/>
                  </a:cubicBezTo>
                  <a:cubicBezTo>
                    <a:pt x="16754" y="74960"/>
                    <a:pt x="0" y="58179"/>
                    <a:pt x="0" y="37480"/>
                  </a:cubicBezTo>
                  <a:cubicBezTo>
                    <a:pt x="0" y="16780"/>
                    <a:pt x="16754" y="0"/>
                    <a:pt x="37422" y="0"/>
                  </a:cubicBezTo>
                  <a:cubicBezTo>
                    <a:pt x="58090" y="0"/>
                    <a:pt x="74844" y="16780"/>
                    <a:pt x="74844" y="37480"/>
                  </a:cubicBezTo>
                  <a:close/>
                </a:path>
              </a:pathLst>
            </a:custGeom>
            <a:solidFill>
              <a:srgbClr val="F0764E"/>
            </a:solidFill>
            <a:ln w="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462" name="图形 2">
              <a:extLst>
                <a:ext uri="{FF2B5EF4-FFF2-40B4-BE49-F238E27FC236}">
                  <a16:creationId xmlns:a16="http://schemas.microsoft.com/office/drawing/2014/main" id="{DA2D2915-560E-5346-9005-B50D8398ECFB}"/>
                </a:ext>
              </a:extLst>
            </p:cNvPr>
            <p:cNvSpPr/>
            <p:nvPr/>
          </p:nvSpPr>
          <p:spPr>
            <a:xfrm>
              <a:off x="495486" y="1162872"/>
              <a:ext cx="51275" cy="162924"/>
            </a:xfrm>
            <a:custGeom>
              <a:avLst/>
              <a:gdLst>
                <a:gd name="connsiteX0" fmla="*/ 49394 w 51275"/>
                <a:gd name="connsiteY0" fmla="*/ 77545 h 162924"/>
                <a:gd name="connsiteX1" fmla="*/ 38096 w 51275"/>
                <a:gd name="connsiteY1" fmla="*/ 162774 h 162924"/>
                <a:gd name="connsiteX2" fmla="*/ 1332 w 51275"/>
                <a:gd name="connsiteY2" fmla="*/ 85079 h 162924"/>
                <a:gd name="connsiteX3" fmla="*/ 12626 w 51275"/>
                <a:gd name="connsiteY3" fmla="*/ -150 h 162924"/>
                <a:gd name="connsiteX4" fmla="*/ 49394 w 51275"/>
                <a:gd name="connsiteY4" fmla="*/ 77545 h 162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275" h="162924">
                  <a:moveTo>
                    <a:pt x="49394" y="77545"/>
                  </a:moveTo>
                  <a:cubicBezTo>
                    <a:pt x="56425" y="122536"/>
                    <a:pt x="38096" y="162774"/>
                    <a:pt x="38096" y="162774"/>
                  </a:cubicBezTo>
                  <a:cubicBezTo>
                    <a:pt x="38096" y="162774"/>
                    <a:pt x="8364" y="130070"/>
                    <a:pt x="1332" y="85079"/>
                  </a:cubicBezTo>
                  <a:cubicBezTo>
                    <a:pt x="-5703" y="40088"/>
                    <a:pt x="12626" y="-150"/>
                    <a:pt x="12626" y="-150"/>
                  </a:cubicBezTo>
                  <a:cubicBezTo>
                    <a:pt x="12626" y="-150"/>
                    <a:pt x="42362" y="32555"/>
                    <a:pt x="49394" y="77545"/>
                  </a:cubicBezTo>
                  <a:close/>
                </a:path>
              </a:pathLst>
            </a:custGeom>
            <a:solidFill>
              <a:schemeClr val="tx1">
                <a:alpha val="23738"/>
              </a:schemeClr>
            </a:solidFill>
            <a:ln w="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463" name="图形 2">
              <a:extLst>
                <a:ext uri="{FF2B5EF4-FFF2-40B4-BE49-F238E27FC236}">
                  <a16:creationId xmlns:a16="http://schemas.microsoft.com/office/drawing/2014/main" id="{E56A3A5B-CD02-2846-9953-F0431B6C5D51}"/>
                </a:ext>
              </a:extLst>
            </p:cNvPr>
            <p:cNvSpPr/>
            <p:nvPr/>
          </p:nvSpPr>
          <p:spPr>
            <a:xfrm>
              <a:off x="581713" y="1296059"/>
              <a:ext cx="155746" cy="61464"/>
            </a:xfrm>
            <a:custGeom>
              <a:avLst/>
              <a:gdLst>
                <a:gd name="connsiteX0" fmla="*/ 85488 w 155746"/>
                <a:gd name="connsiteY0" fmla="*/ 53624 h 61464"/>
                <a:gd name="connsiteX1" fmla="*/ -276 w 155746"/>
                <a:gd name="connsiteY1" fmla="*/ 57334 h 61464"/>
                <a:gd name="connsiteX2" fmla="*/ 69704 w 155746"/>
                <a:gd name="connsiteY2" fmla="*/ 7539 h 61464"/>
                <a:gd name="connsiteX3" fmla="*/ 155471 w 155746"/>
                <a:gd name="connsiteY3" fmla="*/ 3828 h 61464"/>
                <a:gd name="connsiteX4" fmla="*/ 85488 w 155746"/>
                <a:gd name="connsiteY4" fmla="*/ 53624 h 61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746" h="61464">
                  <a:moveTo>
                    <a:pt x="85488" y="53624"/>
                  </a:moveTo>
                  <a:cubicBezTo>
                    <a:pt x="42479" y="68402"/>
                    <a:pt x="-276" y="57334"/>
                    <a:pt x="-276" y="57334"/>
                  </a:cubicBezTo>
                  <a:cubicBezTo>
                    <a:pt x="-276" y="57334"/>
                    <a:pt x="26695" y="22313"/>
                    <a:pt x="69704" y="7539"/>
                  </a:cubicBezTo>
                  <a:cubicBezTo>
                    <a:pt x="112713" y="-7236"/>
                    <a:pt x="155471" y="3828"/>
                    <a:pt x="155471" y="3828"/>
                  </a:cubicBezTo>
                  <a:cubicBezTo>
                    <a:pt x="155471" y="3828"/>
                    <a:pt x="128497" y="38849"/>
                    <a:pt x="85488" y="53624"/>
                  </a:cubicBezTo>
                  <a:close/>
                </a:path>
              </a:pathLst>
            </a:custGeom>
            <a:solidFill>
              <a:schemeClr val="tx1">
                <a:alpha val="23738"/>
              </a:schemeClr>
            </a:solidFill>
            <a:ln w="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464" name="图形 2">
              <a:extLst>
                <a:ext uri="{FF2B5EF4-FFF2-40B4-BE49-F238E27FC236}">
                  <a16:creationId xmlns:a16="http://schemas.microsoft.com/office/drawing/2014/main" id="{9A3ED6AC-0D4E-9148-A186-910112FB03C1}"/>
                </a:ext>
              </a:extLst>
            </p:cNvPr>
            <p:cNvSpPr/>
            <p:nvPr/>
          </p:nvSpPr>
          <p:spPr>
            <a:xfrm>
              <a:off x="608743" y="1597223"/>
              <a:ext cx="109167" cy="43423"/>
            </a:xfrm>
            <a:custGeom>
              <a:avLst/>
              <a:gdLst>
                <a:gd name="connsiteX0" fmla="*/ 59843 w 109167"/>
                <a:gd name="connsiteY0" fmla="*/ 37913 h 43423"/>
                <a:gd name="connsiteX1" fmla="*/ -276 w 109167"/>
                <a:gd name="connsiteY1" fmla="*/ 40510 h 43423"/>
                <a:gd name="connsiteX2" fmla="*/ 108892 w 109167"/>
                <a:gd name="connsiteY2" fmla="*/ 3008 h 43423"/>
                <a:gd name="connsiteX3" fmla="*/ 59843 w 109167"/>
                <a:gd name="connsiteY3" fmla="*/ 37913 h 43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9167" h="43423">
                  <a:moveTo>
                    <a:pt x="59843" y="37913"/>
                  </a:moveTo>
                  <a:cubicBezTo>
                    <a:pt x="40376" y="44033"/>
                    <a:pt x="19644" y="44933"/>
                    <a:pt x="-276" y="40510"/>
                  </a:cubicBezTo>
                  <a:cubicBezTo>
                    <a:pt x="25564" y="7566"/>
                    <a:pt x="68304" y="-7119"/>
                    <a:pt x="108892" y="3008"/>
                  </a:cubicBezTo>
                  <a:cubicBezTo>
                    <a:pt x="95877" y="18742"/>
                    <a:pt x="78962" y="30780"/>
                    <a:pt x="59843" y="37913"/>
                  </a:cubicBezTo>
                  <a:close/>
                </a:path>
              </a:pathLst>
            </a:custGeom>
            <a:solidFill>
              <a:schemeClr val="tx1">
                <a:alpha val="23738"/>
              </a:schemeClr>
            </a:solidFill>
            <a:ln w="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</p:grpSp>
      <p:sp>
        <p:nvSpPr>
          <p:cNvPr id="24" name="矩形 23">
            <a:extLst>
              <a:ext uri="{FF2B5EF4-FFF2-40B4-BE49-F238E27FC236}">
                <a16:creationId xmlns:a16="http://schemas.microsoft.com/office/drawing/2014/main" id="{05687A96-F2CE-C74E-8B65-B8B4BF2DDE91}"/>
              </a:ext>
            </a:extLst>
          </p:cNvPr>
          <p:cNvSpPr/>
          <p:nvPr/>
        </p:nvSpPr>
        <p:spPr>
          <a:xfrm>
            <a:off x="1195467" y="4178114"/>
            <a:ext cx="233910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spc="100" dirty="0">
                <a:solidFill>
                  <a:schemeClr val="bg1"/>
                </a:solidFill>
                <a:latin typeface="Source Han Serif CN Light" panose="02020400000000000000" pitchFamily="18" charset="-128"/>
                <a:ea typeface="Source Han Serif CN Light" panose="02020400000000000000" pitchFamily="18" charset="-128"/>
              </a:rPr>
              <a:t>汇报人：文子有文</a:t>
            </a:r>
          </a:p>
        </p:txBody>
      </p:sp>
    </p:spTree>
    <p:extLst>
      <p:ext uri="{BB962C8B-B14F-4D97-AF65-F5344CB8AC3E}">
        <p14:creationId xmlns:p14="http://schemas.microsoft.com/office/powerpoint/2010/main" val="4929887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0764E"/>
            </a:gs>
            <a:gs pos="99000">
              <a:srgbClr val="F39469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" name="任意形状 454">
            <a:extLst>
              <a:ext uri="{FF2B5EF4-FFF2-40B4-BE49-F238E27FC236}">
                <a16:creationId xmlns:a16="http://schemas.microsoft.com/office/drawing/2014/main" id="{3BDD3B10-9BCF-2844-A0DC-46EE2E36E2E9}"/>
              </a:ext>
            </a:extLst>
          </p:cNvPr>
          <p:cNvSpPr/>
          <p:nvPr/>
        </p:nvSpPr>
        <p:spPr>
          <a:xfrm>
            <a:off x="1" y="0"/>
            <a:ext cx="1881395" cy="1822240"/>
          </a:xfrm>
          <a:custGeom>
            <a:avLst/>
            <a:gdLst>
              <a:gd name="connsiteX0" fmla="*/ 0 w 1881395"/>
              <a:gd name="connsiteY0" fmla="*/ 0 h 1822240"/>
              <a:gd name="connsiteX1" fmla="*/ 1716952 w 1881395"/>
              <a:gd name="connsiteY1" fmla="*/ 0 h 1822240"/>
              <a:gd name="connsiteX2" fmla="*/ 1785456 w 1881395"/>
              <a:gd name="connsiteY2" fmla="*/ 126210 h 1822240"/>
              <a:gd name="connsiteX3" fmla="*/ 1881395 w 1881395"/>
              <a:gd name="connsiteY3" fmla="*/ 601411 h 1822240"/>
              <a:gd name="connsiteX4" fmla="*/ 660566 w 1881395"/>
              <a:gd name="connsiteY4" fmla="*/ 1822240 h 1822240"/>
              <a:gd name="connsiteX5" fmla="*/ 78647 w 1881395"/>
              <a:gd name="connsiteY5" fmla="*/ 1674893 h 1822240"/>
              <a:gd name="connsiteX6" fmla="*/ 0 w 1881395"/>
              <a:gd name="connsiteY6" fmla="*/ 1627114 h 1822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81395" h="1822240">
                <a:moveTo>
                  <a:pt x="0" y="0"/>
                </a:moveTo>
                <a:lnTo>
                  <a:pt x="1716952" y="0"/>
                </a:lnTo>
                <a:lnTo>
                  <a:pt x="1785456" y="126210"/>
                </a:lnTo>
                <a:cubicBezTo>
                  <a:pt x="1847234" y="272267"/>
                  <a:pt x="1881395" y="432850"/>
                  <a:pt x="1881395" y="601411"/>
                </a:cubicBezTo>
                <a:cubicBezTo>
                  <a:pt x="1881395" y="1275656"/>
                  <a:pt x="1334811" y="1822240"/>
                  <a:pt x="660566" y="1822240"/>
                </a:cubicBezTo>
                <a:cubicBezTo>
                  <a:pt x="449865" y="1822240"/>
                  <a:pt x="251630" y="1768863"/>
                  <a:pt x="78647" y="1674893"/>
                </a:cubicBezTo>
                <a:lnTo>
                  <a:pt x="0" y="1627114"/>
                </a:lnTo>
                <a:close/>
              </a:path>
            </a:pathLst>
          </a:custGeom>
          <a:solidFill>
            <a:srgbClr val="F2895E">
              <a:alpha val="6131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456" name="任意形状 455">
            <a:extLst>
              <a:ext uri="{FF2B5EF4-FFF2-40B4-BE49-F238E27FC236}">
                <a16:creationId xmlns:a16="http://schemas.microsoft.com/office/drawing/2014/main" id="{26A172A4-A6AC-AA42-BB75-47E3EE9791A5}"/>
              </a:ext>
            </a:extLst>
          </p:cNvPr>
          <p:cNvSpPr/>
          <p:nvPr/>
        </p:nvSpPr>
        <p:spPr>
          <a:xfrm>
            <a:off x="0" y="5500124"/>
            <a:ext cx="1361051" cy="1357876"/>
          </a:xfrm>
          <a:custGeom>
            <a:avLst/>
            <a:gdLst>
              <a:gd name="connsiteX0" fmla="*/ 300038 w 1361051"/>
              <a:gd name="connsiteY0" fmla="*/ 0 h 1357876"/>
              <a:gd name="connsiteX1" fmla="*/ 1361051 w 1361051"/>
              <a:gd name="connsiteY1" fmla="*/ 1061014 h 1357876"/>
              <a:gd name="connsiteX2" fmla="*/ 1339495 w 1361051"/>
              <a:gd name="connsiteY2" fmla="*/ 1274845 h 1357876"/>
              <a:gd name="connsiteX3" fmla="*/ 1313721 w 1361051"/>
              <a:gd name="connsiteY3" fmla="*/ 1357876 h 1357876"/>
              <a:gd name="connsiteX4" fmla="*/ 1050117 w 1361051"/>
              <a:gd name="connsiteY4" fmla="*/ 1357876 h 1357876"/>
              <a:gd name="connsiteX5" fmla="*/ 1091714 w 1361051"/>
              <a:gd name="connsiteY5" fmla="*/ 1223872 h 1357876"/>
              <a:gd name="connsiteX6" fmla="*/ 1108132 w 1361051"/>
              <a:gd name="connsiteY6" fmla="*/ 1061013 h 1357876"/>
              <a:gd name="connsiteX7" fmla="*/ 300037 w 1361051"/>
              <a:gd name="connsiteY7" fmla="*/ 252919 h 1357876"/>
              <a:gd name="connsiteX8" fmla="*/ 59735 w 1361051"/>
              <a:gd name="connsiteY8" fmla="*/ 289249 h 1357876"/>
              <a:gd name="connsiteX9" fmla="*/ 0 w 1361051"/>
              <a:gd name="connsiteY9" fmla="*/ 311112 h 1357876"/>
              <a:gd name="connsiteX10" fmla="*/ 0 w 1361051"/>
              <a:gd name="connsiteY10" fmla="*/ 43722 h 1357876"/>
              <a:gd name="connsiteX11" fmla="*/ 86206 w 1361051"/>
              <a:gd name="connsiteY11" fmla="*/ 21556 h 1357876"/>
              <a:gd name="connsiteX12" fmla="*/ 300038 w 1361051"/>
              <a:gd name="connsiteY12" fmla="*/ 0 h 1357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61051" h="1357876">
                <a:moveTo>
                  <a:pt x="300038" y="0"/>
                </a:moveTo>
                <a:cubicBezTo>
                  <a:pt x="886019" y="0"/>
                  <a:pt x="1361051" y="475032"/>
                  <a:pt x="1361051" y="1061014"/>
                </a:cubicBezTo>
                <a:cubicBezTo>
                  <a:pt x="1361051" y="1134261"/>
                  <a:pt x="1353629" y="1205775"/>
                  <a:pt x="1339495" y="1274845"/>
                </a:cubicBezTo>
                <a:lnTo>
                  <a:pt x="1313721" y="1357876"/>
                </a:lnTo>
                <a:lnTo>
                  <a:pt x="1050117" y="1357876"/>
                </a:lnTo>
                <a:lnTo>
                  <a:pt x="1091714" y="1223872"/>
                </a:lnTo>
                <a:cubicBezTo>
                  <a:pt x="1102479" y="1171267"/>
                  <a:pt x="1108132" y="1116800"/>
                  <a:pt x="1108132" y="1061013"/>
                </a:cubicBezTo>
                <a:cubicBezTo>
                  <a:pt x="1108132" y="614715"/>
                  <a:pt x="746336" y="252919"/>
                  <a:pt x="300037" y="252919"/>
                </a:cubicBezTo>
                <a:cubicBezTo>
                  <a:pt x="216356" y="252919"/>
                  <a:pt x="135646" y="265638"/>
                  <a:pt x="59735" y="289249"/>
                </a:cubicBezTo>
                <a:lnTo>
                  <a:pt x="0" y="311112"/>
                </a:lnTo>
                <a:lnTo>
                  <a:pt x="0" y="43722"/>
                </a:lnTo>
                <a:lnTo>
                  <a:pt x="86206" y="21556"/>
                </a:lnTo>
                <a:cubicBezTo>
                  <a:pt x="155276" y="7423"/>
                  <a:pt x="226790" y="0"/>
                  <a:pt x="300038" y="0"/>
                </a:cubicBezTo>
                <a:close/>
              </a:path>
            </a:pathLst>
          </a:custGeom>
          <a:solidFill>
            <a:srgbClr val="F289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10" name="圆角矩形 9">
            <a:extLst>
              <a:ext uri="{FF2B5EF4-FFF2-40B4-BE49-F238E27FC236}">
                <a16:creationId xmlns:a16="http://schemas.microsoft.com/office/drawing/2014/main" id="{C71197E9-F5DD-B446-BF0B-6A2CAB93B176}"/>
              </a:ext>
            </a:extLst>
          </p:cNvPr>
          <p:cNvSpPr/>
          <p:nvPr/>
        </p:nvSpPr>
        <p:spPr>
          <a:xfrm>
            <a:off x="529389" y="296863"/>
            <a:ext cx="11141243" cy="6264275"/>
          </a:xfrm>
          <a:prstGeom prst="roundRect">
            <a:avLst>
              <a:gd name="adj" fmla="val 366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14" name="任意形状 13">
            <a:extLst>
              <a:ext uri="{FF2B5EF4-FFF2-40B4-BE49-F238E27FC236}">
                <a16:creationId xmlns:a16="http://schemas.microsoft.com/office/drawing/2014/main" id="{238987CC-80CA-4F4D-8F50-16E4C69FBA32}"/>
              </a:ext>
            </a:extLst>
          </p:cNvPr>
          <p:cNvSpPr/>
          <p:nvPr/>
        </p:nvSpPr>
        <p:spPr>
          <a:xfrm>
            <a:off x="521368" y="5525670"/>
            <a:ext cx="831662" cy="1035467"/>
          </a:xfrm>
          <a:custGeom>
            <a:avLst/>
            <a:gdLst>
              <a:gd name="connsiteX0" fmla="*/ 0 w 831662"/>
              <a:gd name="connsiteY0" fmla="*/ 0 h 1035467"/>
              <a:gd name="connsiteX1" fmla="*/ 86162 w 831662"/>
              <a:gd name="connsiteY1" fmla="*/ 22154 h 1035467"/>
              <a:gd name="connsiteX2" fmla="*/ 831662 w 831662"/>
              <a:gd name="connsiteY2" fmla="*/ 1035467 h 1035467"/>
              <a:gd name="connsiteX3" fmla="*/ 831662 w 831662"/>
              <a:gd name="connsiteY3" fmla="*/ 1035467 h 1035467"/>
              <a:gd name="connsiteX4" fmla="*/ 578743 w 831662"/>
              <a:gd name="connsiteY4" fmla="*/ 1035467 h 1035467"/>
              <a:gd name="connsiteX5" fmla="*/ 578743 w 831662"/>
              <a:gd name="connsiteY5" fmla="*/ 1035466 h 1035467"/>
              <a:gd name="connsiteX6" fmla="*/ 10951 w 831662"/>
              <a:gd name="connsiteY6" fmla="*/ 263702 h 1035467"/>
              <a:gd name="connsiteX7" fmla="*/ 0 w 831662"/>
              <a:gd name="connsiteY7" fmla="*/ 260886 h 1035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1662" h="1035467">
                <a:moveTo>
                  <a:pt x="0" y="0"/>
                </a:moveTo>
                <a:lnTo>
                  <a:pt x="86162" y="22154"/>
                </a:lnTo>
                <a:cubicBezTo>
                  <a:pt x="518067" y="156491"/>
                  <a:pt x="831662" y="559357"/>
                  <a:pt x="831662" y="1035467"/>
                </a:cubicBezTo>
                <a:lnTo>
                  <a:pt x="831662" y="1035467"/>
                </a:lnTo>
                <a:lnTo>
                  <a:pt x="578743" y="1035467"/>
                </a:lnTo>
                <a:lnTo>
                  <a:pt x="578743" y="1035466"/>
                </a:lnTo>
                <a:cubicBezTo>
                  <a:pt x="578743" y="672849"/>
                  <a:pt x="339901" y="366016"/>
                  <a:pt x="10951" y="263702"/>
                </a:cubicBezTo>
                <a:lnTo>
                  <a:pt x="0" y="260886"/>
                </a:lnTo>
                <a:close/>
              </a:path>
            </a:pathLst>
          </a:custGeom>
          <a:solidFill>
            <a:srgbClr val="F2895E">
              <a:alpha val="2376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A2919E6A-BD06-614E-A1EB-C13C4ADB08E6}"/>
              </a:ext>
            </a:extLst>
          </p:cNvPr>
          <p:cNvSpPr/>
          <p:nvPr/>
        </p:nvSpPr>
        <p:spPr>
          <a:xfrm>
            <a:off x="11226125" y="5934034"/>
            <a:ext cx="923966" cy="923966"/>
          </a:xfrm>
          <a:prstGeom prst="ellipse">
            <a:avLst/>
          </a:prstGeom>
          <a:solidFill>
            <a:srgbClr val="E973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F3E255F0-9273-CA45-9AA8-FB249C4AF5D2}"/>
              </a:ext>
            </a:extLst>
          </p:cNvPr>
          <p:cNvSpPr/>
          <p:nvPr/>
        </p:nvSpPr>
        <p:spPr>
          <a:xfrm>
            <a:off x="116387" y="57232"/>
            <a:ext cx="1088358" cy="1088358"/>
          </a:xfrm>
          <a:prstGeom prst="ellipse">
            <a:avLst/>
          </a:prstGeom>
          <a:solidFill>
            <a:srgbClr val="F2895E">
              <a:alpha val="6131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454" name="任意形状 453">
            <a:extLst>
              <a:ext uri="{FF2B5EF4-FFF2-40B4-BE49-F238E27FC236}">
                <a16:creationId xmlns:a16="http://schemas.microsoft.com/office/drawing/2014/main" id="{DC3730B6-E1A9-154F-9DDD-E18CAAC395A3}"/>
              </a:ext>
            </a:extLst>
          </p:cNvPr>
          <p:cNvSpPr/>
          <p:nvPr/>
        </p:nvSpPr>
        <p:spPr>
          <a:xfrm>
            <a:off x="10913047" y="291769"/>
            <a:ext cx="757585" cy="794973"/>
          </a:xfrm>
          <a:custGeom>
            <a:avLst/>
            <a:gdLst>
              <a:gd name="connsiteX0" fmla="*/ 2933 w 757585"/>
              <a:gd name="connsiteY0" fmla="*/ 0 h 794973"/>
              <a:gd name="connsiteX1" fmla="*/ 528125 w 757585"/>
              <a:gd name="connsiteY1" fmla="*/ 0 h 794973"/>
              <a:gd name="connsiteX2" fmla="*/ 757585 w 757585"/>
              <a:gd name="connsiteY2" fmla="*/ 229460 h 794973"/>
              <a:gd name="connsiteX3" fmla="*/ 757585 w 757585"/>
              <a:gd name="connsiteY3" fmla="*/ 794973 h 794973"/>
              <a:gd name="connsiteX4" fmla="*/ 687972 w 757585"/>
              <a:gd name="connsiteY4" fmla="*/ 791458 h 794973"/>
              <a:gd name="connsiteX5" fmla="*/ 0 w 757585"/>
              <a:gd name="connsiteY5" fmla="*/ 29090 h 794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7585" h="794973">
                <a:moveTo>
                  <a:pt x="2933" y="0"/>
                </a:moveTo>
                <a:lnTo>
                  <a:pt x="528125" y="0"/>
                </a:lnTo>
                <a:cubicBezTo>
                  <a:pt x="654852" y="0"/>
                  <a:pt x="757585" y="102733"/>
                  <a:pt x="757585" y="229460"/>
                </a:cubicBezTo>
                <a:lnTo>
                  <a:pt x="757585" y="794973"/>
                </a:lnTo>
                <a:lnTo>
                  <a:pt x="687972" y="791458"/>
                </a:lnTo>
                <a:cubicBezTo>
                  <a:pt x="301548" y="752214"/>
                  <a:pt x="0" y="425867"/>
                  <a:pt x="0" y="29090"/>
                </a:cubicBezTo>
                <a:close/>
              </a:path>
            </a:pathLst>
          </a:custGeom>
          <a:solidFill>
            <a:srgbClr val="E973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B188BECB-C0C2-5B4D-ABEC-CB49B698300B}"/>
              </a:ext>
            </a:extLst>
          </p:cNvPr>
          <p:cNvSpPr txBox="1"/>
          <p:nvPr/>
        </p:nvSpPr>
        <p:spPr>
          <a:xfrm>
            <a:off x="5264502" y="4553821"/>
            <a:ext cx="16629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pc="100" dirty="0">
                <a:solidFill>
                  <a:srgbClr val="413C41"/>
                </a:solidFill>
                <a:latin typeface="Source Han Serif CN SemiBold" panose="02020400000000000000" pitchFamily="18" charset="-128"/>
                <a:ea typeface="Source Han Serif CN SemiBold" panose="02020400000000000000" pitchFamily="18" charset="-128"/>
              </a:rPr>
              <a:t>教学</a:t>
            </a:r>
            <a:r>
              <a:rPr lang="zh-CN" altLang="en-US" sz="2800" b="1" spc="100" dirty="0">
                <a:solidFill>
                  <a:srgbClr val="E9734C"/>
                </a:solidFill>
                <a:latin typeface="Source Han Serif CN SemiBold" panose="02020400000000000000" pitchFamily="18" charset="-128"/>
                <a:ea typeface="Source Han Serif CN SemiBold" panose="02020400000000000000" pitchFamily="18" charset="-128"/>
              </a:rPr>
              <a:t>反思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B7F0829B-E1A9-9543-BF36-30505F502FC8}"/>
              </a:ext>
            </a:extLst>
          </p:cNvPr>
          <p:cNvSpPr txBox="1"/>
          <p:nvPr/>
        </p:nvSpPr>
        <p:spPr>
          <a:xfrm>
            <a:off x="4458135" y="5089651"/>
            <a:ext cx="32757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spc="100" dirty="0">
                <a:solidFill>
                  <a:srgbClr val="413C41">
                    <a:alpha val="85000"/>
                  </a:srgbClr>
                </a:solidFill>
                <a:latin typeface="Source Han Serif CN Light" panose="02020400000000000000" pitchFamily="18" charset="-128"/>
                <a:ea typeface="Source Han Serif CN Light" panose="02020400000000000000" pitchFamily="18" charset="-128"/>
              </a:rPr>
              <a:t>REFLECTION ON TEACHING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9C094A0A-7AAA-E246-8A0D-2301C0BDFB08}"/>
              </a:ext>
            </a:extLst>
          </p:cNvPr>
          <p:cNvGrpSpPr/>
          <p:nvPr/>
        </p:nvGrpSpPr>
        <p:grpSpPr>
          <a:xfrm>
            <a:off x="4576688" y="1285788"/>
            <a:ext cx="3038624" cy="3038624"/>
            <a:chOff x="4666059" y="1285788"/>
            <a:chExt cx="3038624" cy="3038624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3DBB061B-45B0-254D-AF37-56F004CCE8E9}"/>
                </a:ext>
              </a:extLst>
            </p:cNvPr>
            <p:cNvSpPr/>
            <p:nvPr/>
          </p:nvSpPr>
          <p:spPr>
            <a:xfrm>
              <a:off x="4666059" y="1285788"/>
              <a:ext cx="3038624" cy="3038624"/>
            </a:xfrm>
            <a:prstGeom prst="ellipse">
              <a:avLst/>
            </a:prstGeom>
            <a:solidFill>
              <a:srgbClr val="E9734C">
                <a:alpha val="54605"/>
              </a:srgbClr>
            </a:solidFill>
            <a:ln>
              <a:solidFill>
                <a:srgbClr val="E9734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43" name="图形 1">
              <a:extLst>
                <a:ext uri="{FF2B5EF4-FFF2-40B4-BE49-F238E27FC236}">
                  <a16:creationId xmlns:a16="http://schemas.microsoft.com/office/drawing/2014/main" id="{8EAF3EF5-0255-8749-9EDA-CC04AF247BC8}"/>
                </a:ext>
              </a:extLst>
            </p:cNvPr>
            <p:cNvSpPr/>
            <p:nvPr/>
          </p:nvSpPr>
          <p:spPr>
            <a:xfrm>
              <a:off x="4740470" y="1438595"/>
              <a:ext cx="2889803" cy="2885817"/>
            </a:xfrm>
            <a:custGeom>
              <a:avLst/>
              <a:gdLst>
                <a:gd name="connsiteX0" fmla="*/ 2611352 w 2611352"/>
                <a:gd name="connsiteY0" fmla="*/ 1303875 h 2607750"/>
                <a:gd name="connsiteX1" fmla="*/ 1305676 w 2611352"/>
                <a:gd name="connsiteY1" fmla="*/ 2607750 h 2607750"/>
                <a:gd name="connsiteX2" fmla="*/ 0 w 2611352"/>
                <a:gd name="connsiteY2" fmla="*/ 1303875 h 2607750"/>
                <a:gd name="connsiteX3" fmla="*/ 1305676 w 2611352"/>
                <a:gd name="connsiteY3" fmla="*/ 0 h 2607750"/>
                <a:gd name="connsiteX4" fmla="*/ 2611352 w 2611352"/>
                <a:gd name="connsiteY4" fmla="*/ 1303875 h 2607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11352" h="2607750">
                  <a:moveTo>
                    <a:pt x="2611352" y="1303875"/>
                  </a:moveTo>
                  <a:cubicBezTo>
                    <a:pt x="2611352" y="2023985"/>
                    <a:pt x="2026781" y="2607750"/>
                    <a:pt x="1305676" y="2607750"/>
                  </a:cubicBezTo>
                  <a:cubicBezTo>
                    <a:pt x="584571" y="2607750"/>
                    <a:pt x="0" y="2023985"/>
                    <a:pt x="0" y="1303875"/>
                  </a:cubicBezTo>
                  <a:cubicBezTo>
                    <a:pt x="0" y="583765"/>
                    <a:pt x="584571" y="0"/>
                    <a:pt x="1305676" y="0"/>
                  </a:cubicBezTo>
                  <a:cubicBezTo>
                    <a:pt x="2026781" y="0"/>
                    <a:pt x="2611352" y="583765"/>
                    <a:pt x="2611352" y="1303875"/>
                  </a:cubicBezTo>
                  <a:close/>
                </a:path>
              </a:pathLst>
            </a:custGeom>
            <a:solidFill>
              <a:srgbClr val="E9734C"/>
            </a:solidFill>
            <a:ln w="37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483" name="文本框 482">
              <a:extLst>
                <a:ext uri="{FF2B5EF4-FFF2-40B4-BE49-F238E27FC236}">
                  <a16:creationId xmlns:a16="http://schemas.microsoft.com/office/drawing/2014/main" id="{4FA81E7E-F033-994E-B13F-3F5FDE69AF00}"/>
                </a:ext>
              </a:extLst>
            </p:cNvPr>
            <p:cNvSpPr txBox="1"/>
            <p:nvPr/>
          </p:nvSpPr>
          <p:spPr>
            <a:xfrm>
              <a:off x="4983753" y="1676895"/>
              <a:ext cx="2403236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3800" b="1" spc="100" dirty="0">
                  <a:solidFill>
                    <a:schemeClr val="bg1">
                      <a:alpha val="10000"/>
                    </a:schemeClr>
                  </a:solidFill>
                  <a:latin typeface="Source Han Serif CN Heavy" panose="02020400000000000000" pitchFamily="18" charset="-128"/>
                  <a:ea typeface="Source Han Serif CN Heavy" panose="02020400000000000000" pitchFamily="18" charset="-128"/>
                  <a:cs typeface="Poppins" panose="02000000000000000000" pitchFamily="2" charset="0"/>
                </a:rPr>
                <a:t>04</a:t>
              </a:r>
              <a:endParaRPr lang="zh-CN" altLang="en-US" sz="13800" b="1" spc="100" dirty="0">
                <a:solidFill>
                  <a:schemeClr val="bg1">
                    <a:alpha val="10000"/>
                  </a:schemeClr>
                </a:solidFill>
                <a:latin typeface="Source Han Serif CN Heavy" panose="02020400000000000000" pitchFamily="18" charset="-128"/>
                <a:ea typeface="Source Han Serif CN Heavy" panose="02020400000000000000" pitchFamily="18" charset="-128"/>
                <a:cs typeface="Poppins" panose="02000000000000000000" pitchFamily="2" charset="0"/>
              </a:endParaRPr>
            </a:p>
          </p:txBody>
        </p:sp>
        <p:grpSp>
          <p:nvGrpSpPr>
            <p:cNvPr id="498" name="组合 497">
              <a:extLst>
                <a:ext uri="{FF2B5EF4-FFF2-40B4-BE49-F238E27FC236}">
                  <a16:creationId xmlns:a16="http://schemas.microsoft.com/office/drawing/2014/main" id="{76ADF7B0-1FEA-E54F-A4B1-54F42BFCCDC4}"/>
                </a:ext>
              </a:extLst>
            </p:cNvPr>
            <p:cNvGrpSpPr/>
            <p:nvPr/>
          </p:nvGrpSpPr>
          <p:grpSpPr>
            <a:xfrm>
              <a:off x="5154508" y="1875806"/>
              <a:ext cx="2061727" cy="1908241"/>
              <a:chOff x="5208073" y="1826378"/>
              <a:chExt cx="2061727" cy="1908241"/>
            </a:xfrm>
          </p:grpSpPr>
          <p:sp>
            <p:nvSpPr>
              <p:cNvPr id="4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6919042" y="3106201"/>
                <a:ext cx="226968" cy="248979"/>
              </a:xfrm>
              <a:custGeom>
                <a:avLst/>
                <a:gdLst>
                  <a:gd name="connsiteX0" fmla="*/ 167087 w 226968"/>
                  <a:gd name="connsiteY0" fmla="*/ 248829 h 248979"/>
                  <a:gd name="connsiteX1" fmla="*/ -276 w 226968"/>
                  <a:gd name="connsiteY1" fmla="*/ -150 h 248979"/>
                  <a:gd name="connsiteX2" fmla="*/ 224418 w 226968"/>
                  <a:gd name="connsiteY2" fmla="*/ 248829 h 2489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6968" h="248979">
                    <a:moveTo>
                      <a:pt x="167087" y="248829"/>
                    </a:moveTo>
                    <a:lnTo>
                      <a:pt x="-276" y="-150"/>
                    </a:lnTo>
                    <a:cubicBezTo>
                      <a:pt x="-276" y="-150"/>
                      <a:pt x="253180" y="88469"/>
                      <a:pt x="224418" y="248829"/>
                    </a:cubicBezTo>
                    <a:close/>
                  </a:path>
                </a:pathLst>
              </a:custGeom>
              <a:solidFill>
                <a:srgbClr val="E5E5E5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5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5345188" y="2854644"/>
                <a:ext cx="161990" cy="502189"/>
              </a:xfrm>
              <a:custGeom>
                <a:avLst/>
                <a:gdLst>
                  <a:gd name="connsiteX0" fmla="*/ 6078 w 161990"/>
                  <a:gd name="connsiteY0" fmla="*/ 502040 h 502189"/>
                  <a:gd name="connsiteX1" fmla="*/ -276 w 161990"/>
                  <a:gd name="connsiteY1" fmla="*/ 501915 h 502189"/>
                  <a:gd name="connsiteX2" fmla="*/ 22280 w 161990"/>
                  <a:gd name="connsiteY2" fmla="*/ 291008 h 502189"/>
                  <a:gd name="connsiteX3" fmla="*/ 158065 w 161990"/>
                  <a:gd name="connsiteY3" fmla="*/ -150 h 502189"/>
                  <a:gd name="connsiteX4" fmla="*/ 161715 w 161990"/>
                  <a:gd name="connsiteY4" fmla="*/ 5055 h 502189"/>
                  <a:gd name="connsiteX5" fmla="*/ 6078 w 161990"/>
                  <a:gd name="connsiteY5" fmla="*/ 502040 h 5021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1990" h="502189">
                    <a:moveTo>
                      <a:pt x="6078" y="502040"/>
                    </a:moveTo>
                    <a:lnTo>
                      <a:pt x="-276" y="501915"/>
                    </a:lnTo>
                    <a:cubicBezTo>
                      <a:pt x="2183" y="431161"/>
                      <a:pt x="9722" y="360677"/>
                      <a:pt x="22280" y="291008"/>
                    </a:cubicBezTo>
                    <a:cubicBezTo>
                      <a:pt x="49752" y="141851"/>
                      <a:pt x="95438" y="43891"/>
                      <a:pt x="158065" y="-150"/>
                    </a:cubicBezTo>
                    <a:lnTo>
                      <a:pt x="161715" y="5055"/>
                    </a:lnTo>
                    <a:cubicBezTo>
                      <a:pt x="15418" y="107931"/>
                      <a:pt x="6154" y="498107"/>
                      <a:pt x="6078" y="502040"/>
                    </a:cubicBezTo>
                    <a:close/>
                  </a:path>
                </a:pathLst>
              </a:custGeom>
              <a:solidFill>
                <a:srgbClr val="E5E5E5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6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5424608" y="3136153"/>
                <a:ext cx="73040" cy="219157"/>
              </a:xfrm>
              <a:custGeom>
                <a:avLst/>
                <a:gdLst>
                  <a:gd name="connsiteX0" fmla="*/ 6078 w 73040"/>
                  <a:gd name="connsiteY0" fmla="*/ 219007 h 219157"/>
                  <a:gd name="connsiteX1" fmla="*/ -276 w 73040"/>
                  <a:gd name="connsiteY1" fmla="*/ 218883 h 219157"/>
                  <a:gd name="connsiteX2" fmla="*/ 69115 w 73040"/>
                  <a:gd name="connsiteY2" fmla="*/ -150 h 219157"/>
                  <a:gd name="connsiteX3" fmla="*/ 72765 w 73040"/>
                  <a:gd name="connsiteY3" fmla="*/ 5058 h 219157"/>
                  <a:gd name="connsiteX4" fmla="*/ 6078 w 73040"/>
                  <a:gd name="connsiteY4" fmla="*/ 219007 h 2191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040" h="219157">
                    <a:moveTo>
                      <a:pt x="6078" y="219007"/>
                    </a:moveTo>
                    <a:lnTo>
                      <a:pt x="-276" y="218883"/>
                    </a:lnTo>
                    <a:cubicBezTo>
                      <a:pt x="-139" y="211836"/>
                      <a:pt x="3832" y="45755"/>
                      <a:pt x="69115" y="-150"/>
                    </a:cubicBezTo>
                    <a:lnTo>
                      <a:pt x="72765" y="5058"/>
                    </a:lnTo>
                    <a:cubicBezTo>
                      <a:pt x="10116" y="49112"/>
                      <a:pt x="6110" y="217314"/>
                      <a:pt x="6078" y="219007"/>
                    </a:cubicBezTo>
                    <a:close/>
                  </a:path>
                </a:pathLst>
              </a:custGeom>
              <a:solidFill>
                <a:srgbClr val="E5E5E5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7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5511553" y="2796795"/>
                <a:ext cx="63535" cy="63633"/>
              </a:xfrm>
              <a:custGeom>
                <a:avLst/>
                <a:gdLst>
                  <a:gd name="connsiteX0" fmla="*/ 63535 w 63535"/>
                  <a:gd name="connsiteY0" fmla="*/ 31817 h 63633"/>
                  <a:gd name="connsiteX1" fmla="*/ 31768 w 63535"/>
                  <a:gd name="connsiteY1" fmla="*/ 63634 h 63633"/>
                  <a:gd name="connsiteX2" fmla="*/ 0 w 63535"/>
                  <a:gd name="connsiteY2" fmla="*/ 31817 h 63633"/>
                  <a:gd name="connsiteX3" fmla="*/ 31768 w 63535"/>
                  <a:gd name="connsiteY3" fmla="*/ 0 h 63633"/>
                  <a:gd name="connsiteX4" fmla="*/ 63535 w 63535"/>
                  <a:gd name="connsiteY4" fmla="*/ 31817 h 63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535" h="63633">
                    <a:moveTo>
                      <a:pt x="63535" y="31817"/>
                    </a:moveTo>
                    <a:cubicBezTo>
                      <a:pt x="63535" y="49389"/>
                      <a:pt x="49313" y="63634"/>
                      <a:pt x="31768" y="63634"/>
                    </a:cubicBezTo>
                    <a:cubicBezTo>
                      <a:pt x="14223" y="63634"/>
                      <a:pt x="0" y="49389"/>
                      <a:pt x="0" y="31817"/>
                    </a:cubicBezTo>
                    <a:cubicBezTo>
                      <a:pt x="0" y="14245"/>
                      <a:pt x="14223" y="0"/>
                      <a:pt x="31768" y="0"/>
                    </a:cubicBezTo>
                    <a:cubicBezTo>
                      <a:pt x="49313" y="0"/>
                      <a:pt x="63535" y="14245"/>
                      <a:pt x="63535" y="31817"/>
                    </a:cubicBezTo>
                    <a:close/>
                  </a:path>
                </a:pathLst>
              </a:custGeom>
              <a:solidFill>
                <a:srgbClr val="F0764E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8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5495822" y="3070419"/>
                <a:ext cx="63535" cy="63633"/>
              </a:xfrm>
              <a:custGeom>
                <a:avLst/>
                <a:gdLst>
                  <a:gd name="connsiteX0" fmla="*/ 63536 w 63535"/>
                  <a:gd name="connsiteY0" fmla="*/ 31817 h 63633"/>
                  <a:gd name="connsiteX1" fmla="*/ 31768 w 63535"/>
                  <a:gd name="connsiteY1" fmla="*/ 63634 h 63633"/>
                  <a:gd name="connsiteX2" fmla="*/ 0 w 63535"/>
                  <a:gd name="connsiteY2" fmla="*/ 31817 h 63633"/>
                  <a:gd name="connsiteX3" fmla="*/ 31768 w 63535"/>
                  <a:gd name="connsiteY3" fmla="*/ 0 h 63633"/>
                  <a:gd name="connsiteX4" fmla="*/ 63536 w 63535"/>
                  <a:gd name="connsiteY4" fmla="*/ 31817 h 63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535" h="63633">
                    <a:moveTo>
                      <a:pt x="63536" y="31817"/>
                    </a:moveTo>
                    <a:cubicBezTo>
                      <a:pt x="63536" y="49389"/>
                      <a:pt x="49313" y="63634"/>
                      <a:pt x="31768" y="63634"/>
                    </a:cubicBezTo>
                    <a:cubicBezTo>
                      <a:pt x="14223" y="63634"/>
                      <a:pt x="0" y="49389"/>
                      <a:pt x="0" y="31817"/>
                    </a:cubicBezTo>
                    <a:cubicBezTo>
                      <a:pt x="0" y="14245"/>
                      <a:pt x="14223" y="0"/>
                      <a:pt x="31768" y="0"/>
                    </a:cubicBezTo>
                    <a:cubicBezTo>
                      <a:pt x="49313" y="0"/>
                      <a:pt x="63536" y="14245"/>
                      <a:pt x="63536" y="31817"/>
                    </a:cubicBezTo>
                    <a:close/>
                  </a:path>
                </a:pathLst>
              </a:custGeom>
              <a:solidFill>
                <a:srgbClr val="F0764E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9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5373990" y="2813547"/>
                <a:ext cx="43528" cy="138307"/>
              </a:xfrm>
              <a:custGeom>
                <a:avLst/>
                <a:gdLst>
                  <a:gd name="connsiteX0" fmla="*/ 41889 w 43528"/>
                  <a:gd name="connsiteY0" fmla="*/ 65806 h 138307"/>
                  <a:gd name="connsiteX1" fmla="*/ 32298 w 43528"/>
                  <a:gd name="connsiteY1" fmla="*/ 138157 h 138307"/>
                  <a:gd name="connsiteX2" fmla="*/ 1089 w 43528"/>
                  <a:gd name="connsiteY2" fmla="*/ 72201 h 138307"/>
                  <a:gd name="connsiteX3" fmla="*/ 10677 w 43528"/>
                  <a:gd name="connsiteY3" fmla="*/ -150 h 138307"/>
                  <a:gd name="connsiteX4" fmla="*/ 41889 w 43528"/>
                  <a:gd name="connsiteY4" fmla="*/ 65806 h 1383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528" h="138307">
                    <a:moveTo>
                      <a:pt x="41889" y="65806"/>
                    </a:moveTo>
                    <a:cubicBezTo>
                      <a:pt x="47858" y="103999"/>
                      <a:pt x="32298" y="138157"/>
                      <a:pt x="32298" y="138157"/>
                    </a:cubicBezTo>
                    <a:cubicBezTo>
                      <a:pt x="32298" y="138157"/>
                      <a:pt x="7059" y="110394"/>
                      <a:pt x="1089" y="72201"/>
                    </a:cubicBezTo>
                    <a:cubicBezTo>
                      <a:pt x="-4883" y="34008"/>
                      <a:pt x="10677" y="-150"/>
                      <a:pt x="10677" y="-150"/>
                    </a:cubicBezTo>
                    <a:cubicBezTo>
                      <a:pt x="10677" y="-150"/>
                      <a:pt x="35920" y="27613"/>
                      <a:pt x="41889" y="65806"/>
                    </a:cubicBezTo>
                    <a:close/>
                  </a:path>
                </a:pathLst>
              </a:custGeom>
              <a:solidFill>
                <a:srgbClr val="E5E5E5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1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5447188" y="2926610"/>
                <a:ext cx="132214" cy="52177"/>
              </a:xfrm>
              <a:custGeom>
                <a:avLst/>
                <a:gdLst>
                  <a:gd name="connsiteX0" fmla="*/ 72530 w 132214"/>
                  <a:gd name="connsiteY0" fmla="*/ 45499 h 52177"/>
                  <a:gd name="connsiteX1" fmla="*/ -276 w 132214"/>
                  <a:gd name="connsiteY1" fmla="*/ 48649 h 52177"/>
                  <a:gd name="connsiteX2" fmla="*/ 59130 w 132214"/>
                  <a:gd name="connsiteY2" fmla="*/ 6377 h 52177"/>
                  <a:gd name="connsiteX3" fmla="*/ 131939 w 132214"/>
                  <a:gd name="connsiteY3" fmla="*/ 3227 h 52177"/>
                  <a:gd name="connsiteX4" fmla="*/ 72530 w 132214"/>
                  <a:gd name="connsiteY4" fmla="*/ 45499 h 521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2214" h="52177">
                    <a:moveTo>
                      <a:pt x="72530" y="45499"/>
                    </a:moveTo>
                    <a:cubicBezTo>
                      <a:pt x="36019" y="58044"/>
                      <a:pt x="-276" y="48649"/>
                      <a:pt x="-276" y="48649"/>
                    </a:cubicBezTo>
                    <a:cubicBezTo>
                      <a:pt x="-276" y="48649"/>
                      <a:pt x="22620" y="18919"/>
                      <a:pt x="59130" y="6377"/>
                    </a:cubicBezTo>
                    <a:cubicBezTo>
                      <a:pt x="95641" y="-6165"/>
                      <a:pt x="131939" y="3227"/>
                      <a:pt x="131939" y="3227"/>
                    </a:cubicBezTo>
                    <a:cubicBezTo>
                      <a:pt x="131939" y="3227"/>
                      <a:pt x="109041" y="32957"/>
                      <a:pt x="72530" y="45499"/>
                    </a:cubicBezTo>
                    <a:close/>
                  </a:path>
                </a:pathLst>
              </a:custGeom>
              <a:solidFill>
                <a:srgbClr val="E5E5E5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2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5470134" y="3182269"/>
                <a:ext cx="92672" cy="36862"/>
              </a:xfrm>
              <a:custGeom>
                <a:avLst/>
                <a:gdLst>
                  <a:gd name="connsiteX0" fmla="*/ 50759 w 92672"/>
                  <a:gd name="connsiteY0" fmla="*/ 32162 h 36862"/>
                  <a:gd name="connsiteX1" fmla="*/ -276 w 92672"/>
                  <a:gd name="connsiteY1" fmla="*/ 34367 h 36862"/>
                  <a:gd name="connsiteX2" fmla="*/ 92397 w 92672"/>
                  <a:gd name="connsiteY2" fmla="*/ 2531 h 36862"/>
                  <a:gd name="connsiteX3" fmla="*/ 50759 w 92672"/>
                  <a:gd name="connsiteY3" fmla="*/ 32162 h 36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2672" h="36862">
                    <a:moveTo>
                      <a:pt x="50759" y="32162"/>
                    </a:moveTo>
                    <a:cubicBezTo>
                      <a:pt x="34234" y="37357"/>
                      <a:pt x="16634" y="38121"/>
                      <a:pt x="-276" y="34367"/>
                    </a:cubicBezTo>
                    <a:cubicBezTo>
                      <a:pt x="21660" y="6400"/>
                      <a:pt x="57942" y="-6066"/>
                      <a:pt x="92397" y="2531"/>
                    </a:cubicBezTo>
                    <a:cubicBezTo>
                      <a:pt x="81349" y="15888"/>
                      <a:pt x="66989" y="26107"/>
                      <a:pt x="50759" y="32162"/>
                    </a:cubicBezTo>
                    <a:close/>
                  </a:path>
                </a:pathLst>
              </a:custGeom>
              <a:solidFill>
                <a:srgbClr val="E5E5E5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3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5208073" y="3355180"/>
                <a:ext cx="2061727" cy="6363"/>
              </a:xfrm>
              <a:custGeom>
                <a:avLst/>
                <a:gdLst>
                  <a:gd name="connsiteX0" fmla="*/ 2058275 w 2061727"/>
                  <a:gd name="connsiteY0" fmla="*/ 6213 h 6363"/>
                  <a:gd name="connsiteX1" fmla="*/ 2901 w 2061727"/>
                  <a:gd name="connsiteY1" fmla="*/ 6213 h 6363"/>
                  <a:gd name="connsiteX2" fmla="*/ -276 w 2061727"/>
                  <a:gd name="connsiteY2" fmla="*/ 3032 h 6363"/>
                  <a:gd name="connsiteX3" fmla="*/ 2901 w 2061727"/>
                  <a:gd name="connsiteY3" fmla="*/ -150 h 6363"/>
                  <a:gd name="connsiteX4" fmla="*/ 2058275 w 2061727"/>
                  <a:gd name="connsiteY4" fmla="*/ -150 h 6363"/>
                  <a:gd name="connsiteX5" fmla="*/ 2061452 w 2061727"/>
                  <a:gd name="connsiteY5" fmla="*/ 3032 h 6363"/>
                  <a:gd name="connsiteX6" fmla="*/ 2058275 w 2061727"/>
                  <a:gd name="connsiteY6" fmla="*/ 6213 h 6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61727" h="6363">
                    <a:moveTo>
                      <a:pt x="2058275" y="6213"/>
                    </a:moveTo>
                    <a:lnTo>
                      <a:pt x="2901" y="6213"/>
                    </a:lnTo>
                    <a:cubicBezTo>
                      <a:pt x="1148" y="6213"/>
                      <a:pt x="-276" y="4791"/>
                      <a:pt x="-276" y="3032"/>
                    </a:cubicBezTo>
                    <a:cubicBezTo>
                      <a:pt x="-276" y="1275"/>
                      <a:pt x="1148" y="-150"/>
                      <a:pt x="2901" y="-150"/>
                    </a:cubicBezTo>
                    <a:lnTo>
                      <a:pt x="2058275" y="-150"/>
                    </a:lnTo>
                    <a:cubicBezTo>
                      <a:pt x="2060028" y="-150"/>
                      <a:pt x="2061452" y="1275"/>
                      <a:pt x="2061452" y="3032"/>
                    </a:cubicBezTo>
                    <a:cubicBezTo>
                      <a:pt x="2061452" y="4791"/>
                      <a:pt x="2060028" y="6213"/>
                      <a:pt x="2058275" y="6213"/>
                    </a:cubicBezTo>
                    <a:close/>
                  </a:path>
                </a:pathLst>
              </a:custGeom>
              <a:solidFill>
                <a:srgbClr val="CBCBCB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5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6210621" y="3407814"/>
                <a:ext cx="299268" cy="168151"/>
              </a:xfrm>
              <a:custGeom>
                <a:avLst/>
                <a:gdLst>
                  <a:gd name="connsiteX0" fmla="*/ 299268 w 299268"/>
                  <a:gd name="connsiteY0" fmla="*/ 100404 h 168151"/>
                  <a:gd name="connsiteX1" fmla="*/ 273279 w 299268"/>
                  <a:gd name="connsiteY1" fmla="*/ 168152 h 168151"/>
                  <a:gd name="connsiteX2" fmla="*/ 0 w 299268"/>
                  <a:gd name="connsiteY2" fmla="*/ 99990 h 168151"/>
                  <a:gd name="connsiteX3" fmla="*/ 38356 w 299268"/>
                  <a:gd name="connsiteY3" fmla="*/ 0 h 168151"/>
                  <a:gd name="connsiteX4" fmla="*/ 299268 w 299268"/>
                  <a:gd name="connsiteY4" fmla="*/ 100404 h 168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9268" h="168151">
                    <a:moveTo>
                      <a:pt x="299268" y="100404"/>
                    </a:moveTo>
                    <a:lnTo>
                      <a:pt x="273279" y="168152"/>
                    </a:lnTo>
                    <a:lnTo>
                      <a:pt x="0" y="99990"/>
                    </a:lnTo>
                    <a:lnTo>
                      <a:pt x="38356" y="0"/>
                    </a:lnTo>
                    <a:lnTo>
                      <a:pt x="299268" y="100404"/>
                    </a:lnTo>
                    <a:close/>
                  </a:path>
                </a:pathLst>
              </a:custGeom>
              <a:solidFill>
                <a:srgbClr val="FFB7B7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6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6437175" y="3482440"/>
                <a:ext cx="144912" cy="252179"/>
              </a:xfrm>
              <a:custGeom>
                <a:avLst/>
                <a:gdLst>
                  <a:gd name="connsiteX0" fmla="*/ 144637 w 144912"/>
                  <a:gd name="connsiteY0" fmla="*/ 33579 h 252179"/>
                  <a:gd name="connsiteX1" fmla="*/ 60837 w 144912"/>
                  <a:gd name="connsiteY1" fmla="*/ 252030 h 252179"/>
                  <a:gd name="connsiteX2" fmla="*/ 58077 w 144912"/>
                  <a:gd name="connsiteY2" fmla="*/ 250967 h 252179"/>
                  <a:gd name="connsiteX3" fmla="*/ 5797 w 144912"/>
                  <a:gd name="connsiteY3" fmla="*/ 133273 h 252179"/>
                  <a:gd name="connsiteX4" fmla="*/ 5800 w 144912"/>
                  <a:gd name="connsiteY4" fmla="*/ 133270 h 252179"/>
                  <a:gd name="connsiteX5" fmla="*/ 56981 w 144912"/>
                  <a:gd name="connsiteY5" fmla="*/ -150 h 2521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4912" h="252179">
                    <a:moveTo>
                      <a:pt x="144637" y="33579"/>
                    </a:moveTo>
                    <a:lnTo>
                      <a:pt x="60837" y="252030"/>
                    </a:lnTo>
                    <a:lnTo>
                      <a:pt x="58077" y="250967"/>
                    </a:lnTo>
                    <a:cubicBezTo>
                      <a:pt x="11194" y="232924"/>
                      <a:pt x="-12213" y="180235"/>
                      <a:pt x="5797" y="133273"/>
                    </a:cubicBezTo>
                    <a:lnTo>
                      <a:pt x="5800" y="133270"/>
                    </a:lnTo>
                    <a:lnTo>
                      <a:pt x="56981" y="-150"/>
                    </a:lnTo>
                    <a:close/>
                  </a:path>
                </a:pathLst>
              </a:custGeom>
              <a:solidFill>
                <a:srgbClr val="2F2E41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9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5969631" y="2659951"/>
                <a:ext cx="146516" cy="426819"/>
              </a:xfrm>
              <a:custGeom>
                <a:avLst/>
                <a:gdLst>
                  <a:gd name="connsiteX0" fmla="*/ 124724 w 146516"/>
                  <a:gd name="connsiteY0" fmla="*/ -150 h 426819"/>
                  <a:gd name="connsiteX1" fmla="*/ 5633 w 146516"/>
                  <a:gd name="connsiteY1" fmla="*/ 11018 h 426819"/>
                  <a:gd name="connsiteX2" fmla="*/ -276 w 146516"/>
                  <a:gd name="connsiteY2" fmla="*/ 365911 h 426819"/>
                  <a:gd name="connsiteX3" fmla="*/ 70735 w 146516"/>
                  <a:gd name="connsiteY3" fmla="*/ 426510 h 426819"/>
                  <a:gd name="connsiteX4" fmla="*/ 146241 w 146516"/>
                  <a:gd name="connsiteY4" fmla="*/ 421298 h 426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6516" h="426819">
                    <a:moveTo>
                      <a:pt x="124724" y="-150"/>
                    </a:moveTo>
                    <a:lnTo>
                      <a:pt x="5633" y="11018"/>
                    </a:lnTo>
                    <a:lnTo>
                      <a:pt x="-276" y="365911"/>
                    </a:lnTo>
                    <a:cubicBezTo>
                      <a:pt x="3006" y="402087"/>
                      <a:pt x="34552" y="429004"/>
                      <a:pt x="70735" y="426510"/>
                    </a:cubicBezTo>
                    <a:lnTo>
                      <a:pt x="146241" y="421298"/>
                    </a:lnTo>
                    <a:close/>
                  </a:path>
                </a:pathLst>
              </a:custGeom>
              <a:solidFill>
                <a:srgbClr val="E5E5E5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21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6428167" y="2641434"/>
                <a:ext cx="135514" cy="421761"/>
              </a:xfrm>
              <a:custGeom>
                <a:avLst/>
                <a:gdLst>
                  <a:gd name="connsiteX0" fmla="*/ 86037 w 135514"/>
                  <a:gd name="connsiteY0" fmla="*/ 900 h 421761"/>
                  <a:gd name="connsiteX1" fmla="*/ 4553 w 135514"/>
                  <a:gd name="connsiteY1" fmla="*/ -150 h 421761"/>
                  <a:gd name="connsiteX2" fmla="*/ -276 w 135514"/>
                  <a:gd name="connsiteY2" fmla="*/ 421537 h 421761"/>
                  <a:gd name="connsiteX3" fmla="*/ -276 w 135514"/>
                  <a:gd name="connsiteY3" fmla="*/ 421537 h 421761"/>
                  <a:gd name="connsiteX4" fmla="*/ 135166 w 135514"/>
                  <a:gd name="connsiteY4" fmla="*/ 294645 h 421761"/>
                  <a:gd name="connsiteX5" fmla="*/ 135141 w 135514"/>
                  <a:gd name="connsiteY5" fmla="*/ 285189 h 4217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5514" h="421761">
                    <a:moveTo>
                      <a:pt x="86037" y="900"/>
                    </a:moveTo>
                    <a:lnTo>
                      <a:pt x="4553" y="-150"/>
                    </a:lnTo>
                    <a:lnTo>
                      <a:pt x="-276" y="421537"/>
                    </a:lnTo>
                    <a:lnTo>
                      <a:pt x="-276" y="421537"/>
                    </a:lnTo>
                    <a:cubicBezTo>
                      <a:pt x="72111" y="423955"/>
                      <a:pt x="132752" y="367143"/>
                      <a:pt x="135166" y="294645"/>
                    </a:cubicBezTo>
                    <a:cubicBezTo>
                      <a:pt x="135271" y="291492"/>
                      <a:pt x="135262" y="288339"/>
                      <a:pt x="135141" y="285189"/>
                    </a:cubicBezTo>
                    <a:close/>
                  </a:path>
                </a:pathLst>
              </a:custGeom>
              <a:solidFill>
                <a:srgbClr val="E5E5E5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22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6015099" y="3154500"/>
                <a:ext cx="477091" cy="296191"/>
              </a:xfrm>
              <a:custGeom>
                <a:avLst/>
                <a:gdLst>
                  <a:gd name="connsiteX0" fmla="*/ 26287 w 477091"/>
                  <a:gd name="connsiteY0" fmla="*/ 58276 h 296191"/>
                  <a:gd name="connsiteX1" fmla="*/ 17904 w 477091"/>
                  <a:gd name="connsiteY1" fmla="*/ 94414 h 296191"/>
                  <a:gd name="connsiteX2" fmla="*/ 3684 w 477091"/>
                  <a:gd name="connsiteY2" fmla="*/ 128404 h 296191"/>
                  <a:gd name="connsiteX3" fmla="*/ 34848 w 477091"/>
                  <a:gd name="connsiteY3" fmla="*/ 236065 h 296191"/>
                  <a:gd name="connsiteX4" fmla="*/ 120370 w 477091"/>
                  <a:gd name="connsiteY4" fmla="*/ 286928 h 296191"/>
                  <a:gd name="connsiteX5" fmla="*/ 193865 w 477091"/>
                  <a:gd name="connsiteY5" fmla="*/ 294662 h 296191"/>
                  <a:gd name="connsiteX6" fmla="*/ 396969 w 477091"/>
                  <a:gd name="connsiteY6" fmla="*/ 277071 h 296191"/>
                  <a:gd name="connsiteX7" fmla="*/ 455978 w 477091"/>
                  <a:gd name="connsiteY7" fmla="*/ 250224 h 296191"/>
                  <a:gd name="connsiteX8" fmla="*/ 471286 w 477091"/>
                  <a:gd name="connsiteY8" fmla="*/ 238149 h 296191"/>
                  <a:gd name="connsiteX9" fmla="*/ 476814 w 477091"/>
                  <a:gd name="connsiteY9" fmla="*/ 213380 h 296191"/>
                  <a:gd name="connsiteX10" fmla="*/ 472192 w 477091"/>
                  <a:gd name="connsiteY10" fmla="*/ 126552 h 296191"/>
                  <a:gd name="connsiteX11" fmla="*/ 474485 w 477091"/>
                  <a:gd name="connsiteY11" fmla="*/ 78474 h 296191"/>
                  <a:gd name="connsiteX12" fmla="*/ 406807 w 477091"/>
                  <a:gd name="connsiteY12" fmla="*/ 2075 h 296191"/>
                  <a:gd name="connsiteX13" fmla="*/ 350706 w 477091"/>
                  <a:gd name="connsiteY13" fmla="*/ 2079 h 296191"/>
                  <a:gd name="connsiteX14" fmla="*/ 204704 w 477091"/>
                  <a:gd name="connsiteY14" fmla="*/ 8617 h 296191"/>
                  <a:gd name="connsiteX15" fmla="*/ 55837 w 477091"/>
                  <a:gd name="connsiteY15" fmla="*/ -111 h 296191"/>
                  <a:gd name="connsiteX16" fmla="*/ 36812 w 477091"/>
                  <a:gd name="connsiteY16" fmla="*/ 18385 h 296191"/>
                  <a:gd name="connsiteX17" fmla="*/ 26287 w 477091"/>
                  <a:gd name="connsiteY17" fmla="*/ 58276 h 296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77091" h="296191">
                    <a:moveTo>
                      <a:pt x="26287" y="58276"/>
                    </a:moveTo>
                    <a:cubicBezTo>
                      <a:pt x="24356" y="70507"/>
                      <a:pt x="21554" y="82584"/>
                      <a:pt x="17904" y="94414"/>
                    </a:cubicBezTo>
                    <a:cubicBezTo>
                      <a:pt x="13793" y="105995"/>
                      <a:pt x="7442" y="116705"/>
                      <a:pt x="3684" y="128404"/>
                    </a:cubicBezTo>
                    <a:cubicBezTo>
                      <a:pt x="-8302" y="165699"/>
                      <a:pt x="8313" y="207281"/>
                      <a:pt x="34848" y="236065"/>
                    </a:cubicBezTo>
                    <a:cubicBezTo>
                      <a:pt x="57858" y="260930"/>
                      <a:pt x="87561" y="278592"/>
                      <a:pt x="120370" y="286928"/>
                    </a:cubicBezTo>
                    <a:cubicBezTo>
                      <a:pt x="144307" y="292957"/>
                      <a:pt x="169197" y="293826"/>
                      <a:pt x="193865" y="294662"/>
                    </a:cubicBezTo>
                    <a:cubicBezTo>
                      <a:pt x="262175" y="296982"/>
                      <a:pt x="332242" y="299059"/>
                      <a:pt x="396969" y="277071"/>
                    </a:cubicBezTo>
                    <a:cubicBezTo>
                      <a:pt x="417418" y="269953"/>
                      <a:pt x="437171" y="260965"/>
                      <a:pt x="455978" y="250224"/>
                    </a:cubicBezTo>
                    <a:cubicBezTo>
                      <a:pt x="461915" y="247389"/>
                      <a:pt x="467144" y="243266"/>
                      <a:pt x="471286" y="238149"/>
                    </a:cubicBezTo>
                    <a:cubicBezTo>
                      <a:pt x="476223" y="231112"/>
                      <a:pt x="476855" y="221980"/>
                      <a:pt x="476814" y="213380"/>
                    </a:cubicBezTo>
                    <a:cubicBezTo>
                      <a:pt x="476668" y="184376"/>
                      <a:pt x="470797" y="155521"/>
                      <a:pt x="472192" y="126552"/>
                    </a:cubicBezTo>
                    <a:cubicBezTo>
                      <a:pt x="472964" y="110507"/>
                      <a:pt x="475963" y="94471"/>
                      <a:pt x="474485" y="78474"/>
                    </a:cubicBezTo>
                    <a:cubicBezTo>
                      <a:pt x="470298" y="41248"/>
                      <a:pt x="443213" y="10672"/>
                      <a:pt x="406807" y="2075"/>
                    </a:cubicBezTo>
                    <a:cubicBezTo>
                      <a:pt x="388446" y="-1873"/>
                      <a:pt x="369401" y="278"/>
                      <a:pt x="350706" y="2079"/>
                    </a:cubicBezTo>
                    <a:cubicBezTo>
                      <a:pt x="302184" y="6749"/>
                      <a:pt x="253452" y="8932"/>
                      <a:pt x="204704" y="8617"/>
                    </a:cubicBezTo>
                    <a:cubicBezTo>
                      <a:pt x="154896" y="8299"/>
                      <a:pt x="105398" y="685"/>
                      <a:pt x="55837" y="-111"/>
                    </a:cubicBezTo>
                    <a:cubicBezTo>
                      <a:pt x="41183" y="-346"/>
                      <a:pt x="41478" y="4178"/>
                      <a:pt x="36812" y="18385"/>
                    </a:cubicBezTo>
                    <a:cubicBezTo>
                      <a:pt x="32514" y="31461"/>
                      <a:pt x="29000" y="44780"/>
                      <a:pt x="26287" y="58276"/>
                    </a:cubicBezTo>
                    <a:close/>
                  </a:path>
                </a:pathLst>
              </a:custGeom>
              <a:solidFill>
                <a:srgbClr val="2F2E41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23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5709228" y="3184902"/>
                <a:ext cx="601624" cy="349194"/>
              </a:xfrm>
              <a:custGeom>
                <a:avLst/>
                <a:gdLst>
                  <a:gd name="connsiteX0" fmla="*/ 137393 w 601624"/>
                  <a:gd name="connsiteY0" fmla="*/ 4302 h 349194"/>
                  <a:gd name="connsiteX1" fmla="*/ 96397 w 601624"/>
                  <a:gd name="connsiteY1" fmla="*/ -63 h 349194"/>
                  <a:gd name="connsiteX2" fmla="*/ -117 w 601624"/>
                  <a:gd name="connsiteY2" fmla="*/ 107913 h 349194"/>
                  <a:gd name="connsiteX3" fmla="*/ 1405 w 601624"/>
                  <a:gd name="connsiteY3" fmla="*/ 120742 h 349194"/>
                  <a:gd name="connsiteX4" fmla="*/ 17651 w 601624"/>
                  <a:gd name="connsiteY4" fmla="*/ 165199 h 349194"/>
                  <a:gd name="connsiteX5" fmla="*/ 61687 w 601624"/>
                  <a:gd name="connsiteY5" fmla="*/ 223504 h 349194"/>
                  <a:gd name="connsiteX6" fmla="*/ 100555 w 601624"/>
                  <a:gd name="connsiteY6" fmla="*/ 242034 h 349194"/>
                  <a:gd name="connsiteX7" fmla="*/ 206558 w 601624"/>
                  <a:gd name="connsiteY7" fmla="*/ 282031 h 349194"/>
                  <a:gd name="connsiteX8" fmla="*/ 253498 w 601624"/>
                  <a:gd name="connsiteY8" fmla="*/ 299253 h 349194"/>
                  <a:gd name="connsiteX9" fmla="*/ 498675 w 601624"/>
                  <a:gd name="connsiteY9" fmla="*/ 348069 h 349194"/>
                  <a:gd name="connsiteX10" fmla="*/ 574797 w 601624"/>
                  <a:gd name="connsiteY10" fmla="*/ 344207 h 349194"/>
                  <a:gd name="connsiteX11" fmla="*/ 590389 w 601624"/>
                  <a:gd name="connsiteY11" fmla="*/ 335772 h 349194"/>
                  <a:gd name="connsiteX12" fmla="*/ 593870 w 601624"/>
                  <a:gd name="connsiteY12" fmla="*/ 324248 h 349194"/>
                  <a:gd name="connsiteX13" fmla="*/ 600396 w 601624"/>
                  <a:gd name="connsiteY13" fmla="*/ 278512 h 349194"/>
                  <a:gd name="connsiteX14" fmla="*/ 599840 w 601624"/>
                  <a:gd name="connsiteY14" fmla="*/ 259234 h 349194"/>
                  <a:gd name="connsiteX15" fmla="*/ 582221 w 601624"/>
                  <a:gd name="connsiteY15" fmla="*/ 242603 h 349194"/>
                  <a:gd name="connsiteX16" fmla="*/ 372497 w 601624"/>
                  <a:gd name="connsiteY16" fmla="*/ 125378 h 349194"/>
                  <a:gd name="connsiteX17" fmla="*/ 330354 w 601624"/>
                  <a:gd name="connsiteY17" fmla="*/ 83093 h 349194"/>
                  <a:gd name="connsiteX18" fmla="*/ 269252 w 601624"/>
                  <a:gd name="connsiteY18" fmla="*/ 58228 h 349194"/>
                  <a:gd name="connsiteX19" fmla="*/ 137393 w 601624"/>
                  <a:gd name="connsiteY19" fmla="*/ 4302 h 349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601624" h="349194">
                    <a:moveTo>
                      <a:pt x="137393" y="4302"/>
                    </a:moveTo>
                    <a:cubicBezTo>
                      <a:pt x="124000" y="932"/>
                      <a:pt x="110200" y="-537"/>
                      <a:pt x="96397" y="-63"/>
                    </a:cubicBezTo>
                    <a:cubicBezTo>
                      <a:pt x="39974" y="3061"/>
                      <a:pt x="-3236" y="51404"/>
                      <a:pt x="-117" y="107913"/>
                    </a:cubicBezTo>
                    <a:cubicBezTo>
                      <a:pt x="122" y="112218"/>
                      <a:pt x="630" y="116501"/>
                      <a:pt x="1405" y="120742"/>
                    </a:cubicBezTo>
                    <a:cubicBezTo>
                      <a:pt x="4750" y="136240"/>
                      <a:pt x="10217" y="151200"/>
                      <a:pt x="17651" y="165199"/>
                    </a:cubicBezTo>
                    <a:cubicBezTo>
                      <a:pt x="28522" y="187296"/>
                      <a:pt x="41563" y="209345"/>
                      <a:pt x="61687" y="223504"/>
                    </a:cubicBezTo>
                    <a:cubicBezTo>
                      <a:pt x="73464" y="231789"/>
                      <a:pt x="87089" y="236953"/>
                      <a:pt x="100555" y="242034"/>
                    </a:cubicBezTo>
                    <a:lnTo>
                      <a:pt x="206558" y="282031"/>
                    </a:lnTo>
                    <a:cubicBezTo>
                      <a:pt x="222153" y="287914"/>
                      <a:pt x="237751" y="293796"/>
                      <a:pt x="253498" y="299253"/>
                    </a:cubicBezTo>
                    <a:cubicBezTo>
                      <a:pt x="332619" y="326644"/>
                      <a:pt x="415110" y="343068"/>
                      <a:pt x="498675" y="348069"/>
                    </a:cubicBezTo>
                    <a:cubicBezTo>
                      <a:pt x="524128" y="349587"/>
                      <a:pt x="549967" y="350010"/>
                      <a:pt x="574797" y="344207"/>
                    </a:cubicBezTo>
                    <a:cubicBezTo>
                      <a:pt x="580690" y="342829"/>
                      <a:pt x="586977" y="340777"/>
                      <a:pt x="590389" y="335772"/>
                    </a:cubicBezTo>
                    <a:cubicBezTo>
                      <a:pt x="592409" y="332244"/>
                      <a:pt x="593600" y="328305"/>
                      <a:pt x="593870" y="324248"/>
                    </a:cubicBezTo>
                    <a:lnTo>
                      <a:pt x="600396" y="278512"/>
                    </a:lnTo>
                    <a:cubicBezTo>
                      <a:pt x="601314" y="272072"/>
                      <a:pt x="602197" y="265295"/>
                      <a:pt x="599840" y="259234"/>
                    </a:cubicBezTo>
                    <a:cubicBezTo>
                      <a:pt x="596850" y="251547"/>
                      <a:pt x="589363" y="246711"/>
                      <a:pt x="582221" y="242603"/>
                    </a:cubicBezTo>
                    <a:cubicBezTo>
                      <a:pt x="512529" y="202514"/>
                      <a:pt x="431156" y="180398"/>
                      <a:pt x="372497" y="125378"/>
                    </a:cubicBezTo>
                    <a:cubicBezTo>
                      <a:pt x="358687" y="112425"/>
                      <a:pt x="347130" y="91894"/>
                      <a:pt x="330354" y="83093"/>
                    </a:cubicBezTo>
                    <a:cubicBezTo>
                      <a:pt x="311328" y="73115"/>
                      <a:pt x="288919" y="67420"/>
                      <a:pt x="269252" y="58228"/>
                    </a:cubicBezTo>
                    <a:cubicBezTo>
                      <a:pt x="226260" y="38126"/>
                      <a:pt x="183990" y="15031"/>
                      <a:pt x="137393" y="4302"/>
                    </a:cubicBezTo>
                    <a:close/>
                  </a:path>
                </a:pathLst>
              </a:custGeom>
              <a:solidFill>
                <a:srgbClr val="2F2E41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24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5905259" y="3240501"/>
                <a:ext cx="270240" cy="132195"/>
              </a:xfrm>
              <a:custGeom>
                <a:avLst/>
                <a:gdLst>
                  <a:gd name="connsiteX0" fmla="*/ 47194 w 270240"/>
                  <a:gd name="connsiteY0" fmla="*/ 10360 h 132195"/>
                  <a:gd name="connsiteX1" fmla="*/ 269965 w 270240"/>
                  <a:gd name="connsiteY1" fmla="*/ 132027 h 132195"/>
                  <a:gd name="connsiteX2" fmla="*/ 139320 w 270240"/>
                  <a:gd name="connsiteY2" fmla="*/ 63014 h 132195"/>
                  <a:gd name="connsiteX3" fmla="*/ 39922 w 270240"/>
                  <a:gd name="connsiteY3" fmla="*/ 27933 h 132195"/>
                  <a:gd name="connsiteX4" fmla="*/ -223 w 270240"/>
                  <a:gd name="connsiteY4" fmla="*/ 2845 h 132195"/>
                  <a:gd name="connsiteX5" fmla="*/ 47194 w 270240"/>
                  <a:gd name="connsiteY5" fmla="*/ 10360 h 132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0240" h="132195">
                    <a:moveTo>
                      <a:pt x="47194" y="10360"/>
                    </a:moveTo>
                    <a:cubicBezTo>
                      <a:pt x="84661" y="22120"/>
                      <a:pt x="242851" y="103583"/>
                      <a:pt x="269965" y="132027"/>
                    </a:cubicBezTo>
                    <a:cubicBezTo>
                      <a:pt x="266331" y="133338"/>
                      <a:pt x="143018" y="64127"/>
                      <a:pt x="139320" y="63014"/>
                    </a:cubicBezTo>
                    <a:cubicBezTo>
                      <a:pt x="105684" y="52906"/>
                      <a:pt x="71864" y="42727"/>
                      <a:pt x="39922" y="27933"/>
                    </a:cubicBezTo>
                    <a:cubicBezTo>
                      <a:pt x="33499" y="24954"/>
                      <a:pt x="-1821" y="10965"/>
                      <a:pt x="-223" y="2845"/>
                    </a:cubicBezTo>
                    <a:cubicBezTo>
                      <a:pt x="1581" y="-6318"/>
                      <a:pt x="40541" y="8273"/>
                      <a:pt x="47194" y="10360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25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5975028" y="2535898"/>
                <a:ext cx="550497" cy="726861"/>
              </a:xfrm>
              <a:custGeom>
                <a:avLst/>
                <a:gdLst>
                  <a:gd name="connsiteX0" fmla="*/ 203550 w 550497"/>
                  <a:gd name="connsiteY0" fmla="*/ 4622 h 726861"/>
                  <a:gd name="connsiteX1" fmla="*/ 102668 w 550497"/>
                  <a:gd name="connsiteY1" fmla="*/ 81339 h 726861"/>
                  <a:gd name="connsiteX2" fmla="*/ -186 w 550497"/>
                  <a:gd name="connsiteY2" fmla="*/ 152825 h 726861"/>
                  <a:gd name="connsiteX3" fmla="*/ 46017 w 550497"/>
                  <a:gd name="connsiteY3" fmla="*/ 543656 h 726861"/>
                  <a:gd name="connsiteX4" fmla="*/ 55258 w 550497"/>
                  <a:gd name="connsiteY4" fmla="*/ 654680 h 726861"/>
                  <a:gd name="connsiteX5" fmla="*/ 230594 w 550497"/>
                  <a:gd name="connsiteY5" fmla="*/ 704718 h 726861"/>
                  <a:gd name="connsiteX6" fmla="*/ 521227 w 550497"/>
                  <a:gd name="connsiteY6" fmla="*/ 710955 h 726861"/>
                  <a:gd name="connsiteX7" fmla="*/ 521227 w 550497"/>
                  <a:gd name="connsiteY7" fmla="*/ 710955 h 726861"/>
                  <a:gd name="connsiteX8" fmla="*/ 500391 w 550497"/>
                  <a:gd name="connsiteY8" fmla="*/ 599574 h 726861"/>
                  <a:gd name="connsiteX9" fmla="*/ 533934 w 550497"/>
                  <a:gd name="connsiteY9" fmla="*/ 71438 h 726861"/>
                  <a:gd name="connsiteX10" fmla="*/ 451338 w 550497"/>
                  <a:gd name="connsiteY10" fmla="*/ 55529 h 726861"/>
                  <a:gd name="connsiteX11" fmla="*/ 387625 w 550497"/>
                  <a:gd name="connsiteY11" fmla="*/ -150 h 7268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50497" h="726861">
                    <a:moveTo>
                      <a:pt x="203550" y="4622"/>
                    </a:moveTo>
                    <a:lnTo>
                      <a:pt x="102668" y="81339"/>
                    </a:lnTo>
                    <a:cubicBezTo>
                      <a:pt x="102668" y="81339"/>
                      <a:pt x="-3782" y="84673"/>
                      <a:pt x="-186" y="152825"/>
                    </a:cubicBezTo>
                    <a:cubicBezTo>
                      <a:pt x="3413" y="220976"/>
                      <a:pt x="46017" y="543656"/>
                      <a:pt x="46017" y="543656"/>
                    </a:cubicBezTo>
                    <a:lnTo>
                      <a:pt x="55258" y="654680"/>
                    </a:lnTo>
                    <a:lnTo>
                      <a:pt x="230594" y="704718"/>
                    </a:lnTo>
                    <a:cubicBezTo>
                      <a:pt x="325331" y="731753"/>
                      <a:pt x="425422" y="733901"/>
                      <a:pt x="521227" y="710955"/>
                    </a:cubicBezTo>
                    <a:lnTo>
                      <a:pt x="521227" y="710955"/>
                    </a:lnTo>
                    <a:lnTo>
                      <a:pt x="500391" y="599574"/>
                    </a:lnTo>
                    <a:cubicBezTo>
                      <a:pt x="500391" y="599574"/>
                      <a:pt x="584763" y="93709"/>
                      <a:pt x="533934" y="71438"/>
                    </a:cubicBezTo>
                    <a:cubicBezTo>
                      <a:pt x="483106" y="49166"/>
                      <a:pt x="451338" y="55529"/>
                      <a:pt x="451338" y="55529"/>
                    </a:cubicBezTo>
                    <a:lnTo>
                      <a:pt x="387625" y="-150"/>
                    </a:lnTo>
                    <a:close/>
                  </a:path>
                </a:pathLst>
              </a:custGeom>
              <a:solidFill>
                <a:srgbClr val="E5E5E5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26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6066739" y="2140635"/>
                <a:ext cx="410731" cy="361458"/>
              </a:xfrm>
              <a:custGeom>
                <a:avLst/>
                <a:gdLst>
                  <a:gd name="connsiteX0" fmla="*/ 410456 w 410731"/>
                  <a:gd name="connsiteY0" fmla="*/ 275972 h 361458"/>
                  <a:gd name="connsiteX1" fmla="*/ 205090 w 410731"/>
                  <a:gd name="connsiteY1" fmla="*/ 360496 h 361458"/>
                  <a:gd name="connsiteX2" fmla="*/ -276 w 410731"/>
                  <a:gd name="connsiteY2" fmla="*/ 275972 h 361458"/>
                  <a:gd name="connsiteX3" fmla="*/ 205090 w 410731"/>
                  <a:gd name="connsiteY3" fmla="*/ -150 h 361458"/>
                  <a:gd name="connsiteX4" fmla="*/ 410456 w 410731"/>
                  <a:gd name="connsiteY4" fmla="*/ 275972 h 361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0731" h="361458">
                    <a:moveTo>
                      <a:pt x="410456" y="275972"/>
                    </a:moveTo>
                    <a:cubicBezTo>
                      <a:pt x="410456" y="375561"/>
                      <a:pt x="318511" y="360496"/>
                      <a:pt x="205090" y="360496"/>
                    </a:cubicBezTo>
                    <a:cubicBezTo>
                      <a:pt x="91670" y="360496"/>
                      <a:pt x="-276" y="375561"/>
                      <a:pt x="-276" y="275972"/>
                    </a:cubicBezTo>
                    <a:cubicBezTo>
                      <a:pt x="-276" y="176382"/>
                      <a:pt x="44638" y="-150"/>
                      <a:pt x="205090" y="-150"/>
                    </a:cubicBezTo>
                    <a:cubicBezTo>
                      <a:pt x="371071" y="-150"/>
                      <a:pt x="410456" y="176382"/>
                      <a:pt x="410456" y="275972"/>
                    </a:cubicBezTo>
                    <a:close/>
                  </a:path>
                </a:pathLst>
              </a:custGeom>
              <a:solidFill>
                <a:srgbClr val="2F2E41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27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 rot="-2700000">
                <a:off x="6142952" y="2214233"/>
                <a:ext cx="276382" cy="276808"/>
              </a:xfrm>
              <a:custGeom>
                <a:avLst/>
                <a:gdLst>
                  <a:gd name="connsiteX0" fmla="*/ 276106 w 276382"/>
                  <a:gd name="connsiteY0" fmla="*/ 138254 h 276808"/>
                  <a:gd name="connsiteX1" fmla="*/ 137915 w 276382"/>
                  <a:gd name="connsiteY1" fmla="*/ 276658 h 276808"/>
                  <a:gd name="connsiteX2" fmla="*/ -276 w 276382"/>
                  <a:gd name="connsiteY2" fmla="*/ 138254 h 276808"/>
                  <a:gd name="connsiteX3" fmla="*/ 137915 w 276382"/>
                  <a:gd name="connsiteY3" fmla="*/ -150 h 276808"/>
                  <a:gd name="connsiteX4" fmla="*/ 276106 w 276382"/>
                  <a:gd name="connsiteY4" fmla="*/ 138254 h 2768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6382" h="276808">
                    <a:moveTo>
                      <a:pt x="276106" y="138254"/>
                    </a:moveTo>
                    <a:cubicBezTo>
                      <a:pt x="276106" y="214693"/>
                      <a:pt x="214236" y="276658"/>
                      <a:pt x="137915" y="276658"/>
                    </a:cubicBezTo>
                    <a:cubicBezTo>
                      <a:pt x="61595" y="276658"/>
                      <a:pt x="-276" y="214693"/>
                      <a:pt x="-276" y="138254"/>
                    </a:cubicBezTo>
                    <a:cubicBezTo>
                      <a:pt x="-276" y="61816"/>
                      <a:pt x="61594" y="-150"/>
                      <a:pt x="137915" y="-150"/>
                    </a:cubicBezTo>
                    <a:cubicBezTo>
                      <a:pt x="214236" y="-150"/>
                      <a:pt x="276106" y="61816"/>
                      <a:pt x="276106" y="138254"/>
                    </a:cubicBezTo>
                    <a:close/>
                  </a:path>
                </a:pathLst>
              </a:custGeom>
              <a:solidFill>
                <a:srgbClr val="FFB7B7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28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6111751" y="2202620"/>
                <a:ext cx="320708" cy="146513"/>
              </a:xfrm>
              <a:custGeom>
                <a:avLst/>
                <a:gdLst>
                  <a:gd name="connsiteX0" fmla="*/ -276 w 320708"/>
                  <a:gd name="connsiteY0" fmla="*/ 146363 h 146513"/>
                  <a:gd name="connsiteX1" fmla="*/ -276 w 320708"/>
                  <a:gd name="connsiteY1" fmla="*/ 146363 h 146513"/>
                  <a:gd name="connsiteX2" fmla="*/ 54381 w 320708"/>
                  <a:gd name="connsiteY2" fmla="*/ 146363 h 146513"/>
                  <a:gd name="connsiteX3" fmla="*/ 78496 w 320708"/>
                  <a:gd name="connsiteY3" fmla="*/ 78743 h 146513"/>
                  <a:gd name="connsiteX4" fmla="*/ 83318 w 320708"/>
                  <a:gd name="connsiteY4" fmla="*/ 146363 h 146513"/>
                  <a:gd name="connsiteX5" fmla="*/ 109441 w 320708"/>
                  <a:gd name="connsiteY5" fmla="*/ 146363 h 146513"/>
                  <a:gd name="connsiteX6" fmla="*/ 123508 w 320708"/>
                  <a:gd name="connsiteY6" fmla="*/ 106920 h 146513"/>
                  <a:gd name="connsiteX7" fmla="*/ 126319 w 320708"/>
                  <a:gd name="connsiteY7" fmla="*/ 146363 h 146513"/>
                  <a:gd name="connsiteX8" fmla="*/ 320433 w 320708"/>
                  <a:gd name="connsiteY8" fmla="*/ 146363 h 146513"/>
                  <a:gd name="connsiteX9" fmla="*/ 320433 w 320708"/>
                  <a:gd name="connsiteY9" fmla="*/ 146363 h 146513"/>
                  <a:gd name="connsiteX10" fmla="*/ 174145 w 320708"/>
                  <a:gd name="connsiteY10" fmla="*/ -150 h 146513"/>
                  <a:gd name="connsiteX11" fmla="*/ 146012 w 320708"/>
                  <a:gd name="connsiteY11" fmla="*/ -150 h 146513"/>
                  <a:gd name="connsiteX12" fmla="*/ -276 w 320708"/>
                  <a:gd name="connsiteY12" fmla="*/ 146363 h 146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20708" h="146513">
                    <a:moveTo>
                      <a:pt x="-276" y="146363"/>
                    </a:moveTo>
                    <a:lnTo>
                      <a:pt x="-276" y="146363"/>
                    </a:lnTo>
                    <a:lnTo>
                      <a:pt x="54381" y="146363"/>
                    </a:lnTo>
                    <a:lnTo>
                      <a:pt x="78496" y="78743"/>
                    </a:lnTo>
                    <a:lnTo>
                      <a:pt x="83318" y="146363"/>
                    </a:lnTo>
                    <a:lnTo>
                      <a:pt x="109441" y="146363"/>
                    </a:lnTo>
                    <a:lnTo>
                      <a:pt x="123508" y="106920"/>
                    </a:lnTo>
                    <a:lnTo>
                      <a:pt x="126319" y="146363"/>
                    </a:lnTo>
                    <a:lnTo>
                      <a:pt x="320433" y="146363"/>
                    </a:lnTo>
                    <a:lnTo>
                      <a:pt x="320433" y="146363"/>
                    </a:lnTo>
                    <a:cubicBezTo>
                      <a:pt x="320433" y="65447"/>
                      <a:pt x="254937" y="-150"/>
                      <a:pt x="174145" y="-150"/>
                    </a:cubicBezTo>
                    <a:lnTo>
                      <a:pt x="146012" y="-150"/>
                    </a:lnTo>
                    <a:cubicBezTo>
                      <a:pt x="65220" y="-150"/>
                      <a:pt x="-276" y="65447"/>
                      <a:pt x="-276" y="146363"/>
                    </a:cubicBezTo>
                    <a:close/>
                  </a:path>
                </a:pathLst>
              </a:custGeom>
              <a:solidFill>
                <a:srgbClr val="2F2E41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29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6134379" y="2556579"/>
                <a:ext cx="276379" cy="334076"/>
              </a:xfrm>
              <a:custGeom>
                <a:avLst/>
                <a:gdLst>
                  <a:gd name="connsiteX0" fmla="*/ 0 w 276379"/>
                  <a:gd name="connsiteY0" fmla="*/ 0 h 334076"/>
                  <a:gd name="connsiteX1" fmla="*/ 276379 w 276379"/>
                  <a:gd name="connsiteY1" fmla="*/ 0 h 334076"/>
                  <a:gd name="connsiteX2" fmla="*/ 276379 w 276379"/>
                  <a:gd name="connsiteY2" fmla="*/ 334076 h 334076"/>
                  <a:gd name="connsiteX3" fmla="*/ 0 w 276379"/>
                  <a:gd name="connsiteY3" fmla="*/ 334076 h 334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379" h="334076">
                    <a:moveTo>
                      <a:pt x="0" y="0"/>
                    </a:moveTo>
                    <a:lnTo>
                      <a:pt x="276379" y="0"/>
                    </a:lnTo>
                    <a:lnTo>
                      <a:pt x="276379" y="334076"/>
                    </a:lnTo>
                    <a:lnTo>
                      <a:pt x="0" y="334076"/>
                    </a:lnTo>
                    <a:close/>
                  </a:path>
                </a:pathLst>
              </a:custGeom>
              <a:solidFill>
                <a:srgbClr val="F0764E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30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6149608" y="3404632"/>
                <a:ext cx="299271" cy="168151"/>
              </a:xfrm>
              <a:custGeom>
                <a:avLst/>
                <a:gdLst>
                  <a:gd name="connsiteX0" fmla="*/ 0 w 299271"/>
                  <a:gd name="connsiteY0" fmla="*/ 100404 h 168151"/>
                  <a:gd name="connsiteX1" fmla="*/ 25992 w 299271"/>
                  <a:gd name="connsiteY1" fmla="*/ 168152 h 168151"/>
                  <a:gd name="connsiteX2" fmla="*/ 299271 w 299271"/>
                  <a:gd name="connsiteY2" fmla="*/ 99990 h 168151"/>
                  <a:gd name="connsiteX3" fmla="*/ 260912 w 299271"/>
                  <a:gd name="connsiteY3" fmla="*/ 0 h 168151"/>
                  <a:gd name="connsiteX4" fmla="*/ 0 w 299271"/>
                  <a:gd name="connsiteY4" fmla="*/ 100404 h 168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9271" h="168151">
                    <a:moveTo>
                      <a:pt x="0" y="100404"/>
                    </a:moveTo>
                    <a:lnTo>
                      <a:pt x="25992" y="168152"/>
                    </a:lnTo>
                    <a:lnTo>
                      <a:pt x="299271" y="99990"/>
                    </a:lnTo>
                    <a:lnTo>
                      <a:pt x="260912" y="0"/>
                    </a:lnTo>
                    <a:lnTo>
                      <a:pt x="0" y="100404"/>
                    </a:lnTo>
                    <a:close/>
                  </a:path>
                </a:pathLst>
              </a:custGeom>
              <a:solidFill>
                <a:srgbClr val="FFB7B7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31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6077410" y="3479259"/>
                <a:ext cx="144913" cy="252179"/>
              </a:xfrm>
              <a:custGeom>
                <a:avLst/>
                <a:gdLst>
                  <a:gd name="connsiteX0" fmla="*/ 87381 w 144913"/>
                  <a:gd name="connsiteY0" fmla="*/ -150 h 252179"/>
                  <a:gd name="connsiteX1" fmla="*/ 138566 w 144913"/>
                  <a:gd name="connsiteY1" fmla="*/ 133270 h 252179"/>
                  <a:gd name="connsiteX2" fmla="*/ 138566 w 144913"/>
                  <a:gd name="connsiteY2" fmla="*/ 133273 h 252179"/>
                  <a:gd name="connsiteX3" fmla="*/ 86285 w 144913"/>
                  <a:gd name="connsiteY3" fmla="*/ 250967 h 252179"/>
                  <a:gd name="connsiteX4" fmla="*/ 83528 w 144913"/>
                  <a:gd name="connsiteY4" fmla="*/ 252030 h 252179"/>
                  <a:gd name="connsiteX5" fmla="*/ -276 w 144913"/>
                  <a:gd name="connsiteY5" fmla="*/ 33579 h 2521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4913" h="252179">
                    <a:moveTo>
                      <a:pt x="87381" y="-150"/>
                    </a:moveTo>
                    <a:lnTo>
                      <a:pt x="138566" y="133270"/>
                    </a:lnTo>
                    <a:lnTo>
                      <a:pt x="138566" y="133273"/>
                    </a:lnTo>
                    <a:cubicBezTo>
                      <a:pt x="156575" y="180235"/>
                      <a:pt x="133168" y="232924"/>
                      <a:pt x="86285" y="250967"/>
                    </a:cubicBezTo>
                    <a:lnTo>
                      <a:pt x="83528" y="252030"/>
                    </a:lnTo>
                    <a:lnTo>
                      <a:pt x="-276" y="33579"/>
                    </a:lnTo>
                    <a:close/>
                  </a:path>
                </a:pathLst>
              </a:custGeom>
              <a:solidFill>
                <a:srgbClr val="2F2E41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484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6237905" y="3157683"/>
                <a:ext cx="596322" cy="400574"/>
              </a:xfrm>
              <a:custGeom>
                <a:avLst/>
                <a:gdLst>
                  <a:gd name="connsiteX0" fmla="*/ 457687 w 596322"/>
                  <a:gd name="connsiteY0" fmla="*/ 5590 h 400574"/>
                  <a:gd name="connsiteX1" fmla="*/ 524898 w 596322"/>
                  <a:gd name="connsiteY1" fmla="*/ 989 h 400574"/>
                  <a:gd name="connsiteX2" fmla="*/ 574497 w 596322"/>
                  <a:gd name="connsiteY2" fmla="*/ 20436 h 400574"/>
                  <a:gd name="connsiteX3" fmla="*/ 596022 w 596322"/>
                  <a:gd name="connsiteY3" fmla="*/ 81075 h 400574"/>
                  <a:gd name="connsiteX4" fmla="*/ 554909 w 596322"/>
                  <a:gd name="connsiteY4" fmla="*/ 202065 h 400574"/>
                  <a:gd name="connsiteX5" fmla="*/ 531404 w 596322"/>
                  <a:gd name="connsiteY5" fmla="*/ 224728 h 400574"/>
                  <a:gd name="connsiteX6" fmla="*/ 500821 w 596322"/>
                  <a:gd name="connsiteY6" fmla="*/ 239488 h 400574"/>
                  <a:gd name="connsiteX7" fmla="*/ 263427 w 596322"/>
                  <a:gd name="connsiteY7" fmla="*/ 333268 h 400574"/>
                  <a:gd name="connsiteX8" fmla="*/ 73160 w 596322"/>
                  <a:gd name="connsiteY8" fmla="*/ 398944 h 400574"/>
                  <a:gd name="connsiteX9" fmla="*/ 53359 w 596322"/>
                  <a:gd name="connsiteY9" fmla="*/ 392027 h 400574"/>
                  <a:gd name="connsiteX10" fmla="*/ 53207 w 596322"/>
                  <a:gd name="connsiteY10" fmla="*/ 391699 h 400574"/>
                  <a:gd name="connsiteX11" fmla="*/ 1175 w 596322"/>
                  <a:gd name="connsiteY11" fmla="*/ 296376 h 400574"/>
                  <a:gd name="connsiteX12" fmla="*/ 2077 w 596322"/>
                  <a:gd name="connsiteY12" fmla="*/ 287337 h 400574"/>
                  <a:gd name="connsiteX13" fmla="*/ 4011 w 596322"/>
                  <a:gd name="connsiteY13" fmla="*/ 286249 h 400574"/>
                  <a:gd name="connsiteX14" fmla="*/ 171920 w 596322"/>
                  <a:gd name="connsiteY14" fmla="*/ 189624 h 400574"/>
                  <a:gd name="connsiteX15" fmla="*/ 206096 w 596322"/>
                  <a:gd name="connsiteY15" fmla="*/ 166039 h 400574"/>
                  <a:gd name="connsiteX16" fmla="*/ 223644 w 596322"/>
                  <a:gd name="connsiteY16" fmla="*/ 141575 h 400574"/>
                  <a:gd name="connsiteX17" fmla="*/ 231894 w 596322"/>
                  <a:gd name="connsiteY17" fmla="*/ 111731 h 400574"/>
                  <a:gd name="connsiteX18" fmla="*/ 258014 w 596322"/>
                  <a:gd name="connsiteY18" fmla="*/ 103967 h 400574"/>
                  <a:gd name="connsiteX19" fmla="*/ 286449 w 596322"/>
                  <a:gd name="connsiteY19" fmla="*/ 93200 h 400574"/>
                  <a:gd name="connsiteX20" fmla="*/ 393462 w 596322"/>
                  <a:gd name="connsiteY20" fmla="*/ 32214 h 400574"/>
                  <a:gd name="connsiteX21" fmla="*/ 457687 w 596322"/>
                  <a:gd name="connsiteY21" fmla="*/ 5590 h 400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596322" h="400574">
                    <a:moveTo>
                      <a:pt x="457687" y="5590"/>
                    </a:moveTo>
                    <a:cubicBezTo>
                      <a:pt x="479638" y="76"/>
                      <a:pt x="502397" y="-1483"/>
                      <a:pt x="524898" y="989"/>
                    </a:cubicBezTo>
                    <a:cubicBezTo>
                      <a:pt x="542866" y="2971"/>
                      <a:pt x="561376" y="7979"/>
                      <a:pt x="574497" y="20436"/>
                    </a:cubicBezTo>
                    <a:cubicBezTo>
                      <a:pt x="590463" y="35596"/>
                      <a:pt x="595594" y="59042"/>
                      <a:pt x="596022" y="81075"/>
                    </a:cubicBezTo>
                    <a:cubicBezTo>
                      <a:pt x="596724" y="124957"/>
                      <a:pt x="582191" y="167722"/>
                      <a:pt x="554909" y="202065"/>
                    </a:cubicBezTo>
                    <a:cubicBezTo>
                      <a:pt x="548247" y="210751"/>
                      <a:pt x="540324" y="218390"/>
                      <a:pt x="531404" y="224728"/>
                    </a:cubicBezTo>
                    <a:cubicBezTo>
                      <a:pt x="521781" y="230754"/>
                      <a:pt x="511523" y="235705"/>
                      <a:pt x="500821" y="239488"/>
                    </a:cubicBezTo>
                    <a:lnTo>
                      <a:pt x="263427" y="333268"/>
                    </a:lnTo>
                    <a:cubicBezTo>
                      <a:pt x="200975" y="357938"/>
                      <a:pt x="138300" y="382679"/>
                      <a:pt x="73160" y="398944"/>
                    </a:cubicBezTo>
                    <a:cubicBezTo>
                      <a:pt x="65784" y="402510"/>
                      <a:pt x="56921" y="399415"/>
                      <a:pt x="53359" y="392027"/>
                    </a:cubicBezTo>
                    <a:cubicBezTo>
                      <a:pt x="53305" y="391919"/>
                      <a:pt x="53255" y="391810"/>
                      <a:pt x="53207" y="391699"/>
                    </a:cubicBezTo>
                    <a:cubicBezTo>
                      <a:pt x="32405" y="361944"/>
                      <a:pt x="14959" y="329975"/>
                      <a:pt x="1175" y="296376"/>
                    </a:cubicBezTo>
                    <a:cubicBezTo>
                      <a:pt x="-1068" y="293630"/>
                      <a:pt x="-665" y="289583"/>
                      <a:pt x="2077" y="287337"/>
                    </a:cubicBezTo>
                    <a:cubicBezTo>
                      <a:pt x="2652" y="286866"/>
                      <a:pt x="3306" y="286497"/>
                      <a:pt x="4011" y="286249"/>
                    </a:cubicBezTo>
                    <a:lnTo>
                      <a:pt x="171920" y="189624"/>
                    </a:lnTo>
                    <a:cubicBezTo>
                      <a:pt x="183947" y="182701"/>
                      <a:pt x="196111" y="175682"/>
                      <a:pt x="206096" y="166039"/>
                    </a:cubicBezTo>
                    <a:cubicBezTo>
                      <a:pt x="213354" y="158994"/>
                      <a:pt x="219295" y="150709"/>
                      <a:pt x="223644" y="141575"/>
                    </a:cubicBezTo>
                    <a:cubicBezTo>
                      <a:pt x="227123" y="134292"/>
                      <a:pt x="227447" y="117111"/>
                      <a:pt x="231894" y="111731"/>
                    </a:cubicBezTo>
                    <a:cubicBezTo>
                      <a:pt x="236246" y="106462"/>
                      <a:pt x="251136" y="106039"/>
                      <a:pt x="258014" y="103967"/>
                    </a:cubicBezTo>
                    <a:cubicBezTo>
                      <a:pt x="267712" y="100992"/>
                      <a:pt x="277211" y="97397"/>
                      <a:pt x="286449" y="93200"/>
                    </a:cubicBezTo>
                    <a:cubicBezTo>
                      <a:pt x="324008" y="76373"/>
                      <a:pt x="357456" y="51921"/>
                      <a:pt x="393462" y="32214"/>
                    </a:cubicBezTo>
                    <a:cubicBezTo>
                      <a:pt x="413656" y="20652"/>
                      <a:pt x="435239" y="11705"/>
                      <a:pt x="457687" y="5590"/>
                    </a:cubicBezTo>
                    <a:close/>
                  </a:path>
                </a:pathLst>
              </a:custGeom>
              <a:solidFill>
                <a:srgbClr val="2F2E41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485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6331161" y="3217167"/>
                <a:ext cx="306344" cy="193816"/>
              </a:xfrm>
              <a:custGeom>
                <a:avLst/>
                <a:gdLst>
                  <a:gd name="connsiteX0" fmla="*/ 269239 w 306344"/>
                  <a:gd name="connsiteY0" fmla="*/ 18263 h 193816"/>
                  <a:gd name="connsiteX1" fmla="*/ 174447 w 306344"/>
                  <a:gd name="connsiteY1" fmla="*/ 82183 h 193816"/>
                  <a:gd name="connsiteX2" fmla="*/ -276 w 306344"/>
                  <a:gd name="connsiteY2" fmla="*/ 193542 h 193816"/>
                  <a:gd name="connsiteX3" fmla="*/ 220625 w 306344"/>
                  <a:gd name="connsiteY3" fmla="*/ 67112 h 193816"/>
                  <a:gd name="connsiteX4" fmla="*/ 287839 w 306344"/>
                  <a:gd name="connsiteY4" fmla="*/ 21852 h 193816"/>
                  <a:gd name="connsiteX5" fmla="*/ 300724 w 306344"/>
                  <a:gd name="connsiteY5" fmla="*/ 140 h 193816"/>
                  <a:gd name="connsiteX6" fmla="*/ 269239 w 306344"/>
                  <a:gd name="connsiteY6" fmla="*/ 18263 h 1938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6344" h="193816">
                    <a:moveTo>
                      <a:pt x="269239" y="18263"/>
                    </a:moveTo>
                    <a:cubicBezTo>
                      <a:pt x="240391" y="39966"/>
                      <a:pt x="203038" y="59911"/>
                      <a:pt x="174447" y="82183"/>
                    </a:cubicBezTo>
                    <a:cubicBezTo>
                      <a:pt x="164691" y="89784"/>
                      <a:pt x="2024" y="181378"/>
                      <a:pt x="-276" y="193542"/>
                    </a:cubicBezTo>
                    <a:cubicBezTo>
                      <a:pt x="26400" y="198044"/>
                      <a:pt x="196313" y="78992"/>
                      <a:pt x="220625" y="67112"/>
                    </a:cubicBezTo>
                    <a:cubicBezTo>
                      <a:pt x="244936" y="55234"/>
                      <a:pt x="266485" y="38480"/>
                      <a:pt x="287839" y="21852"/>
                    </a:cubicBezTo>
                    <a:cubicBezTo>
                      <a:pt x="293284" y="17614"/>
                      <a:pt x="316347" y="4875"/>
                      <a:pt x="300724" y="140"/>
                    </a:cubicBezTo>
                    <a:cubicBezTo>
                      <a:pt x="291924" y="-2526"/>
                      <a:pt x="275735" y="13927"/>
                      <a:pt x="269239" y="18263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486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7019912" y="2199331"/>
                <a:ext cx="198535" cy="198841"/>
              </a:xfrm>
              <a:custGeom>
                <a:avLst/>
                <a:gdLst>
                  <a:gd name="connsiteX0" fmla="*/ 198535 w 198535"/>
                  <a:gd name="connsiteY0" fmla="*/ 99421 h 198841"/>
                  <a:gd name="connsiteX1" fmla="*/ 99267 w 198535"/>
                  <a:gd name="connsiteY1" fmla="*/ 198841 h 198841"/>
                  <a:gd name="connsiteX2" fmla="*/ 0 w 198535"/>
                  <a:gd name="connsiteY2" fmla="*/ 99421 h 198841"/>
                  <a:gd name="connsiteX3" fmla="*/ 99267 w 198535"/>
                  <a:gd name="connsiteY3" fmla="*/ 0 h 198841"/>
                  <a:gd name="connsiteX4" fmla="*/ 198535 w 198535"/>
                  <a:gd name="connsiteY4" fmla="*/ 99421 h 198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8535" h="198841">
                    <a:moveTo>
                      <a:pt x="198535" y="99421"/>
                    </a:moveTo>
                    <a:cubicBezTo>
                      <a:pt x="198535" y="154329"/>
                      <a:pt x="154091" y="198841"/>
                      <a:pt x="99267" y="198841"/>
                    </a:cubicBezTo>
                    <a:cubicBezTo>
                      <a:pt x="44443" y="198841"/>
                      <a:pt x="0" y="154329"/>
                      <a:pt x="0" y="99421"/>
                    </a:cubicBezTo>
                    <a:cubicBezTo>
                      <a:pt x="0" y="44512"/>
                      <a:pt x="44443" y="0"/>
                      <a:pt x="99267" y="0"/>
                    </a:cubicBezTo>
                    <a:cubicBezTo>
                      <a:pt x="154091" y="0"/>
                      <a:pt x="198535" y="44512"/>
                      <a:pt x="198535" y="99421"/>
                    </a:cubicBezTo>
                    <a:close/>
                  </a:path>
                </a:pathLst>
              </a:custGeom>
              <a:solidFill>
                <a:srgbClr val="F1F1F1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487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6865824" y="2276495"/>
                <a:ext cx="139271" cy="139485"/>
              </a:xfrm>
              <a:custGeom>
                <a:avLst/>
                <a:gdLst>
                  <a:gd name="connsiteX0" fmla="*/ 139271 w 139271"/>
                  <a:gd name="connsiteY0" fmla="*/ 69743 h 139485"/>
                  <a:gd name="connsiteX1" fmla="*/ 69635 w 139271"/>
                  <a:gd name="connsiteY1" fmla="*/ 139486 h 139485"/>
                  <a:gd name="connsiteX2" fmla="*/ 0 w 139271"/>
                  <a:gd name="connsiteY2" fmla="*/ 69743 h 139485"/>
                  <a:gd name="connsiteX3" fmla="*/ 69635 w 139271"/>
                  <a:gd name="connsiteY3" fmla="*/ 0 h 139485"/>
                  <a:gd name="connsiteX4" fmla="*/ 139271 w 139271"/>
                  <a:gd name="connsiteY4" fmla="*/ 69743 h 1394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9271" h="139485">
                    <a:moveTo>
                      <a:pt x="139271" y="69743"/>
                    </a:moveTo>
                    <a:cubicBezTo>
                      <a:pt x="139271" y="108261"/>
                      <a:pt x="108094" y="139486"/>
                      <a:pt x="69635" y="139486"/>
                    </a:cubicBezTo>
                    <a:cubicBezTo>
                      <a:pt x="31177" y="139486"/>
                      <a:pt x="0" y="108261"/>
                      <a:pt x="0" y="69743"/>
                    </a:cubicBezTo>
                    <a:cubicBezTo>
                      <a:pt x="0" y="31225"/>
                      <a:pt x="31177" y="0"/>
                      <a:pt x="69635" y="0"/>
                    </a:cubicBezTo>
                    <a:cubicBezTo>
                      <a:pt x="108094" y="0"/>
                      <a:pt x="139271" y="31225"/>
                      <a:pt x="139271" y="69743"/>
                    </a:cubicBezTo>
                    <a:close/>
                  </a:path>
                </a:pathLst>
              </a:custGeom>
              <a:solidFill>
                <a:srgbClr val="F1F1F1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488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5604016" y="2258643"/>
                <a:ext cx="111669" cy="111842"/>
              </a:xfrm>
              <a:custGeom>
                <a:avLst/>
                <a:gdLst>
                  <a:gd name="connsiteX0" fmla="*/ 111670 w 111669"/>
                  <a:gd name="connsiteY0" fmla="*/ 55921 h 111842"/>
                  <a:gd name="connsiteX1" fmla="*/ 55835 w 111669"/>
                  <a:gd name="connsiteY1" fmla="*/ 111842 h 111842"/>
                  <a:gd name="connsiteX2" fmla="*/ 0 w 111669"/>
                  <a:gd name="connsiteY2" fmla="*/ 55921 h 111842"/>
                  <a:gd name="connsiteX3" fmla="*/ 55835 w 111669"/>
                  <a:gd name="connsiteY3" fmla="*/ 0 h 111842"/>
                  <a:gd name="connsiteX4" fmla="*/ 111670 w 111669"/>
                  <a:gd name="connsiteY4" fmla="*/ 55921 h 1118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1669" h="111842">
                    <a:moveTo>
                      <a:pt x="111670" y="55921"/>
                    </a:moveTo>
                    <a:cubicBezTo>
                      <a:pt x="111670" y="86806"/>
                      <a:pt x="86672" y="111842"/>
                      <a:pt x="55835" y="111842"/>
                    </a:cubicBezTo>
                    <a:cubicBezTo>
                      <a:pt x="24998" y="111842"/>
                      <a:pt x="0" y="86806"/>
                      <a:pt x="0" y="55921"/>
                    </a:cubicBezTo>
                    <a:cubicBezTo>
                      <a:pt x="0" y="25037"/>
                      <a:pt x="24998" y="0"/>
                      <a:pt x="55835" y="0"/>
                    </a:cubicBezTo>
                    <a:cubicBezTo>
                      <a:pt x="86672" y="0"/>
                      <a:pt x="111670" y="25037"/>
                      <a:pt x="111670" y="55921"/>
                    </a:cubicBezTo>
                    <a:close/>
                  </a:path>
                </a:pathLst>
              </a:custGeom>
              <a:solidFill>
                <a:srgbClr val="F1F1F1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489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5712610" y="2329632"/>
                <a:ext cx="78335" cy="78456"/>
              </a:xfrm>
              <a:custGeom>
                <a:avLst/>
                <a:gdLst>
                  <a:gd name="connsiteX0" fmla="*/ 78335 w 78335"/>
                  <a:gd name="connsiteY0" fmla="*/ 39228 h 78456"/>
                  <a:gd name="connsiteX1" fmla="*/ 39168 w 78335"/>
                  <a:gd name="connsiteY1" fmla="*/ 78456 h 78456"/>
                  <a:gd name="connsiteX2" fmla="*/ 0 w 78335"/>
                  <a:gd name="connsiteY2" fmla="*/ 39228 h 78456"/>
                  <a:gd name="connsiteX3" fmla="*/ 39168 w 78335"/>
                  <a:gd name="connsiteY3" fmla="*/ 0 h 78456"/>
                  <a:gd name="connsiteX4" fmla="*/ 78335 w 78335"/>
                  <a:gd name="connsiteY4" fmla="*/ 39228 h 78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8335" h="78456">
                    <a:moveTo>
                      <a:pt x="78335" y="39228"/>
                    </a:moveTo>
                    <a:cubicBezTo>
                      <a:pt x="78335" y="60893"/>
                      <a:pt x="60799" y="78456"/>
                      <a:pt x="39168" y="78456"/>
                    </a:cubicBezTo>
                    <a:cubicBezTo>
                      <a:pt x="17536" y="78456"/>
                      <a:pt x="0" y="60893"/>
                      <a:pt x="0" y="39228"/>
                    </a:cubicBezTo>
                    <a:cubicBezTo>
                      <a:pt x="0" y="17563"/>
                      <a:pt x="17536" y="0"/>
                      <a:pt x="39168" y="0"/>
                    </a:cubicBezTo>
                    <a:cubicBezTo>
                      <a:pt x="60799" y="0"/>
                      <a:pt x="78335" y="17563"/>
                      <a:pt x="78335" y="39228"/>
                    </a:cubicBezTo>
                    <a:close/>
                  </a:path>
                </a:pathLst>
              </a:custGeom>
              <a:solidFill>
                <a:srgbClr val="F1F1F1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490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6250749" y="1826378"/>
                <a:ext cx="85361" cy="85493"/>
              </a:xfrm>
              <a:custGeom>
                <a:avLst/>
                <a:gdLst>
                  <a:gd name="connsiteX0" fmla="*/ 85362 w 85361"/>
                  <a:gd name="connsiteY0" fmla="*/ 42747 h 85493"/>
                  <a:gd name="connsiteX1" fmla="*/ 42681 w 85361"/>
                  <a:gd name="connsiteY1" fmla="*/ 85494 h 85493"/>
                  <a:gd name="connsiteX2" fmla="*/ 0 w 85361"/>
                  <a:gd name="connsiteY2" fmla="*/ 42747 h 85493"/>
                  <a:gd name="connsiteX3" fmla="*/ 42681 w 85361"/>
                  <a:gd name="connsiteY3" fmla="*/ 0 h 85493"/>
                  <a:gd name="connsiteX4" fmla="*/ 85362 w 85361"/>
                  <a:gd name="connsiteY4" fmla="*/ 42747 h 85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361" h="85493">
                    <a:moveTo>
                      <a:pt x="85362" y="42747"/>
                    </a:moveTo>
                    <a:cubicBezTo>
                      <a:pt x="85362" y="66355"/>
                      <a:pt x="66253" y="85494"/>
                      <a:pt x="42681" y="85494"/>
                    </a:cubicBezTo>
                    <a:cubicBezTo>
                      <a:pt x="19109" y="85494"/>
                      <a:pt x="0" y="66355"/>
                      <a:pt x="0" y="42747"/>
                    </a:cubicBezTo>
                    <a:cubicBezTo>
                      <a:pt x="0" y="19138"/>
                      <a:pt x="19109" y="0"/>
                      <a:pt x="42681" y="0"/>
                    </a:cubicBezTo>
                    <a:cubicBezTo>
                      <a:pt x="66253" y="0"/>
                      <a:pt x="85362" y="19138"/>
                      <a:pt x="85362" y="42747"/>
                    </a:cubicBezTo>
                    <a:close/>
                  </a:path>
                </a:pathLst>
              </a:custGeom>
              <a:solidFill>
                <a:srgbClr val="F1F1F1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491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6039075" y="2740257"/>
                <a:ext cx="126253" cy="83582"/>
              </a:xfrm>
              <a:custGeom>
                <a:avLst/>
                <a:gdLst>
                  <a:gd name="connsiteX0" fmla="*/ -276 w 126253"/>
                  <a:gd name="connsiteY0" fmla="*/ 29344 h 83582"/>
                  <a:gd name="connsiteX1" fmla="*/ 3540 w 126253"/>
                  <a:gd name="connsiteY1" fmla="*/ -150 h 83582"/>
                  <a:gd name="connsiteX2" fmla="*/ 123619 w 126253"/>
                  <a:gd name="connsiteY2" fmla="*/ 45252 h 83582"/>
                  <a:gd name="connsiteX3" fmla="*/ 47376 w 126253"/>
                  <a:gd name="connsiteY3" fmla="*/ 83433 h 835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6253" h="83582">
                    <a:moveTo>
                      <a:pt x="-276" y="29344"/>
                    </a:moveTo>
                    <a:lnTo>
                      <a:pt x="3540" y="-150"/>
                    </a:lnTo>
                    <a:cubicBezTo>
                      <a:pt x="3540" y="-150"/>
                      <a:pt x="145856" y="10254"/>
                      <a:pt x="123619" y="45252"/>
                    </a:cubicBezTo>
                    <a:cubicBezTo>
                      <a:pt x="101381" y="80251"/>
                      <a:pt x="47376" y="83433"/>
                      <a:pt x="47376" y="83433"/>
                    </a:cubicBezTo>
                    <a:close/>
                  </a:path>
                </a:pathLst>
              </a:custGeom>
              <a:solidFill>
                <a:srgbClr val="2F2E41">
                  <a:alpha val="17000"/>
                </a:srgbClr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492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5989523" y="2641172"/>
                <a:ext cx="206437" cy="400209"/>
              </a:xfrm>
              <a:custGeom>
                <a:avLst/>
                <a:gdLst>
                  <a:gd name="connsiteX0" fmla="*/ 156703 w 206437"/>
                  <a:gd name="connsiteY0" fmla="*/ 185 h 400209"/>
                  <a:gd name="connsiteX1" fmla="*/ 197124 w 206437"/>
                  <a:gd name="connsiteY1" fmla="*/ 25044 h 400209"/>
                  <a:gd name="connsiteX2" fmla="*/ 197124 w 206437"/>
                  <a:gd name="connsiteY2" fmla="*/ 25044 h 400209"/>
                  <a:gd name="connsiteX3" fmla="*/ 180992 w 206437"/>
                  <a:gd name="connsiteY3" fmla="*/ 101993 h 400209"/>
                  <a:gd name="connsiteX4" fmla="*/ 179070 w 206437"/>
                  <a:gd name="connsiteY4" fmla="*/ 103195 h 400209"/>
                  <a:gd name="connsiteX5" fmla="*/ 171716 w 206437"/>
                  <a:gd name="connsiteY5" fmla="*/ 106816 h 400209"/>
                  <a:gd name="connsiteX6" fmla="*/ 84241 w 206437"/>
                  <a:gd name="connsiteY6" fmla="*/ 374802 h 400209"/>
                  <a:gd name="connsiteX7" fmla="*/ 24943 w 206437"/>
                  <a:gd name="connsiteY7" fmla="*/ 395665 h 400209"/>
                  <a:gd name="connsiteX8" fmla="*/ 4113 w 206437"/>
                  <a:gd name="connsiteY8" fmla="*/ 336276 h 400209"/>
                  <a:gd name="connsiteX9" fmla="*/ 4326 w 206437"/>
                  <a:gd name="connsiteY9" fmla="*/ 335836 h 400209"/>
                  <a:gd name="connsiteX10" fmla="*/ 97354 w 206437"/>
                  <a:gd name="connsiteY10" fmla="*/ 70828 h 400209"/>
                  <a:gd name="connsiteX11" fmla="*/ 135202 w 206437"/>
                  <a:gd name="connsiteY11" fmla="*/ 2040 h 400209"/>
                  <a:gd name="connsiteX12" fmla="*/ 156703 w 206437"/>
                  <a:gd name="connsiteY12" fmla="*/ 185 h 400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06437" h="400209">
                    <a:moveTo>
                      <a:pt x="156703" y="185"/>
                    </a:moveTo>
                    <a:cubicBezTo>
                      <a:pt x="173209" y="2005"/>
                      <a:pt x="188035" y="11124"/>
                      <a:pt x="197124" y="25044"/>
                    </a:cubicBezTo>
                    <a:lnTo>
                      <a:pt x="197124" y="25044"/>
                    </a:lnTo>
                    <a:cubicBezTo>
                      <a:pt x="213888" y="50755"/>
                      <a:pt x="206664" y="85206"/>
                      <a:pt x="180992" y="101993"/>
                    </a:cubicBezTo>
                    <a:cubicBezTo>
                      <a:pt x="180360" y="102406"/>
                      <a:pt x="179722" y="102807"/>
                      <a:pt x="179070" y="103195"/>
                    </a:cubicBezTo>
                    <a:cubicBezTo>
                      <a:pt x="176716" y="104589"/>
                      <a:pt x="174258" y="105801"/>
                      <a:pt x="171716" y="106816"/>
                    </a:cubicBezTo>
                    <a:lnTo>
                      <a:pt x="84241" y="374802"/>
                    </a:lnTo>
                    <a:cubicBezTo>
                      <a:pt x="73617" y="396963"/>
                      <a:pt x="47069" y="406304"/>
                      <a:pt x="24943" y="395665"/>
                    </a:cubicBezTo>
                    <a:cubicBezTo>
                      <a:pt x="2816" y="385025"/>
                      <a:pt x="-6510" y="358436"/>
                      <a:pt x="4113" y="336276"/>
                    </a:cubicBezTo>
                    <a:cubicBezTo>
                      <a:pt x="4183" y="336129"/>
                      <a:pt x="4252" y="335983"/>
                      <a:pt x="4326" y="335836"/>
                    </a:cubicBezTo>
                    <a:lnTo>
                      <a:pt x="97354" y="70828"/>
                    </a:lnTo>
                    <a:cubicBezTo>
                      <a:pt x="88840" y="41366"/>
                      <a:pt x="105782" y="10567"/>
                      <a:pt x="135202" y="2040"/>
                    </a:cubicBezTo>
                    <a:cubicBezTo>
                      <a:pt x="142178" y="17"/>
                      <a:pt x="149482" y="-613"/>
                      <a:pt x="156703" y="185"/>
                    </a:cubicBezTo>
                    <a:close/>
                  </a:path>
                </a:pathLst>
              </a:custGeom>
              <a:solidFill>
                <a:srgbClr val="FFB7B7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493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5972363" y="2742770"/>
                <a:ext cx="190606" cy="312055"/>
              </a:xfrm>
              <a:custGeom>
                <a:avLst/>
                <a:gdLst>
                  <a:gd name="connsiteX0" fmla="*/ 67742 w 190606"/>
                  <a:gd name="connsiteY0" fmla="*/ -150 h 312055"/>
                  <a:gd name="connsiteX1" fmla="*/ 190331 w 190606"/>
                  <a:gd name="connsiteY1" fmla="*/ 42739 h 312055"/>
                  <a:gd name="connsiteX2" fmla="*/ 120102 w 190606"/>
                  <a:gd name="connsiteY2" fmla="*/ 311906 h 312055"/>
                  <a:gd name="connsiteX3" fmla="*/ 60932 w 190606"/>
                  <a:gd name="connsiteY3" fmla="*/ 311906 h 312055"/>
                  <a:gd name="connsiteX4" fmla="*/ -276 w 190606"/>
                  <a:gd name="connsiteY4" fmla="*/ 300455 h 312055"/>
                  <a:gd name="connsiteX5" fmla="*/ 16863 w 190606"/>
                  <a:gd name="connsiteY5" fmla="*/ 189249 h 312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0606" h="312055">
                    <a:moveTo>
                      <a:pt x="67742" y="-150"/>
                    </a:moveTo>
                    <a:cubicBezTo>
                      <a:pt x="67742" y="-150"/>
                      <a:pt x="117866" y="85618"/>
                      <a:pt x="190331" y="42739"/>
                    </a:cubicBezTo>
                    <a:lnTo>
                      <a:pt x="120102" y="311906"/>
                    </a:lnTo>
                    <a:lnTo>
                      <a:pt x="60932" y="311906"/>
                    </a:lnTo>
                    <a:lnTo>
                      <a:pt x="-276" y="300455"/>
                    </a:lnTo>
                    <a:lnTo>
                      <a:pt x="16863" y="189249"/>
                    </a:lnTo>
                    <a:close/>
                  </a:path>
                </a:pathLst>
              </a:custGeom>
              <a:solidFill>
                <a:srgbClr val="E5E5E5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494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6356753" y="2701971"/>
                <a:ext cx="108866" cy="100956"/>
              </a:xfrm>
              <a:custGeom>
                <a:avLst/>
                <a:gdLst>
                  <a:gd name="connsiteX0" fmla="*/ 41245 w 108866"/>
                  <a:gd name="connsiteY0" fmla="*/ 99271 h 100956"/>
                  <a:gd name="connsiteX1" fmla="*/ -276 w 108866"/>
                  <a:gd name="connsiteY1" fmla="*/ 42176 h 100956"/>
                  <a:gd name="connsiteX2" fmla="*/ 97064 w 108866"/>
                  <a:gd name="connsiteY2" fmla="*/ 4613 h 100956"/>
                  <a:gd name="connsiteX3" fmla="*/ 41245 w 108866"/>
                  <a:gd name="connsiteY3" fmla="*/ 99271 h 100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8866" h="100956">
                    <a:moveTo>
                      <a:pt x="41245" y="99271"/>
                    </a:moveTo>
                    <a:lnTo>
                      <a:pt x="-276" y="42176"/>
                    </a:lnTo>
                    <a:cubicBezTo>
                      <a:pt x="-276" y="42176"/>
                      <a:pt x="19681" y="-17045"/>
                      <a:pt x="97064" y="4613"/>
                    </a:cubicBezTo>
                    <a:cubicBezTo>
                      <a:pt x="97064" y="4613"/>
                      <a:pt x="146304" y="115005"/>
                      <a:pt x="41245" y="99271"/>
                    </a:cubicBezTo>
                    <a:close/>
                  </a:path>
                </a:pathLst>
              </a:custGeom>
              <a:solidFill>
                <a:srgbClr val="E5E5E5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495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6356753" y="2701971"/>
                <a:ext cx="108866" cy="100956"/>
              </a:xfrm>
              <a:custGeom>
                <a:avLst/>
                <a:gdLst>
                  <a:gd name="connsiteX0" fmla="*/ 41245 w 108866"/>
                  <a:gd name="connsiteY0" fmla="*/ 99271 h 100956"/>
                  <a:gd name="connsiteX1" fmla="*/ -276 w 108866"/>
                  <a:gd name="connsiteY1" fmla="*/ 42176 h 100956"/>
                  <a:gd name="connsiteX2" fmla="*/ 97064 w 108866"/>
                  <a:gd name="connsiteY2" fmla="*/ 4613 h 100956"/>
                  <a:gd name="connsiteX3" fmla="*/ 41245 w 108866"/>
                  <a:gd name="connsiteY3" fmla="*/ 99271 h 100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8866" h="100956">
                    <a:moveTo>
                      <a:pt x="41245" y="99271"/>
                    </a:moveTo>
                    <a:lnTo>
                      <a:pt x="-276" y="42176"/>
                    </a:lnTo>
                    <a:cubicBezTo>
                      <a:pt x="-276" y="42176"/>
                      <a:pt x="19681" y="-17045"/>
                      <a:pt x="97064" y="4613"/>
                    </a:cubicBezTo>
                    <a:cubicBezTo>
                      <a:pt x="97064" y="4613"/>
                      <a:pt x="146304" y="115005"/>
                      <a:pt x="41245" y="99271"/>
                    </a:cubicBezTo>
                    <a:close/>
                  </a:path>
                </a:pathLst>
              </a:custGeom>
              <a:solidFill>
                <a:srgbClr val="2F2E41">
                  <a:alpha val="17000"/>
                </a:srgbClr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496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6330110" y="2596613"/>
                <a:ext cx="206441" cy="400226"/>
              </a:xfrm>
              <a:custGeom>
                <a:avLst/>
                <a:gdLst>
                  <a:gd name="connsiteX0" fmla="*/ 78883 w 206441"/>
                  <a:gd name="connsiteY0" fmla="*/ 5151 h 400226"/>
                  <a:gd name="connsiteX1" fmla="*/ 108535 w 206441"/>
                  <a:gd name="connsiteY1" fmla="*/ 70843 h 400226"/>
                  <a:gd name="connsiteX2" fmla="*/ 201564 w 206441"/>
                  <a:gd name="connsiteY2" fmla="*/ 335851 h 400226"/>
                  <a:gd name="connsiteX3" fmla="*/ 181388 w 206441"/>
                  <a:gd name="connsiteY3" fmla="*/ 395466 h 400226"/>
                  <a:gd name="connsiteX4" fmla="*/ 121865 w 206441"/>
                  <a:gd name="connsiteY4" fmla="*/ 375259 h 400226"/>
                  <a:gd name="connsiteX5" fmla="*/ 121652 w 206441"/>
                  <a:gd name="connsiteY5" fmla="*/ 374817 h 400226"/>
                  <a:gd name="connsiteX6" fmla="*/ 34173 w 206441"/>
                  <a:gd name="connsiteY6" fmla="*/ 106831 h 400226"/>
                  <a:gd name="connsiteX7" fmla="*/ 26819 w 206441"/>
                  <a:gd name="connsiteY7" fmla="*/ 103210 h 400226"/>
                  <a:gd name="connsiteX8" fmla="*/ 7564 w 206441"/>
                  <a:gd name="connsiteY8" fmla="*/ 26983 h 400226"/>
                  <a:gd name="connsiteX9" fmla="*/ 8765 w 206441"/>
                  <a:gd name="connsiteY9" fmla="*/ 25058 h 400226"/>
                  <a:gd name="connsiteX10" fmla="*/ 8765 w 206441"/>
                  <a:gd name="connsiteY10" fmla="*/ 25058 h 400226"/>
                  <a:gd name="connsiteX11" fmla="*/ 49189 w 206441"/>
                  <a:gd name="connsiteY11" fmla="*/ 200 h 400226"/>
                  <a:gd name="connsiteX12" fmla="*/ 78883 w 206441"/>
                  <a:gd name="connsiteY12" fmla="*/ 5151 h 4002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06441" h="400226">
                    <a:moveTo>
                      <a:pt x="78883" y="5151"/>
                    </a:moveTo>
                    <a:cubicBezTo>
                      <a:pt x="103639" y="16678"/>
                      <a:pt x="116251" y="44613"/>
                      <a:pt x="108535" y="70843"/>
                    </a:cubicBezTo>
                    <a:lnTo>
                      <a:pt x="201564" y="335851"/>
                    </a:lnTo>
                    <a:cubicBezTo>
                      <a:pt x="212431" y="357894"/>
                      <a:pt x="203396" y="384585"/>
                      <a:pt x="181388" y="395466"/>
                    </a:cubicBezTo>
                    <a:cubicBezTo>
                      <a:pt x="159382" y="406351"/>
                      <a:pt x="132732" y="397302"/>
                      <a:pt x="121865" y="375259"/>
                    </a:cubicBezTo>
                    <a:cubicBezTo>
                      <a:pt x="121795" y="375113"/>
                      <a:pt x="121722" y="374967"/>
                      <a:pt x="121652" y="374817"/>
                    </a:cubicBezTo>
                    <a:lnTo>
                      <a:pt x="34173" y="106831"/>
                    </a:lnTo>
                    <a:cubicBezTo>
                      <a:pt x="31635" y="105816"/>
                      <a:pt x="29172" y="104604"/>
                      <a:pt x="26819" y="103210"/>
                    </a:cubicBezTo>
                    <a:cubicBezTo>
                      <a:pt x="483" y="87486"/>
                      <a:pt x="-8135" y="53360"/>
                      <a:pt x="7564" y="26983"/>
                    </a:cubicBezTo>
                    <a:cubicBezTo>
                      <a:pt x="7952" y="26334"/>
                      <a:pt x="8352" y="25692"/>
                      <a:pt x="8765" y="25058"/>
                    </a:cubicBezTo>
                    <a:lnTo>
                      <a:pt x="8765" y="25058"/>
                    </a:lnTo>
                    <a:cubicBezTo>
                      <a:pt x="17854" y="11139"/>
                      <a:pt x="32683" y="2020"/>
                      <a:pt x="49189" y="200"/>
                    </a:cubicBezTo>
                    <a:cubicBezTo>
                      <a:pt x="59355" y="-955"/>
                      <a:pt x="69638" y="760"/>
                      <a:pt x="78883" y="5151"/>
                    </a:cubicBezTo>
                    <a:close/>
                  </a:path>
                </a:pathLst>
              </a:custGeom>
              <a:solidFill>
                <a:srgbClr val="FFB7B7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497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6356753" y="2706735"/>
                <a:ext cx="193875" cy="305538"/>
              </a:xfrm>
              <a:custGeom>
                <a:avLst/>
                <a:gdLst>
                  <a:gd name="connsiteX0" fmla="*/ -276 w 193875"/>
                  <a:gd name="connsiteY0" fmla="*/ 37413 h 305538"/>
                  <a:gd name="connsiteX1" fmla="*/ 97064 w 193875"/>
                  <a:gd name="connsiteY1" fmla="*/ -150 h 305538"/>
                  <a:gd name="connsiteX2" fmla="*/ 193600 w 193875"/>
                  <a:gd name="connsiteY2" fmla="*/ 254428 h 305538"/>
                  <a:gd name="connsiteX3" fmla="*/ 164917 w 193875"/>
                  <a:gd name="connsiteY3" fmla="*/ 304674 h 305538"/>
                  <a:gd name="connsiteX4" fmla="*/ 160768 w 193875"/>
                  <a:gd name="connsiteY4" fmla="*/ 305020 h 305538"/>
                  <a:gd name="connsiteX5" fmla="*/ 69963 w 193875"/>
                  <a:gd name="connsiteY5" fmla="*/ 266567 h 305538"/>
                  <a:gd name="connsiteX6" fmla="*/ 69963 w 193875"/>
                  <a:gd name="connsiteY6" fmla="*/ 266567 h 305538"/>
                  <a:gd name="connsiteX7" fmla="*/ 25933 w 193875"/>
                  <a:gd name="connsiteY7" fmla="*/ 172787 h 305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3875" h="305538">
                    <a:moveTo>
                      <a:pt x="-276" y="37413"/>
                    </a:moveTo>
                    <a:cubicBezTo>
                      <a:pt x="-276" y="37413"/>
                      <a:pt x="68232" y="79048"/>
                      <a:pt x="97064" y="-150"/>
                    </a:cubicBezTo>
                    <a:lnTo>
                      <a:pt x="193600" y="254428"/>
                    </a:lnTo>
                    <a:lnTo>
                      <a:pt x="164917" y="304674"/>
                    </a:lnTo>
                    <a:lnTo>
                      <a:pt x="160768" y="305020"/>
                    </a:lnTo>
                    <a:cubicBezTo>
                      <a:pt x="126030" y="307922"/>
                      <a:pt x="92086" y="293547"/>
                      <a:pt x="69963" y="266567"/>
                    </a:cubicBezTo>
                    <a:lnTo>
                      <a:pt x="69963" y="266567"/>
                    </a:lnTo>
                    <a:cubicBezTo>
                      <a:pt x="47735" y="239456"/>
                      <a:pt x="32601" y="207225"/>
                      <a:pt x="25933" y="172787"/>
                    </a:cubicBezTo>
                    <a:close/>
                  </a:path>
                </a:pathLst>
              </a:custGeom>
              <a:solidFill>
                <a:srgbClr val="E5E5E5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755405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0764E"/>
            </a:gs>
            <a:gs pos="99000">
              <a:srgbClr val="F39469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" name="任意形状 454">
            <a:extLst>
              <a:ext uri="{FF2B5EF4-FFF2-40B4-BE49-F238E27FC236}">
                <a16:creationId xmlns:a16="http://schemas.microsoft.com/office/drawing/2014/main" id="{3BDD3B10-9BCF-2844-A0DC-46EE2E36E2E9}"/>
              </a:ext>
            </a:extLst>
          </p:cNvPr>
          <p:cNvSpPr/>
          <p:nvPr/>
        </p:nvSpPr>
        <p:spPr>
          <a:xfrm>
            <a:off x="1" y="0"/>
            <a:ext cx="1881395" cy="1822240"/>
          </a:xfrm>
          <a:custGeom>
            <a:avLst/>
            <a:gdLst>
              <a:gd name="connsiteX0" fmla="*/ 0 w 1881395"/>
              <a:gd name="connsiteY0" fmla="*/ 0 h 1822240"/>
              <a:gd name="connsiteX1" fmla="*/ 1716952 w 1881395"/>
              <a:gd name="connsiteY1" fmla="*/ 0 h 1822240"/>
              <a:gd name="connsiteX2" fmla="*/ 1785456 w 1881395"/>
              <a:gd name="connsiteY2" fmla="*/ 126210 h 1822240"/>
              <a:gd name="connsiteX3" fmla="*/ 1881395 w 1881395"/>
              <a:gd name="connsiteY3" fmla="*/ 601411 h 1822240"/>
              <a:gd name="connsiteX4" fmla="*/ 660566 w 1881395"/>
              <a:gd name="connsiteY4" fmla="*/ 1822240 h 1822240"/>
              <a:gd name="connsiteX5" fmla="*/ 78647 w 1881395"/>
              <a:gd name="connsiteY5" fmla="*/ 1674893 h 1822240"/>
              <a:gd name="connsiteX6" fmla="*/ 0 w 1881395"/>
              <a:gd name="connsiteY6" fmla="*/ 1627114 h 1822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81395" h="1822240">
                <a:moveTo>
                  <a:pt x="0" y="0"/>
                </a:moveTo>
                <a:lnTo>
                  <a:pt x="1716952" y="0"/>
                </a:lnTo>
                <a:lnTo>
                  <a:pt x="1785456" y="126210"/>
                </a:lnTo>
                <a:cubicBezTo>
                  <a:pt x="1847234" y="272267"/>
                  <a:pt x="1881395" y="432850"/>
                  <a:pt x="1881395" y="601411"/>
                </a:cubicBezTo>
                <a:cubicBezTo>
                  <a:pt x="1881395" y="1275656"/>
                  <a:pt x="1334811" y="1822240"/>
                  <a:pt x="660566" y="1822240"/>
                </a:cubicBezTo>
                <a:cubicBezTo>
                  <a:pt x="449865" y="1822240"/>
                  <a:pt x="251630" y="1768863"/>
                  <a:pt x="78647" y="1674893"/>
                </a:cubicBezTo>
                <a:lnTo>
                  <a:pt x="0" y="1627114"/>
                </a:lnTo>
                <a:close/>
              </a:path>
            </a:pathLst>
          </a:custGeom>
          <a:solidFill>
            <a:srgbClr val="F2895E">
              <a:alpha val="6131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456" name="任意形状 455">
            <a:extLst>
              <a:ext uri="{FF2B5EF4-FFF2-40B4-BE49-F238E27FC236}">
                <a16:creationId xmlns:a16="http://schemas.microsoft.com/office/drawing/2014/main" id="{26A172A4-A6AC-AA42-BB75-47E3EE9791A5}"/>
              </a:ext>
            </a:extLst>
          </p:cNvPr>
          <p:cNvSpPr/>
          <p:nvPr/>
        </p:nvSpPr>
        <p:spPr>
          <a:xfrm>
            <a:off x="0" y="5500124"/>
            <a:ext cx="1361051" cy="1357876"/>
          </a:xfrm>
          <a:custGeom>
            <a:avLst/>
            <a:gdLst>
              <a:gd name="connsiteX0" fmla="*/ 300038 w 1361051"/>
              <a:gd name="connsiteY0" fmla="*/ 0 h 1357876"/>
              <a:gd name="connsiteX1" fmla="*/ 1361051 w 1361051"/>
              <a:gd name="connsiteY1" fmla="*/ 1061014 h 1357876"/>
              <a:gd name="connsiteX2" fmla="*/ 1339495 w 1361051"/>
              <a:gd name="connsiteY2" fmla="*/ 1274845 h 1357876"/>
              <a:gd name="connsiteX3" fmla="*/ 1313721 w 1361051"/>
              <a:gd name="connsiteY3" fmla="*/ 1357876 h 1357876"/>
              <a:gd name="connsiteX4" fmla="*/ 1050117 w 1361051"/>
              <a:gd name="connsiteY4" fmla="*/ 1357876 h 1357876"/>
              <a:gd name="connsiteX5" fmla="*/ 1091714 w 1361051"/>
              <a:gd name="connsiteY5" fmla="*/ 1223872 h 1357876"/>
              <a:gd name="connsiteX6" fmla="*/ 1108132 w 1361051"/>
              <a:gd name="connsiteY6" fmla="*/ 1061013 h 1357876"/>
              <a:gd name="connsiteX7" fmla="*/ 300037 w 1361051"/>
              <a:gd name="connsiteY7" fmla="*/ 252919 h 1357876"/>
              <a:gd name="connsiteX8" fmla="*/ 59735 w 1361051"/>
              <a:gd name="connsiteY8" fmla="*/ 289249 h 1357876"/>
              <a:gd name="connsiteX9" fmla="*/ 0 w 1361051"/>
              <a:gd name="connsiteY9" fmla="*/ 311112 h 1357876"/>
              <a:gd name="connsiteX10" fmla="*/ 0 w 1361051"/>
              <a:gd name="connsiteY10" fmla="*/ 43722 h 1357876"/>
              <a:gd name="connsiteX11" fmla="*/ 86206 w 1361051"/>
              <a:gd name="connsiteY11" fmla="*/ 21556 h 1357876"/>
              <a:gd name="connsiteX12" fmla="*/ 300038 w 1361051"/>
              <a:gd name="connsiteY12" fmla="*/ 0 h 1357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61051" h="1357876">
                <a:moveTo>
                  <a:pt x="300038" y="0"/>
                </a:moveTo>
                <a:cubicBezTo>
                  <a:pt x="886019" y="0"/>
                  <a:pt x="1361051" y="475032"/>
                  <a:pt x="1361051" y="1061014"/>
                </a:cubicBezTo>
                <a:cubicBezTo>
                  <a:pt x="1361051" y="1134261"/>
                  <a:pt x="1353629" y="1205775"/>
                  <a:pt x="1339495" y="1274845"/>
                </a:cubicBezTo>
                <a:lnTo>
                  <a:pt x="1313721" y="1357876"/>
                </a:lnTo>
                <a:lnTo>
                  <a:pt x="1050117" y="1357876"/>
                </a:lnTo>
                <a:lnTo>
                  <a:pt x="1091714" y="1223872"/>
                </a:lnTo>
                <a:cubicBezTo>
                  <a:pt x="1102479" y="1171267"/>
                  <a:pt x="1108132" y="1116800"/>
                  <a:pt x="1108132" y="1061013"/>
                </a:cubicBezTo>
                <a:cubicBezTo>
                  <a:pt x="1108132" y="614715"/>
                  <a:pt x="746336" y="252919"/>
                  <a:pt x="300037" y="252919"/>
                </a:cubicBezTo>
                <a:cubicBezTo>
                  <a:pt x="216356" y="252919"/>
                  <a:pt x="135646" y="265638"/>
                  <a:pt x="59735" y="289249"/>
                </a:cubicBezTo>
                <a:lnTo>
                  <a:pt x="0" y="311112"/>
                </a:lnTo>
                <a:lnTo>
                  <a:pt x="0" y="43722"/>
                </a:lnTo>
                <a:lnTo>
                  <a:pt x="86206" y="21556"/>
                </a:lnTo>
                <a:cubicBezTo>
                  <a:pt x="155276" y="7423"/>
                  <a:pt x="226790" y="0"/>
                  <a:pt x="300038" y="0"/>
                </a:cubicBezTo>
                <a:close/>
              </a:path>
            </a:pathLst>
          </a:custGeom>
          <a:solidFill>
            <a:srgbClr val="F289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10" name="圆角矩形 9">
            <a:extLst>
              <a:ext uri="{FF2B5EF4-FFF2-40B4-BE49-F238E27FC236}">
                <a16:creationId xmlns:a16="http://schemas.microsoft.com/office/drawing/2014/main" id="{C71197E9-F5DD-B446-BF0B-6A2CAB93B176}"/>
              </a:ext>
            </a:extLst>
          </p:cNvPr>
          <p:cNvSpPr/>
          <p:nvPr/>
        </p:nvSpPr>
        <p:spPr>
          <a:xfrm>
            <a:off x="529389" y="296863"/>
            <a:ext cx="11141243" cy="6264275"/>
          </a:xfrm>
          <a:prstGeom prst="roundRect">
            <a:avLst>
              <a:gd name="adj" fmla="val 366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14" name="任意形状 13">
            <a:extLst>
              <a:ext uri="{FF2B5EF4-FFF2-40B4-BE49-F238E27FC236}">
                <a16:creationId xmlns:a16="http://schemas.microsoft.com/office/drawing/2014/main" id="{238987CC-80CA-4F4D-8F50-16E4C69FBA32}"/>
              </a:ext>
            </a:extLst>
          </p:cNvPr>
          <p:cNvSpPr/>
          <p:nvPr/>
        </p:nvSpPr>
        <p:spPr>
          <a:xfrm>
            <a:off x="521368" y="5525670"/>
            <a:ext cx="831662" cy="1035467"/>
          </a:xfrm>
          <a:custGeom>
            <a:avLst/>
            <a:gdLst>
              <a:gd name="connsiteX0" fmla="*/ 0 w 831662"/>
              <a:gd name="connsiteY0" fmla="*/ 0 h 1035467"/>
              <a:gd name="connsiteX1" fmla="*/ 86162 w 831662"/>
              <a:gd name="connsiteY1" fmla="*/ 22154 h 1035467"/>
              <a:gd name="connsiteX2" fmla="*/ 831662 w 831662"/>
              <a:gd name="connsiteY2" fmla="*/ 1035467 h 1035467"/>
              <a:gd name="connsiteX3" fmla="*/ 831662 w 831662"/>
              <a:gd name="connsiteY3" fmla="*/ 1035467 h 1035467"/>
              <a:gd name="connsiteX4" fmla="*/ 578743 w 831662"/>
              <a:gd name="connsiteY4" fmla="*/ 1035467 h 1035467"/>
              <a:gd name="connsiteX5" fmla="*/ 578743 w 831662"/>
              <a:gd name="connsiteY5" fmla="*/ 1035466 h 1035467"/>
              <a:gd name="connsiteX6" fmla="*/ 10951 w 831662"/>
              <a:gd name="connsiteY6" fmla="*/ 263702 h 1035467"/>
              <a:gd name="connsiteX7" fmla="*/ 0 w 831662"/>
              <a:gd name="connsiteY7" fmla="*/ 260886 h 1035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1662" h="1035467">
                <a:moveTo>
                  <a:pt x="0" y="0"/>
                </a:moveTo>
                <a:lnTo>
                  <a:pt x="86162" y="22154"/>
                </a:lnTo>
                <a:cubicBezTo>
                  <a:pt x="518067" y="156491"/>
                  <a:pt x="831662" y="559357"/>
                  <a:pt x="831662" y="1035467"/>
                </a:cubicBezTo>
                <a:lnTo>
                  <a:pt x="831662" y="1035467"/>
                </a:lnTo>
                <a:lnTo>
                  <a:pt x="578743" y="1035467"/>
                </a:lnTo>
                <a:lnTo>
                  <a:pt x="578743" y="1035466"/>
                </a:lnTo>
                <a:cubicBezTo>
                  <a:pt x="578743" y="672849"/>
                  <a:pt x="339901" y="366016"/>
                  <a:pt x="10951" y="263702"/>
                </a:cubicBezTo>
                <a:lnTo>
                  <a:pt x="0" y="260886"/>
                </a:lnTo>
                <a:close/>
              </a:path>
            </a:pathLst>
          </a:custGeom>
          <a:solidFill>
            <a:srgbClr val="F2895E">
              <a:alpha val="2376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A2919E6A-BD06-614E-A1EB-C13C4ADB08E6}"/>
              </a:ext>
            </a:extLst>
          </p:cNvPr>
          <p:cNvSpPr/>
          <p:nvPr/>
        </p:nvSpPr>
        <p:spPr>
          <a:xfrm>
            <a:off x="11226125" y="5934034"/>
            <a:ext cx="923966" cy="923966"/>
          </a:xfrm>
          <a:prstGeom prst="ellipse">
            <a:avLst/>
          </a:prstGeom>
          <a:solidFill>
            <a:srgbClr val="E973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F3E255F0-9273-CA45-9AA8-FB249C4AF5D2}"/>
              </a:ext>
            </a:extLst>
          </p:cNvPr>
          <p:cNvSpPr/>
          <p:nvPr/>
        </p:nvSpPr>
        <p:spPr>
          <a:xfrm>
            <a:off x="116387" y="57232"/>
            <a:ext cx="1088358" cy="1088358"/>
          </a:xfrm>
          <a:prstGeom prst="ellipse">
            <a:avLst/>
          </a:prstGeom>
          <a:solidFill>
            <a:srgbClr val="F2895E">
              <a:alpha val="6131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454" name="任意形状 453">
            <a:extLst>
              <a:ext uri="{FF2B5EF4-FFF2-40B4-BE49-F238E27FC236}">
                <a16:creationId xmlns:a16="http://schemas.microsoft.com/office/drawing/2014/main" id="{DC3730B6-E1A9-154F-9DDD-E18CAAC395A3}"/>
              </a:ext>
            </a:extLst>
          </p:cNvPr>
          <p:cNvSpPr/>
          <p:nvPr/>
        </p:nvSpPr>
        <p:spPr>
          <a:xfrm>
            <a:off x="10913047" y="291769"/>
            <a:ext cx="757585" cy="794973"/>
          </a:xfrm>
          <a:custGeom>
            <a:avLst/>
            <a:gdLst>
              <a:gd name="connsiteX0" fmla="*/ 2933 w 757585"/>
              <a:gd name="connsiteY0" fmla="*/ 0 h 794973"/>
              <a:gd name="connsiteX1" fmla="*/ 528125 w 757585"/>
              <a:gd name="connsiteY1" fmla="*/ 0 h 794973"/>
              <a:gd name="connsiteX2" fmla="*/ 757585 w 757585"/>
              <a:gd name="connsiteY2" fmla="*/ 229460 h 794973"/>
              <a:gd name="connsiteX3" fmla="*/ 757585 w 757585"/>
              <a:gd name="connsiteY3" fmla="*/ 794973 h 794973"/>
              <a:gd name="connsiteX4" fmla="*/ 687972 w 757585"/>
              <a:gd name="connsiteY4" fmla="*/ 791458 h 794973"/>
              <a:gd name="connsiteX5" fmla="*/ 0 w 757585"/>
              <a:gd name="connsiteY5" fmla="*/ 29090 h 794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7585" h="794973">
                <a:moveTo>
                  <a:pt x="2933" y="0"/>
                </a:moveTo>
                <a:lnTo>
                  <a:pt x="528125" y="0"/>
                </a:lnTo>
                <a:cubicBezTo>
                  <a:pt x="654852" y="0"/>
                  <a:pt x="757585" y="102733"/>
                  <a:pt x="757585" y="229460"/>
                </a:cubicBezTo>
                <a:lnTo>
                  <a:pt x="757585" y="794973"/>
                </a:lnTo>
                <a:lnTo>
                  <a:pt x="687972" y="791458"/>
                </a:lnTo>
                <a:cubicBezTo>
                  <a:pt x="301548" y="752214"/>
                  <a:pt x="0" y="425867"/>
                  <a:pt x="0" y="29090"/>
                </a:cubicBezTo>
                <a:close/>
              </a:path>
            </a:pathLst>
          </a:custGeom>
          <a:solidFill>
            <a:srgbClr val="E973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3F97A2D3-3069-D040-9F52-7B8B02C22DB7}"/>
              </a:ext>
            </a:extLst>
          </p:cNvPr>
          <p:cNvSpPr txBox="1"/>
          <p:nvPr/>
        </p:nvSpPr>
        <p:spPr>
          <a:xfrm>
            <a:off x="5264502" y="622370"/>
            <a:ext cx="16629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pc="100" dirty="0">
                <a:solidFill>
                  <a:srgbClr val="413C41"/>
                </a:solidFill>
                <a:latin typeface="Source Han Serif CN SemiBold" panose="02020400000000000000" pitchFamily="18" charset="-128"/>
                <a:ea typeface="Source Han Serif CN SemiBold" panose="02020400000000000000" pitchFamily="18" charset="-128"/>
              </a:rPr>
              <a:t>教学</a:t>
            </a:r>
            <a:r>
              <a:rPr lang="zh-CN" altLang="en-US" sz="2800" b="1" spc="100" dirty="0">
                <a:solidFill>
                  <a:srgbClr val="E9734C"/>
                </a:solidFill>
                <a:latin typeface="Source Han Serif CN SemiBold" panose="02020400000000000000" pitchFamily="18" charset="-128"/>
                <a:ea typeface="Source Han Serif CN SemiBold" panose="02020400000000000000" pitchFamily="18" charset="-128"/>
              </a:rPr>
              <a:t>反思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A05A526E-E42C-F846-BEFE-2A549C355EA0}"/>
              </a:ext>
            </a:extLst>
          </p:cNvPr>
          <p:cNvSpPr txBox="1"/>
          <p:nvPr/>
        </p:nvSpPr>
        <p:spPr>
          <a:xfrm>
            <a:off x="4521344" y="1132800"/>
            <a:ext cx="31493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spc="100" dirty="0">
                <a:solidFill>
                  <a:srgbClr val="413C41">
                    <a:alpha val="85000"/>
                  </a:srgbClr>
                </a:solidFill>
                <a:latin typeface="Source Han Serif CN Light" panose="02020400000000000000" pitchFamily="18" charset="-128"/>
                <a:ea typeface="Source Han Serif CN Light" panose="02020400000000000000" pitchFamily="18" charset="-128"/>
              </a:rPr>
              <a:t>REFLECTION ON TEACHING</a:t>
            </a:r>
          </a:p>
        </p:txBody>
      </p:sp>
      <p:sp>
        <p:nvSpPr>
          <p:cNvPr id="223" name="矩形 222">
            <a:extLst>
              <a:ext uri="{FF2B5EF4-FFF2-40B4-BE49-F238E27FC236}">
                <a16:creationId xmlns:a16="http://schemas.microsoft.com/office/drawing/2014/main" id="{55310B10-4009-1F4D-9AD0-81BFCF368E77}"/>
              </a:ext>
            </a:extLst>
          </p:cNvPr>
          <p:cNvSpPr/>
          <p:nvPr/>
        </p:nvSpPr>
        <p:spPr>
          <a:xfrm>
            <a:off x="856910" y="2287447"/>
            <a:ext cx="3505199" cy="9053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spc="100" dirty="0">
                <a:solidFill>
                  <a:srgbClr val="2D3236">
                    <a:alpha val="75000"/>
                  </a:srgbClr>
                </a:solidFill>
                <a:latin typeface="Source Han Serif CN Light" panose="02020400000000000000" pitchFamily="18" charset="-128"/>
                <a:ea typeface="Source Han Serif CN Light" panose="02020400000000000000" pitchFamily="18" charset="-128"/>
              </a:rPr>
              <a:t>教师在教学过程中，对不可预料情况发生进行的反思以及教师在和学生互动作用中，对教学计划进行调整</a:t>
            </a:r>
            <a:endParaRPr lang="en-US" altLang="zh-CN" sz="1400" spc="100" dirty="0">
              <a:solidFill>
                <a:srgbClr val="2D3236">
                  <a:alpha val="75000"/>
                </a:srgbClr>
              </a:solidFill>
              <a:latin typeface="Source Han Serif CN Light" panose="02020400000000000000" pitchFamily="18" charset="-128"/>
              <a:ea typeface="Source Han Serif CN Light" panose="02020400000000000000" pitchFamily="18" charset="-128"/>
            </a:endParaRPr>
          </a:p>
        </p:txBody>
      </p:sp>
      <p:sp>
        <p:nvSpPr>
          <p:cNvPr id="224" name="文本框 223">
            <a:extLst>
              <a:ext uri="{FF2B5EF4-FFF2-40B4-BE49-F238E27FC236}">
                <a16:creationId xmlns:a16="http://schemas.microsoft.com/office/drawing/2014/main" id="{E9BE16AA-F068-F24A-A9C2-9591708CF68C}"/>
              </a:ext>
            </a:extLst>
          </p:cNvPr>
          <p:cNvSpPr txBox="1"/>
          <p:nvPr/>
        </p:nvSpPr>
        <p:spPr>
          <a:xfrm>
            <a:off x="1950648" y="1553957"/>
            <a:ext cx="1317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spc="100" dirty="0">
                <a:solidFill>
                  <a:srgbClr val="2D3236"/>
                </a:solidFill>
                <a:latin typeface="Source Han Serif CN SemiBold" panose="02020400000000000000" pitchFamily="18" charset="-128"/>
                <a:ea typeface="Source Han Serif CN SemiBold" panose="02020400000000000000" pitchFamily="18" charset="-128"/>
              </a:rPr>
              <a:t>教学</a:t>
            </a:r>
            <a:r>
              <a:rPr lang="zh-CN" altLang="en-US" b="1" spc="100" dirty="0">
                <a:solidFill>
                  <a:srgbClr val="E9734C"/>
                </a:solidFill>
                <a:latin typeface="Source Han Serif CN SemiBold" panose="02020400000000000000" pitchFamily="18" charset="-128"/>
                <a:ea typeface="Source Han Serif CN SemiBold" panose="02020400000000000000" pitchFamily="18" charset="-128"/>
              </a:rPr>
              <a:t>反思</a:t>
            </a:r>
          </a:p>
        </p:txBody>
      </p:sp>
      <p:sp>
        <p:nvSpPr>
          <p:cNvPr id="225" name="矩形 224">
            <a:extLst>
              <a:ext uri="{FF2B5EF4-FFF2-40B4-BE49-F238E27FC236}">
                <a16:creationId xmlns:a16="http://schemas.microsoft.com/office/drawing/2014/main" id="{2FCB3E68-DAB2-6445-B9C1-A69514F8EDD1}"/>
              </a:ext>
            </a:extLst>
          </p:cNvPr>
          <p:cNvSpPr/>
          <p:nvPr/>
        </p:nvSpPr>
        <p:spPr>
          <a:xfrm>
            <a:off x="1115036" y="1896829"/>
            <a:ext cx="298894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spc="100" dirty="0">
                <a:solidFill>
                  <a:srgbClr val="413C41">
                    <a:alpha val="85000"/>
                  </a:srgbClr>
                </a:solidFill>
                <a:latin typeface="Source Han Serif CN Light" panose="02020400000000000000" pitchFamily="18" charset="-128"/>
                <a:ea typeface="Source Han Serif CN Light" panose="02020400000000000000" pitchFamily="18" charset="-128"/>
              </a:rPr>
              <a:t>REFLECTION ON TEACHING</a:t>
            </a:r>
          </a:p>
        </p:txBody>
      </p:sp>
      <p:sp>
        <p:nvSpPr>
          <p:cNvPr id="226" name="矩形 225">
            <a:extLst>
              <a:ext uri="{FF2B5EF4-FFF2-40B4-BE49-F238E27FC236}">
                <a16:creationId xmlns:a16="http://schemas.microsoft.com/office/drawing/2014/main" id="{42F9BCC3-BAAB-B246-93EB-17C508071C53}"/>
              </a:ext>
            </a:extLst>
          </p:cNvPr>
          <p:cNvSpPr/>
          <p:nvPr/>
        </p:nvSpPr>
        <p:spPr>
          <a:xfrm>
            <a:off x="851167" y="4342957"/>
            <a:ext cx="3505199" cy="9053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spc="100" dirty="0">
                <a:solidFill>
                  <a:srgbClr val="2D3236">
                    <a:alpha val="75000"/>
                  </a:srgbClr>
                </a:solidFill>
                <a:latin typeface="Source Han Serif CN Light" panose="02020400000000000000" pitchFamily="18" charset="-128"/>
                <a:ea typeface="Source Han Serif CN Light" panose="02020400000000000000" pitchFamily="18" charset="-128"/>
              </a:rPr>
              <a:t>围绕教学内容、教学过程、教学策略进行，根据学生的学习效果反馈，对教学计划进行的调整</a:t>
            </a:r>
            <a:endParaRPr lang="en-US" altLang="zh-CN" sz="1400" spc="100" dirty="0">
              <a:solidFill>
                <a:srgbClr val="2D3236">
                  <a:alpha val="75000"/>
                </a:srgbClr>
              </a:solidFill>
              <a:latin typeface="Source Han Serif CN Light" panose="02020400000000000000" pitchFamily="18" charset="-128"/>
              <a:ea typeface="Source Han Serif CN Light" panose="02020400000000000000" pitchFamily="18" charset="-128"/>
            </a:endParaRPr>
          </a:p>
        </p:txBody>
      </p:sp>
      <p:sp>
        <p:nvSpPr>
          <p:cNvPr id="227" name="文本框 226">
            <a:extLst>
              <a:ext uri="{FF2B5EF4-FFF2-40B4-BE49-F238E27FC236}">
                <a16:creationId xmlns:a16="http://schemas.microsoft.com/office/drawing/2014/main" id="{08DE7F8B-A70A-2143-B0C4-C01A547A5724}"/>
              </a:ext>
            </a:extLst>
          </p:cNvPr>
          <p:cNvSpPr txBox="1"/>
          <p:nvPr/>
        </p:nvSpPr>
        <p:spPr>
          <a:xfrm>
            <a:off x="1944905" y="3609467"/>
            <a:ext cx="1317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spc="100" dirty="0">
                <a:solidFill>
                  <a:srgbClr val="2D3236"/>
                </a:solidFill>
                <a:latin typeface="Source Han Serif CN SemiBold" panose="02020400000000000000" pitchFamily="18" charset="-128"/>
                <a:ea typeface="Source Han Serif CN SemiBold" panose="02020400000000000000" pitchFamily="18" charset="-128"/>
              </a:rPr>
              <a:t>教学</a:t>
            </a:r>
            <a:r>
              <a:rPr lang="zh-CN" altLang="en-US" b="1" spc="100" dirty="0">
                <a:solidFill>
                  <a:srgbClr val="E9734C"/>
                </a:solidFill>
                <a:latin typeface="Source Han Serif CN SemiBold" panose="02020400000000000000" pitchFamily="18" charset="-128"/>
                <a:ea typeface="Source Han Serif CN SemiBold" panose="02020400000000000000" pitchFamily="18" charset="-128"/>
              </a:rPr>
              <a:t>反思</a:t>
            </a:r>
          </a:p>
        </p:txBody>
      </p:sp>
      <p:sp>
        <p:nvSpPr>
          <p:cNvPr id="228" name="矩形 227">
            <a:extLst>
              <a:ext uri="{FF2B5EF4-FFF2-40B4-BE49-F238E27FC236}">
                <a16:creationId xmlns:a16="http://schemas.microsoft.com/office/drawing/2014/main" id="{3D252EB2-43AD-A54F-8362-23603171920C}"/>
              </a:ext>
            </a:extLst>
          </p:cNvPr>
          <p:cNvSpPr/>
          <p:nvPr/>
        </p:nvSpPr>
        <p:spPr>
          <a:xfrm>
            <a:off x="1109293" y="3952339"/>
            <a:ext cx="298894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spc="100" dirty="0">
                <a:solidFill>
                  <a:srgbClr val="413C41">
                    <a:alpha val="85000"/>
                  </a:srgbClr>
                </a:solidFill>
                <a:latin typeface="Source Han Serif CN Light" panose="02020400000000000000" pitchFamily="18" charset="-128"/>
                <a:ea typeface="Source Han Serif CN Light" panose="02020400000000000000" pitchFamily="18" charset="-128"/>
              </a:rPr>
              <a:t>REFLECTION ON TEACHING</a:t>
            </a:r>
          </a:p>
        </p:txBody>
      </p:sp>
      <p:sp>
        <p:nvSpPr>
          <p:cNvPr id="229" name="矩形 228">
            <a:extLst>
              <a:ext uri="{FF2B5EF4-FFF2-40B4-BE49-F238E27FC236}">
                <a16:creationId xmlns:a16="http://schemas.microsoft.com/office/drawing/2014/main" id="{EF715B09-BB17-944D-9B72-1CFAD53C929F}"/>
              </a:ext>
            </a:extLst>
          </p:cNvPr>
          <p:cNvSpPr/>
          <p:nvPr/>
        </p:nvSpPr>
        <p:spPr>
          <a:xfrm>
            <a:off x="7869952" y="2003790"/>
            <a:ext cx="3505199" cy="9053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spc="100" dirty="0">
                <a:solidFill>
                  <a:srgbClr val="2D3236">
                    <a:alpha val="75000"/>
                  </a:srgbClr>
                </a:solidFill>
                <a:latin typeface="Source Han Serif CN Light" panose="02020400000000000000" pitchFamily="18" charset="-128"/>
                <a:ea typeface="Source Han Serif CN Light" panose="02020400000000000000" pitchFamily="18" charset="-128"/>
              </a:rPr>
              <a:t>围绕教学内容、教学过程、教学策略进行，根据学生的学习效果反馈，对教学计划进行的调整</a:t>
            </a:r>
          </a:p>
        </p:txBody>
      </p:sp>
      <p:sp>
        <p:nvSpPr>
          <p:cNvPr id="230" name="文本框 229">
            <a:extLst>
              <a:ext uri="{FF2B5EF4-FFF2-40B4-BE49-F238E27FC236}">
                <a16:creationId xmlns:a16="http://schemas.microsoft.com/office/drawing/2014/main" id="{9F45F52D-8748-A04A-B6D1-228D54D637D2}"/>
              </a:ext>
            </a:extLst>
          </p:cNvPr>
          <p:cNvSpPr txBox="1"/>
          <p:nvPr/>
        </p:nvSpPr>
        <p:spPr>
          <a:xfrm>
            <a:off x="8963690" y="1270300"/>
            <a:ext cx="1317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spc="100" dirty="0">
                <a:solidFill>
                  <a:srgbClr val="2D3236"/>
                </a:solidFill>
                <a:latin typeface="Source Han Serif CN SemiBold" panose="02020400000000000000" pitchFamily="18" charset="-128"/>
                <a:ea typeface="Source Han Serif CN SemiBold" panose="02020400000000000000" pitchFamily="18" charset="-128"/>
              </a:rPr>
              <a:t>教学</a:t>
            </a:r>
            <a:r>
              <a:rPr lang="zh-CN" altLang="en-US" b="1" spc="100" dirty="0">
                <a:solidFill>
                  <a:srgbClr val="E9734C"/>
                </a:solidFill>
                <a:latin typeface="Source Han Serif CN SemiBold" panose="02020400000000000000" pitchFamily="18" charset="-128"/>
                <a:ea typeface="Source Han Serif CN SemiBold" panose="02020400000000000000" pitchFamily="18" charset="-128"/>
              </a:rPr>
              <a:t>反思</a:t>
            </a:r>
          </a:p>
        </p:txBody>
      </p:sp>
      <p:sp>
        <p:nvSpPr>
          <p:cNvPr id="231" name="矩形 230">
            <a:extLst>
              <a:ext uri="{FF2B5EF4-FFF2-40B4-BE49-F238E27FC236}">
                <a16:creationId xmlns:a16="http://schemas.microsoft.com/office/drawing/2014/main" id="{CA49EE7D-E215-F044-9144-59F48B47EF33}"/>
              </a:ext>
            </a:extLst>
          </p:cNvPr>
          <p:cNvSpPr/>
          <p:nvPr/>
        </p:nvSpPr>
        <p:spPr>
          <a:xfrm>
            <a:off x="8128078" y="1613172"/>
            <a:ext cx="298894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spc="100" dirty="0">
                <a:solidFill>
                  <a:srgbClr val="413C41">
                    <a:alpha val="85000"/>
                  </a:srgbClr>
                </a:solidFill>
                <a:latin typeface="Source Han Serif CN Light" panose="02020400000000000000" pitchFamily="18" charset="-128"/>
                <a:ea typeface="Source Han Serif CN Light" panose="02020400000000000000" pitchFamily="18" charset="-128"/>
              </a:rPr>
              <a:t>REFLECTION ON TEACHING</a:t>
            </a:r>
          </a:p>
        </p:txBody>
      </p:sp>
      <p:sp>
        <p:nvSpPr>
          <p:cNvPr id="232" name="矩形 231">
            <a:extLst>
              <a:ext uri="{FF2B5EF4-FFF2-40B4-BE49-F238E27FC236}">
                <a16:creationId xmlns:a16="http://schemas.microsoft.com/office/drawing/2014/main" id="{90F79094-2CBE-C346-848E-0836988815AE}"/>
              </a:ext>
            </a:extLst>
          </p:cNvPr>
          <p:cNvSpPr/>
          <p:nvPr/>
        </p:nvSpPr>
        <p:spPr>
          <a:xfrm>
            <a:off x="7884273" y="4451995"/>
            <a:ext cx="3505199" cy="9053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spc="100" dirty="0">
                <a:solidFill>
                  <a:srgbClr val="2D3236">
                    <a:alpha val="75000"/>
                  </a:srgbClr>
                </a:solidFill>
                <a:latin typeface="Source Han Serif CN Light" panose="02020400000000000000" pitchFamily="18" charset="-128"/>
                <a:ea typeface="Source Han Serif CN Light" panose="02020400000000000000" pitchFamily="18" charset="-128"/>
              </a:rPr>
              <a:t>教师在教学过程中，对不可预料情况发生进行的反思以及教师在和学生互动作用中，对教学计划进行调整</a:t>
            </a:r>
          </a:p>
        </p:txBody>
      </p:sp>
      <p:sp>
        <p:nvSpPr>
          <p:cNvPr id="233" name="文本框 232">
            <a:extLst>
              <a:ext uri="{FF2B5EF4-FFF2-40B4-BE49-F238E27FC236}">
                <a16:creationId xmlns:a16="http://schemas.microsoft.com/office/drawing/2014/main" id="{2F1F444D-F5BB-8941-A556-F47A551AEBD5}"/>
              </a:ext>
            </a:extLst>
          </p:cNvPr>
          <p:cNvSpPr txBox="1"/>
          <p:nvPr/>
        </p:nvSpPr>
        <p:spPr>
          <a:xfrm>
            <a:off x="8978011" y="3718505"/>
            <a:ext cx="1317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spc="100" dirty="0">
                <a:solidFill>
                  <a:srgbClr val="2D3236"/>
                </a:solidFill>
                <a:latin typeface="Source Han Serif CN SemiBold" panose="02020400000000000000" pitchFamily="18" charset="-128"/>
                <a:ea typeface="Source Han Serif CN SemiBold" panose="02020400000000000000" pitchFamily="18" charset="-128"/>
              </a:rPr>
              <a:t>教学</a:t>
            </a:r>
            <a:r>
              <a:rPr lang="zh-CN" altLang="en-US" b="1" spc="100" dirty="0">
                <a:solidFill>
                  <a:srgbClr val="E9734C"/>
                </a:solidFill>
                <a:latin typeface="Source Han Serif CN SemiBold" panose="02020400000000000000" pitchFamily="18" charset="-128"/>
                <a:ea typeface="Source Han Serif CN SemiBold" panose="02020400000000000000" pitchFamily="18" charset="-128"/>
              </a:rPr>
              <a:t>反思</a:t>
            </a:r>
          </a:p>
        </p:txBody>
      </p:sp>
      <p:sp>
        <p:nvSpPr>
          <p:cNvPr id="234" name="矩形 233">
            <a:extLst>
              <a:ext uri="{FF2B5EF4-FFF2-40B4-BE49-F238E27FC236}">
                <a16:creationId xmlns:a16="http://schemas.microsoft.com/office/drawing/2014/main" id="{99E290B1-0AC8-7E43-AD00-9352D6D630A0}"/>
              </a:ext>
            </a:extLst>
          </p:cNvPr>
          <p:cNvSpPr/>
          <p:nvPr/>
        </p:nvSpPr>
        <p:spPr>
          <a:xfrm>
            <a:off x="8142399" y="4061377"/>
            <a:ext cx="298894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spc="100" dirty="0">
                <a:solidFill>
                  <a:srgbClr val="413C41">
                    <a:alpha val="85000"/>
                  </a:srgbClr>
                </a:solidFill>
                <a:latin typeface="Source Han Serif CN Light" panose="02020400000000000000" pitchFamily="18" charset="-128"/>
                <a:ea typeface="Source Han Serif CN Light" panose="02020400000000000000" pitchFamily="18" charset="-128"/>
              </a:rPr>
              <a:t>REFLECTION ON TEACHING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0AB04AA6-B7B6-2048-BA0D-6D29408B416E}"/>
              </a:ext>
            </a:extLst>
          </p:cNvPr>
          <p:cNvGrpSpPr/>
          <p:nvPr/>
        </p:nvGrpSpPr>
        <p:grpSpPr>
          <a:xfrm>
            <a:off x="4276589" y="2034267"/>
            <a:ext cx="3638822" cy="3196467"/>
            <a:chOff x="4244530" y="2034267"/>
            <a:chExt cx="3638822" cy="3196467"/>
          </a:xfrm>
        </p:grpSpPr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E3F87A17-1A60-6A41-AFF5-1FE898C991A9}"/>
                </a:ext>
              </a:extLst>
            </p:cNvPr>
            <p:cNvSpPr/>
            <p:nvPr/>
          </p:nvSpPr>
          <p:spPr>
            <a:xfrm>
              <a:off x="4721982" y="2292123"/>
              <a:ext cx="2680755" cy="2680755"/>
            </a:xfrm>
            <a:prstGeom prst="ellipse">
              <a:avLst/>
            </a:prstGeom>
            <a:solidFill>
              <a:srgbClr val="E9734C">
                <a:alpha val="5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id="{9057EF49-6028-4945-B891-715B4D04AE02}"/>
                </a:ext>
              </a:extLst>
            </p:cNvPr>
            <p:cNvSpPr/>
            <p:nvPr/>
          </p:nvSpPr>
          <p:spPr>
            <a:xfrm>
              <a:off x="4464126" y="2034267"/>
              <a:ext cx="3196467" cy="3196467"/>
            </a:xfrm>
            <a:prstGeom prst="ellipse">
              <a:avLst/>
            </a:prstGeom>
            <a:noFill/>
            <a:ln>
              <a:solidFill>
                <a:srgbClr val="E9734C">
                  <a:alpha val="72812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191" name="弧形 119">
              <a:extLst>
                <a:ext uri="{FF2B5EF4-FFF2-40B4-BE49-F238E27FC236}">
                  <a16:creationId xmlns:a16="http://schemas.microsoft.com/office/drawing/2014/main" id="{FC5A08C0-D07B-C340-BB39-597E0DF409B2}"/>
                </a:ext>
              </a:extLst>
            </p:cNvPr>
            <p:cNvSpPr/>
            <p:nvPr/>
          </p:nvSpPr>
          <p:spPr>
            <a:xfrm rot="4240926">
              <a:off x="6383731" y="3046476"/>
              <a:ext cx="2260962" cy="738280"/>
            </a:xfrm>
            <a:custGeom>
              <a:avLst/>
              <a:gdLst>
                <a:gd name="connsiteX0" fmla="*/ 294651 w 2686983"/>
                <a:gd name="connsiteY0" fmla="*/ 303413 h 1617890"/>
                <a:gd name="connsiteX1" fmla="*/ 1541316 w 2686983"/>
                <a:gd name="connsiteY1" fmla="*/ 8818 h 1617890"/>
                <a:gd name="connsiteX2" fmla="*/ 2684636 w 2686983"/>
                <a:gd name="connsiteY2" fmla="*/ 856744 h 1617890"/>
                <a:gd name="connsiteX3" fmla="*/ 1343492 w 2686983"/>
                <a:gd name="connsiteY3" fmla="*/ 808945 h 1617890"/>
                <a:gd name="connsiteX4" fmla="*/ 294651 w 2686983"/>
                <a:gd name="connsiteY4" fmla="*/ 303413 h 1617890"/>
                <a:gd name="connsiteX0" fmla="*/ 294651 w 2686983"/>
                <a:gd name="connsiteY0" fmla="*/ 303413 h 1617890"/>
                <a:gd name="connsiteX1" fmla="*/ 1541316 w 2686983"/>
                <a:gd name="connsiteY1" fmla="*/ 8818 h 1617890"/>
                <a:gd name="connsiteX2" fmla="*/ 2684636 w 2686983"/>
                <a:gd name="connsiteY2" fmla="*/ 856744 h 1617890"/>
                <a:gd name="connsiteX0" fmla="*/ 0 w 2700586"/>
                <a:gd name="connsiteY0" fmla="*/ 303428 h 880057"/>
                <a:gd name="connsiteX1" fmla="*/ 1246665 w 2700586"/>
                <a:gd name="connsiteY1" fmla="*/ 8833 h 880057"/>
                <a:gd name="connsiteX2" fmla="*/ 2389985 w 2700586"/>
                <a:gd name="connsiteY2" fmla="*/ 856759 h 880057"/>
                <a:gd name="connsiteX3" fmla="*/ 1048841 w 2700586"/>
                <a:gd name="connsiteY3" fmla="*/ 808960 h 880057"/>
                <a:gd name="connsiteX4" fmla="*/ 0 w 2700586"/>
                <a:gd name="connsiteY4" fmla="*/ 303428 h 880057"/>
                <a:gd name="connsiteX0" fmla="*/ 0 w 2700586"/>
                <a:gd name="connsiteY0" fmla="*/ 303428 h 880057"/>
                <a:gd name="connsiteX1" fmla="*/ 1246665 w 2700586"/>
                <a:gd name="connsiteY1" fmla="*/ 8833 h 880057"/>
                <a:gd name="connsiteX2" fmla="*/ 2699074 w 2700586"/>
                <a:gd name="connsiteY2" fmla="*/ 880057 h 880057"/>
                <a:gd name="connsiteX0" fmla="*/ 0 w 2699074"/>
                <a:gd name="connsiteY0" fmla="*/ 303428 h 880057"/>
                <a:gd name="connsiteX1" fmla="*/ 1246665 w 2699074"/>
                <a:gd name="connsiteY1" fmla="*/ 8833 h 880057"/>
                <a:gd name="connsiteX2" fmla="*/ 2389985 w 2699074"/>
                <a:gd name="connsiteY2" fmla="*/ 856759 h 880057"/>
                <a:gd name="connsiteX3" fmla="*/ 1048841 w 2699074"/>
                <a:gd name="connsiteY3" fmla="*/ 808960 h 880057"/>
                <a:gd name="connsiteX4" fmla="*/ 0 w 2699074"/>
                <a:gd name="connsiteY4" fmla="*/ 303428 h 880057"/>
                <a:gd name="connsiteX0" fmla="*/ 0 w 2699074"/>
                <a:gd name="connsiteY0" fmla="*/ 303428 h 880057"/>
                <a:gd name="connsiteX1" fmla="*/ 1246665 w 2699074"/>
                <a:gd name="connsiteY1" fmla="*/ 8833 h 880057"/>
                <a:gd name="connsiteX2" fmla="*/ 2699074 w 2699074"/>
                <a:gd name="connsiteY2" fmla="*/ 880057 h 880057"/>
                <a:gd name="connsiteX0" fmla="*/ 0 w 2699074"/>
                <a:gd name="connsiteY0" fmla="*/ 303428 h 880057"/>
                <a:gd name="connsiteX1" fmla="*/ 1246665 w 2699074"/>
                <a:gd name="connsiteY1" fmla="*/ 8833 h 880057"/>
                <a:gd name="connsiteX2" fmla="*/ 2389985 w 2699074"/>
                <a:gd name="connsiteY2" fmla="*/ 856759 h 880057"/>
                <a:gd name="connsiteX3" fmla="*/ 1048841 w 2699074"/>
                <a:gd name="connsiteY3" fmla="*/ 808960 h 880057"/>
                <a:gd name="connsiteX4" fmla="*/ 0 w 2699074"/>
                <a:gd name="connsiteY4" fmla="*/ 303428 h 880057"/>
                <a:gd name="connsiteX0" fmla="*/ 0 w 2699074"/>
                <a:gd name="connsiteY0" fmla="*/ 303428 h 880057"/>
                <a:gd name="connsiteX1" fmla="*/ 1246665 w 2699074"/>
                <a:gd name="connsiteY1" fmla="*/ 8833 h 880057"/>
                <a:gd name="connsiteX2" fmla="*/ 2699074 w 2699074"/>
                <a:gd name="connsiteY2" fmla="*/ 880057 h 880057"/>
                <a:gd name="connsiteX0" fmla="*/ 0 w 2699074"/>
                <a:gd name="connsiteY0" fmla="*/ 303428 h 880057"/>
                <a:gd name="connsiteX1" fmla="*/ 1246665 w 2699074"/>
                <a:gd name="connsiteY1" fmla="*/ 8833 h 880057"/>
                <a:gd name="connsiteX2" fmla="*/ 2389985 w 2699074"/>
                <a:gd name="connsiteY2" fmla="*/ 856759 h 880057"/>
                <a:gd name="connsiteX3" fmla="*/ 1048841 w 2699074"/>
                <a:gd name="connsiteY3" fmla="*/ 808960 h 880057"/>
                <a:gd name="connsiteX4" fmla="*/ 0 w 2699074"/>
                <a:gd name="connsiteY4" fmla="*/ 303428 h 880057"/>
                <a:gd name="connsiteX0" fmla="*/ 0 w 2699074"/>
                <a:gd name="connsiteY0" fmla="*/ 303428 h 880057"/>
                <a:gd name="connsiteX1" fmla="*/ 1246665 w 2699074"/>
                <a:gd name="connsiteY1" fmla="*/ 8833 h 880057"/>
                <a:gd name="connsiteX2" fmla="*/ 2699074 w 2699074"/>
                <a:gd name="connsiteY2" fmla="*/ 880057 h 880057"/>
                <a:gd name="connsiteX0" fmla="*/ 0 w 2699074"/>
                <a:gd name="connsiteY0" fmla="*/ 303428 h 880057"/>
                <a:gd name="connsiteX1" fmla="*/ 1246665 w 2699074"/>
                <a:gd name="connsiteY1" fmla="*/ 8833 h 880057"/>
                <a:gd name="connsiteX2" fmla="*/ 2389985 w 2699074"/>
                <a:gd name="connsiteY2" fmla="*/ 856759 h 880057"/>
                <a:gd name="connsiteX3" fmla="*/ 1048841 w 2699074"/>
                <a:gd name="connsiteY3" fmla="*/ 808960 h 880057"/>
                <a:gd name="connsiteX4" fmla="*/ 0 w 2699074"/>
                <a:gd name="connsiteY4" fmla="*/ 303428 h 880057"/>
                <a:gd name="connsiteX0" fmla="*/ 0 w 2699074"/>
                <a:gd name="connsiteY0" fmla="*/ 303428 h 880057"/>
                <a:gd name="connsiteX1" fmla="*/ 1246665 w 2699074"/>
                <a:gd name="connsiteY1" fmla="*/ 8833 h 880057"/>
                <a:gd name="connsiteX2" fmla="*/ 2699074 w 2699074"/>
                <a:gd name="connsiteY2" fmla="*/ 880057 h 880057"/>
                <a:gd name="connsiteX0" fmla="*/ 0 w 2699074"/>
                <a:gd name="connsiteY0" fmla="*/ 307402 h 884031"/>
                <a:gd name="connsiteX1" fmla="*/ 1246665 w 2699074"/>
                <a:gd name="connsiteY1" fmla="*/ 12807 h 884031"/>
                <a:gd name="connsiteX2" fmla="*/ 2389985 w 2699074"/>
                <a:gd name="connsiteY2" fmla="*/ 860733 h 884031"/>
                <a:gd name="connsiteX3" fmla="*/ 1048841 w 2699074"/>
                <a:gd name="connsiteY3" fmla="*/ 812934 h 884031"/>
                <a:gd name="connsiteX4" fmla="*/ 0 w 2699074"/>
                <a:gd name="connsiteY4" fmla="*/ 307402 h 884031"/>
                <a:gd name="connsiteX0" fmla="*/ 112841 w 2699074"/>
                <a:gd name="connsiteY0" fmla="*/ 253738 h 884031"/>
                <a:gd name="connsiteX1" fmla="*/ 1246665 w 2699074"/>
                <a:gd name="connsiteY1" fmla="*/ 12807 h 884031"/>
                <a:gd name="connsiteX2" fmla="*/ 2699074 w 2699074"/>
                <a:gd name="connsiteY2" fmla="*/ 884031 h 884031"/>
                <a:gd name="connsiteX0" fmla="*/ 0 w 2699074"/>
                <a:gd name="connsiteY0" fmla="*/ 304709 h 881338"/>
                <a:gd name="connsiteX1" fmla="*/ 1246665 w 2699074"/>
                <a:gd name="connsiteY1" fmla="*/ 10114 h 881338"/>
                <a:gd name="connsiteX2" fmla="*/ 2389985 w 2699074"/>
                <a:gd name="connsiteY2" fmla="*/ 858040 h 881338"/>
                <a:gd name="connsiteX3" fmla="*/ 1048841 w 2699074"/>
                <a:gd name="connsiteY3" fmla="*/ 810241 h 881338"/>
                <a:gd name="connsiteX4" fmla="*/ 0 w 2699074"/>
                <a:gd name="connsiteY4" fmla="*/ 304709 h 881338"/>
                <a:gd name="connsiteX0" fmla="*/ 112841 w 2699074"/>
                <a:gd name="connsiteY0" fmla="*/ 251045 h 881338"/>
                <a:gd name="connsiteX1" fmla="*/ 1246665 w 2699074"/>
                <a:gd name="connsiteY1" fmla="*/ 10114 h 881338"/>
                <a:gd name="connsiteX2" fmla="*/ 2699074 w 2699074"/>
                <a:gd name="connsiteY2" fmla="*/ 881338 h 881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99074" h="881338" stroke="0" extrusionOk="0">
                  <a:moveTo>
                    <a:pt x="0" y="304709"/>
                  </a:moveTo>
                  <a:cubicBezTo>
                    <a:pt x="298859" y="79910"/>
                    <a:pt x="772194" y="-10353"/>
                    <a:pt x="1246665" y="10114"/>
                  </a:cubicBezTo>
                  <a:cubicBezTo>
                    <a:pt x="1906388" y="38572"/>
                    <a:pt x="2431103" y="439763"/>
                    <a:pt x="2389985" y="858040"/>
                  </a:cubicBezTo>
                  <a:lnTo>
                    <a:pt x="1048841" y="810241"/>
                  </a:lnTo>
                  <a:lnTo>
                    <a:pt x="0" y="304709"/>
                  </a:lnTo>
                  <a:close/>
                </a:path>
                <a:path w="2699074" h="881338" fill="none">
                  <a:moveTo>
                    <a:pt x="112841" y="251045"/>
                  </a:moveTo>
                  <a:cubicBezTo>
                    <a:pt x="455733" y="60650"/>
                    <a:pt x="773649" y="-32286"/>
                    <a:pt x="1246665" y="10114"/>
                  </a:cubicBezTo>
                  <a:cubicBezTo>
                    <a:pt x="1934967" y="71812"/>
                    <a:pt x="2450053" y="394564"/>
                    <a:pt x="2699074" y="881338"/>
                  </a:cubicBezTo>
                </a:path>
              </a:pathLst>
            </a:custGeom>
            <a:ln>
              <a:gradFill>
                <a:gsLst>
                  <a:gs pos="0">
                    <a:srgbClr val="E9734C">
                      <a:alpha val="0"/>
                    </a:srgbClr>
                  </a:gs>
                  <a:gs pos="54000">
                    <a:srgbClr val="E9734C"/>
                  </a:gs>
                  <a:gs pos="99000">
                    <a:srgbClr val="E9734C">
                      <a:alpha val="0"/>
                    </a:srgb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FA02C65E-7845-0A41-AA5B-B7964D52BFF9}"/>
                </a:ext>
              </a:extLst>
            </p:cNvPr>
            <p:cNvGrpSpPr/>
            <p:nvPr/>
          </p:nvGrpSpPr>
          <p:grpSpPr>
            <a:xfrm>
              <a:off x="5204321" y="2605859"/>
              <a:ext cx="1942562" cy="1845836"/>
              <a:chOff x="5204321" y="2605859"/>
              <a:chExt cx="1942562" cy="1845836"/>
            </a:xfrm>
          </p:grpSpPr>
          <p:grpSp>
            <p:nvGrpSpPr>
              <p:cNvPr id="117" name="组合 116">
                <a:extLst>
                  <a:ext uri="{FF2B5EF4-FFF2-40B4-BE49-F238E27FC236}">
                    <a16:creationId xmlns:a16="http://schemas.microsoft.com/office/drawing/2014/main" id="{1CE44D53-5FE9-8A4D-BFF5-007BA454E28A}"/>
                  </a:ext>
                </a:extLst>
              </p:cNvPr>
              <p:cNvGrpSpPr/>
              <p:nvPr/>
            </p:nvGrpSpPr>
            <p:grpSpPr>
              <a:xfrm>
                <a:off x="5213278" y="3801960"/>
                <a:ext cx="130573" cy="311455"/>
                <a:chOff x="1060866" y="12811116"/>
                <a:chExt cx="689481" cy="1644613"/>
              </a:xfrm>
            </p:grpSpPr>
            <p:sp>
              <p:nvSpPr>
                <p:cNvPr id="184" name="任意形状 183">
                  <a:extLst>
                    <a:ext uri="{FF2B5EF4-FFF2-40B4-BE49-F238E27FC236}">
                      <a16:creationId xmlns:a16="http://schemas.microsoft.com/office/drawing/2014/main" id="{E962B4C7-6EFF-9D44-9332-D5967FAC91AE}"/>
                    </a:ext>
                  </a:extLst>
                </p:cNvPr>
                <p:cNvSpPr/>
                <p:nvPr/>
              </p:nvSpPr>
              <p:spPr>
                <a:xfrm>
                  <a:off x="1060866" y="12980998"/>
                  <a:ext cx="476858" cy="1474731"/>
                </a:xfrm>
                <a:custGeom>
                  <a:avLst/>
                  <a:gdLst>
                    <a:gd name="connsiteX0" fmla="*/ 18614 w 476858"/>
                    <a:gd name="connsiteY0" fmla="*/ 1474648 h 1474731"/>
                    <a:gd name="connsiteX1" fmla="*/ -90 w 476858"/>
                    <a:gd name="connsiteY1" fmla="*/ 1474284 h 1474731"/>
                    <a:gd name="connsiteX2" fmla="*/ 66299 w 476858"/>
                    <a:gd name="connsiteY2" fmla="*/ 854934 h 1474731"/>
                    <a:gd name="connsiteX3" fmla="*/ 466033 w 476858"/>
                    <a:gd name="connsiteY3" fmla="*/ -83 h 1474731"/>
                    <a:gd name="connsiteX4" fmla="*/ 476769 w 476858"/>
                    <a:gd name="connsiteY4" fmla="*/ 15203 h 1474731"/>
                    <a:gd name="connsiteX5" fmla="*/ 18614 w 476858"/>
                    <a:gd name="connsiteY5" fmla="*/ 1474648 h 14747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76858" h="1474731">
                      <a:moveTo>
                        <a:pt x="18614" y="1474648"/>
                      </a:moveTo>
                      <a:lnTo>
                        <a:pt x="-90" y="1474284"/>
                      </a:lnTo>
                      <a:cubicBezTo>
                        <a:pt x="7139" y="1266507"/>
                        <a:pt x="29331" y="1059524"/>
                        <a:pt x="66299" y="854934"/>
                      </a:cubicBezTo>
                      <a:cubicBezTo>
                        <a:pt x="147182" y="416919"/>
                        <a:pt x="281671" y="129247"/>
                        <a:pt x="466033" y="-83"/>
                      </a:cubicBezTo>
                      <a:lnTo>
                        <a:pt x="476769" y="15203"/>
                      </a:lnTo>
                      <a:cubicBezTo>
                        <a:pt x="46099" y="317310"/>
                        <a:pt x="18829" y="1463100"/>
                        <a:pt x="18614" y="1474648"/>
                      </a:cubicBezTo>
                      <a:close/>
                    </a:path>
                  </a:pathLst>
                </a:custGeom>
                <a:solidFill>
                  <a:srgbClr val="2F2E41"/>
                </a:solidFill>
                <a:ln w="93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85" name="任意形状 184">
                  <a:extLst>
                    <a:ext uri="{FF2B5EF4-FFF2-40B4-BE49-F238E27FC236}">
                      <a16:creationId xmlns:a16="http://schemas.microsoft.com/office/drawing/2014/main" id="{D283E844-2F28-CC4E-BA2F-6E778CC3572F}"/>
                    </a:ext>
                  </a:extLst>
                </p:cNvPr>
                <p:cNvSpPr/>
                <p:nvPr/>
              </p:nvSpPr>
              <p:spPr>
                <a:xfrm>
                  <a:off x="1294662" y="13807676"/>
                  <a:ext cx="215007" cy="643577"/>
                </a:xfrm>
                <a:custGeom>
                  <a:avLst/>
                  <a:gdLst>
                    <a:gd name="connsiteX0" fmla="*/ 18614 w 215007"/>
                    <a:gd name="connsiteY0" fmla="*/ 643494 h 643577"/>
                    <a:gd name="connsiteX1" fmla="*/ -90 w 215007"/>
                    <a:gd name="connsiteY1" fmla="*/ 643130 h 643577"/>
                    <a:gd name="connsiteX2" fmla="*/ 204182 w 215007"/>
                    <a:gd name="connsiteY2" fmla="*/ -83 h 643577"/>
                    <a:gd name="connsiteX3" fmla="*/ 214918 w 215007"/>
                    <a:gd name="connsiteY3" fmla="*/ 15212 h 643577"/>
                    <a:gd name="connsiteX4" fmla="*/ 18614 w 215007"/>
                    <a:gd name="connsiteY4" fmla="*/ 643494 h 6435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5007" h="643577">
                      <a:moveTo>
                        <a:pt x="18614" y="643494"/>
                      </a:moveTo>
                      <a:lnTo>
                        <a:pt x="-90" y="643130"/>
                      </a:lnTo>
                      <a:cubicBezTo>
                        <a:pt x="312" y="622435"/>
                        <a:pt x="12002" y="134722"/>
                        <a:pt x="204182" y="-83"/>
                      </a:cubicBezTo>
                      <a:lnTo>
                        <a:pt x="214918" y="15212"/>
                      </a:lnTo>
                      <a:cubicBezTo>
                        <a:pt x="30490" y="144580"/>
                        <a:pt x="18707" y="638524"/>
                        <a:pt x="18614" y="643494"/>
                      </a:cubicBezTo>
                      <a:close/>
                    </a:path>
                  </a:pathLst>
                </a:custGeom>
                <a:solidFill>
                  <a:srgbClr val="2F2E41"/>
                </a:solidFill>
                <a:ln w="93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86" name="任意形状 185">
                  <a:extLst>
                    <a:ext uri="{FF2B5EF4-FFF2-40B4-BE49-F238E27FC236}">
                      <a16:creationId xmlns:a16="http://schemas.microsoft.com/office/drawing/2014/main" id="{5549E390-5740-6242-9787-C5D8972ECA5B}"/>
                    </a:ext>
                  </a:extLst>
                </p:cNvPr>
                <p:cNvSpPr/>
                <p:nvPr/>
              </p:nvSpPr>
              <p:spPr>
                <a:xfrm>
                  <a:off x="1550612" y="12811116"/>
                  <a:ext cx="187036" cy="186866"/>
                </a:xfrm>
                <a:custGeom>
                  <a:avLst/>
                  <a:gdLst>
                    <a:gd name="connsiteX0" fmla="*/ 187036 w 187036"/>
                    <a:gd name="connsiteY0" fmla="*/ 93433 h 186866"/>
                    <a:gd name="connsiteX1" fmla="*/ 93518 w 187036"/>
                    <a:gd name="connsiteY1" fmla="*/ 186867 h 186866"/>
                    <a:gd name="connsiteX2" fmla="*/ 0 w 187036"/>
                    <a:gd name="connsiteY2" fmla="*/ 93434 h 186866"/>
                    <a:gd name="connsiteX3" fmla="*/ 93518 w 187036"/>
                    <a:gd name="connsiteY3" fmla="*/ 0 h 186866"/>
                    <a:gd name="connsiteX4" fmla="*/ 187036 w 187036"/>
                    <a:gd name="connsiteY4" fmla="*/ 93433 h 1868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7036" h="186866">
                      <a:moveTo>
                        <a:pt x="187036" y="93433"/>
                      </a:moveTo>
                      <a:cubicBezTo>
                        <a:pt x="187036" y="145035"/>
                        <a:pt x="145167" y="186867"/>
                        <a:pt x="93518" y="186867"/>
                      </a:cubicBezTo>
                      <a:cubicBezTo>
                        <a:pt x="41869" y="186867"/>
                        <a:pt x="0" y="145036"/>
                        <a:pt x="0" y="93434"/>
                      </a:cubicBezTo>
                      <a:cubicBezTo>
                        <a:pt x="0" y="41832"/>
                        <a:pt x="41869" y="0"/>
                        <a:pt x="93518" y="0"/>
                      </a:cubicBezTo>
                      <a:cubicBezTo>
                        <a:pt x="145167" y="0"/>
                        <a:pt x="187036" y="41832"/>
                        <a:pt x="187036" y="93433"/>
                      </a:cubicBezTo>
                      <a:close/>
                    </a:path>
                  </a:pathLst>
                </a:custGeom>
                <a:solidFill>
                  <a:srgbClr val="E9734C"/>
                </a:solidFill>
                <a:ln w="93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87" name="任意形状 186">
                  <a:extLst>
                    <a:ext uri="{FF2B5EF4-FFF2-40B4-BE49-F238E27FC236}">
                      <a16:creationId xmlns:a16="http://schemas.microsoft.com/office/drawing/2014/main" id="{1751A54F-165D-3A4B-B58F-F47F1798A7E9}"/>
                    </a:ext>
                  </a:extLst>
                </p:cNvPr>
                <p:cNvSpPr/>
                <p:nvPr/>
              </p:nvSpPr>
              <p:spPr>
                <a:xfrm>
                  <a:off x="1504302" y="13614642"/>
                  <a:ext cx="187036" cy="186866"/>
                </a:xfrm>
                <a:custGeom>
                  <a:avLst/>
                  <a:gdLst>
                    <a:gd name="connsiteX0" fmla="*/ 187036 w 187036"/>
                    <a:gd name="connsiteY0" fmla="*/ 93433 h 186866"/>
                    <a:gd name="connsiteX1" fmla="*/ 93518 w 187036"/>
                    <a:gd name="connsiteY1" fmla="*/ 186866 h 186866"/>
                    <a:gd name="connsiteX2" fmla="*/ 0 w 187036"/>
                    <a:gd name="connsiteY2" fmla="*/ 93433 h 186866"/>
                    <a:gd name="connsiteX3" fmla="*/ 93518 w 187036"/>
                    <a:gd name="connsiteY3" fmla="*/ 0 h 186866"/>
                    <a:gd name="connsiteX4" fmla="*/ 187036 w 187036"/>
                    <a:gd name="connsiteY4" fmla="*/ 93433 h 1868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7036" h="186866">
                      <a:moveTo>
                        <a:pt x="187036" y="93433"/>
                      </a:moveTo>
                      <a:cubicBezTo>
                        <a:pt x="187036" y="145035"/>
                        <a:pt x="145167" y="186866"/>
                        <a:pt x="93518" y="186866"/>
                      </a:cubicBezTo>
                      <a:cubicBezTo>
                        <a:pt x="41869" y="186866"/>
                        <a:pt x="0" y="145035"/>
                        <a:pt x="0" y="93433"/>
                      </a:cubicBezTo>
                      <a:cubicBezTo>
                        <a:pt x="0" y="41832"/>
                        <a:pt x="41869" y="0"/>
                        <a:pt x="93518" y="0"/>
                      </a:cubicBezTo>
                      <a:cubicBezTo>
                        <a:pt x="145167" y="0"/>
                        <a:pt x="187036" y="41832"/>
                        <a:pt x="187036" y="93433"/>
                      </a:cubicBezTo>
                      <a:close/>
                    </a:path>
                  </a:pathLst>
                </a:custGeom>
                <a:solidFill>
                  <a:srgbClr val="E9734C"/>
                </a:solidFill>
                <a:ln w="93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88" name="任意形状 187">
                  <a:extLst>
                    <a:ext uri="{FF2B5EF4-FFF2-40B4-BE49-F238E27FC236}">
                      <a16:creationId xmlns:a16="http://schemas.microsoft.com/office/drawing/2014/main" id="{0DDC34C1-ED82-3B47-A2D4-30E4DC6BA734}"/>
                    </a:ext>
                  </a:extLst>
                </p:cNvPr>
                <p:cNvSpPr/>
                <p:nvPr/>
              </p:nvSpPr>
              <p:spPr>
                <a:xfrm>
                  <a:off x="1145647" y="12860309"/>
                  <a:ext cx="128143" cy="406154"/>
                </a:xfrm>
                <a:custGeom>
                  <a:avLst/>
                  <a:gdLst>
                    <a:gd name="connsiteX0" fmla="*/ 124039 w 128143"/>
                    <a:gd name="connsiteY0" fmla="*/ 193605 h 406154"/>
                    <a:gd name="connsiteX1" fmla="*/ 95806 w 128143"/>
                    <a:gd name="connsiteY1" fmla="*/ 406072 h 406154"/>
                    <a:gd name="connsiteX2" fmla="*/ 3925 w 128143"/>
                    <a:gd name="connsiteY2" fmla="*/ 212385 h 406154"/>
                    <a:gd name="connsiteX3" fmla="*/ 32158 w 128143"/>
                    <a:gd name="connsiteY3" fmla="*/ -83 h 406154"/>
                    <a:gd name="connsiteX4" fmla="*/ 124039 w 128143"/>
                    <a:gd name="connsiteY4" fmla="*/ 193605 h 4061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8143" h="406154">
                      <a:moveTo>
                        <a:pt x="124039" y="193605"/>
                      </a:moveTo>
                      <a:cubicBezTo>
                        <a:pt x="141611" y="305762"/>
                        <a:pt x="95806" y="406072"/>
                        <a:pt x="95806" y="406072"/>
                      </a:cubicBezTo>
                      <a:cubicBezTo>
                        <a:pt x="95806" y="406072"/>
                        <a:pt x="21497" y="324542"/>
                        <a:pt x="3925" y="212385"/>
                      </a:cubicBezTo>
                      <a:cubicBezTo>
                        <a:pt x="-13648" y="100227"/>
                        <a:pt x="32158" y="-83"/>
                        <a:pt x="32158" y="-83"/>
                      </a:cubicBezTo>
                      <a:cubicBezTo>
                        <a:pt x="32158" y="-83"/>
                        <a:pt x="106458" y="81447"/>
                        <a:pt x="124039" y="193605"/>
                      </a:cubicBezTo>
                      <a:close/>
                    </a:path>
                  </a:pathLst>
                </a:custGeom>
                <a:solidFill>
                  <a:srgbClr val="2F2E41"/>
                </a:solidFill>
                <a:ln w="93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89" name="任意形状 188">
                  <a:extLst>
                    <a:ext uri="{FF2B5EF4-FFF2-40B4-BE49-F238E27FC236}">
                      <a16:creationId xmlns:a16="http://schemas.microsoft.com/office/drawing/2014/main" id="{D919550F-3ADA-9948-A5F0-797C0AE38B7C}"/>
                    </a:ext>
                  </a:extLst>
                </p:cNvPr>
                <p:cNvSpPr/>
                <p:nvPr/>
              </p:nvSpPr>
              <p:spPr>
                <a:xfrm>
                  <a:off x="1361125" y="13192330"/>
                  <a:ext cx="389222" cy="153223"/>
                </a:xfrm>
                <a:custGeom>
                  <a:avLst/>
                  <a:gdLst>
                    <a:gd name="connsiteX0" fmla="*/ 214244 w 389222"/>
                    <a:gd name="connsiteY0" fmla="*/ 133969 h 153223"/>
                    <a:gd name="connsiteX1" fmla="*/ -90 w 389222"/>
                    <a:gd name="connsiteY1" fmla="*/ 143220 h 153223"/>
                    <a:gd name="connsiteX2" fmla="*/ 174798 w 389222"/>
                    <a:gd name="connsiteY2" fmla="*/ 19084 h 153223"/>
                    <a:gd name="connsiteX3" fmla="*/ 389133 w 389222"/>
                    <a:gd name="connsiteY3" fmla="*/ 9834 h 153223"/>
                    <a:gd name="connsiteX4" fmla="*/ 214244 w 389222"/>
                    <a:gd name="connsiteY4" fmla="*/ 133969 h 1532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9222" h="153223">
                      <a:moveTo>
                        <a:pt x="214244" y="133969"/>
                      </a:moveTo>
                      <a:cubicBezTo>
                        <a:pt x="106764" y="170811"/>
                        <a:pt x="-90" y="143220"/>
                        <a:pt x="-90" y="143220"/>
                      </a:cubicBezTo>
                      <a:cubicBezTo>
                        <a:pt x="-90" y="143220"/>
                        <a:pt x="67318" y="55916"/>
                        <a:pt x="174798" y="19084"/>
                      </a:cubicBezTo>
                      <a:cubicBezTo>
                        <a:pt x="282279" y="-17747"/>
                        <a:pt x="389133" y="9834"/>
                        <a:pt x="389133" y="9834"/>
                      </a:cubicBezTo>
                      <a:cubicBezTo>
                        <a:pt x="389133" y="9834"/>
                        <a:pt x="321725" y="97138"/>
                        <a:pt x="214244" y="133969"/>
                      </a:cubicBezTo>
                      <a:close/>
                    </a:path>
                  </a:pathLst>
                </a:custGeom>
                <a:solidFill>
                  <a:srgbClr val="2F2E41"/>
                </a:solidFill>
                <a:ln w="93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90" name="任意形状 189">
                  <a:extLst>
                    <a:ext uri="{FF2B5EF4-FFF2-40B4-BE49-F238E27FC236}">
                      <a16:creationId xmlns:a16="http://schemas.microsoft.com/office/drawing/2014/main" id="{633E2B9D-8164-BE41-BB54-68D3E0D32C49}"/>
                    </a:ext>
                  </a:extLst>
                </p:cNvPr>
                <p:cNvSpPr/>
                <p:nvPr/>
              </p:nvSpPr>
              <p:spPr>
                <a:xfrm>
                  <a:off x="1428683" y="13943101"/>
                  <a:ext cx="272811" cy="108251"/>
                </a:xfrm>
                <a:custGeom>
                  <a:avLst/>
                  <a:gdLst>
                    <a:gd name="connsiteX0" fmla="*/ 150138 w 272811"/>
                    <a:gd name="connsiteY0" fmla="*/ 94805 h 108251"/>
                    <a:gd name="connsiteX1" fmla="*/ -90 w 272811"/>
                    <a:gd name="connsiteY1" fmla="*/ 101280 h 108251"/>
                    <a:gd name="connsiteX2" fmla="*/ 272721 w 272811"/>
                    <a:gd name="connsiteY2" fmla="*/ 7790 h 108251"/>
                    <a:gd name="connsiteX3" fmla="*/ 150138 w 272811"/>
                    <a:gd name="connsiteY3" fmla="*/ 94805 h 1082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2811" h="108251">
                      <a:moveTo>
                        <a:pt x="150138" y="94805"/>
                      </a:moveTo>
                      <a:cubicBezTo>
                        <a:pt x="101489" y="110062"/>
                        <a:pt x="49690" y="112305"/>
                        <a:pt x="-90" y="101280"/>
                      </a:cubicBezTo>
                      <a:cubicBezTo>
                        <a:pt x="64475" y="19151"/>
                        <a:pt x="171291" y="-17455"/>
                        <a:pt x="272721" y="7790"/>
                      </a:cubicBezTo>
                      <a:cubicBezTo>
                        <a:pt x="240186" y="47014"/>
                        <a:pt x="197916" y="77024"/>
                        <a:pt x="150138" y="94805"/>
                      </a:cubicBezTo>
                      <a:close/>
                    </a:path>
                  </a:pathLst>
                </a:custGeom>
                <a:solidFill>
                  <a:srgbClr val="2F2E41"/>
                </a:solidFill>
                <a:ln w="93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</p:grpSp>
          <p:grpSp>
            <p:nvGrpSpPr>
              <p:cNvPr id="118" name="组合 117">
                <a:extLst>
                  <a:ext uri="{FF2B5EF4-FFF2-40B4-BE49-F238E27FC236}">
                    <a16:creationId xmlns:a16="http://schemas.microsoft.com/office/drawing/2014/main" id="{EFD6D142-600C-ED41-8C04-8EBD15CB5E65}"/>
                  </a:ext>
                </a:extLst>
              </p:cNvPr>
              <p:cNvGrpSpPr/>
              <p:nvPr/>
            </p:nvGrpSpPr>
            <p:grpSpPr>
              <a:xfrm>
                <a:off x="6874891" y="3925303"/>
                <a:ext cx="271992" cy="197937"/>
                <a:chOff x="8302625" y="13362373"/>
                <a:chExt cx="1514994" cy="1102512"/>
              </a:xfrm>
            </p:grpSpPr>
            <p:sp>
              <p:nvSpPr>
                <p:cNvPr id="182" name="任意形状 181">
                  <a:extLst>
                    <a:ext uri="{FF2B5EF4-FFF2-40B4-BE49-F238E27FC236}">
                      <a16:creationId xmlns:a16="http://schemas.microsoft.com/office/drawing/2014/main" id="{0CB36580-0D83-2D42-828F-E852C68CE8C7}"/>
                    </a:ext>
                  </a:extLst>
                </p:cNvPr>
                <p:cNvSpPr/>
                <p:nvPr/>
              </p:nvSpPr>
              <p:spPr>
                <a:xfrm>
                  <a:off x="8302625" y="13362373"/>
                  <a:ext cx="1007481" cy="1102512"/>
                </a:xfrm>
                <a:custGeom>
                  <a:avLst/>
                  <a:gdLst>
                    <a:gd name="connsiteX0" fmla="*/ 742828 w 1007481"/>
                    <a:gd name="connsiteY0" fmla="*/ 1102429 h 1102512"/>
                    <a:gd name="connsiteX1" fmla="*/ -90 w 1007481"/>
                    <a:gd name="connsiteY1" fmla="*/ -83 h 1102512"/>
                    <a:gd name="connsiteX2" fmla="*/ 997282 w 1007481"/>
                    <a:gd name="connsiteY2" fmla="*/ 1102429 h 11025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07481" h="1102512">
                      <a:moveTo>
                        <a:pt x="742828" y="1102429"/>
                      </a:moveTo>
                      <a:lnTo>
                        <a:pt x="-90" y="-83"/>
                      </a:lnTo>
                      <a:cubicBezTo>
                        <a:pt x="-90" y="-83"/>
                        <a:pt x="1125028" y="392337"/>
                        <a:pt x="997282" y="1102429"/>
                      </a:cubicBezTo>
                      <a:close/>
                    </a:path>
                  </a:pathLst>
                </a:custGeom>
                <a:solidFill>
                  <a:srgbClr val="3F3D56"/>
                </a:solidFill>
                <a:ln w="93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83" name="任意形状 182">
                  <a:extLst>
                    <a:ext uri="{FF2B5EF4-FFF2-40B4-BE49-F238E27FC236}">
                      <a16:creationId xmlns:a16="http://schemas.microsoft.com/office/drawing/2014/main" id="{929983EC-F907-9C4A-A03E-B403C6089834}"/>
                    </a:ext>
                  </a:extLst>
                </p:cNvPr>
                <p:cNvSpPr/>
                <p:nvPr/>
              </p:nvSpPr>
              <p:spPr>
                <a:xfrm>
                  <a:off x="8810111" y="13362373"/>
                  <a:ext cx="1007508" cy="1102512"/>
                </a:xfrm>
                <a:custGeom>
                  <a:avLst/>
                  <a:gdLst>
                    <a:gd name="connsiteX0" fmla="*/ 264501 w 1007508"/>
                    <a:gd name="connsiteY0" fmla="*/ 1102429 h 1102512"/>
                    <a:gd name="connsiteX1" fmla="*/ 1007419 w 1007508"/>
                    <a:gd name="connsiteY1" fmla="*/ -83 h 1102512"/>
                    <a:gd name="connsiteX2" fmla="*/ 10010 w 1007508"/>
                    <a:gd name="connsiteY2" fmla="*/ 1102429 h 11025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07508" h="1102512">
                      <a:moveTo>
                        <a:pt x="264501" y="1102429"/>
                      </a:moveTo>
                      <a:lnTo>
                        <a:pt x="1007419" y="-83"/>
                      </a:lnTo>
                      <a:cubicBezTo>
                        <a:pt x="1007419" y="-83"/>
                        <a:pt x="-117671" y="392337"/>
                        <a:pt x="10010" y="1102429"/>
                      </a:cubicBezTo>
                      <a:close/>
                    </a:path>
                  </a:pathLst>
                </a:custGeom>
                <a:solidFill>
                  <a:srgbClr val="E9734C"/>
                </a:solidFill>
                <a:ln w="934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</p:grpSp>
          <p:sp>
            <p:nvSpPr>
              <p:cNvPr id="123" name="任意形状 122">
                <a:extLst>
                  <a:ext uri="{FF2B5EF4-FFF2-40B4-BE49-F238E27FC236}">
                    <a16:creationId xmlns:a16="http://schemas.microsoft.com/office/drawing/2014/main" id="{B37A29D5-766B-1446-A487-2E48C6070F81}"/>
                  </a:ext>
                </a:extLst>
              </p:cNvPr>
              <p:cNvSpPr/>
              <p:nvPr/>
            </p:nvSpPr>
            <p:spPr>
              <a:xfrm>
                <a:off x="5452523" y="4135694"/>
                <a:ext cx="1352632" cy="169578"/>
              </a:xfrm>
              <a:custGeom>
                <a:avLst/>
                <a:gdLst>
                  <a:gd name="connsiteX0" fmla="*/ 4844242 w 4844242"/>
                  <a:gd name="connsiteY0" fmla="*/ 303658 h 607316"/>
                  <a:gd name="connsiteX1" fmla="*/ 2422121 w 4844242"/>
                  <a:gd name="connsiteY1" fmla="*/ 607316 h 607316"/>
                  <a:gd name="connsiteX2" fmla="*/ 0 w 4844242"/>
                  <a:gd name="connsiteY2" fmla="*/ 303658 h 607316"/>
                  <a:gd name="connsiteX3" fmla="*/ 2422121 w 4844242"/>
                  <a:gd name="connsiteY3" fmla="*/ 0 h 607316"/>
                  <a:gd name="connsiteX4" fmla="*/ 4844242 w 4844242"/>
                  <a:gd name="connsiteY4" fmla="*/ 303658 h 6073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4242" h="607316">
                    <a:moveTo>
                      <a:pt x="4844242" y="303658"/>
                    </a:moveTo>
                    <a:cubicBezTo>
                      <a:pt x="4844242" y="471364"/>
                      <a:pt x="3759822" y="607316"/>
                      <a:pt x="2422121" y="607316"/>
                    </a:cubicBezTo>
                    <a:cubicBezTo>
                      <a:pt x="1084421" y="607316"/>
                      <a:pt x="0" y="471364"/>
                      <a:pt x="0" y="303658"/>
                    </a:cubicBezTo>
                    <a:cubicBezTo>
                      <a:pt x="0" y="135952"/>
                      <a:pt x="1084421" y="0"/>
                      <a:pt x="2422121" y="0"/>
                    </a:cubicBezTo>
                    <a:cubicBezTo>
                      <a:pt x="3759822" y="0"/>
                      <a:pt x="4844242" y="135952"/>
                      <a:pt x="4844242" y="303658"/>
                    </a:cubicBezTo>
                    <a:close/>
                  </a:path>
                </a:pathLst>
              </a:custGeom>
              <a:solidFill>
                <a:srgbClr val="3F3D56"/>
              </a:solidFill>
              <a:ln w="93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25" name="任意形状 124">
                <a:extLst>
                  <a:ext uri="{FF2B5EF4-FFF2-40B4-BE49-F238E27FC236}">
                    <a16:creationId xmlns:a16="http://schemas.microsoft.com/office/drawing/2014/main" id="{097B5697-4140-CF47-8E34-03927FBFA16D}"/>
                  </a:ext>
                </a:extLst>
              </p:cNvPr>
              <p:cNvSpPr/>
              <p:nvPr/>
            </p:nvSpPr>
            <p:spPr>
              <a:xfrm>
                <a:off x="6810777" y="3234743"/>
                <a:ext cx="62163" cy="62106"/>
              </a:xfrm>
              <a:custGeom>
                <a:avLst/>
                <a:gdLst>
                  <a:gd name="connsiteX0" fmla="*/ 279062 w 279062"/>
                  <a:gd name="connsiteY0" fmla="*/ 139404 h 278808"/>
                  <a:gd name="connsiteX1" fmla="*/ 139531 w 279062"/>
                  <a:gd name="connsiteY1" fmla="*/ 278808 h 278808"/>
                  <a:gd name="connsiteX2" fmla="*/ -1 w 279062"/>
                  <a:gd name="connsiteY2" fmla="*/ 139404 h 278808"/>
                  <a:gd name="connsiteX3" fmla="*/ 139531 w 279062"/>
                  <a:gd name="connsiteY3" fmla="*/ 0 h 278808"/>
                  <a:gd name="connsiteX4" fmla="*/ 279062 w 279062"/>
                  <a:gd name="connsiteY4" fmla="*/ 139404 h 2788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9062" h="278808">
                    <a:moveTo>
                      <a:pt x="279062" y="139404"/>
                    </a:moveTo>
                    <a:cubicBezTo>
                      <a:pt x="279062" y="216395"/>
                      <a:pt x="216592" y="278808"/>
                      <a:pt x="139531" y="278808"/>
                    </a:cubicBezTo>
                    <a:cubicBezTo>
                      <a:pt x="62470" y="278808"/>
                      <a:pt x="-1" y="216395"/>
                      <a:pt x="-1" y="139404"/>
                    </a:cubicBezTo>
                    <a:cubicBezTo>
                      <a:pt x="-1" y="62413"/>
                      <a:pt x="62469" y="0"/>
                      <a:pt x="139531" y="0"/>
                    </a:cubicBezTo>
                    <a:cubicBezTo>
                      <a:pt x="216591" y="0"/>
                      <a:pt x="279062" y="62413"/>
                      <a:pt x="279062" y="139404"/>
                    </a:cubicBezTo>
                    <a:close/>
                  </a:path>
                </a:pathLst>
              </a:custGeom>
              <a:solidFill>
                <a:schemeClr val="bg1">
                  <a:alpha val="40000"/>
                </a:schemeClr>
              </a:solidFill>
              <a:ln w="93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26" name="任意形状 125">
                <a:extLst>
                  <a:ext uri="{FF2B5EF4-FFF2-40B4-BE49-F238E27FC236}">
                    <a16:creationId xmlns:a16="http://schemas.microsoft.com/office/drawing/2014/main" id="{DF88B2B7-0682-034F-9D06-3D876CEC21E6}"/>
                  </a:ext>
                </a:extLst>
              </p:cNvPr>
              <p:cNvSpPr/>
              <p:nvPr/>
            </p:nvSpPr>
            <p:spPr>
              <a:xfrm>
                <a:off x="6762530" y="3258844"/>
                <a:ext cx="43606" cy="43567"/>
              </a:xfrm>
              <a:custGeom>
                <a:avLst/>
                <a:gdLst>
                  <a:gd name="connsiteX0" fmla="*/ 195760 w 195759"/>
                  <a:gd name="connsiteY0" fmla="*/ 97791 h 195581"/>
                  <a:gd name="connsiteX1" fmla="*/ 97880 w 195759"/>
                  <a:gd name="connsiteY1" fmla="*/ 195582 h 195581"/>
                  <a:gd name="connsiteX2" fmla="*/ 0 w 195759"/>
                  <a:gd name="connsiteY2" fmla="*/ 97791 h 195581"/>
                  <a:gd name="connsiteX3" fmla="*/ 97880 w 195759"/>
                  <a:gd name="connsiteY3" fmla="*/ 0 h 195581"/>
                  <a:gd name="connsiteX4" fmla="*/ 195760 w 195759"/>
                  <a:gd name="connsiteY4" fmla="*/ 97791 h 195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5759" h="195581">
                    <a:moveTo>
                      <a:pt x="195760" y="97791"/>
                    </a:moveTo>
                    <a:cubicBezTo>
                      <a:pt x="195760" y="151799"/>
                      <a:pt x="151937" y="195582"/>
                      <a:pt x="97880" y="195582"/>
                    </a:cubicBezTo>
                    <a:cubicBezTo>
                      <a:pt x="43822" y="195582"/>
                      <a:pt x="0" y="151799"/>
                      <a:pt x="0" y="97791"/>
                    </a:cubicBezTo>
                    <a:cubicBezTo>
                      <a:pt x="0" y="43783"/>
                      <a:pt x="43823" y="0"/>
                      <a:pt x="97880" y="0"/>
                    </a:cubicBezTo>
                    <a:cubicBezTo>
                      <a:pt x="151938" y="0"/>
                      <a:pt x="195760" y="43783"/>
                      <a:pt x="195760" y="97791"/>
                    </a:cubicBezTo>
                    <a:close/>
                  </a:path>
                </a:pathLst>
              </a:custGeom>
              <a:solidFill>
                <a:schemeClr val="bg1">
                  <a:alpha val="40000"/>
                </a:schemeClr>
              </a:solidFill>
              <a:ln w="93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27" name="任意形状 126">
                <a:extLst>
                  <a:ext uri="{FF2B5EF4-FFF2-40B4-BE49-F238E27FC236}">
                    <a16:creationId xmlns:a16="http://schemas.microsoft.com/office/drawing/2014/main" id="{0FCB2A26-7924-4D44-8582-821B8FC59A6F}"/>
                  </a:ext>
                </a:extLst>
              </p:cNvPr>
              <p:cNvSpPr/>
              <p:nvPr/>
            </p:nvSpPr>
            <p:spPr>
              <a:xfrm>
                <a:off x="5305364" y="3283051"/>
                <a:ext cx="130189" cy="130071"/>
              </a:xfrm>
              <a:custGeom>
                <a:avLst/>
                <a:gdLst>
                  <a:gd name="connsiteX0" fmla="*/ 584449 w 584449"/>
                  <a:gd name="connsiteY0" fmla="*/ 291959 h 583918"/>
                  <a:gd name="connsiteX1" fmla="*/ 292225 w 584449"/>
                  <a:gd name="connsiteY1" fmla="*/ 583919 h 583918"/>
                  <a:gd name="connsiteX2" fmla="*/ 0 w 584449"/>
                  <a:gd name="connsiteY2" fmla="*/ 291959 h 583918"/>
                  <a:gd name="connsiteX3" fmla="*/ 292225 w 584449"/>
                  <a:gd name="connsiteY3" fmla="*/ 0 h 583918"/>
                  <a:gd name="connsiteX4" fmla="*/ 584449 w 584449"/>
                  <a:gd name="connsiteY4" fmla="*/ 291959 h 583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4449" h="583918">
                    <a:moveTo>
                      <a:pt x="584449" y="291959"/>
                    </a:moveTo>
                    <a:cubicBezTo>
                      <a:pt x="584449" y="453204"/>
                      <a:pt x="453616" y="583919"/>
                      <a:pt x="292225" y="583919"/>
                    </a:cubicBezTo>
                    <a:cubicBezTo>
                      <a:pt x="130833" y="583919"/>
                      <a:pt x="0" y="453204"/>
                      <a:pt x="0" y="291959"/>
                    </a:cubicBezTo>
                    <a:cubicBezTo>
                      <a:pt x="0" y="130715"/>
                      <a:pt x="130833" y="0"/>
                      <a:pt x="292225" y="0"/>
                    </a:cubicBezTo>
                    <a:cubicBezTo>
                      <a:pt x="453616" y="0"/>
                      <a:pt x="584449" y="130715"/>
                      <a:pt x="584449" y="291959"/>
                    </a:cubicBezTo>
                    <a:close/>
                  </a:path>
                </a:pathLst>
              </a:custGeom>
              <a:solidFill>
                <a:schemeClr val="bg1">
                  <a:alpha val="40000"/>
                </a:schemeClr>
              </a:solidFill>
              <a:ln w="93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28" name="任意形状 127">
                <a:extLst>
                  <a:ext uri="{FF2B5EF4-FFF2-40B4-BE49-F238E27FC236}">
                    <a16:creationId xmlns:a16="http://schemas.microsoft.com/office/drawing/2014/main" id="{46EF5E5D-BEB4-8B4C-A5B1-2E0D903830B8}"/>
                  </a:ext>
                </a:extLst>
              </p:cNvPr>
              <p:cNvSpPr/>
              <p:nvPr/>
            </p:nvSpPr>
            <p:spPr>
              <a:xfrm>
                <a:off x="5204321" y="3333525"/>
                <a:ext cx="91326" cy="91244"/>
              </a:xfrm>
              <a:custGeom>
                <a:avLst/>
                <a:gdLst>
                  <a:gd name="connsiteX0" fmla="*/ 409987 w 409987"/>
                  <a:gd name="connsiteY0" fmla="*/ 204807 h 409615"/>
                  <a:gd name="connsiteX1" fmla="*/ 204994 w 409987"/>
                  <a:gd name="connsiteY1" fmla="*/ 409615 h 409615"/>
                  <a:gd name="connsiteX2" fmla="*/ 0 w 409987"/>
                  <a:gd name="connsiteY2" fmla="*/ 204807 h 409615"/>
                  <a:gd name="connsiteX3" fmla="*/ 204994 w 409987"/>
                  <a:gd name="connsiteY3" fmla="*/ 0 h 409615"/>
                  <a:gd name="connsiteX4" fmla="*/ 409987 w 409987"/>
                  <a:gd name="connsiteY4" fmla="*/ 204807 h 409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9987" h="409615">
                    <a:moveTo>
                      <a:pt x="409987" y="204807"/>
                    </a:moveTo>
                    <a:cubicBezTo>
                      <a:pt x="409987" y="317920"/>
                      <a:pt x="318209" y="409615"/>
                      <a:pt x="204994" y="409615"/>
                    </a:cubicBezTo>
                    <a:cubicBezTo>
                      <a:pt x="91779" y="409615"/>
                      <a:pt x="0" y="317920"/>
                      <a:pt x="0" y="204807"/>
                    </a:cubicBezTo>
                    <a:cubicBezTo>
                      <a:pt x="0" y="91695"/>
                      <a:pt x="91779" y="0"/>
                      <a:pt x="204994" y="0"/>
                    </a:cubicBezTo>
                    <a:cubicBezTo>
                      <a:pt x="318209" y="0"/>
                      <a:pt x="409987" y="91695"/>
                      <a:pt x="409987" y="204807"/>
                    </a:cubicBezTo>
                    <a:close/>
                  </a:path>
                </a:pathLst>
              </a:custGeom>
              <a:solidFill>
                <a:schemeClr val="bg1">
                  <a:alpha val="40000"/>
                </a:schemeClr>
              </a:solidFill>
              <a:ln w="93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grpSp>
            <p:nvGrpSpPr>
              <p:cNvPr id="197" name="组合 196">
                <a:extLst>
                  <a:ext uri="{FF2B5EF4-FFF2-40B4-BE49-F238E27FC236}">
                    <a16:creationId xmlns:a16="http://schemas.microsoft.com/office/drawing/2014/main" id="{24634A6D-D2A8-1443-96A8-8F144DF07A7E}"/>
                  </a:ext>
                </a:extLst>
              </p:cNvPr>
              <p:cNvGrpSpPr/>
              <p:nvPr/>
            </p:nvGrpSpPr>
            <p:grpSpPr>
              <a:xfrm>
                <a:off x="5578716" y="2605859"/>
                <a:ext cx="1088208" cy="1845836"/>
                <a:chOff x="745335" y="58411"/>
                <a:chExt cx="1325234" cy="2247884"/>
              </a:xfrm>
            </p:grpSpPr>
            <p:sp>
              <p:nvSpPr>
                <p:cNvPr id="198" name="图形 18">
                  <a:extLst>
                    <a:ext uri="{FF2B5EF4-FFF2-40B4-BE49-F238E27FC236}">
                      <a16:creationId xmlns:a16="http://schemas.microsoft.com/office/drawing/2014/main" id="{39CF5857-0C57-7C40-9695-2CDDC390B81B}"/>
                    </a:ext>
                  </a:extLst>
                </p:cNvPr>
                <p:cNvSpPr/>
                <p:nvPr/>
              </p:nvSpPr>
              <p:spPr>
                <a:xfrm>
                  <a:off x="1335970" y="1921323"/>
                  <a:ext cx="352533" cy="198080"/>
                </a:xfrm>
                <a:custGeom>
                  <a:avLst/>
                  <a:gdLst>
                    <a:gd name="connsiteX0" fmla="*/ 352534 w 352533"/>
                    <a:gd name="connsiteY0" fmla="*/ 118275 h 198080"/>
                    <a:gd name="connsiteX1" fmla="*/ 321919 w 352533"/>
                    <a:gd name="connsiteY1" fmla="*/ 198081 h 198080"/>
                    <a:gd name="connsiteX2" fmla="*/ 0 w 352533"/>
                    <a:gd name="connsiteY2" fmla="*/ 117788 h 198080"/>
                    <a:gd name="connsiteX3" fmla="*/ 45183 w 352533"/>
                    <a:gd name="connsiteY3" fmla="*/ 0 h 198080"/>
                    <a:gd name="connsiteX4" fmla="*/ 352534 w 352533"/>
                    <a:gd name="connsiteY4" fmla="*/ 118275 h 1980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52533" h="198080">
                      <a:moveTo>
                        <a:pt x="352534" y="118275"/>
                      </a:moveTo>
                      <a:lnTo>
                        <a:pt x="321919" y="198081"/>
                      </a:lnTo>
                      <a:lnTo>
                        <a:pt x="0" y="117788"/>
                      </a:lnTo>
                      <a:lnTo>
                        <a:pt x="45183" y="0"/>
                      </a:lnTo>
                      <a:lnTo>
                        <a:pt x="352534" y="118275"/>
                      </a:lnTo>
                      <a:close/>
                    </a:path>
                  </a:pathLst>
                </a:custGeom>
                <a:solidFill>
                  <a:srgbClr val="FFB7B7"/>
                </a:solidFill>
                <a:ln w="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99" name="图形 18">
                  <a:extLst>
                    <a:ext uri="{FF2B5EF4-FFF2-40B4-BE49-F238E27FC236}">
                      <a16:creationId xmlns:a16="http://schemas.microsoft.com/office/drawing/2014/main" id="{47A980AD-0412-4945-85EC-D5AB1DB32950}"/>
                    </a:ext>
                  </a:extLst>
                </p:cNvPr>
                <p:cNvSpPr/>
                <p:nvPr/>
              </p:nvSpPr>
              <p:spPr>
                <a:xfrm>
                  <a:off x="1602848" y="2009231"/>
                  <a:ext cx="170705" cy="297064"/>
                </a:xfrm>
                <a:custGeom>
                  <a:avLst/>
                  <a:gdLst>
                    <a:gd name="connsiteX0" fmla="*/ 170430 w 170705"/>
                    <a:gd name="connsiteY0" fmla="*/ 39582 h 297064"/>
                    <a:gd name="connsiteX1" fmla="*/ 71715 w 170705"/>
                    <a:gd name="connsiteY1" fmla="*/ 296914 h 297064"/>
                    <a:gd name="connsiteX2" fmla="*/ 68463 w 170705"/>
                    <a:gd name="connsiteY2" fmla="*/ 295663 h 297064"/>
                    <a:gd name="connsiteX3" fmla="*/ 6877 w 170705"/>
                    <a:gd name="connsiteY3" fmla="*/ 157021 h 297064"/>
                    <a:gd name="connsiteX4" fmla="*/ 6881 w 170705"/>
                    <a:gd name="connsiteY4" fmla="*/ 157018 h 297064"/>
                    <a:gd name="connsiteX5" fmla="*/ 67172 w 170705"/>
                    <a:gd name="connsiteY5" fmla="*/ -150 h 2970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70705" h="297064">
                      <a:moveTo>
                        <a:pt x="170430" y="39582"/>
                      </a:moveTo>
                      <a:lnTo>
                        <a:pt x="71715" y="296914"/>
                      </a:lnTo>
                      <a:lnTo>
                        <a:pt x="68463" y="295663"/>
                      </a:lnTo>
                      <a:cubicBezTo>
                        <a:pt x="13235" y="274408"/>
                        <a:pt x="-14337" y="212341"/>
                        <a:pt x="6877" y="157021"/>
                      </a:cubicBezTo>
                      <a:lnTo>
                        <a:pt x="6881" y="157018"/>
                      </a:lnTo>
                      <a:lnTo>
                        <a:pt x="67172" y="-150"/>
                      </a:lnTo>
                      <a:close/>
                    </a:path>
                  </a:pathLst>
                </a:custGeom>
                <a:solidFill>
                  <a:srgbClr val="2F2E41"/>
                </a:solidFill>
                <a:ln w="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00" name="图形 18">
                  <a:extLst>
                    <a:ext uri="{FF2B5EF4-FFF2-40B4-BE49-F238E27FC236}">
                      <a16:creationId xmlns:a16="http://schemas.microsoft.com/office/drawing/2014/main" id="{F3E56892-AAC5-C749-9A95-5820DB2B9159}"/>
                    </a:ext>
                  </a:extLst>
                </p:cNvPr>
                <p:cNvSpPr/>
                <p:nvPr/>
              </p:nvSpPr>
              <p:spPr>
                <a:xfrm>
                  <a:off x="1052087" y="1040350"/>
                  <a:ext cx="172594" cy="502788"/>
                </a:xfrm>
                <a:custGeom>
                  <a:avLst/>
                  <a:gdLst>
                    <a:gd name="connsiteX0" fmla="*/ 146973 w 172594"/>
                    <a:gd name="connsiteY0" fmla="*/ -150 h 502788"/>
                    <a:gd name="connsiteX1" fmla="*/ 6685 w 172594"/>
                    <a:gd name="connsiteY1" fmla="*/ 13005 h 502788"/>
                    <a:gd name="connsiteX2" fmla="*/ -276 w 172594"/>
                    <a:gd name="connsiteY2" fmla="*/ 431066 h 502788"/>
                    <a:gd name="connsiteX3" fmla="*/ 83374 w 172594"/>
                    <a:gd name="connsiteY3" fmla="*/ 502450 h 502788"/>
                    <a:gd name="connsiteX4" fmla="*/ 172319 w 172594"/>
                    <a:gd name="connsiteY4" fmla="*/ 496310 h 502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2594" h="502788">
                      <a:moveTo>
                        <a:pt x="146973" y="-150"/>
                      </a:moveTo>
                      <a:lnTo>
                        <a:pt x="6685" y="13005"/>
                      </a:lnTo>
                      <a:lnTo>
                        <a:pt x="-276" y="431066"/>
                      </a:lnTo>
                      <a:cubicBezTo>
                        <a:pt x="3590" y="473680"/>
                        <a:pt x="40750" y="505388"/>
                        <a:pt x="83374" y="502450"/>
                      </a:cubicBezTo>
                      <a:lnTo>
                        <a:pt x="172319" y="496310"/>
                      </a:lnTo>
                      <a:close/>
                    </a:path>
                  </a:pathLst>
                </a:custGeom>
                <a:solidFill>
                  <a:srgbClr val="E5E5E5"/>
                </a:solidFill>
                <a:ln w="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01" name="图形 18">
                  <a:extLst>
                    <a:ext uri="{FF2B5EF4-FFF2-40B4-BE49-F238E27FC236}">
                      <a16:creationId xmlns:a16="http://schemas.microsoft.com/office/drawing/2014/main" id="{55EDEBC7-EA16-9249-810A-21C8A96E8D25}"/>
                    </a:ext>
                  </a:extLst>
                </p:cNvPr>
                <p:cNvSpPr/>
                <p:nvPr/>
              </p:nvSpPr>
              <p:spPr>
                <a:xfrm>
                  <a:off x="1592236" y="1018537"/>
                  <a:ext cx="159633" cy="496829"/>
                </a:xfrm>
                <a:custGeom>
                  <a:avLst/>
                  <a:gdLst>
                    <a:gd name="connsiteX0" fmla="*/ 101400 w 159633"/>
                    <a:gd name="connsiteY0" fmla="*/ 1087 h 496829"/>
                    <a:gd name="connsiteX1" fmla="*/ 5412 w 159633"/>
                    <a:gd name="connsiteY1" fmla="*/ -150 h 496829"/>
                    <a:gd name="connsiteX2" fmla="*/ -276 w 159633"/>
                    <a:gd name="connsiteY2" fmla="*/ 496592 h 496829"/>
                    <a:gd name="connsiteX3" fmla="*/ -276 w 159633"/>
                    <a:gd name="connsiteY3" fmla="*/ 496592 h 496829"/>
                    <a:gd name="connsiteX4" fmla="*/ 159273 w 159633"/>
                    <a:gd name="connsiteY4" fmla="*/ 347115 h 496829"/>
                    <a:gd name="connsiteX5" fmla="*/ 159243 w 159633"/>
                    <a:gd name="connsiteY5" fmla="*/ 335976 h 4968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59633" h="496829">
                      <a:moveTo>
                        <a:pt x="101400" y="1087"/>
                      </a:moveTo>
                      <a:lnTo>
                        <a:pt x="5412" y="-150"/>
                      </a:lnTo>
                      <a:lnTo>
                        <a:pt x="-276" y="496592"/>
                      </a:lnTo>
                      <a:lnTo>
                        <a:pt x="-276" y="496592"/>
                      </a:lnTo>
                      <a:cubicBezTo>
                        <a:pt x="84994" y="499440"/>
                        <a:pt x="156429" y="432516"/>
                        <a:pt x="159273" y="347115"/>
                      </a:cubicBezTo>
                      <a:cubicBezTo>
                        <a:pt x="159397" y="343401"/>
                        <a:pt x="159385" y="339686"/>
                        <a:pt x="159243" y="335976"/>
                      </a:cubicBezTo>
                      <a:close/>
                    </a:path>
                  </a:pathLst>
                </a:custGeom>
                <a:solidFill>
                  <a:srgbClr val="E5E5E5"/>
                </a:solidFill>
                <a:ln w="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02" name="图形 18">
                  <a:extLst>
                    <a:ext uri="{FF2B5EF4-FFF2-40B4-BE49-F238E27FC236}">
                      <a16:creationId xmlns:a16="http://schemas.microsoft.com/office/drawing/2014/main" id="{FCF6AB5B-055D-4547-8972-12254F85DB5C}"/>
                    </a:ext>
                  </a:extLst>
                </p:cNvPr>
                <p:cNvSpPr/>
                <p:nvPr/>
              </p:nvSpPr>
              <p:spPr>
                <a:xfrm>
                  <a:off x="1105647" y="1622922"/>
                  <a:ext cx="562007" cy="348909"/>
                </a:xfrm>
                <a:custGeom>
                  <a:avLst/>
                  <a:gdLst>
                    <a:gd name="connsiteX0" fmla="*/ 31015 w 562007"/>
                    <a:gd name="connsiteY0" fmla="*/ 68676 h 348909"/>
                    <a:gd name="connsiteX1" fmla="*/ 21139 w 562007"/>
                    <a:gd name="connsiteY1" fmla="*/ 111245 h 348909"/>
                    <a:gd name="connsiteX2" fmla="*/ 4389 w 562007"/>
                    <a:gd name="connsiteY2" fmla="*/ 151285 h 348909"/>
                    <a:gd name="connsiteX3" fmla="*/ 41100 w 562007"/>
                    <a:gd name="connsiteY3" fmla="*/ 278109 h 348909"/>
                    <a:gd name="connsiteX4" fmla="*/ 141844 w 562007"/>
                    <a:gd name="connsiteY4" fmla="*/ 338024 h 348909"/>
                    <a:gd name="connsiteX5" fmla="*/ 228419 w 562007"/>
                    <a:gd name="connsiteY5" fmla="*/ 347135 h 348909"/>
                    <a:gd name="connsiteX6" fmla="*/ 467673 w 562007"/>
                    <a:gd name="connsiteY6" fmla="*/ 326413 h 348909"/>
                    <a:gd name="connsiteX7" fmla="*/ 537185 w 562007"/>
                    <a:gd name="connsiteY7" fmla="*/ 294787 h 348909"/>
                    <a:gd name="connsiteX8" fmla="*/ 555218 w 562007"/>
                    <a:gd name="connsiteY8" fmla="*/ 280564 h 348909"/>
                    <a:gd name="connsiteX9" fmla="*/ 561730 w 562007"/>
                    <a:gd name="connsiteY9" fmla="*/ 251386 h 348909"/>
                    <a:gd name="connsiteX10" fmla="*/ 556285 w 562007"/>
                    <a:gd name="connsiteY10" fmla="*/ 149103 h 348909"/>
                    <a:gd name="connsiteX11" fmla="*/ 558987 w 562007"/>
                    <a:gd name="connsiteY11" fmla="*/ 92468 h 348909"/>
                    <a:gd name="connsiteX12" fmla="*/ 479263 w 562007"/>
                    <a:gd name="connsiteY12" fmla="*/ 2471 h 348909"/>
                    <a:gd name="connsiteX13" fmla="*/ 413176 w 562007"/>
                    <a:gd name="connsiteY13" fmla="*/ 2475 h 348909"/>
                    <a:gd name="connsiteX14" fmla="*/ 241188 w 562007"/>
                    <a:gd name="connsiteY14" fmla="*/ 10177 h 348909"/>
                    <a:gd name="connsiteX15" fmla="*/ 65825 w 562007"/>
                    <a:gd name="connsiteY15" fmla="*/ -104 h 348909"/>
                    <a:gd name="connsiteX16" fmla="*/ 43413 w 562007"/>
                    <a:gd name="connsiteY16" fmla="*/ 21684 h 348909"/>
                    <a:gd name="connsiteX17" fmla="*/ 31015 w 562007"/>
                    <a:gd name="connsiteY17" fmla="*/ 68676 h 3489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562007" h="348909">
                      <a:moveTo>
                        <a:pt x="31015" y="68676"/>
                      </a:moveTo>
                      <a:cubicBezTo>
                        <a:pt x="28740" y="83083"/>
                        <a:pt x="25439" y="97310"/>
                        <a:pt x="21139" y="111245"/>
                      </a:cubicBezTo>
                      <a:cubicBezTo>
                        <a:pt x="16297" y="124888"/>
                        <a:pt x="8816" y="137503"/>
                        <a:pt x="4389" y="151285"/>
                      </a:cubicBezTo>
                      <a:cubicBezTo>
                        <a:pt x="-9730" y="195218"/>
                        <a:pt x="9841" y="244201"/>
                        <a:pt x="41100" y="278109"/>
                      </a:cubicBezTo>
                      <a:cubicBezTo>
                        <a:pt x="68205" y="307399"/>
                        <a:pt x="103194" y="328204"/>
                        <a:pt x="141844" y="338024"/>
                      </a:cubicBezTo>
                      <a:cubicBezTo>
                        <a:pt x="170041" y="345126"/>
                        <a:pt x="199361" y="346150"/>
                        <a:pt x="228419" y="347135"/>
                      </a:cubicBezTo>
                      <a:cubicBezTo>
                        <a:pt x="308888" y="349868"/>
                        <a:pt x="391426" y="352315"/>
                        <a:pt x="467673" y="326413"/>
                      </a:cubicBezTo>
                      <a:cubicBezTo>
                        <a:pt x="491762" y="318029"/>
                        <a:pt x="515031" y="307440"/>
                        <a:pt x="537185" y="294787"/>
                      </a:cubicBezTo>
                      <a:cubicBezTo>
                        <a:pt x="544179" y="291448"/>
                        <a:pt x="550339" y="286590"/>
                        <a:pt x="555218" y="280564"/>
                      </a:cubicBezTo>
                      <a:cubicBezTo>
                        <a:pt x="561034" y="272273"/>
                        <a:pt x="561778" y="261517"/>
                        <a:pt x="561730" y="251386"/>
                      </a:cubicBezTo>
                      <a:cubicBezTo>
                        <a:pt x="561558" y="217219"/>
                        <a:pt x="554642" y="183229"/>
                        <a:pt x="556285" y="149103"/>
                      </a:cubicBezTo>
                      <a:cubicBezTo>
                        <a:pt x="557194" y="130202"/>
                        <a:pt x="560727" y="111313"/>
                        <a:pt x="558987" y="92468"/>
                      </a:cubicBezTo>
                      <a:cubicBezTo>
                        <a:pt x="554055" y="48616"/>
                        <a:pt x="522149" y="12598"/>
                        <a:pt x="479263" y="2471"/>
                      </a:cubicBezTo>
                      <a:cubicBezTo>
                        <a:pt x="457633" y="-2180"/>
                        <a:pt x="435199" y="354"/>
                        <a:pt x="413176" y="2475"/>
                      </a:cubicBezTo>
                      <a:cubicBezTo>
                        <a:pt x="356017" y="7977"/>
                        <a:pt x="298612" y="10548"/>
                        <a:pt x="241188" y="10177"/>
                      </a:cubicBezTo>
                      <a:cubicBezTo>
                        <a:pt x="182514" y="9802"/>
                        <a:pt x="124207" y="833"/>
                        <a:pt x="65825" y="-104"/>
                      </a:cubicBezTo>
                      <a:cubicBezTo>
                        <a:pt x="48562" y="-381"/>
                        <a:pt x="48910" y="4949"/>
                        <a:pt x="43413" y="21684"/>
                      </a:cubicBezTo>
                      <a:cubicBezTo>
                        <a:pt x="38350" y="37088"/>
                        <a:pt x="34211" y="52777"/>
                        <a:pt x="31015" y="68676"/>
                      </a:cubicBezTo>
                      <a:close/>
                    </a:path>
                  </a:pathLst>
                </a:custGeom>
                <a:solidFill>
                  <a:srgbClr val="2F2E41"/>
                </a:solidFill>
                <a:ln w="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03" name="图形 18">
                  <a:extLst>
                    <a:ext uri="{FF2B5EF4-FFF2-40B4-BE49-F238E27FC236}">
                      <a16:creationId xmlns:a16="http://schemas.microsoft.com/office/drawing/2014/main" id="{46AA72CC-87D1-AD41-B23D-4B5EF4EC062F}"/>
                    </a:ext>
                  </a:extLst>
                </p:cNvPr>
                <p:cNvSpPr/>
                <p:nvPr/>
              </p:nvSpPr>
              <p:spPr>
                <a:xfrm>
                  <a:off x="745335" y="1658735"/>
                  <a:ext cx="708705" cy="411346"/>
                </a:xfrm>
                <a:custGeom>
                  <a:avLst/>
                  <a:gdLst>
                    <a:gd name="connsiteX0" fmla="*/ 161897 w 708705"/>
                    <a:gd name="connsiteY0" fmla="*/ 5094 h 411346"/>
                    <a:gd name="connsiteX1" fmla="*/ 113603 w 708705"/>
                    <a:gd name="connsiteY1" fmla="*/ -48 h 411346"/>
                    <a:gd name="connsiteX2" fmla="*/ -88 w 708705"/>
                    <a:gd name="connsiteY2" fmla="*/ 127147 h 411346"/>
                    <a:gd name="connsiteX3" fmla="*/ 1704 w 708705"/>
                    <a:gd name="connsiteY3" fmla="*/ 142259 h 411346"/>
                    <a:gd name="connsiteX4" fmla="*/ 20842 w 708705"/>
                    <a:gd name="connsiteY4" fmla="*/ 194629 h 411346"/>
                    <a:gd name="connsiteX5" fmla="*/ 72716 w 708705"/>
                    <a:gd name="connsiteY5" fmla="*/ 263311 h 411346"/>
                    <a:gd name="connsiteX6" fmla="*/ 118502 w 708705"/>
                    <a:gd name="connsiteY6" fmla="*/ 285139 h 411346"/>
                    <a:gd name="connsiteX7" fmla="*/ 243372 w 708705"/>
                    <a:gd name="connsiteY7" fmla="*/ 332255 h 411346"/>
                    <a:gd name="connsiteX8" fmla="*/ 298666 w 708705"/>
                    <a:gd name="connsiteY8" fmla="*/ 352543 h 411346"/>
                    <a:gd name="connsiteX9" fmla="*/ 587482 w 708705"/>
                    <a:gd name="connsiteY9" fmla="*/ 410048 h 411346"/>
                    <a:gd name="connsiteX10" fmla="*/ 677153 w 708705"/>
                    <a:gd name="connsiteY10" fmla="*/ 405498 h 411346"/>
                    <a:gd name="connsiteX11" fmla="*/ 695519 w 708705"/>
                    <a:gd name="connsiteY11" fmla="*/ 395562 h 411346"/>
                    <a:gd name="connsiteX12" fmla="*/ 699621 w 708705"/>
                    <a:gd name="connsiteY12" fmla="*/ 381987 h 411346"/>
                    <a:gd name="connsiteX13" fmla="*/ 707307 w 708705"/>
                    <a:gd name="connsiteY13" fmla="*/ 328110 h 411346"/>
                    <a:gd name="connsiteX14" fmla="*/ 706652 w 708705"/>
                    <a:gd name="connsiteY14" fmla="*/ 305401 h 411346"/>
                    <a:gd name="connsiteX15" fmla="*/ 685898 w 708705"/>
                    <a:gd name="connsiteY15" fmla="*/ 285810 h 411346"/>
                    <a:gd name="connsiteX16" fmla="*/ 438846 w 708705"/>
                    <a:gd name="connsiteY16" fmla="*/ 147720 h 411346"/>
                    <a:gd name="connsiteX17" fmla="*/ 389202 w 708705"/>
                    <a:gd name="connsiteY17" fmla="*/ 97909 h 411346"/>
                    <a:gd name="connsiteX18" fmla="*/ 317224 w 708705"/>
                    <a:gd name="connsiteY18" fmla="*/ 68619 h 411346"/>
                    <a:gd name="connsiteX19" fmla="*/ 161897 w 708705"/>
                    <a:gd name="connsiteY19" fmla="*/ 5094 h 4113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708705" h="411346">
                      <a:moveTo>
                        <a:pt x="161897" y="5094"/>
                      </a:moveTo>
                      <a:cubicBezTo>
                        <a:pt x="146119" y="1125"/>
                        <a:pt x="129863" y="-606"/>
                        <a:pt x="113603" y="-48"/>
                      </a:cubicBezTo>
                      <a:cubicBezTo>
                        <a:pt x="47138" y="3633"/>
                        <a:pt x="-3763" y="60579"/>
                        <a:pt x="-88" y="127147"/>
                      </a:cubicBezTo>
                      <a:cubicBezTo>
                        <a:pt x="192" y="132218"/>
                        <a:pt x="791" y="137263"/>
                        <a:pt x="1704" y="142259"/>
                      </a:cubicBezTo>
                      <a:cubicBezTo>
                        <a:pt x="5645" y="160515"/>
                        <a:pt x="12085" y="178138"/>
                        <a:pt x="20842" y="194629"/>
                      </a:cubicBezTo>
                      <a:cubicBezTo>
                        <a:pt x="33648" y="220659"/>
                        <a:pt x="49009" y="246633"/>
                        <a:pt x="72716" y="263311"/>
                      </a:cubicBezTo>
                      <a:cubicBezTo>
                        <a:pt x="86588" y="273071"/>
                        <a:pt x="102639" y="279154"/>
                        <a:pt x="118502" y="285139"/>
                      </a:cubicBezTo>
                      <a:lnTo>
                        <a:pt x="243372" y="332255"/>
                      </a:lnTo>
                      <a:cubicBezTo>
                        <a:pt x="261742" y="339185"/>
                        <a:pt x="280116" y="346115"/>
                        <a:pt x="298666" y="352543"/>
                      </a:cubicBezTo>
                      <a:cubicBezTo>
                        <a:pt x="391870" y="384809"/>
                        <a:pt x="489043" y="404156"/>
                        <a:pt x="587482" y="410048"/>
                      </a:cubicBezTo>
                      <a:cubicBezTo>
                        <a:pt x="617465" y="411836"/>
                        <a:pt x="647904" y="412334"/>
                        <a:pt x="677153" y="405498"/>
                      </a:cubicBezTo>
                      <a:cubicBezTo>
                        <a:pt x="684094" y="403875"/>
                        <a:pt x="691500" y="401458"/>
                        <a:pt x="695519" y="395562"/>
                      </a:cubicBezTo>
                      <a:cubicBezTo>
                        <a:pt x="697899" y="391406"/>
                        <a:pt x="699303" y="386766"/>
                        <a:pt x="699621" y="381987"/>
                      </a:cubicBezTo>
                      <a:lnTo>
                        <a:pt x="707307" y="328110"/>
                      </a:lnTo>
                      <a:cubicBezTo>
                        <a:pt x="708389" y="320524"/>
                        <a:pt x="709429" y="312541"/>
                        <a:pt x="706652" y="305401"/>
                      </a:cubicBezTo>
                      <a:cubicBezTo>
                        <a:pt x="703131" y="296346"/>
                        <a:pt x="694311" y="290649"/>
                        <a:pt x="685898" y="285810"/>
                      </a:cubicBezTo>
                      <a:cubicBezTo>
                        <a:pt x="603802" y="238586"/>
                        <a:pt x="507945" y="212533"/>
                        <a:pt x="438846" y="147720"/>
                      </a:cubicBezTo>
                      <a:cubicBezTo>
                        <a:pt x="422578" y="132462"/>
                        <a:pt x="408964" y="108276"/>
                        <a:pt x="389202" y="97909"/>
                      </a:cubicBezTo>
                      <a:cubicBezTo>
                        <a:pt x="366789" y="86156"/>
                        <a:pt x="340392" y="79447"/>
                        <a:pt x="317224" y="68619"/>
                      </a:cubicBezTo>
                      <a:cubicBezTo>
                        <a:pt x="266581" y="44939"/>
                        <a:pt x="216787" y="17733"/>
                        <a:pt x="161897" y="5094"/>
                      </a:cubicBezTo>
                      <a:close/>
                    </a:path>
                  </a:pathLst>
                </a:custGeom>
                <a:solidFill>
                  <a:srgbClr val="2F2E41"/>
                </a:solidFill>
                <a:ln w="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04" name="图形 18">
                  <a:extLst>
                    <a:ext uri="{FF2B5EF4-FFF2-40B4-BE49-F238E27FC236}">
                      <a16:creationId xmlns:a16="http://schemas.microsoft.com/office/drawing/2014/main" id="{EE411F93-C68D-2A49-9128-1451D26FE6A9}"/>
                    </a:ext>
                  </a:extLst>
                </p:cNvPr>
                <p:cNvSpPr/>
                <p:nvPr/>
              </p:nvSpPr>
              <p:spPr>
                <a:xfrm>
                  <a:off x="976257" y="1724230"/>
                  <a:ext cx="318339" cy="155725"/>
                </a:xfrm>
                <a:custGeom>
                  <a:avLst/>
                  <a:gdLst>
                    <a:gd name="connsiteX0" fmla="*/ 55642 w 318339"/>
                    <a:gd name="connsiteY0" fmla="*/ 12231 h 155725"/>
                    <a:gd name="connsiteX1" fmla="*/ 318064 w 318339"/>
                    <a:gd name="connsiteY1" fmla="*/ 155553 h 155725"/>
                    <a:gd name="connsiteX2" fmla="*/ 164166 w 318339"/>
                    <a:gd name="connsiteY2" fmla="*/ 74256 h 155725"/>
                    <a:gd name="connsiteX3" fmla="*/ 47077 w 318339"/>
                    <a:gd name="connsiteY3" fmla="*/ 32931 h 155725"/>
                    <a:gd name="connsiteX4" fmla="*/ -214 w 318339"/>
                    <a:gd name="connsiteY4" fmla="*/ 3378 h 155725"/>
                    <a:gd name="connsiteX5" fmla="*/ 55642 w 318339"/>
                    <a:gd name="connsiteY5" fmla="*/ 12231 h 1557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18339" h="155725">
                      <a:moveTo>
                        <a:pt x="55642" y="12231"/>
                      </a:moveTo>
                      <a:cubicBezTo>
                        <a:pt x="99778" y="26083"/>
                        <a:pt x="286124" y="122046"/>
                        <a:pt x="318064" y="155553"/>
                      </a:cubicBezTo>
                      <a:cubicBezTo>
                        <a:pt x="313783" y="157097"/>
                        <a:pt x="168522" y="75568"/>
                        <a:pt x="164166" y="74256"/>
                      </a:cubicBezTo>
                      <a:cubicBezTo>
                        <a:pt x="124544" y="62349"/>
                        <a:pt x="84704" y="50359"/>
                        <a:pt x="47077" y="32931"/>
                      </a:cubicBezTo>
                      <a:cubicBezTo>
                        <a:pt x="39510" y="29423"/>
                        <a:pt x="-2096" y="12943"/>
                        <a:pt x="-214" y="3378"/>
                      </a:cubicBezTo>
                      <a:cubicBezTo>
                        <a:pt x="1912" y="-7416"/>
                        <a:pt x="47806" y="9772"/>
                        <a:pt x="55642" y="12231"/>
                      </a:cubicBezTo>
                      <a:close/>
                    </a:path>
                  </a:pathLst>
                </a:custGeom>
                <a:solidFill>
                  <a:srgbClr val="000000">
                    <a:alpha val="10000"/>
                  </a:srgbClr>
                </a:solidFill>
                <a:ln w="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05" name="图形 18">
                  <a:extLst>
                    <a:ext uri="{FF2B5EF4-FFF2-40B4-BE49-F238E27FC236}">
                      <a16:creationId xmlns:a16="http://schemas.microsoft.com/office/drawing/2014/main" id="{D861BB14-ACF1-7A48-A643-D87046861845}"/>
                    </a:ext>
                  </a:extLst>
                </p:cNvPr>
                <p:cNvSpPr/>
                <p:nvPr/>
              </p:nvSpPr>
              <p:spPr>
                <a:xfrm>
                  <a:off x="1058445" y="894216"/>
                  <a:ext cx="648478" cy="856233"/>
                </a:xfrm>
                <a:custGeom>
                  <a:avLst/>
                  <a:gdLst>
                    <a:gd name="connsiteX0" fmla="*/ 239828 w 648478"/>
                    <a:gd name="connsiteY0" fmla="*/ 5472 h 856233"/>
                    <a:gd name="connsiteX1" fmla="*/ 120991 w 648478"/>
                    <a:gd name="connsiteY1" fmla="*/ 95843 h 856233"/>
                    <a:gd name="connsiteX2" fmla="*/ -171 w 648478"/>
                    <a:gd name="connsiteY2" fmla="*/ 180052 h 856233"/>
                    <a:gd name="connsiteX3" fmla="*/ 54256 w 648478"/>
                    <a:gd name="connsiteY3" fmla="*/ 640446 h 856233"/>
                    <a:gd name="connsiteX4" fmla="*/ 65142 w 648478"/>
                    <a:gd name="connsiteY4" fmla="*/ 771232 h 856233"/>
                    <a:gd name="connsiteX5" fmla="*/ 271685 w 648478"/>
                    <a:gd name="connsiteY5" fmla="*/ 830176 h 856233"/>
                    <a:gd name="connsiteX6" fmla="*/ 614048 w 648478"/>
                    <a:gd name="connsiteY6" fmla="*/ 837522 h 856233"/>
                    <a:gd name="connsiteX7" fmla="*/ 614048 w 648478"/>
                    <a:gd name="connsiteY7" fmla="*/ 837522 h 856233"/>
                    <a:gd name="connsiteX8" fmla="*/ 589503 w 648478"/>
                    <a:gd name="connsiteY8" fmla="*/ 706317 h 856233"/>
                    <a:gd name="connsiteX9" fmla="*/ 629017 w 648478"/>
                    <a:gd name="connsiteY9" fmla="*/ 84179 h 856233"/>
                    <a:gd name="connsiteX10" fmla="*/ 531720 w 648478"/>
                    <a:gd name="connsiteY10" fmla="*/ 65439 h 856233"/>
                    <a:gd name="connsiteX11" fmla="*/ 456666 w 648478"/>
                    <a:gd name="connsiteY11" fmla="*/ -150 h 8562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48478" h="856233">
                      <a:moveTo>
                        <a:pt x="239828" y="5472"/>
                      </a:moveTo>
                      <a:lnTo>
                        <a:pt x="120991" y="95843"/>
                      </a:lnTo>
                      <a:cubicBezTo>
                        <a:pt x="120991" y="95843"/>
                        <a:pt x="-4407" y="99771"/>
                        <a:pt x="-171" y="180052"/>
                      </a:cubicBezTo>
                      <a:cubicBezTo>
                        <a:pt x="4069" y="260334"/>
                        <a:pt x="54256" y="640446"/>
                        <a:pt x="54256" y="640446"/>
                      </a:cubicBezTo>
                      <a:lnTo>
                        <a:pt x="65142" y="771232"/>
                      </a:lnTo>
                      <a:lnTo>
                        <a:pt x="271685" y="830176"/>
                      </a:lnTo>
                      <a:cubicBezTo>
                        <a:pt x="383285" y="862023"/>
                        <a:pt x="501191" y="864553"/>
                        <a:pt x="614048" y="837522"/>
                      </a:cubicBezTo>
                      <a:lnTo>
                        <a:pt x="614048" y="837522"/>
                      </a:lnTo>
                      <a:lnTo>
                        <a:pt x="589503" y="706317"/>
                      </a:lnTo>
                      <a:cubicBezTo>
                        <a:pt x="589503" y="706317"/>
                        <a:pt x="688892" y="110415"/>
                        <a:pt x="629017" y="84179"/>
                      </a:cubicBezTo>
                      <a:cubicBezTo>
                        <a:pt x="569142" y="57943"/>
                        <a:pt x="531720" y="65439"/>
                        <a:pt x="531720" y="65439"/>
                      </a:cubicBezTo>
                      <a:lnTo>
                        <a:pt x="456666" y="-150"/>
                      </a:lnTo>
                      <a:close/>
                    </a:path>
                  </a:pathLst>
                </a:custGeom>
                <a:solidFill>
                  <a:srgbClr val="E5E5E5"/>
                </a:solidFill>
                <a:ln w="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06" name="图形 18">
                  <a:extLst>
                    <a:ext uri="{FF2B5EF4-FFF2-40B4-BE49-F238E27FC236}">
                      <a16:creationId xmlns:a16="http://schemas.microsoft.com/office/drawing/2014/main" id="{07D6817C-E7A1-9A4B-8BF0-B3CC72235AE5}"/>
                    </a:ext>
                  </a:extLst>
                </p:cNvPr>
                <p:cNvSpPr/>
                <p:nvPr/>
              </p:nvSpPr>
              <p:spPr>
                <a:xfrm>
                  <a:off x="1166478" y="428602"/>
                  <a:ext cx="483836" cy="425794"/>
                </a:xfrm>
                <a:custGeom>
                  <a:avLst/>
                  <a:gdLst>
                    <a:gd name="connsiteX0" fmla="*/ 483561 w 483836"/>
                    <a:gd name="connsiteY0" fmla="*/ 325118 h 425794"/>
                    <a:gd name="connsiteX1" fmla="*/ 241643 w 483836"/>
                    <a:gd name="connsiteY1" fmla="*/ 424687 h 425794"/>
                    <a:gd name="connsiteX2" fmla="*/ -276 w 483836"/>
                    <a:gd name="connsiteY2" fmla="*/ 325118 h 425794"/>
                    <a:gd name="connsiteX3" fmla="*/ 241643 w 483836"/>
                    <a:gd name="connsiteY3" fmla="*/ -150 h 425794"/>
                    <a:gd name="connsiteX4" fmla="*/ 483561 w 483836"/>
                    <a:gd name="connsiteY4" fmla="*/ 325118 h 4257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83836" h="425794">
                      <a:moveTo>
                        <a:pt x="483561" y="325118"/>
                      </a:moveTo>
                      <a:cubicBezTo>
                        <a:pt x="483561" y="442433"/>
                        <a:pt x="375251" y="424687"/>
                        <a:pt x="241643" y="424687"/>
                      </a:cubicBezTo>
                      <a:cubicBezTo>
                        <a:pt x="108035" y="424687"/>
                        <a:pt x="-276" y="442433"/>
                        <a:pt x="-276" y="325118"/>
                      </a:cubicBezTo>
                      <a:cubicBezTo>
                        <a:pt x="-276" y="207803"/>
                        <a:pt x="52632" y="-150"/>
                        <a:pt x="241643" y="-150"/>
                      </a:cubicBezTo>
                      <a:cubicBezTo>
                        <a:pt x="437165" y="-150"/>
                        <a:pt x="483561" y="207803"/>
                        <a:pt x="483561" y="325118"/>
                      </a:cubicBezTo>
                      <a:close/>
                    </a:path>
                  </a:pathLst>
                </a:custGeom>
                <a:solidFill>
                  <a:srgbClr val="2F2E41"/>
                </a:solidFill>
                <a:ln w="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07" name="图形 18">
                  <a:extLst>
                    <a:ext uri="{FF2B5EF4-FFF2-40B4-BE49-F238E27FC236}">
                      <a16:creationId xmlns:a16="http://schemas.microsoft.com/office/drawing/2014/main" id="{601FCA10-52F0-4047-9406-3448143DDB4A}"/>
                    </a:ext>
                  </a:extLst>
                </p:cNvPr>
                <p:cNvSpPr/>
                <p:nvPr/>
              </p:nvSpPr>
              <p:spPr>
                <a:xfrm rot="-2700000">
                  <a:off x="1256256" y="515300"/>
                  <a:ext cx="325574" cy="326076"/>
                </a:xfrm>
                <a:custGeom>
                  <a:avLst/>
                  <a:gdLst>
                    <a:gd name="connsiteX0" fmla="*/ 325299 w 325574"/>
                    <a:gd name="connsiteY0" fmla="*/ 162888 h 326076"/>
                    <a:gd name="connsiteX1" fmla="*/ 162512 w 325574"/>
                    <a:gd name="connsiteY1" fmla="*/ 325927 h 326076"/>
                    <a:gd name="connsiteX2" fmla="*/ -276 w 325574"/>
                    <a:gd name="connsiteY2" fmla="*/ 162888 h 326076"/>
                    <a:gd name="connsiteX3" fmla="*/ 162512 w 325574"/>
                    <a:gd name="connsiteY3" fmla="*/ -150 h 326076"/>
                    <a:gd name="connsiteX4" fmla="*/ 325299 w 325574"/>
                    <a:gd name="connsiteY4" fmla="*/ 162888 h 3260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25574" h="326076">
                      <a:moveTo>
                        <a:pt x="325299" y="162888"/>
                      </a:moveTo>
                      <a:cubicBezTo>
                        <a:pt x="325299" y="252932"/>
                        <a:pt x="252417" y="325927"/>
                        <a:pt x="162512" y="325927"/>
                      </a:cubicBezTo>
                      <a:cubicBezTo>
                        <a:pt x="72607" y="325927"/>
                        <a:pt x="-276" y="252932"/>
                        <a:pt x="-276" y="162888"/>
                      </a:cubicBezTo>
                      <a:cubicBezTo>
                        <a:pt x="-276" y="72845"/>
                        <a:pt x="72606" y="-150"/>
                        <a:pt x="162512" y="-150"/>
                      </a:cubicBezTo>
                      <a:cubicBezTo>
                        <a:pt x="252416" y="-150"/>
                        <a:pt x="325299" y="72845"/>
                        <a:pt x="325299" y="162888"/>
                      </a:cubicBezTo>
                      <a:close/>
                    </a:path>
                  </a:pathLst>
                </a:custGeom>
                <a:solidFill>
                  <a:srgbClr val="FFB7B7"/>
                </a:solidFill>
                <a:ln w="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08" name="图形 18">
                  <a:extLst>
                    <a:ext uri="{FF2B5EF4-FFF2-40B4-BE49-F238E27FC236}">
                      <a16:creationId xmlns:a16="http://schemas.microsoft.com/office/drawing/2014/main" id="{5893C88A-555C-464B-A08C-8D89BB7EF91A}"/>
                    </a:ext>
                  </a:extLst>
                </p:cNvPr>
                <p:cNvSpPr/>
                <p:nvPr/>
              </p:nvSpPr>
              <p:spPr>
                <a:xfrm>
                  <a:off x="1219502" y="501620"/>
                  <a:ext cx="377790" cy="172590"/>
                </a:xfrm>
                <a:custGeom>
                  <a:avLst/>
                  <a:gdLst>
                    <a:gd name="connsiteX0" fmla="*/ -276 w 377790"/>
                    <a:gd name="connsiteY0" fmla="*/ 172440 h 172590"/>
                    <a:gd name="connsiteX1" fmla="*/ -276 w 377790"/>
                    <a:gd name="connsiteY1" fmla="*/ 172440 h 172590"/>
                    <a:gd name="connsiteX2" fmla="*/ 64109 w 377790"/>
                    <a:gd name="connsiteY2" fmla="*/ 172440 h 172590"/>
                    <a:gd name="connsiteX3" fmla="*/ 92516 w 377790"/>
                    <a:gd name="connsiteY3" fmla="*/ 92785 h 172590"/>
                    <a:gd name="connsiteX4" fmla="*/ 98197 w 377790"/>
                    <a:gd name="connsiteY4" fmla="*/ 172440 h 172590"/>
                    <a:gd name="connsiteX5" fmla="*/ 128969 w 377790"/>
                    <a:gd name="connsiteY5" fmla="*/ 172440 h 172590"/>
                    <a:gd name="connsiteX6" fmla="*/ 145539 w 377790"/>
                    <a:gd name="connsiteY6" fmla="*/ 125977 h 172590"/>
                    <a:gd name="connsiteX7" fmla="*/ 148851 w 377790"/>
                    <a:gd name="connsiteY7" fmla="*/ 172440 h 172590"/>
                    <a:gd name="connsiteX8" fmla="*/ 377515 w 377790"/>
                    <a:gd name="connsiteY8" fmla="*/ 172440 h 172590"/>
                    <a:gd name="connsiteX9" fmla="*/ 377515 w 377790"/>
                    <a:gd name="connsiteY9" fmla="*/ 172440 h 172590"/>
                    <a:gd name="connsiteX10" fmla="*/ 205190 w 377790"/>
                    <a:gd name="connsiteY10" fmla="*/ -150 h 172590"/>
                    <a:gd name="connsiteX11" fmla="*/ 172049 w 377790"/>
                    <a:gd name="connsiteY11" fmla="*/ -150 h 172590"/>
                    <a:gd name="connsiteX12" fmla="*/ -276 w 377790"/>
                    <a:gd name="connsiteY12" fmla="*/ 172440 h 1725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77790" h="172590">
                      <a:moveTo>
                        <a:pt x="-276" y="172440"/>
                      </a:moveTo>
                      <a:lnTo>
                        <a:pt x="-276" y="172440"/>
                      </a:lnTo>
                      <a:lnTo>
                        <a:pt x="64109" y="172440"/>
                      </a:lnTo>
                      <a:lnTo>
                        <a:pt x="92516" y="92785"/>
                      </a:lnTo>
                      <a:lnTo>
                        <a:pt x="98197" y="172440"/>
                      </a:lnTo>
                      <a:lnTo>
                        <a:pt x="128969" y="172440"/>
                      </a:lnTo>
                      <a:lnTo>
                        <a:pt x="145539" y="125977"/>
                      </a:lnTo>
                      <a:lnTo>
                        <a:pt x="148851" y="172440"/>
                      </a:lnTo>
                      <a:lnTo>
                        <a:pt x="377515" y="172440"/>
                      </a:lnTo>
                      <a:lnTo>
                        <a:pt x="377515" y="172440"/>
                      </a:lnTo>
                      <a:cubicBezTo>
                        <a:pt x="377515" y="77122"/>
                        <a:pt x="300362" y="-150"/>
                        <a:pt x="205190" y="-150"/>
                      </a:cubicBezTo>
                      <a:lnTo>
                        <a:pt x="172049" y="-150"/>
                      </a:lnTo>
                      <a:cubicBezTo>
                        <a:pt x="76877" y="-150"/>
                        <a:pt x="-276" y="77122"/>
                        <a:pt x="-276" y="172440"/>
                      </a:cubicBezTo>
                      <a:close/>
                    </a:path>
                  </a:pathLst>
                </a:custGeom>
                <a:solidFill>
                  <a:srgbClr val="2F2E41"/>
                </a:solidFill>
                <a:ln w="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09" name="图形 18">
                  <a:extLst>
                    <a:ext uri="{FF2B5EF4-FFF2-40B4-BE49-F238E27FC236}">
                      <a16:creationId xmlns:a16="http://schemas.microsoft.com/office/drawing/2014/main" id="{625E4187-AC65-284B-A831-B064D3B9B2E7}"/>
                    </a:ext>
                  </a:extLst>
                </p:cNvPr>
                <p:cNvSpPr/>
                <p:nvPr/>
              </p:nvSpPr>
              <p:spPr>
                <a:xfrm>
                  <a:off x="1246157" y="918578"/>
                  <a:ext cx="325571" cy="393537"/>
                </a:xfrm>
                <a:custGeom>
                  <a:avLst/>
                  <a:gdLst>
                    <a:gd name="connsiteX0" fmla="*/ 0 w 325571"/>
                    <a:gd name="connsiteY0" fmla="*/ 0 h 393537"/>
                    <a:gd name="connsiteX1" fmla="*/ 325571 w 325571"/>
                    <a:gd name="connsiteY1" fmla="*/ 0 h 393537"/>
                    <a:gd name="connsiteX2" fmla="*/ 325571 w 325571"/>
                    <a:gd name="connsiteY2" fmla="*/ 393537 h 393537"/>
                    <a:gd name="connsiteX3" fmla="*/ 0 w 325571"/>
                    <a:gd name="connsiteY3" fmla="*/ 393537 h 3935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5571" h="393537">
                      <a:moveTo>
                        <a:pt x="0" y="0"/>
                      </a:moveTo>
                      <a:lnTo>
                        <a:pt x="325571" y="0"/>
                      </a:lnTo>
                      <a:lnTo>
                        <a:pt x="325571" y="393537"/>
                      </a:lnTo>
                      <a:lnTo>
                        <a:pt x="0" y="393537"/>
                      </a:lnTo>
                      <a:close/>
                    </a:path>
                  </a:pathLst>
                </a:custGeom>
                <a:solidFill>
                  <a:srgbClr val="F0764E"/>
                </a:solidFill>
                <a:ln w="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10" name="图形 18">
                  <a:extLst>
                    <a:ext uri="{FF2B5EF4-FFF2-40B4-BE49-F238E27FC236}">
                      <a16:creationId xmlns:a16="http://schemas.microsoft.com/office/drawing/2014/main" id="{EC10DFE9-D0BC-194E-9F24-070EE4CEBFC4}"/>
                    </a:ext>
                  </a:extLst>
                </p:cNvPr>
                <p:cNvSpPr/>
                <p:nvPr/>
              </p:nvSpPr>
              <p:spPr>
                <a:xfrm>
                  <a:off x="1264098" y="1917575"/>
                  <a:ext cx="352537" cy="198080"/>
                </a:xfrm>
                <a:custGeom>
                  <a:avLst/>
                  <a:gdLst>
                    <a:gd name="connsiteX0" fmla="*/ 0 w 352537"/>
                    <a:gd name="connsiteY0" fmla="*/ 118275 h 198080"/>
                    <a:gd name="connsiteX1" fmla="*/ 30619 w 352537"/>
                    <a:gd name="connsiteY1" fmla="*/ 198081 h 198080"/>
                    <a:gd name="connsiteX2" fmla="*/ 352538 w 352537"/>
                    <a:gd name="connsiteY2" fmla="*/ 117788 h 198080"/>
                    <a:gd name="connsiteX3" fmla="*/ 307351 w 352537"/>
                    <a:gd name="connsiteY3" fmla="*/ 0 h 198080"/>
                    <a:gd name="connsiteX4" fmla="*/ 0 w 352537"/>
                    <a:gd name="connsiteY4" fmla="*/ 118275 h 1980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52537" h="198080">
                      <a:moveTo>
                        <a:pt x="0" y="118275"/>
                      </a:moveTo>
                      <a:lnTo>
                        <a:pt x="30619" y="198081"/>
                      </a:lnTo>
                      <a:lnTo>
                        <a:pt x="352538" y="117788"/>
                      </a:lnTo>
                      <a:lnTo>
                        <a:pt x="307351" y="0"/>
                      </a:lnTo>
                      <a:lnTo>
                        <a:pt x="0" y="118275"/>
                      </a:lnTo>
                      <a:close/>
                    </a:path>
                  </a:pathLst>
                </a:custGeom>
                <a:solidFill>
                  <a:srgbClr val="FFB7B7"/>
                </a:solidFill>
                <a:ln w="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11" name="图形 18">
                  <a:extLst>
                    <a:ext uri="{FF2B5EF4-FFF2-40B4-BE49-F238E27FC236}">
                      <a16:creationId xmlns:a16="http://schemas.microsoft.com/office/drawing/2014/main" id="{6788C677-124D-1040-B303-6A892AFFF4AC}"/>
                    </a:ext>
                  </a:extLst>
                </p:cNvPr>
                <p:cNvSpPr/>
                <p:nvPr/>
              </p:nvSpPr>
              <p:spPr>
                <a:xfrm>
                  <a:off x="1179049" y="2005483"/>
                  <a:ext cx="170705" cy="297064"/>
                </a:xfrm>
                <a:custGeom>
                  <a:avLst/>
                  <a:gdLst>
                    <a:gd name="connsiteX0" fmla="*/ 102983 w 170705"/>
                    <a:gd name="connsiteY0" fmla="*/ -150 h 297064"/>
                    <a:gd name="connsiteX1" fmla="*/ 163277 w 170705"/>
                    <a:gd name="connsiteY1" fmla="*/ 157018 h 297064"/>
                    <a:gd name="connsiteX2" fmla="*/ 163277 w 170705"/>
                    <a:gd name="connsiteY2" fmla="*/ 157021 h 297064"/>
                    <a:gd name="connsiteX3" fmla="*/ 101692 w 170705"/>
                    <a:gd name="connsiteY3" fmla="*/ 295663 h 297064"/>
                    <a:gd name="connsiteX4" fmla="*/ 98444 w 170705"/>
                    <a:gd name="connsiteY4" fmla="*/ 296914 h 297064"/>
                    <a:gd name="connsiteX5" fmla="*/ -276 w 170705"/>
                    <a:gd name="connsiteY5" fmla="*/ 39582 h 2970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70705" h="297064">
                      <a:moveTo>
                        <a:pt x="102983" y="-150"/>
                      </a:moveTo>
                      <a:lnTo>
                        <a:pt x="163277" y="157018"/>
                      </a:lnTo>
                      <a:lnTo>
                        <a:pt x="163277" y="157021"/>
                      </a:lnTo>
                      <a:cubicBezTo>
                        <a:pt x="184492" y="212341"/>
                        <a:pt x="156919" y="274408"/>
                        <a:pt x="101692" y="295663"/>
                      </a:cubicBezTo>
                      <a:lnTo>
                        <a:pt x="98444" y="296914"/>
                      </a:lnTo>
                      <a:lnTo>
                        <a:pt x="-276" y="39582"/>
                      </a:lnTo>
                      <a:close/>
                    </a:path>
                  </a:pathLst>
                </a:custGeom>
                <a:solidFill>
                  <a:srgbClr val="2F2E41"/>
                </a:solidFill>
                <a:ln w="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12" name="图形 18">
                  <a:extLst>
                    <a:ext uri="{FF2B5EF4-FFF2-40B4-BE49-F238E27FC236}">
                      <a16:creationId xmlns:a16="http://schemas.microsoft.com/office/drawing/2014/main" id="{96F1CFE7-B642-4D4F-9F08-00356A21E0AD}"/>
                    </a:ext>
                  </a:extLst>
                </p:cNvPr>
                <p:cNvSpPr/>
                <p:nvPr/>
              </p:nvSpPr>
              <p:spPr>
                <a:xfrm>
                  <a:off x="1368110" y="1626672"/>
                  <a:ext cx="702459" cy="471872"/>
                </a:xfrm>
                <a:custGeom>
                  <a:avLst/>
                  <a:gdLst>
                    <a:gd name="connsiteX0" fmla="*/ 539198 w 702459"/>
                    <a:gd name="connsiteY0" fmla="*/ 6612 h 471872"/>
                    <a:gd name="connsiteX1" fmla="*/ 618372 w 702459"/>
                    <a:gd name="connsiteY1" fmla="*/ 1192 h 471872"/>
                    <a:gd name="connsiteX2" fmla="*/ 676799 w 702459"/>
                    <a:gd name="connsiteY2" fmla="*/ 24099 h 471872"/>
                    <a:gd name="connsiteX3" fmla="*/ 702156 w 702459"/>
                    <a:gd name="connsiteY3" fmla="*/ 95532 h 471872"/>
                    <a:gd name="connsiteX4" fmla="*/ 653724 w 702459"/>
                    <a:gd name="connsiteY4" fmla="*/ 238056 h 471872"/>
                    <a:gd name="connsiteX5" fmla="*/ 626036 w 702459"/>
                    <a:gd name="connsiteY5" fmla="*/ 264753 h 471872"/>
                    <a:gd name="connsiteX6" fmla="*/ 590010 w 702459"/>
                    <a:gd name="connsiteY6" fmla="*/ 282140 h 471872"/>
                    <a:gd name="connsiteX7" fmla="*/ 310362 w 702459"/>
                    <a:gd name="connsiteY7" fmla="*/ 392612 h 471872"/>
                    <a:gd name="connsiteX8" fmla="*/ 86231 w 702459"/>
                    <a:gd name="connsiteY8" fmla="*/ 469977 h 471872"/>
                    <a:gd name="connsiteX9" fmla="*/ 62906 w 702459"/>
                    <a:gd name="connsiteY9" fmla="*/ 461829 h 471872"/>
                    <a:gd name="connsiteX10" fmla="*/ 62726 w 702459"/>
                    <a:gd name="connsiteY10" fmla="*/ 461443 h 471872"/>
                    <a:gd name="connsiteX11" fmla="*/ 1433 w 702459"/>
                    <a:gd name="connsiteY11" fmla="*/ 349154 h 471872"/>
                    <a:gd name="connsiteX12" fmla="*/ 2495 w 702459"/>
                    <a:gd name="connsiteY12" fmla="*/ 338506 h 471872"/>
                    <a:gd name="connsiteX13" fmla="*/ 4774 w 702459"/>
                    <a:gd name="connsiteY13" fmla="*/ 337224 h 471872"/>
                    <a:gd name="connsiteX14" fmla="*/ 202568 w 702459"/>
                    <a:gd name="connsiteY14" fmla="*/ 223402 h 471872"/>
                    <a:gd name="connsiteX15" fmla="*/ 242827 w 702459"/>
                    <a:gd name="connsiteY15" fmla="*/ 195618 h 471872"/>
                    <a:gd name="connsiteX16" fmla="*/ 263499 w 702459"/>
                    <a:gd name="connsiteY16" fmla="*/ 166800 h 471872"/>
                    <a:gd name="connsiteX17" fmla="*/ 273217 w 702459"/>
                    <a:gd name="connsiteY17" fmla="*/ 131644 h 471872"/>
                    <a:gd name="connsiteX18" fmla="*/ 303986 w 702459"/>
                    <a:gd name="connsiteY18" fmla="*/ 122499 h 471872"/>
                    <a:gd name="connsiteX19" fmla="*/ 337482 w 702459"/>
                    <a:gd name="connsiteY19" fmla="*/ 109816 h 471872"/>
                    <a:gd name="connsiteX20" fmla="*/ 463542 w 702459"/>
                    <a:gd name="connsiteY20" fmla="*/ 37975 h 471872"/>
                    <a:gd name="connsiteX21" fmla="*/ 539198 w 702459"/>
                    <a:gd name="connsiteY21" fmla="*/ 6612 h 4718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702459" h="471872">
                      <a:moveTo>
                        <a:pt x="539198" y="6612"/>
                      </a:moveTo>
                      <a:cubicBezTo>
                        <a:pt x="565057" y="116"/>
                        <a:pt x="591866" y="-1720"/>
                        <a:pt x="618372" y="1192"/>
                      </a:cubicBezTo>
                      <a:cubicBezTo>
                        <a:pt x="639538" y="3527"/>
                        <a:pt x="661343" y="9426"/>
                        <a:pt x="676799" y="24099"/>
                      </a:cubicBezTo>
                      <a:cubicBezTo>
                        <a:pt x="695607" y="41959"/>
                        <a:pt x="701651" y="69578"/>
                        <a:pt x="702156" y="95532"/>
                      </a:cubicBezTo>
                      <a:cubicBezTo>
                        <a:pt x="702983" y="147224"/>
                        <a:pt x="685862" y="197601"/>
                        <a:pt x="653724" y="238056"/>
                      </a:cubicBezTo>
                      <a:cubicBezTo>
                        <a:pt x="645877" y="248289"/>
                        <a:pt x="636544" y="257287"/>
                        <a:pt x="626036" y="264753"/>
                      </a:cubicBezTo>
                      <a:cubicBezTo>
                        <a:pt x="614701" y="271852"/>
                        <a:pt x="602617" y="277684"/>
                        <a:pt x="590010" y="282140"/>
                      </a:cubicBezTo>
                      <a:lnTo>
                        <a:pt x="310362" y="392612"/>
                      </a:lnTo>
                      <a:cubicBezTo>
                        <a:pt x="236795" y="421674"/>
                        <a:pt x="162965" y="450818"/>
                        <a:pt x="86231" y="469977"/>
                      </a:cubicBezTo>
                      <a:cubicBezTo>
                        <a:pt x="77541" y="474179"/>
                        <a:pt x="67101" y="470532"/>
                        <a:pt x="62906" y="461829"/>
                      </a:cubicBezTo>
                      <a:cubicBezTo>
                        <a:pt x="62842" y="461702"/>
                        <a:pt x="62782" y="461574"/>
                        <a:pt x="62726" y="461443"/>
                      </a:cubicBezTo>
                      <a:cubicBezTo>
                        <a:pt x="38222" y="426392"/>
                        <a:pt x="17670" y="388733"/>
                        <a:pt x="1433" y="349154"/>
                      </a:cubicBezTo>
                      <a:cubicBezTo>
                        <a:pt x="-1209" y="345919"/>
                        <a:pt x="-734" y="341152"/>
                        <a:pt x="2495" y="338506"/>
                      </a:cubicBezTo>
                      <a:cubicBezTo>
                        <a:pt x="3173" y="337951"/>
                        <a:pt x="3943" y="337517"/>
                        <a:pt x="4774" y="337224"/>
                      </a:cubicBezTo>
                      <a:lnTo>
                        <a:pt x="202568" y="223402"/>
                      </a:lnTo>
                      <a:cubicBezTo>
                        <a:pt x="216736" y="215246"/>
                        <a:pt x="231065" y="206978"/>
                        <a:pt x="242827" y="195618"/>
                      </a:cubicBezTo>
                      <a:cubicBezTo>
                        <a:pt x="251378" y="187320"/>
                        <a:pt x="258376" y="177560"/>
                        <a:pt x="263499" y="166800"/>
                      </a:cubicBezTo>
                      <a:cubicBezTo>
                        <a:pt x="267597" y="158221"/>
                        <a:pt x="267978" y="137982"/>
                        <a:pt x="273217" y="131644"/>
                      </a:cubicBezTo>
                      <a:cubicBezTo>
                        <a:pt x="278344" y="125437"/>
                        <a:pt x="295884" y="124939"/>
                        <a:pt x="303986" y="122499"/>
                      </a:cubicBezTo>
                      <a:cubicBezTo>
                        <a:pt x="315411" y="118995"/>
                        <a:pt x="326600" y="114759"/>
                        <a:pt x="337482" y="109816"/>
                      </a:cubicBezTo>
                      <a:cubicBezTo>
                        <a:pt x="381726" y="89993"/>
                        <a:pt x="421128" y="61189"/>
                        <a:pt x="463542" y="37975"/>
                      </a:cubicBezTo>
                      <a:cubicBezTo>
                        <a:pt x="487331" y="24354"/>
                        <a:pt x="512756" y="13815"/>
                        <a:pt x="539198" y="6612"/>
                      </a:cubicBezTo>
                      <a:close/>
                    </a:path>
                  </a:pathLst>
                </a:custGeom>
                <a:solidFill>
                  <a:srgbClr val="2F2E41"/>
                </a:solidFill>
                <a:ln w="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13" name="图形 18">
                  <a:extLst>
                    <a:ext uri="{FF2B5EF4-FFF2-40B4-BE49-F238E27FC236}">
                      <a16:creationId xmlns:a16="http://schemas.microsoft.com/office/drawing/2014/main" id="{C3302133-D7A8-8D48-BDF2-632CCAA3AC06}"/>
                    </a:ext>
                  </a:extLst>
                </p:cNvPr>
                <p:cNvSpPr/>
                <p:nvPr/>
              </p:nvSpPr>
              <p:spPr>
                <a:xfrm>
                  <a:off x="1477964" y="1696743"/>
                  <a:ext cx="360869" cy="228313"/>
                </a:xfrm>
                <a:custGeom>
                  <a:avLst/>
                  <a:gdLst>
                    <a:gd name="connsiteX0" fmla="*/ 317209 w 360869"/>
                    <a:gd name="connsiteY0" fmla="*/ 21540 h 228313"/>
                    <a:gd name="connsiteX1" fmla="*/ 205546 w 360869"/>
                    <a:gd name="connsiteY1" fmla="*/ 96837 h 228313"/>
                    <a:gd name="connsiteX2" fmla="*/ -276 w 360869"/>
                    <a:gd name="connsiteY2" fmla="*/ 228017 h 228313"/>
                    <a:gd name="connsiteX3" fmla="*/ 259942 w 360869"/>
                    <a:gd name="connsiteY3" fmla="*/ 79083 h 228313"/>
                    <a:gd name="connsiteX4" fmla="*/ 339120 w 360869"/>
                    <a:gd name="connsiteY4" fmla="*/ 25768 h 228313"/>
                    <a:gd name="connsiteX5" fmla="*/ 354298 w 360869"/>
                    <a:gd name="connsiteY5" fmla="*/ 192 h 228313"/>
                    <a:gd name="connsiteX6" fmla="*/ 317209 w 360869"/>
                    <a:gd name="connsiteY6" fmla="*/ 21540 h 2283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60869" h="228313">
                      <a:moveTo>
                        <a:pt x="317209" y="21540"/>
                      </a:moveTo>
                      <a:cubicBezTo>
                        <a:pt x="283226" y="47106"/>
                        <a:pt x="239225" y="70602"/>
                        <a:pt x="205546" y="96837"/>
                      </a:cubicBezTo>
                      <a:cubicBezTo>
                        <a:pt x="194053" y="105791"/>
                        <a:pt x="2434" y="213688"/>
                        <a:pt x="-276" y="228017"/>
                      </a:cubicBezTo>
                      <a:cubicBezTo>
                        <a:pt x="31148" y="233320"/>
                        <a:pt x="231303" y="93078"/>
                        <a:pt x="259942" y="79083"/>
                      </a:cubicBezTo>
                      <a:cubicBezTo>
                        <a:pt x="288581" y="65092"/>
                        <a:pt x="313965" y="45355"/>
                        <a:pt x="339120" y="25768"/>
                      </a:cubicBezTo>
                      <a:cubicBezTo>
                        <a:pt x="345534" y="20776"/>
                        <a:pt x="372702" y="5769"/>
                        <a:pt x="354298" y="192"/>
                      </a:cubicBezTo>
                      <a:cubicBezTo>
                        <a:pt x="343932" y="-2949"/>
                        <a:pt x="324862" y="16432"/>
                        <a:pt x="317209" y="21540"/>
                      </a:cubicBezTo>
                      <a:close/>
                    </a:path>
                  </a:pathLst>
                </a:custGeom>
                <a:solidFill>
                  <a:srgbClr val="000000">
                    <a:alpha val="10000"/>
                  </a:srgbClr>
                </a:solidFill>
                <a:ln w="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14" name="图形 18">
                  <a:extLst>
                    <a:ext uri="{FF2B5EF4-FFF2-40B4-BE49-F238E27FC236}">
                      <a16:creationId xmlns:a16="http://schemas.microsoft.com/office/drawing/2014/main" id="{8C5EF3E5-7D45-2942-95F2-4BE4B3EFDEE3}"/>
                    </a:ext>
                  </a:extLst>
                </p:cNvPr>
                <p:cNvSpPr/>
                <p:nvPr/>
              </p:nvSpPr>
              <p:spPr>
                <a:xfrm>
                  <a:off x="749319" y="651237"/>
                  <a:ext cx="92278" cy="92420"/>
                </a:xfrm>
                <a:custGeom>
                  <a:avLst/>
                  <a:gdLst>
                    <a:gd name="connsiteX0" fmla="*/ 92278 w 92278"/>
                    <a:gd name="connsiteY0" fmla="*/ 46210 h 92420"/>
                    <a:gd name="connsiteX1" fmla="*/ 46139 w 92278"/>
                    <a:gd name="connsiteY1" fmla="*/ 92421 h 92420"/>
                    <a:gd name="connsiteX2" fmla="*/ 0 w 92278"/>
                    <a:gd name="connsiteY2" fmla="*/ 46210 h 92420"/>
                    <a:gd name="connsiteX3" fmla="*/ 46139 w 92278"/>
                    <a:gd name="connsiteY3" fmla="*/ 0 h 92420"/>
                    <a:gd name="connsiteX4" fmla="*/ 92278 w 92278"/>
                    <a:gd name="connsiteY4" fmla="*/ 46210 h 924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2278" h="92420">
                      <a:moveTo>
                        <a:pt x="92278" y="46210"/>
                      </a:moveTo>
                      <a:cubicBezTo>
                        <a:pt x="92278" y="71732"/>
                        <a:pt x="71621" y="92421"/>
                        <a:pt x="46139" y="92421"/>
                      </a:cubicBezTo>
                      <a:cubicBezTo>
                        <a:pt x="20657" y="92421"/>
                        <a:pt x="0" y="71732"/>
                        <a:pt x="0" y="46210"/>
                      </a:cubicBezTo>
                      <a:cubicBezTo>
                        <a:pt x="0" y="20689"/>
                        <a:pt x="20657" y="0"/>
                        <a:pt x="46139" y="0"/>
                      </a:cubicBezTo>
                      <a:cubicBezTo>
                        <a:pt x="71621" y="0"/>
                        <a:pt x="92278" y="20689"/>
                        <a:pt x="92278" y="46210"/>
                      </a:cubicBezTo>
                      <a:close/>
                    </a:path>
                  </a:pathLst>
                </a:custGeom>
                <a:solidFill>
                  <a:srgbClr val="F1F1F1"/>
                </a:solidFill>
                <a:ln w="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15" name="图形 18">
                  <a:extLst>
                    <a:ext uri="{FF2B5EF4-FFF2-40B4-BE49-F238E27FC236}">
                      <a16:creationId xmlns:a16="http://schemas.microsoft.com/office/drawing/2014/main" id="{511A12C2-9EFC-2C48-93FB-B51C2F4E46F8}"/>
                    </a:ext>
                  </a:extLst>
                </p:cNvPr>
                <p:cNvSpPr/>
                <p:nvPr/>
              </p:nvSpPr>
              <p:spPr>
                <a:xfrm>
                  <a:off x="1383241" y="58411"/>
                  <a:ext cx="100555" cy="100710"/>
                </a:xfrm>
                <a:custGeom>
                  <a:avLst/>
                  <a:gdLst>
                    <a:gd name="connsiteX0" fmla="*/ 100555 w 100555"/>
                    <a:gd name="connsiteY0" fmla="*/ 50355 h 100710"/>
                    <a:gd name="connsiteX1" fmla="*/ 50278 w 100555"/>
                    <a:gd name="connsiteY1" fmla="*/ 100710 h 100710"/>
                    <a:gd name="connsiteX2" fmla="*/ 0 w 100555"/>
                    <a:gd name="connsiteY2" fmla="*/ 50355 h 100710"/>
                    <a:gd name="connsiteX3" fmla="*/ 50278 w 100555"/>
                    <a:gd name="connsiteY3" fmla="*/ 0 h 100710"/>
                    <a:gd name="connsiteX4" fmla="*/ 100555 w 100555"/>
                    <a:gd name="connsiteY4" fmla="*/ 50355 h 1007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0555" h="100710">
                      <a:moveTo>
                        <a:pt x="100555" y="50355"/>
                      </a:moveTo>
                      <a:cubicBezTo>
                        <a:pt x="100555" y="78166"/>
                        <a:pt x="78045" y="100710"/>
                        <a:pt x="50278" y="100710"/>
                      </a:cubicBezTo>
                      <a:cubicBezTo>
                        <a:pt x="22510" y="100710"/>
                        <a:pt x="0" y="78166"/>
                        <a:pt x="0" y="50355"/>
                      </a:cubicBezTo>
                      <a:cubicBezTo>
                        <a:pt x="0" y="22545"/>
                        <a:pt x="22510" y="0"/>
                        <a:pt x="50278" y="0"/>
                      </a:cubicBezTo>
                      <a:cubicBezTo>
                        <a:pt x="78045" y="0"/>
                        <a:pt x="100555" y="22545"/>
                        <a:pt x="100555" y="50355"/>
                      </a:cubicBezTo>
                      <a:close/>
                    </a:path>
                  </a:pathLst>
                </a:custGeom>
                <a:solidFill>
                  <a:srgbClr val="F1F1F1"/>
                </a:solidFill>
                <a:ln w="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16" name="图形 18">
                  <a:extLst>
                    <a:ext uri="{FF2B5EF4-FFF2-40B4-BE49-F238E27FC236}">
                      <a16:creationId xmlns:a16="http://schemas.microsoft.com/office/drawing/2014/main" id="{E614A9A6-68E9-4B40-AD8F-F976E7C16A92}"/>
                    </a:ext>
                  </a:extLst>
                </p:cNvPr>
                <p:cNvSpPr/>
                <p:nvPr/>
              </p:nvSpPr>
              <p:spPr>
                <a:xfrm>
                  <a:off x="1133891" y="1134949"/>
                  <a:ext cx="148724" cy="98459"/>
                </a:xfrm>
                <a:custGeom>
                  <a:avLst/>
                  <a:gdLst>
                    <a:gd name="connsiteX0" fmla="*/ -276 w 148724"/>
                    <a:gd name="connsiteY0" fmla="*/ 34594 h 98459"/>
                    <a:gd name="connsiteX1" fmla="*/ 4219 w 148724"/>
                    <a:gd name="connsiteY1" fmla="*/ -150 h 98459"/>
                    <a:gd name="connsiteX2" fmla="*/ 145670 w 148724"/>
                    <a:gd name="connsiteY2" fmla="*/ 53334 h 98459"/>
                    <a:gd name="connsiteX3" fmla="*/ 55858 w 148724"/>
                    <a:gd name="connsiteY3" fmla="*/ 98309 h 984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8724" h="98459">
                      <a:moveTo>
                        <a:pt x="-276" y="34594"/>
                      </a:moveTo>
                      <a:lnTo>
                        <a:pt x="4219" y="-150"/>
                      </a:lnTo>
                      <a:cubicBezTo>
                        <a:pt x="4219" y="-150"/>
                        <a:pt x="171866" y="12106"/>
                        <a:pt x="145670" y="53334"/>
                      </a:cubicBezTo>
                      <a:cubicBezTo>
                        <a:pt x="119475" y="94561"/>
                        <a:pt x="55858" y="98309"/>
                        <a:pt x="55858" y="98309"/>
                      </a:cubicBezTo>
                      <a:close/>
                    </a:path>
                  </a:pathLst>
                </a:custGeom>
                <a:solidFill>
                  <a:srgbClr val="2F2E41">
                    <a:alpha val="17000"/>
                  </a:srgbClr>
                </a:solidFill>
                <a:ln w="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17" name="图形 18">
                  <a:extLst>
                    <a:ext uri="{FF2B5EF4-FFF2-40B4-BE49-F238E27FC236}">
                      <a16:creationId xmlns:a16="http://schemas.microsoft.com/office/drawing/2014/main" id="{E71ED9AB-690D-C848-AD21-9C5F417A6032}"/>
                    </a:ext>
                  </a:extLst>
                </p:cNvPr>
                <p:cNvSpPr/>
                <p:nvPr/>
              </p:nvSpPr>
              <p:spPr>
                <a:xfrm>
                  <a:off x="1075519" y="1018228"/>
                  <a:ext cx="243181" cy="471442"/>
                </a:xfrm>
                <a:custGeom>
                  <a:avLst/>
                  <a:gdLst>
                    <a:gd name="connsiteX0" fmla="*/ 184643 w 243181"/>
                    <a:gd name="connsiteY0" fmla="*/ 245 h 471442"/>
                    <a:gd name="connsiteX1" fmla="*/ 232259 w 243181"/>
                    <a:gd name="connsiteY1" fmla="*/ 29528 h 471442"/>
                    <a:gd name="connsiteX2" fmla="*/ 232259 w 243181"/>
                    <a:gd name="connsiteY2" fmla="*/ 29528 h 471442"/>
                    <a:gd name="connsiteX3" fmla="*/ 213256 w 243181"/>
                    <a:gd name="connsiteY3" fmla="*/ 120173 h 471442"/>
                    <a:gd name="connsiteX4" fmla="*/ 210992 w 243181"/>
                    <a:gd name="connsiteY4" fmla="*/ 121590 h 471442"/>
                    <a:gd name="connsiteX5" fmla="*/ 202329 w 243181"/>
                    <a:gd name="connsiteY5" fmla="*/ 125855 h 471442"/>
                    <a:gd name="connsiteX6" fmla="*/ 99283 w 243181"/>
                    <a:gd name="connsiteY6" fmla="*/ 441539 h 471442"/>
                    <a:gd name="connsiteX7" fmla="*/ 29431 w 243181"/>
                    <a:gd name="connsiteY7" fmla="*/ 466115 h 471442"/>
                    <a:gd name="connsiteX8" fmla="*/ 4894 w 243181"/>
                    <a:gd name="connsiteY8" fmla="*/ 396155 h 471442"/>
                    <a:gd name="connsiteX9" fmla="*/ 5144 w 243181"/>
                    <a:gd name="connsiteY9" fmla="*/ 395638 h 471442"/>
                    <a:gd name="connsiteX10" fmla="*/ 114731 w 243181"/>
                    <a:gd name="connsiteY10" fmla="*/ 83462 h 471442"/>
                    <a:gd name="connsiteX11" fmla="*/ 159316 w 243181"/>
                    <a:gd name="connsiteY11" fmla="*/ 2430 h 471442"/>
                    <a:gd name="connsiteX12" fmla="*/ 184643 w 243181"/>
                    <a:gd name="connsiteY12" fmla="*/ 245 h 4714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43181" h="471442">
                      <a:moveTo>
                        <a:pt x="184643" y="245"/>
                      </a:moveTo>
                      <a:cubicBezTo>
                        <a:pt x="204087" y="2389"/>
                        <a:pt x="221552" y="13131"/>
                        <a:pt x="232259" y="29528"/>
                      </a:cubicBezTo>
                      <a:lnTo>
                        <a:pt x="232259" y="29528"/>
                      </a:lnTo>
                      <a:cubicBezTo>
                        <a:pt x="252006" y="59816"/>
                        <a:pt x="243496" y="100399"/>
                        <a:pt x="213256" y="120173"/>
                      </a:cubicBezTo>
                      <a:cubicBezTo>
                        <a:pt x="212511" y="120660"/>
                        <a:pt x="211759" y="121132"/>
                        <a:pt x="210992" y="121590"/>
                      </a:cubicBezTo>
                      <a:cubicBezTo>
                        <a:pt x="208219" y="123231"/>
                        <a:pt x="205322" y="124659"/>
                        <a:pt x="202329" y="125855"/>
                      </a:cubicBezTo>
                      <a:lnTo>
                        <a:pt x="99283" y="441539"/>
                      </a:lnTo>
                      <a:cubicBezTo>
                        <a:pt x="86769" y="467644"/>
                        <a:pt x="55496" y="478648"/>
                        <a:pt x="29431" y="466115"/>
                      </a:cubicBezTo>
                      <a:cubicBezTo>
                        <a:pt x="3367" y="453582"/>
                        <a:pt x="-7620" y="422260"/>
                        <a:pt x="4894" y="396155"/>
                      </a:cubicBezTo>
                      <a:cubicBezTo>
                        <a:pt x="4976" y="395983"/>
                        <a:pt x="5058" y="395810"/>
                        <a:pt x="5144" y="395638"/>
                      </a:cubicBezTo>
                      <a:lnTo>
                        <a:pt x="114731" y="83462"/>
                      </a:lnTo>
                      <a:cubicBezTo>
                        <a:pt x="104702" y="48755"/>
                        <a:pt x="124659" y="12475"/>
                        <a:pt x="159316" y="2430"/>
                      </a:cubicBezTo>
                      <a:cubicBezTo>
                        <a:pt x="167533" y="47"/>
                        <a:pt x="176137" y="-696"/>
                        <a:pt x="184643" y="245"/>
                      </a:cubicBezTo>
                      <a:close/>
                    </a:path>
                  </a:pathLst>
                </a:custGeom>
                <a:solidFill>
                  <a:srgbClr val="FFB7B7"/>
                </a:solidFill>
                <a:ln w="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18" name="图形 18">
                  <a:extLst>
                    <a:ext uri="{FF2B5EF4-FFF2-40B4-BE49-F238E27FC236}">
                      <a16:creationId xmlns:a16="http://schemas.microsoft.com/office/drawing/2014/main" id="{41C644BB-D517-874A-905A-A994B303A440}"/>
                    </a:ext>
                  </a:extLst>
                </p:cNvPr>
                <p:cNvSpPr/>
                <p:nvPr/>
              </p:nvSpPr>
              <p:spPr>
                <a:xfrm>
                  <a:off x="1055305" y="1137910"/>
                  <a:ext cx="224532" cy="367597"/>
                </a:xfrm>
                <a:custGeom>
                  <a:avLst/>
                  <a:gdLst>
                    <a:gd name="connsiteX0" fmla="*/ 79849 w 224532"/>
                    <a:gd name="connsiteY0" fmla="*/ -150 h 367597"/>
                    <a:gd name="connsiteX1" fmla="*/ 224257 w 224532"/>
                    <a:gd name="connsiteY1" fmla="*/ 50373 h 367597"/>
                    <a:gd name="connsiteX2" fmla="*/ 141528 w 224532"/>
                    <a:gd name="connsiteY2" fmla="*/ 367448 h 367597"/>
                    <a:gd name="connsiteX3" fmla="*/ 71826 w 224532"/>
                    <a:gd name="connsiteY3" fmla="*/ 367448 h 367597"/>
                    <a:gd name="connsiteX4" fmla="*/ -276 w 224532"/>
                    <a:gd name="connsiteY4" fmla="*/ 353959 h 367597"/>
                    <a:gd name="connsiteX5" fmla="*/ 19914 w 224532"/>
                    <a:gd name="connsiteY5" fmla="*/ 222959 h 367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24532" h="367597">
                      <a:moveTo>
                        <a:pt x="79849" y="-150"/>
                      </a:moveTo>
                      <a:cubicBezTo>
                        <a:pt x="79849" y="-150"/>
                        <a:pt x="138893" y="100884"/>
                        <a:pt x="224257" y="50373"/>
                      </a:cubicBezTo>
                      <a:lnTo>
                        <a:pt x="141528" y="367448"/>
                      </a:lnTo>
                      <a:lnTo>
                        <a:pt x="71826" y="367448"/>
                      </a:lnTo>
                      <a:lnTo>
                        <a:pt x="-276" y="353959"/>
                      </a:lnTo>
                      <a:lnTo>
                        <a:pt x="19914" y="222959"/>
                      </a:lnTo>
                      <a:close/>
                    </a:path>
                  </a:pathLst>
                </a:custGeom>
                <a:solidFill>
                  <a:srgbClr val="E5E5E5"/>
                </a:solidFill>
                <a:ln w="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19" name="图形 18">
                  <a:extLst>
                    <a:ext uri="{FF2B5EF4-FFF2-40B4-BE49-F238E27FC236}">
                      <a16:creationId xmlns:a16="http://schemas.microsoft.com/office/drawing/2014/main" id="{10A78F29-6B2B-7B4A-8289-DBCC649BB108}"/>
                    </a:ext>
                  </a:extLst>
                </p:cNvPr>
                <p:cNvSpPr/>
                <p:nvPr/>
              </p:nvSpPr>
              <p:spPr>
                <a:xfrm>
                  <a:off x="1508111" y="1089849"/>
                  <a:ext cx="128243" cy="118925"/>
                </a:xfrm>
                <a:custGeom>
                  <a:avLst/>
                  <a:gdLst>
                    <a:gd name="connsiteX0" fmla="*/ 48635 w 128243"/>
                    <a:gd name="connsiteY0" fmla="*/ 116967 h 118925"/>
                    <a:gd name="connsiteX1" fmla="*/ -276 w 128243"/>
                    <a:gd name="connsiteY1" fmla="*/ 49710 h 118925"/>
                    <a:gd name="connsiteX2" fmla="*/ 114389 w 128243"/>
                    <a:gd name="connsiteY2" fmla="*/ 5461 h 118925"/>
                    <a:gd name="connsiteX3" fmla="*/ 48635 w 128243"/>
                    <a:gd name="connsiteY3" fmla="*/ 116967 h 118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8243" h="118925">
                      <a:moveTo>
                        <a:pt x="48635" y="116967"/>
                      </a:moveTo>
                      <a:lnTo>
                        <a:pt x="-276" y="49710"/>
                      </a:lnTo>
                      <a:cubicBezTo>
                        <a:pt x="-276" y="49710"/>
                        <a:pt x="23233" y="-20052"/>
                        <a:pt x="114389" y="5461"/>
                      </a:cubicBezTo>
                      <a:cubicBezTo>
                        <a:pt x="114389" y="5461"/>
                        <a:pt x="172394" y="135501"/>
                        <a:pt x="48635" y="116967"/>
                      </a:cubicBezTo>
                      <a:close/>
                    </a:path>
                  </a:pathLst>
                </a:custGeom>
                <a:solidFill>
                  <a:srgbClr val="E5E5E5"/>
                </a:solidFill>
                <a:ln w="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20" name="图形 18">
                  <a:extLst>
                    <a:ext uri="{FF2B5EF4-FFF2-40B4-BE49-F238E27FC236}">
                      <a16:creationId xmlns:a16="http://schemas.microsoft.com/office/drawing/2014/main" id="{9C37E92C-6497-8A44-934F-3026409BA787}"/>
                    </a:ext>
                  </a:extLst>
                </p:cNvPr>
                <p:cNvSpPr/>
                <p:nvPr/>
              </p:nvSpPr>
              <p:spPr>
                <a:xfrm>
                  <a:off x="1508111" y="1089849"/>
                  <a:ext cx="128243" cy="118925"/>
                </a:xfrm>
                <a:custGeom>
                  <a:avLst/>
                  <a:gdLst>
                    <a:gd name="connsiteX0" fmla="*/ 48635 w 128243"/>
                    <a:gd name="connsiteY0" fmla="*/ 116967 h 118925"/>
                    <a:gd name="connsiteX1" fmla="*/ -276 w 128243"/>
                    <a:gd name="connsiteY1" fmla="*/ 49710 h 118925"/>
                    <a:gd name="connsiteX2" fmla="*/ 114389 w 128243"/>
                    <a:gd name="connsiteY2" fmla="*/ 5461 h 118925"/>
                    <a:gd name="connsiteX3" fmla="*/ 48635 w 128243"/>
                    <a:gd name="connsiteY3" fmla="*/ 116967 h 118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8243" h="118925">
                      <a:moveTo>
                        <a:pt x="48635" y="116967"/>
                      </a:moveTo>
                      <a:lnTo>
                        <a:pt x="-276" y="49710"/>
                      </a:lnTo>
                      <a:cubicBezTo>
                        <a:pt x="-276" y="49710"/>
                        <a:pt x="23233" y="-20052"/>
                        <a:pt x="114389" y="5461"/>
                      </a:cubicBezTo>
                      <a:cubicBezTo>
                        <a:pt x="114389" y="5461"/>
                        <a:pt x="172394" y="135501"/>
                        <a:pt x="48635" y="116967"/>
                      </a:cubicBezTo>
                      <a:close/>
                    </a:path>
                  </a:pathLst>
                </a:custGeom>
                <a:solidFill>
                  <a:srgbClr val="2F2E41">
                    <a:alpha val="17000"/>
                  </a:srgbClr>
                </a:solidFill>
                <a:ln w="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21" name="图形 18">
                  <a:extLst>
                    <a:ext uri="{FF2B5EF4-FFF2-40B4-BE49-F238E27FC236}">
                      <a16:creationId xmlns:a16="http://schemas.microsoft.com/office/drawing/2014/main" id="{42FAA9C4-0B1E-D746-8B28-B4F2157393E3}"/>
                    </a:ext>
                  </a:extLst>
                </p:cNvPr>
                <p:cNvSpPr/>
                <p:nvPr/>
              </p:nvSpPr>
              <p:spPr>
                <a:xfrm>
                  <a:off x="1476726" y="965739"/>
                  <a:ext cx="243185" cy="471461"/>
                </a:xfrm>
                <a:custGeom>
                  <a:avLst/>
                  <a:gdLst>
                    <a:gd name="connsiteX0" fmla="*/ 92972 w 243185"/>
                    <a:gd name="connsiteY0" fmla="*/ 6094 h 471461"/>
                    <a:gd name="connsiteX1" fmla="*/ 127902 w 243185"/>
                    <a:gd name="connsiteY1" fmla="*/ 83479 h 471461"/>
                    <a:gd name="connsiteX2" fmla="*/ 237488 w 243185"/>
                    <a:gd name="connsiteY2" fmla="*/ 395655 h 471461"/>
                    <a:gd name="connsiteX3" fmla="*/ 213722 w 243185"/>
                    <a:gd name="connsiteY3" fmla="*/ 465881 h 471461"/>
                    <a:gd name="connsiteX4" fmla="*/ 143604 w 243185"/>
                    <a:gd name="connsiteY4" fmla="*/ 442078 h 471461"/>
                    <a:gd name="connsiteX5" fmla="*/ 143353 w 243185"/>
                    <a:gd name="connsiteY5" fmla="*/ 441557 h 471461"/>
                    <a:gd name="connsiteX6" fmla="*/ 40304 w 243185"/>
                    <a:gd name="connsiteY6" fmla="*/ 125872 h 471461"/>
                    <a:gd name="connsiteX7" fmla="*/ 31641 w 243185"/>
                    <a:gd name="connsiteY7" fmla="*/ 121607 h 471461"/>
                    <a:gd name="connsiteX8" fmla="*/ 8960 w 243185"/>
                    <a:gd name="connsiteY8" fmla="*/ 31813 h 471461"/>
                    <a:gd name="connsiteX9" fmla="*/ 10374 w 243185"/>
                    <a:gd name="connsiteY9" fmla="*/ 29545 h 471461"/>
                    <a:gd name="connsiteX10" fmla="*/ 10374 w 243185"/>
                    <a:gd name="connsiteY10" fmla="*/ 29545 h 471461"/>
                    <a:gd name="connsiteX11" fmla="*/ 57994 w 243185"/>
                    <a:gd name="connsiteY11" fmla="*/ 262 h 471461"/>
                    <a:gd name="connsiteX12" fmla="*/ 92972 w 243185"/>
                    <a:gd name="connsiteY12" fmla="*/ 6094 h 4714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43185" h="471461">
                      <a:moveTo>
                        <a:pt x="92972" y="6094"/>
                      </a:moveTo>
                      <a:cubicBezTo>
                        <a:pt x="122135" y="19673"/>
                        <a:pt x="136991" y="52580"/>
                        <a:pt x="127902" y="83479"/>
                      </a:cubicBezTo>
                      <a:lnTo>
                        <a:pt x="237488" y="395655"/>
                      </a:lnTo>
                      <a:cubicBezTo>
                        <a:pt x="250290" y="421621"/>
                        <a:pt x="239647" y="453063"/>
                        <a:pt x="213722" y="465881"/>
                      </a:cubicBezTo>
                      <a:cubicBezTo>
                        <a:pt x="187799" y="478703"/>
                        <a:pt x="156406" y="468044"/>
                        <a:pt x="143604" y="442078"/>
                      </a:cubicBezTo>
                      <a:cubicBezTo>
                        <a:pt x="143521" y="441905"/>
                        <a:pt x="143436" y="441733"/>
                        <a:pt x="143353" y="441557"/>
                      </a:cubicBezTo>
                      <a:lnTo>
                        <a:pt x="40304" y="125872"/>
                      </a:lnTo>
                      <a:cubicBezTo>
                        <a:pt x="37314" y="124676"/>
                        <a:pt x="34414" y="123248"/>
                        <a:pt x="31641" y="121607"/>
                      </a:cubicBezTo>
                      <a:cubicBezTo>
                        <a:pt x="618" y="103084"/>
                        <a:pt x="-9534" y="62884"/>
                        <a:pt x="8960" y="31813"/>
                      </a:cubicBezTo>
                      <a:cubicBezTo>
                        <a:pt x="9416" y="31048"/>
                        <a:pt x="9888" y="30291"/>
                        <a:pt x="10374" y="29545"/>
                      </a:cubicBezTo>
                      <a:lnTo>
                        <a:pt x="10374" y="29545"/>
                      </a:lnTo>
                      <a:cubicBezTo>
                        <a:pt x="21080" y="13148"/>
                        <a:pt x="38549" y="2406"/>
                        <a:pt x="57994" y="262"/>
                      </a:cubicBezTo>
                      <a:cubicBezTo>
                        <a:pt x="69969" y="-1098"/>
                        <a:pt x="82082" y="922"/>
                        <a:pt x="92972" y="6094"/>
                      </a:cubicBezTo>
                      <a:close/>
                    </a:path>
                  </a:pathLst>
                </a:custGeom>
                <a:solidFill>
                  <a:srgbClr val="FFB7B7"/>
                </a:solidFill>
                <a:ln w="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22" name="图形 18">
                  <a:extLst>
                    <a:ext uri="{FF2B5EF4-FFF2-40B4-BE49-F238E27FC236}">
                      <a16:creationId xmlns:a16="http://schemas.microsoft.com/office/drawing/2014/main" id="{D72A6AA6-8DA7-EA4D-A8A3-CBC96F928E5C}"/>
                    </a:ext>
                  </a:extLst>
                </p:cNvPr>
                <p:cNvSpPr/>
                <p:nvPr/>
              </p:nvSpPr>
              <p:spPr>
                <a:xfrm>
                  <a:off x="1508111" y="1095460"/>
                  <a:ext cx="228382" cy="359920"/>
                </a:xfrm>
                <a:custGeom>
                  <a:avLst/>
                  <a:gdLst>
                    <a:gd name="connsiteX0" fmla="*/ -276 w 228382"/>
                    <a:gd name="connsiteY0" fmla="*/ 44098 h 359920"/>
                    <a:gd name="connsiteX1" fmla="*/ 114389 w 228382"/>
                    <a:gd name="connsiteY1" fmla="*/ -150 h 359920"/>
                    <a:gd name="connsiteX2" fmla="*/ 228107 w 228382"/>
                    <a:gd name="connsiteY2" fmla="*/ 299740 h 359920"/>
                    <a:gd name="connsiteX3" fmla="*/ 194319 w 228382"/>
                    <a:gd name="connsiteY3" fmla="*/ 358928 h 359920"/>
                    <a:gd name="connsiteX4" fmla="*/ 189432 w 228382"/>
                    <a:gd name="connsiteY4" fmla="*/ 359337 h 359920"/>
                    <a:gd name="connsiteX5" fmla="*/ 82465 w 228382"/>
                    <a:gd name="connsiteY5" fmla="*/ 314039 h 359920"/>
                    <a:gd name="connsiteX6" fmla="*/ 82465 w 228382"/>
                    <a:gd name="connsiteY6" fmla="*/ 314039 h 359920"/>
                    <a:gd name="connsiteX7" fmla="*/ 30598 w 228382"/>
                    <a:gd name="connsiteY7" fmla="*/ 203567 h 3599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28382" h="359920">
                      <a:moveTo>
                        <a:pt x="-276" y="44098"/>
                      </a:moveTo>
                      <a:cubicBezTo>
                        <a:pt x="-276" y="44098"/>
                        <a:pt x="80425" y="93144"/>
                        <a:pt x="114389" y="-150"/>
                      </a:cubicBezTo>
                      <a:lnTo>
                        <a:pt x="228107" y="299740"/>
                      </a:lnTo>
                      <a:lnTo>
                        <a:pt x="194319" y="358928"/>
                      </a:lnTo>
                      <a:lnTo>
                        <a:pt x="189432" y="359337"/>
                      </a:lnTo>
                      <a:cubicBezTo>
                        <a:pt x="148511" y="362755"/>
                        <a:pt x="108525" y="345822"/>
                        <a:pt x="82465" y="314039"/>
                      </a:cubicBezTo>
                      <a:lnTo>
                        <a:pt x="82465" y="314039"/>
                      </a:lnTo>
                      <a:cubicBezTo>
                        <a:pt x="56281" y="282102"/>
                        <a:pt x="38453" y="244135"/>
                        <a:pt x="30598" y="203567"/>
                      </a:cubicBezTo>
                      <a:close/>
                    </a:path>
                  </a:pathLst>
                </a:custGeom>
                <a:solidFill>
                  <a:srgbClr val="E5E5E5"/>
                </a:solidFill>
                <a:ln w="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</p:grpSp>
        </p:grpSp>
        <p:sp>
          <p:nvSpPr>
            <p:cNvPr id="235" name="弧形 119">
              <a:extLst>
                <a:ext uri="{FF2B5EF4-FFF2-40B4-BE49-F238E27FC236}">
                  <a16:creationId xmlns:a16="http://schemas.microsoft.com/office/drawing/2014/main" id="{D0A54827-739E-7F42-85A3-A00A07DBD635}"/>
                </a:ext>
              </a:extLst>
            </p:cNvPr>
            <p:cNvSpPr/>
            <p:nvPr/>
          </p:nvSpPr>
          <p:spPr>
            <a:xfrm rot="17202400" flipH="1">
              <a:off x="3483189" y="3083677"/>
              <a:ext cx="2260962" cy="738280"/>
            </a:xfrm>
            <a:custGeom>
              <a:avLst/>
              <a:gdLst>
                <a:gd name="connsiteX0" fmla="*/ 294651 w 2686983"/>
                <a:gd name="connsiteY0" fmla="*/ 303413 h 1617890"/>
                <a:gd name="connsiteX1" fmla="*/ 1541316 w 2686983"/>
                <a:gd name="connsiteY1" fmla="*/ 8818 h 1617890"/>
                <a:gd name="connsiteX2" fmla="*/ 2684636 w 2686983"/>
                <a:gd name="connsiteY2" fmla="*/ 856744 h 1617890"/>
                <a:gd name="connsiteX3" fmla="*/ 1343492 w 2686983"/>
                <a:gd name="connsiteY3" fmla="*/ 808945 h 1617890"/>
                <a:gd name="connsiteX4" fmla="*/ 294651 w 2686983"/>
                <a:gd name="connsiteY4" fmla="*/ 303413 h 1617890"/>
                <a:gd name="connsiteX0" fmla="*/ 294651 w 2686983"/>
                <a:gd name="connsiteY0" fmla="*/ 303413 h 1617890"/>
                <a:gd name="connsiteX1" fmla="*/ 1541316 w 2686983"/>
                <a:gd name="connsiteY1" fmla="*/ 8818 h 1617890"/>
                <a:gd name="connsiteX2" fmla="*/ 2684636 w 2686983"/>
                <a:gd name="connsiteY2" fmla="*/ 856744 h 1617890"/>
                <a:gd name="connsiteX0" fmla="*/ 0 w 2700586"/>
                <a:gd name="connsiteY0" fmla="*/ 303428 h 880057"/>
                <a:gd name="connsiteX1" fmla="*/ 1246665 w 2700586"/>
                <a:gd name="connsiteY1" fmla="*/ 8833 h 880057"/>
                <a:gd name="connsiteX2" fmla="*/ 2389985 w 2700586"/>
                <a:gd name="connsiteY2" fmla="*/ 856759 h 880057"/>
                <a:gd name="connsiteX3" fmla="*/ 1048841 w 2700586"/>
                <a:gd name="connsiteY3" fmla="*/ 808960 h 880057"/>
                <a:gd name="connsiteX4" fmla="*/ 0 w 2700586"/>
                <a:gd name="connsiteY4" fmla="*/ 303428 h 880057"/>
                <a:gd name="connsiteX0" fmla="*/ 0 w 2700586"/>
                <a:gd name="connsiteY0" fmla="*/ 303428 h 880057"/>
                <a:gd name="connsiteX1" fmla="*/ 1246665 w 2700586"/>
                <a:gd name="connsiteY1" fmla="*/ 8833 h 880057"/>
                <a:gd name="connsiteX2" fmla="*/ 2699074 w 2700586"/>
                <a:gd name="connsiteY2" fmla="*/ 880057 h 880057"/>
                <a:gd name="connsiteX0" fmla="*/ 0 w 2699074"/>
                <a:gd name="connsiteY0" fmla="*/ 303428 h 880057"/>
                <a:gd name="connsiteX1" fmla="*/ 1246665 w 2699074"/>
                <a:gd name="connsiteY1" fmla="*/ 8833 h 880057"/>
                <a:gd name="connsiteX2" fmla="*/ 2389985 w 2699074"/>
                <a:gd name="connsiteY2" fmla="*/ 856759 h 880057"/>
                <a:gd name="connsiteX3" fmla="*/ 1048841 w 2699074"/>
                <a:gd name="connsiteY3" fmla="*/ 808960 h 880057"/>
                <a:gd name="connsiteX4" fmla="*/ 0 w 2699074"/>
                <a:gd name="connsiteY4" fmla="*/ 303428 h 880057"/>
                <a:gd name="connsiteX0" fmla="*/ 0 w 2699074"/>
                <a:gd name="connsiteY0" fmla="*/ 303428 h 880057"/>
                <a:gd name="connsiteX1" fmla="*/ 1246665 w 2699074"/>
                <a:gd name="connsiteY1" fmla="*/ 8833 h 880057"/>
                <a:gd name="connsiteX2" fmla="*/ 2699074 w 2699074"/>
                <a:gd name="connsiteY2" fmla="*/ 880057 h 880057"/>
                <a:gd name="connsiteX0" fmla="*/ 0 w 2699074"/>
                <a:gd name="connsiteY0" fmla="*/ 303428 h 880057"/>
                <a:gd name="connsiteX1" fmla="*/ 1246665 w 2699074"/>
                <a:gd name="connsiteY1" fmla="*/ 8833 h 880057"/>
                <a:gd name="connsiteX2" fmla="*/ 2389985 w 2699074"/>
                <a:gd name="connsiteY2" fmla="*/ 856759 h 880057"/>
                <a:gd name="connsiteX3" fmla="*/ 1048841 w 2699074"/>
                <a:gd name="connsiteY3" fmla="*/ 808960 h 880057"/>
                <a:gd name="connsiteX4" fmla="*/ 0 w 2699074"/>
                <a:gd name="connsiteY4" fmla="*/ 303428 h 880057"/>
                <a:gd name="connsiteX0" fmla="*/ 0 w 2699074"/>
                <a:gd name="connsiteY0" fmla="*/ 303428 h 880057"/>
                <a:gd name="connsiteX1" fmla="*/ 1246665 w 2699074"/>
                <a:gd name="connsiteY1" fmla="*/ 8833 h 880057"/>
                <a:gd name="connsiteX2" fmla="*/ 2699074 w 2699074"/>
                <a:gd name="connsiteY2" fmla="*/ 880057 h 880057"/>
                <a:gd name="connsiteX0" fmla="*/ 0 w 2699074"/>
                <a:gd name="connsiteY0" fmla="*/ 303428 h 880057"/>
                <a:gd name="connsiteX1" fmla="*/ 1246665 w 2699074"/>
                <a:gd name="connsiteY1" fmla="*/ 8833 h 880057"/>
                <a:gd name="connsiteX2" fmla="*/ 2389985 w 2699074"/>
                <a:gd name="connsiteY2" fmla="*/ 856759 h 880057"/>
                <a:gd name="connsiteX3" fmla="*/ 1048841 w 2699074"/>
                <a:gd name="connsiteY3" fmla="*/ 808960 h 880057"/>
                <a:gd name="connsiteX4" fmla="*/ 0 w 2699074"/>
                <a:gd name="connsiteY4" fmla="*/ 303428 h 880057"/>
                <a:gd name="connsiteX0" fmla="*/ 0 w 2699074"/>
                <a:gd name="connsiteY0" fmla="*/ 303428 h 880057"/>
                <a:gd name="connsiteX1" fmla="*/ 1246665 w 2699074"/>
                <a:gd name="connsiteY1" fmla="*/ 8833 h 880057"/>
                <a:gd name="connsiteX2" fmla="*/ 2699074 w 2699074"/>
                <a:gd name="connsiteY2" fmla="*/ 880057 h 880057"/>
                <a:gd name="connsiteX0" fmla="*/ 0 w 2699074"/>
                <a:gd name="connsiteY0" fmla="*/ 303428 h 880057"/>
                <a:gd name="connsiteX1" fmla="*/ 1246665 w 2699074"/>
                <a:gd name="connsiteY1" fmla="*/ 8833 h 880057"/>
                <a:gd name="connsiteX2" fmla="*/ 2389985 w 2699074"/>
                <a:gd name="connsiteY2" fmla="*/ 856759 h 880057"/>
                <a:gd name="connsiteX3" fmla="*/ 1048841 w 2699074"/>
                <a:gd name="connsiteY3" fmla="*/ 808960 h 880057"/>
                <a:gd name="connsiteX4" fmla="*/ 0 w 2699074"/>
                <a:gd name="connsiteY4" fmla="*/ 303428 h 880057"/>
                <a:gd name="connsiteX0" fmla="*/ 0 w 2699074"/>
                <a:gd name="connsiteY0" fmla="*/ 303428 h 880057"/>
                <a:gd name="connsiteX1" fmla="*/ 1246665 w 2699074"/>
                <a:gd name="connsiteY1" fmla="*/ 8833 h 880057"/>
                <a:gd name="connsiteX2" fmla="*/ 2699074 w 2699074"/>
                <a:gd name="connsiteY2" fmla="*/ 880057 h 880057"/>
                <a:gd name="connsiteX0" fmla="*/ 0 w 2699074"/>
                <a:gd name="connsiteY0" fmla="*/ 307402 h 884031"/>
                <a:gd name="connsiteX1" fmla="*/ 1246665 w 2699074"/>
                <a:gd name="connsiteY1" fmla="*/ 12807 h 884031"/>
                <a:gd name="connsiteX2" fmla="*/ 2389985 w 2699074"/>
                <a:gd name="connsiteY2" fmla="*/ 860733 h 884031"/>
                <a:gd name="connsiteX3" fmla="*/ 1048841 w 2699074"/>
                <a:gd name="connsiteY3" fmla="*/ 812934 h 884031"/>
                <a:gd name="connsiteX4" fmla="*/ 0 w 2699074"/>
                <a:gd name="connsiteY4" fmla="*/ 307402 h 884031"/>
                <a:gd name="connsiteX0" fmla="*/ 112841 w 2699074"/>
                <a:gd name="connsiteY0" fmla="*/ 253738 h 884031"/>
                <a:gd name="connsiteX1" fmla="*/ 1246665 w 2699074"/>
                <a:gd name="connsiteY1" fmla="*/ 12807 h 884031"/>
                <a:gd name="connsiteX2" fmla="*/ 2699074 w 2699074"/>
                <a:gd name="connsiteY2" fmla="*/ 884031 h 884031"/>
                <a:gd name="connsiteX0" fmla="*/ 0 w 2699074"/>
                <a:gd name="connsiteY0" fmla="*/ 304709 h 881338"/>
                <a:gd name="connsiteX1" fmla="*/ 1246665 w 2699074"/>
                <a:gd name="connsiteY1" fmla="*/ 10114 h 881338"/>
                <a:gd name="connsiteX2" fmla="*/ 2389985 w 2699074"/>
                <a:gd name="connsiteY2" fmla="*/ 858040 h 881338"/>
                <a:gd name="connsiteX3" fmla="*/ 1048841 w 2699074"/>
                <a:gd name="connsiteY3" fmla="*/ 810241 h 881338"/>
                <a:gd name="connsiteX4" fmla="*/ 0 w 2699074"/>
                <a:gd name="connsiteY4" fmla="*/ 304709 h 881338"/>
                <a:gd name="connsiteX0" fmla="*/ 112841 w 2699074"/>
                <a:gd name="connsiteY0" fmla="*/ 251045 h 881338"/>
                <a:gd name="connsiteX1" fmla="*/ 1246665 w 2699074"/>
                <a:gd name="connsiteY1" fmla="*/ 10114 h 881338"/>
                <a:gd name="connsiteX2" fmla="*/ 2699074 w 2699074"/>
                <a:gd name="connsiteY2" fmla="*/ 881338 h 881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99074" h="881338" stroke="0" extrusionOk="0">
                  <a:moveTo>
                    <a:pt x="0" y="304709"/>
                  </a:moveTo>
                  <a:cubicBezTo>
                    <a:pt x="298859" y="79910"/>
                    <a:pt x="772194" y="-10353"/>
                    <a:pt x="1246665" y="10114"/>
                  </a:cubicBezTo>
                  <a:cubicBezTo>
                    <a:pt x="1906388" y="38572"/>
                    <a:pt x="2431103" y="439763"/>
                    <a:pt x="2389985" y="858040"/>
                  </a:cubicBezTo>
                  <a:lnTo>
                    <a:pt x="1048841" y="810241"/>
                  </a:lnTo>
                  <a:lnTo>
                    <a:pt x="0" y="304709"/>
                  </a:lnTo>
                  <a:close/>
                </a:path>
                <a:path w="2699074" h="881338" fill="none">
                  <a:moveTo>
                    <a:pt x="112841" y="251045"/>
                  </a:moveTo>
                  <a:cubicBezTo>
                    <a:pt x="455733" y="60650"/>
                    <a:pt x="773649" y="-32286"/>
                    <a:pt x="1246665" y="10114"/>
                  </a:cubicBezTo>
                  <a:cubicBezTo>
                    <a:pt x="1934967" y="71812"/>
                    <a:pt x="2450053" y="394564"/>
                    <a:pt x="2699074" y="881338"/>
                  </a:cubicBezTo>
                </a:path>
              </a:pathLst>
            </a:custGeom>
            <a:ln>
              <a:gradFill>
                <a:gsLst>
                  <a:gs pos="0">
                    <a:srgbClr val="E9734C">
                      <a:alpha val="0"/>
                    </a:srgbClr>
                  </a:gs>
                  <a:gs pos="54000">
                    <a:srgbClr val="E9734C"/>
                  </a:gs>
                  <a:gs pos="99000">
                    <a:srgbClr val="E9734C">
                      <a:alpha val="0"/>
                    </a:srgb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63971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0764E"/>
            </a:gs>
            <a:gs pos="99000">
              <a:srgbClr val="F39469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" name="任意形状 454">
            <a:extLst>
              <a:ext uri="{FF2B5EF4-FFF2-40B4-BE49-F238E27FC236}">
                <a16:creationId xmlns:a16="http://schemas.microsoft.com/office/drawing/2014/main" id="{3BDD3B10-9BCF-2844-A0DC-46EE2E36E2E9}"/>
              </a:ext>
            </a:extLst>
          </p:cNvPr>
          <p:cNvSpPr/>
          <p:nvPr/>
        </p:nvSpPr>
        <p:spPr>
          <a:xfrm>
            <a:off x="1" y="0"/>
            <a:ext cx="1881395" cy="1822240"/>
          </a:xfrm>
          <a:custGeom>
            <a:avLst/>
            <a:gdLst>
              <a:gd name="connsiteX0" fmla="*/ 0 w 1881395"/>
              <a:gd name="connsiteY0" fmla="*/ 0 h 1822240"/>
              <a:gd name="connsiteX1" fmla="*/ 1716952 w 1881395"/>
              <a:gd name="connsiteY1" fmla="*/ 0 h 1822240"/>
              <a:gd name="connsiteX2" fmla="*/ 1785456 w 1881395"/>
              <a:gd name="connsiteY2" fmla="*/ 126210 h 1822240"/>
              <a:gd name="connsiteX3" fmla="*/ 1881395 w 1881395"/>
              <a:gd name="connsiteY3" fmla="*/ 601411 h 1822240"/>
              <a:gd name="connsiteX4" fmla="*/ 660566 w 1881395"/>
              <a:gd name="connsiteY4" fmla="*/ 1822240 h 1822240"/>
              <a:gd name="connsiteX5" fmla="*/ 78647 w 1881395"/>
              <a:gd name="connsiteY5" fmla="*/ 1674893 h 1822240"/>
              <a:gd name="connsiteX6" fmla="*/ 0 w 1881395"/>
              <a:gd name="connsiteY6" fmla="*/ 1627114 h 1822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81395" h="1822240">
                <a:moveTo>
                  <a:pt x="0" y="0"/>
                </a:moveTo>
                <a:lnTo>
                  <a:pt x="1716952" y="0"/>
                </a:lnTo>
                <a:lnTo>
                  <a:pt x="1785456" y="126210"/>
                </a:lnTo>
                <a:cubicBezTo>
                  <a:pt x="1847234" y="272267"/>
                  <a:pt x="1881395" y="432850"/>
                  <a:pt x="1881395" y="601411"/>
                </a:cubicBezTo>
                <a:cubicBezTo>
                  <a:pt x="1881395" y="1275656"/>
                  <a:pt x="1334811" y="1822240"/>
                  <a:pt x="660566" y="1822240"/>
                </a:cubicBezTo>
                <a:cubicBezTo>
                  <a:pt x="449865" y="1822240"/>
                  <a:pt x="251630" y="1768863"/>
                  <a:pt x="78647" y="1674893"/>
                </a:cubicBezTo>
                <a:lnTo>
                  <a:pt x="0" y="1627114"/>
                </a:lnTo>
                <a:close/>
              </a:path>
            </a:pathLst>
          </a:custGeom>
          <a:solidFill>
            <a:srgbClr val="F2895E">
              <a:alpha val="6131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456" name="任意形状 455">
            <a:extLst>
              <a:ext uri="{FF2B5EF4-FFF2-40B4-BE49-F238E27FC236}">
                <a16:creationId xmlns:a16="http://schemas.microsoft.com/office/drawing/2014/main" id="{26A172A4-A6AC-AA42-BB75-47E3EE9791A5}"/>
              </a:ext>
            </a:extLst>
          </p:cNvPr>
          <p:cNvSpPr/>
          <p:nvPr/>
        </p:nvSpPr>
        <p:spPr>
          <a:xfrm>
            <a:off x="0" y="5500124"/>
            <a:ext cx="1361051" cy="1357876"/>
          </a:xfrm>
          <a:custGeom>
            <a:avLst/>
            <a:gdLst>
              <a:gd name="connsiteX0" fmla="*/ 300038 w 1361051"/>
              <a:gd name="connsiteY0" fmla="*/ 0 h 1357876"/>
              <a:gd name="connsiteX1" fmla="*/ 1361051 w 1361051"/>
              <a:gd name="connsiteY1" fmla="*/ 1061014 h 1357876"/>
              <a:gd name="connsiteX2" fmla="*/ 1339495 w 1361051"/>
              <a:gd name="connsiteY2" fmla="*/ 1274845 h 1357876"/>
              <a:gd name="connsiteX3" fmla="*/ 1313721 w 1361051"/>
              <a:gd name="connsiteY3" fmla="*/ 1357876 h 1357876"/>
              <a:gd name="connsiteX4" fmla="*/ 1050117 w 1361051"/>
              <a:gd name="connsiteY4" fmla="*/ 1357876 h 1357876"/>
              <a:gd name="connsiteX5" fmla="*/ 1091714 w 1361051"/>
              <a:gd name="connsiteY5" fmla="*/ 1223872 h 1357876"/>
              <a:gd name="connsiteX6" fmla="*/ 1108132 w 1361051"/>
              <a:gd name="connsiteY6" fmla="*/ 1061013 h 1357876"/>
              <a:gd name="connsiteX7" fmla="*/ 300037 w 1361051"/>
              <a:gd name="connsiteY7" fmla="*/ 252919 h 1357876"/>
              <a:gd name="connsiteX8" fmla="*/ 59735 w 1361051"/>
              <a:gd name="connsiteY8" fmla="*/ 289249 h 1357876"/>
              <a:gd name="connsiteX9" fmla="*/ 0 w 1361051"/>
              <a:gd name="connsiteY9" fmla="*/ 311112 h 1357876"/>
              <a:gd name="connsiteX10" fmla="*/ 0 w 1361051"/>
              <a:gd name="connsiteY10" fmla="*/ 43722 h 1357876"/>
              <a:gd name="connsiteX11" fmla="*/ 86206 w 1361051"/>
              <a:gd name="connsiteY11" fmla="*/ 21556 h 1357876"/>
              <a:gd name="connsiteX12" fmla="*/ 300038 w 1361051"/>
              <a:gd name="connsiteY12" fmla="*/ 0 h 1357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61051" h="1357876">
                <a:moveTo>
                  <a:pt x="300038" y="0"/>
                </a:moveTo>
                <a:cubicBezTo>
                  <a:pt x="886019" y="0"/>
                  <a:pt x="1361051" y="475032"/>
                  <a:pt x="1361051" y="1061014"/>
                </a:cubicBezTo>
                <a:cubicBezTo>
                  <a:pt x="1361051" y="1134261"/>
                  <a:pt x="1353629" y="1205775"/>
                  <a:pt x="1339495" y="1274845"/>
                </a:cubicBezTo>
                <a:lnTo>
                  <a:pt x="1313721" y="1357876"/>
                </a:lnTo>
                <a:lnTo>
                  <a:pt x="1050117" y="1357876"/>
                </a:lnTo>
                <a:lnTo>
                  <a:pt x="1091714" y="1223872"/>
                </a:lnTo>
                <a:cubicBezTo>
                  <a:pt x="1102479" y="1171267"/>
                  <a:pt x="1108132" y="1116800"/>
                  <a:pt x="1108132" y="1061013"/>
                </a:cubicBezTo>
                <a:cubicBezTo>
                  <a:pt x="1108132" y="614715"/>
                  <a:pt x="746336" y="252919"/>
                  <a:pt x="300037" y="252919"/>
                </a:cubicBezTo>
                <a:cubicBezTo>
                  <a:pt x="216356" y="252919"/>
                  <a:pt x="135646" y="265638"/>
                  <a:pt x="59735" y="289249"/>
                </a:cubicBezTo>
                <a:lnTo>
                  <a:pt x="0" y="311112"/>
                </a:lnTo>
                <a:lnTo>
                  <a:pt x="0" y="43722"/>
                </a:lnTo>
                <a:lnTo>
                  <a:pt x="86206" y="21556"/>
                </a:lnTo>
                <a:cubicBezTo>
                  <a:pt x="155276" y="7423"/>
                  <a:pt x="226790" y="0"/>
                  <a:pt x="300038" y="0"/>
                </a:cubicBezTo>
                <a:close/>
              </a:path>
            </a:pathLst>
          </a:custGeom>
          <a:solidFill>
            <a:srgbClr val="F289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10" name="圆角矩形 9">
            <a:extLst>
              <a:ext uri="{FF2B5EF4-FFF2-40B4-BE49-F238E27FC236}">
                <a16:creationId xmlns:a16="http://schemas.microsoft.com/office/drawing/2014/main" id="{C71197E9-F5DD-B446-BF0B-6A2CAB93B176}"/>
              </a:ext>
            </a:extLst>
          </p:cNvPr>
          <p:cNvSpPr/>
          <p:nvPr/>
        </p:nvSpPr>
        <p:spPr>
          <a:xfrm>
            <a:off x="529389" y="296863"/>
            <a:ext cx="11141243" cy="6264275"/>
          </a:xfrm>
          <a:prstGeom prst="roundRect">
            <a:avLst>
              <a:gd name="adj" fmla="val 366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14" name="任意形状 13">
            <a:extLst>
              <a:ext uri="{FF2B5EF4-FFF2-40B4-BE49-F238E27FC236}">
                <a16:creationId xmlns:a16="http://schemas.microsoft.com/office/drawing/2014/main" id="{238987CC-80CA-4F4D-8F50-16E4C69FBA32}"/>
              </a:ext>
            </a:extLst>
          </p:cNvPr>
          <p:cNvSpPr/>
          <p:nvPr/>
        </p:nvSpPr>
        <p:spPr>
          <a:xfrm>
            <a:off x="521368" y="5525670"/>
            <a:ext cx="831662" cy="1035467"/>
          </a:xfrm>
          <a:custGeom>
            <a:avLst/>
            <a:gdLst>
              <a:gd name="connsiteX0" fmla="*/ 0 w 831662"/>
              <a:gd name="connsiteY0" fmla="*/ 0 h 1035467"/>
              <a:gd name="connsiteX1" fmla="*/ 86162 w 831662"/>
              <a:gd name="connsiteY1" fmla="*/ 22154 h 1035467"/>
              <a:gd name="connsiteX2" fmla="*/ 831662 w 831662"/>
              <a:gd name="connsiteY2" fmla="*/ 1035467 h 1035467"/>
              <a:gd name="connsiteX3" fmla="*/ 831662 w 831662"/>
              <a:gd name="connsiteY3" fmla="*/ 1035467 h 1035467"/>
              <a:gd name="connsiteX4" fmla="*/ 578743 w 831662"/>
              <a:gd name="connsiteY4" fmla="*/ 1035467 h 1035467"/>
              <a:gd name="connsiteX5" fmla="*/ 578743 w 831662"/>
              <a:gd name="connsiteY5" fmla="*/ 1035466 h 1035467"/>
              <a:gd name="connsiteX6" fmla="*/ 10951 w 831662"/>
              <a:gd name="connsiteY6" fmla="*/ 263702 h 1035467"/>
              <a:gd name="connsiteX7" fmla="*/ 0 w 831662"/>
              <a:gd name="connsiteY7" fmla="*/ 260886 h 1035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1662" h="1035467">
                <a:moveTo>
                  <a:pt x="0" y="0"/>
                </a:moveTo>
                <a:lnTo>
                  <a:pt x="86162" y="22154"/>
                </a:lnTo>
                <a:cubicBezTo>
                  <a:pt x="518067" y="156491"/>
                  <a:pt x="831662" y="559357"/>
                  <a:pt x="831662" y="1035467"/>
                </a:cubicBezTo>
                <a:lnTo>
                  <a:pt x="831662" y="1035467"/>
                </a:lnTo>
                <a:lnTo>
                  <a:pt x="578743" y="1035467"/>
                </a:lnTo>
                <a:lnTo>
                  <a:pt x="578743" y="1035466"/>
                </a:lnTo>
                <a:cubicBezTo>
                  <a:pt x="578743" y="672849"/>
                  <a:pt x="339901" y="366016"/>
                  <a:pt x="10951" y="263702"/>
                </a:cubicBezTo>
                <a:lnTo>
                  <a:pt x="0" y="260886"/>
                </a:lnTo>
                <a:close/>
              </a:path>
            </a:pathLst>
          </a:custGeom>
          <a:solidFill>
            <a:srgbClr val="F2895E">
              <a:alpha val="2376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A2919E6A-BD06-614E-A1EB-C13C4ADB08E6}"/>
              </a:ext>
            </a:extLst>
          </p:cNvPr>
          <p:cNvSpPr/>
          <p:nvPr/>
        </p:nvSpPr>
        <p:spPr>
          <a:xfrm>
            <a:off x="11226125" y="5934034"/>
            <a:ext cx="923966" cy="923966"/>
          </a:xfrm>
          <a:prstGeom prst="ellipse">
            <a:avLst/>
          </a:prstGeom>
          <a:solidFill>
            <a:srgbClr val="E973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F3E255F0-9273-CA45-9AA8-FB249C4AF5D2}"/>
              </a:ext>
            </a:extLst>
          </p:cNvPr>
          <p:cNvSpPr/>
          <p:nvPr/>
        </p:nvSpPr>
        <p:spPr>
          <a:xfrm>
            <a:off x="116387" y="57232"/>
            <a:ext cx="1088358" cy="1088358"/>
          </a:xfrm>
          <a:prstGeom prst="ellipse">
            <a:avLst/>
          </a:prstGeom>
          <a:solidFill>
            <a:srgbClr val="F2895E">
              <a:alpha val="6131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454" name="任意形状 453">
            <a:extLst>
              <a:ext uri="{FF2B5EF4-FFF2-40B4-BE49-F238E27FC236}">
                <a16:creationId xmlns:a16="http://schemas.microsoft.com/office/drawing/2014/main" id="{DC3730B6-E1A9-154F-9DDD-E18CAAC395A3}"/>
              </a:ext>
            </a:extLst>
          </p:cNvPr>
          <p:cNvSpPr/>
          <p:nvPr/>
        </p:nvSpPr>
        <p:spPr>
          <a:xfrm>
            <a:off x="10913047" y="291769"/>
            <a:ext cx="757585" cy="794973"/>
          </a:xfrm>
          <a:custGeom>
            <a:avLst/>
            <a:gdLst>
              <a:gd name="connsiteX0" fmla="*/ 2933 w 757585"/>
              <a:gd name="connsiteY0" fmla="*/ 0 h 794973"/>
              <a:gd name="connsiteX1" fmla="*/ 528125 w 757585"/>
              <a:gd name="connsiteY1" fmla="*/ 0 h 794973"/>
              <a:gd name="connsiteX2" fmla="*/ 757585 w 757585"/>
              <a:gd name="connsiteY2" fmla="*/ 229460 h 794973"/>
              <a:gd name="connsiteX3" fmla="*/ 757585 w 757585"/>
              <a:gd name="connsiteY3" fmla="*/ 794973 h 794973"/>
              <a:gd name="connsiteX4" fmla="*/ 687972 w 757585"/>
              <a:gd name="connsiteY4" fmla="*/ 791458 h 794973"/>
              <a:gd name="connsiteX5" fmla="*/ 0 w 757585"/>
              <a:gd name="connsiteY5" fmla="*/ 29090 h 794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7585" h="794973">
                <a:moveTo>
                  <a:pt x="2933" y="0"/>
                </a:moveTo>
                <a:lnTo>
                  <a:pt x="528125" y="0"/>
                </a:lnTo>
                <a:cubicBezTo>
                  <a:pt x="654852" y="0"/>
                  <a:pt x="757585" y="102733"/>
                  <a:pt x="757585" y="229460"/>
                </a:cubicBezTo>
                <a:lnTo>
                  <a:pt x="757585" y="794973"/>
                </a:lnTo>
                <a:lnTo>
                  <a:pt x="687972" y="791458"/>
                </a:lnTo>
                <a:cubicBezTo>
                  <a:pt x="301548" y="752214"/>
                  <a:pt x="0" y="425867"/>
                  <a:pt x="0" y="29090"/>
                </a:cubicBezTo>
                <a:close/>
              </a:path>
            </a:pathLst>
          </a:custGeom>
          <a:solidFill>
            <a:srgbClr val="E973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103" name="文本框 102">
            <a:extLst>
              <a:ext uri="{FF2B5EF4-FFF2-40B4-BE49-F238E27FC236}">
                <a16:creationId xmlns:a16="http://schemas.microsoft.com/office/drawing/2014/main" id="{F0C6DF79-A8D3-0342-9268-40D65A582C67}"/>
              </a:ext>
            </a:extLst>
          </p:cNvPr>
          <p:cNvSpPr txBox="1"/>
          <p:nvPr/>
        </p:nvSpPr>
        <p:spPr>
          <a:xfrm>
            <a:off x="5264502" y="622370"/>
            <a:ext cx="16629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pc="100" dirty="0">
                <a:solidFill>
                  <a:srgbClr val="413C41"/>
                </a:solidFill>
                <a:latin typeface="Source Han Serif CN SemiBold" panose="02020400000000000000" pitchFamily="18" charset="-128"/>
                <a:ea typeface="Source Han Serif CN SemiBold" panose="02020400000000000000" pitchFamily="18" charset="-128"/>
              </a:rPr>
              <a:t>教学</a:t>
            </a:r>
            <a:r>
              <a:rPr lang="zh-CN" altLang="en-US" sz="2800" b="1" spc="100" dirty="0">
                <a:solidFill>
                  <a:srgbClr val="E9734C"/>
                </a:solidFill>
                <a:latin typeface="Source Han Serif CN SemiBold" panose="02020400000000000000" pitchFamily="18" charset="-128"/>
                <a:ea typeface="Source Han Serif CN SemiBold" panose="02020400000000000000" pitchFamily="18" charset="-128"/>
              </a:rPr>
              <a:t>反思</a:t>
            </a:r>
          </a:p>
        </p:txBody>
      </p:sp>
      <p:sp>
        <p:nvSpPr>
          <p:cNvPr id="104" name="文本框 103">
            <a:extLst>
              <a:ext uri="{FF2B5EF4-FFF2-40B4-BE49-F238E27FC236}">
                <a16:creationId xmlns:a16="http://schemas.microsoft.com/office/drawing/2014/main" id="{C3E92FB4-0317-614A-A2CA-5C65658CB20A}"/>
              </a:ext>
            </a:extLst>
          </p:cNvPr>
          <p:cNvSpPr txBox="1"/>
          <p:nvPr/>
        </p:nvSpPr>
        <p:spPr>
          <a:xfrm>
            <a:off x="4521344" y="1132800"/>
            <a:ext cx="31493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spc="100" dirty="0">
                <a:solidFill>
                  <a:srgbClr val="413C41">
                    <a:alpha val="85000"/>
                  </a:srgbClr>
                </a:solidFill>
                <a:latin typeface="Source Han Serif CN Light" panose="02020400000000000000" pitchFamily="18" charset="-128"/>
                <a:ea typeface="Source Han Serif CN Light" panose="02020400000000000000" pitchFamily="18" charset="-128"/>
              </a:rPr>
              <a:t>REFLECTION ON TEACHING</a:t>
            </a:r>
          </a:p>
        </p:txBody>
      </p:sp>
      <p:sp>
        <p:nvSpPr>
          <p:cNvPr id="699" name="矩形 698">
            <a:extLst>
              <a:ext uri="{FF2B5EF4-FFF2-40B4-BE49-F238E27FC236}">
                <a16:creationId xmlns:a16="http://schemas.microsoft.com/office/drawing/2014/main" id="{A66D41A9-D949-2A49-96B4-F754864B243F}"/>
              </a:ext>
            </a:extLst>
          </p:cNvPr>
          <p:cNvSpPr/>
          <p:nvPr/>
        </p:nvSpPr>
        <p:spPr>
          <a:xfrm>
            <a:off x="945584" y="2896004"/>
            <a:ext cx="3505199" cy="9053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spc="100" dirty="0">
                <a:solidFill>
                  <a:srgbClr val="2D3236">
                    <a:alpha val="75000"/>
                  </a:srgbClr>
                </a:solidFill>
                <a:latin typeface="Source Han Serif CN Light" panose="02020400000000000000" pitchFamily="18" charset="-128"/>
                <a:ea typeface="Source Han Serif CN Light" panose="02020400000000000000" pitchFamily="18" charset="-128"/>
              </a:rPr>
              <a:t>将教学过程中达到预先设计的教学目的、引起教学 共振效应的做法</a:t>
            </a:r>
            <a:r>
              <a:rPr lang="en-US" altLang="zh-CN" sz="1400" spc="100" dirty="0">
                <a:solidFill>
                  <a:srgbClr val="2D3236">
                    <a:alpha val="75000"/>
                  </a:srgbClr>
                </a:solidFill>
                <a:latin typeface="Source Han Serif CN Light" panose="02020400000000000000" pitchFamily="18" charset="-128"/>
                <a:ea typeface="Source Han Serif CN Light" panose="02020400000000000000" pitchFamily="18" charset="-128"/>
              </a:rPr>
              <a:t>;</a:t>
            </a:r>
            <a:r>
              <a:rPr lang="zh-CN" altLang="en-US" sz="1400" spc="100" dirty="0">
                <a:solidFill>
                  <a:srgbClr val="2D3236">
                    <a:alpha val="75000"/>
                  </a:srgbClr>
                </a:solidFill>
                <a:latin typeface="Source Han Serif CN Light" panose="02020400000000000000" pitchFamily="18" charset="-128"/>
                <a:ea typeface="Source Han Serif CN Light" panose="02020400000000000000" pitchFamily="18" charset="-128"/>
              </a:rPr>
              <a:t>课堂教学中临时应变得当的措施</a:t>
            </a:r>
            <a:endParaRPr lang="en-US" altLang="zh-CN" sz="1400" spc="100" dirty="0">
              <a:solidFill>
                <a:srgbClr val="2D3236">
                  <a:alpha val="75000"/>
                </a:srgbClr>
              </a:solidFill>
              <a:latin typeface="Source Han Serif CN Light" panose="02020400000000000000" pitchFamily="18" charset="-128"/>
              <a:ea typeface="Source Han Serif CN Light" panose="02020400000000000000" pitchFamily="18" charset="-128"/>
            </a:endParaRPr>
          </a:p>
        </p:txBody>
      </p:sp>
      <p:sp>
        <p:nvSpPr>
          <p:cNvPr id="700" name="文本框 699">
            <a:extLst>
              <a:ext uri="{FF2B5EF4-FFF2-40B4-BE49-F238E27FC236}">
                <a16:creationId xmlns:a16="http://schemas.microsoft.com/office/drawing/2014/main" id="{AE47EF13-1F4B-324D-A968-7E345234F448}"/>
              </a:ext>
            </a:extLst>
          </p:cNvPr>
          <p:cNvSpPr txBox="1"/>
          <p:nvPr/>
        </p:nvSpPr>
        <p:spPr>
          <a:xfrm>
            <a:off x="2039322" y="2162514"/>
            <a:ext cx="1317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spc="100" dirty="0">
                <a:solidFill>
                  <a:srgbClr val="2D3236"/>
                </a:solidFill>
                <a:latin typeface="Source Han Serif CN SemiBold" panose="02020400000000000000" pitchFamily="18" charset="-128"/>
                <a:ea typeface="Source Han Serif CN SemiBold" panose="02020400000000000000" pitchFamily="18" charset="-128"/>
              </a:rPr>
              <a:t>教学</a:t>
            </a:r>
            <a:r>
              <a:rPr lang="zh-CN" altLang="en-US" b="1" spc="100" dirty="0">
                <a:solidFill>
                  <a:srgbClr val="E9734C"/>
                </a:solidFill>
                <a:latin typeface="Source Han Serif CN SemiBold" panose="02020400000000000000" pitchFamily="18" charset="-128"/>
                <a:ea typeface="Source Han Serif CN SemiBold" panose="02020400000000000000" pitchFamily="18" charset="-128"/>
              </a:rPr>
              <a:t>反思</a:t>
            </a:r>
          </a:p>
        </p:txBody>
      </p:sp>
      <p:sp>
        <p:nvSpPr>
          <p:cNvPr id="701" name="矩形 700">
            <a:extLst>
              <a:ext uri="{FF2B5EF4-FFF2-40B4-BE49-F238E27FC236}">
                <a16:creationId xmlns:a16="http://schemas.microsoft.com/office/drawing/2014/main" id="{E7EF6720-8720-8C4A-B979-7DE1B371672F}"/>
              </a:ext>
            </a:extLst>
          </p:cNvPr>
          <p:cNvSpPr/>
          <p:nvPr/>
        </p:nvSpPr>
        <p:spPr>
          <a:xfrm>
            <a:off x="1203710" y="2505386"/>
            <a:ext cx="298894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spc="100" dirty="0">
                <a:solidFill>
                  <a:srgbClr val="413C41">
                    <a:alpha val="85000"/>
                  </a:srgbClr>
                </a:solidFill>
                <a:latin typeface="Source Han Serif CN Light" panose="02020400000000000000" pitchFamily="18" charset="-128"/>
                <a:ea typeface="Source Han Serif CN Light" panose="02020400000000000000" pitchFamily="18" charset="-128"/>
              </a:rPr>
              <a:t>REFLECTION ON TEACHING</a:t>
            </a:r>
          </a:p>
        </p:txBody>
      </p:sp>
      <p:sp>
        <p:nvSpPr>
          <p:cNvPr id="705" name="矩形 704">
            <a:extLst>
              <a:ext uri="{FF2B5EF4-FFF2-40B4-BE49-F238E27FC236}">
                <a16:creationId xmlns:a16="http://schemas.microsoft.com/office/drawing/2014/main" id="{4E653534-1A3D-DA48-BB58-1712BCECE297}"/>
              </a:ext>
            </a:extLst>
          </p:cNvPr>
          <p:cNvSpPr/>
          <p:nvPr/>
        </p:nvSpPr>
        <p:spPr>
          <a:xfrm>
            <a:off x="7889591" y="2813384"/>
            <a:ext cx="3505199" cy="9053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spc="100" dirty="0">
                <a:solidFill>
                  <a:srgbClr val="2D3236">
                    <a:alpha val="75000"/>
                  </a:srgbClr>
                </a:solidFill>
                <a:latin typeface="Source Han Serif CN Light" panose="02020400000000000000" pitchFamily="18" charset="-128"/>
                <a:ea typeface="Source Han Serif CN Light" panose="02020400000000000000" pitchFamily="18" charset="-128"/>
              </a:rPr>
              <a:t>反思确定内容、阶段及具体实施方法对学生的需要和满足这些需要的具体目标，以及达到这些目标所需要的教学策略</a:t>
            </a:r>
            <a:endParaRPr lang="en-US" altLang="zh-CN" sz="1400" spc="100" dirty="0">
              <a:solidFill>
                <a:srgbClr val="2D3236">
                  <a:alpha val="75000"/>
                </a:srgbClr>
              </a:solidFill>
              <a:latin typeface="Source Han Serif CN Light" panose="02020400000000000000" pitchFamily="18" charset="-128"/>
              <a:ea typeface="Source Han Serif CN Light" panose="02020400000000000000" pitchFamily="18" charset="-128"/>
            </a:endParaRPr>
          </a:p>
        </p:txBody>
      </p:sp>
      <p:sp>
        <p:nvSpPr>
          <p:cNvPr id="706" name="文本框 705">
            <a:extLst>
              <a:ext uri="{FF2B5EF4-FFF2-40B4-BE49-F238E27FC236}">
                <a16:creationId xmlns:a16="http://schemas.microsoft.com/office/drawing/2014/main" id="{ABDED9CF-4410-8D41-83B2-D8A89C7112CA}"/>
              </a:ext>
            </a:extLst>
          </p:cNvPr>
          <p:cNvSpPr txBox="1"/>
          <p:nvPr/>
        </p:nvSpPr>
        <p:spPr>
          <a:xfrm>
            <a:off x="8983329" y="2079894"/>
            <a:ext cx="1317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spc="100" dirty="0">
                <a:solidFill>
                  <a:srgbClr val="2D3236"/>
                </a:solidFill>
                <a:latin typeface="Source Han Serif CN SemiBold" panose="02020400000000000000" pitchFamily="18" charset="-128"/>
                <a:ea typeface="Source Han Serif CN SemiBold" panose="02020400000000000000" pitchFamily="18" charset="-128"/>
              </a:rPr>
              <a:t>教学</a:t>
            </a:r>
            <a:r>
              <a:rPr lang="zh-CN" altLang="en-US" b="1" spc="100" dirty="0">
                <a:solidFill>
                  <a:srgbClr val="E9734C"/>
                </a:solidFill>
                <a:latin typeface="Source Han Serif CN SemiBold" panose="02020400000000000000" pitchFamily="18" charset="-128"/>
                <a:ea typeface="Source Han Serif CN SemiBold" panose="02020400000000000000" pitchFamily="18" charset="-128"/>
              </a:rPr>
              <a:t>反思</a:t>
            </a:r>
          </a:p>
        </p:txBody>
      </p:sp>
      <p:sp>
        <p:nvSpPr>
          <p:cNvPr id="707" name="矩形 706">
            <a:extLst>
              <a:ext uri="{FF2B5EF4-FFF2-40B4-BE49-F238E27FC236}">
                <a16:creationId xmlns:a16="http://schemas.microsoft.com/office/drawing/2014/main" id="{29FEBC02-09DE-F548-9F4D-72547C50576B}"/>
              </a:ext>
            </a:extLst>
          </p:cNvPr>
          <p:cNvSpPr/>
          <p:nvPr/>
        </p:nvSpPr>
        <p:spPr>
          <a:xfrm>
            <a:off x="8147717" y="2422766"/>
            <a:ext cx="298894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spc="100" dirty="0">
                <a:solidFill>
                  <a:srgbClr val="413C41">
                    <a:alpha val="85000"/>
                  </a:srgbClr>
                </a:solidFill>
                <a:latin typeface="Source Han Serif CN Light" panose="02020400000000000000" pitchFamily="18" charset="-128"/>
                <a:ea typeface="Source Han Serif CN Light" panose="02020400000000000000" pitchFamily="18" charset="-128"/>
              </a:rPr>
              <a:t>REFLECTION ON TEACHING</a:t>
            </a:r>
          </a:p>
        </p:txBody>
      </p:sp>
      <p:sp>
        <p:nvSpPr>
          <p:cNvPr id="702" name="矩形 701">
            <a:extLst>
              <a:ext uri="{FF2B5EF4-FFF2-40B4-BE49-F238E27FC236}">
                <a16:creationId xmlns:a16="http://schemas.microsoft.com/office/drawing/2014/main" id="{D5C97CEB-9CA8-8540-927F-5343A10F3401}"/>
              </a:ext>
            </a:extLst>
          </p:cNvPr>
          <p:cNvSpPr/>
          <p:nvPr/>
        </p:nvSpPr>
        <p:spPr>
          <a:xfrm>
            <a:off x="4343401" y="5116921"/>
            <a:ext cx="3505199" cy="9053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spc="100" dirty="0">
                <a:solidFill>
                  <a:srgbClr val="2D3236">
                    <a:alpha val="75000"/>
                  </a:srgbClr>
                </a:solidFill>
                <a:latin typeface="Source Han Serif CN Light" panose="02020400000000000000" pitchFamily="18" charset="-128"/>
                <a:ea typeface="Source Han Serif CN Light" panose="02020400000000000000" pitchFamily="18" charset="-128"/>
              </a:rPr>
              <a:t>教学反思还要对对本学科、本册教材、本单元、本课时进行教学计划时列出反思的关键项目</a:t>
            </a:r>
            <a:endParaRPr lang="en-US" altLang="zh-CN" sz="1400" spc="100" dirty="0">
              <a:solidFill>
                <a:srgbClr val="2D3236">
                  <a:alpha val="75000"/>
                </a:srgbClr>
              </a:solidFill>
              <a:latin typeface="Source Han Serif CN Light" panose="02020400000000000000" pitchFamily="18" charset="-128"/>
              <a:ea typeface="Source Han Serif CN Light" panose="02020400000000000000" pitchFamily="18" charset="-128"/>
            </a:endParaRPr>
          </a:p>
        </p:txBody>
      </p:sp>
      <p:sp>
        <p:nvSpPr>
          <p:cNvPr id="703" name="文本框 702">
            <a:extLst>
              <a:ext uri="{FF2B5EF4-FFF2-40B4-BE49-F238E27FC236}">
                <a16:creationId xmlns:a16="http://schemas.microsoft.com/office/drawing/2014/main" id="{1EF34E52-7D88-0342-841B-F5AEEC873705}"/>
              </a:ext>
            </a:extLst>
          </p:cNvPr>
          <p:cNvSpPr txBox="1"/>
          <p:nvPr/>
        </p:nvSpPr>
        <p:spPr>
          <a:xfrm>
            <a:off x="5437139" y="4383431"/>
            <a:ext cx="1317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spc="100" dirty="0">
                <a:solidFill>
                  <a:srgbClr val="2D3236"/>
                </a:solidFill>
                <a:latin typeface="Source Han Serif CN SemiBold" panose="02020400000000000000" pitchFamily="18" charset="-128"/>
                <a:ea typeface="Source Han Serif CN SemiBold" panose="02020400000000000000" pitchFamily="18" charset="-128"/>
              </a:rPr>
              <a:t>教学</a:t>
            </a:r>
            <a:r>
              <a:rPr lang="zh-CN" altLang="en-US" b="1" spc="100" dirty="0">
                <a:solidFill>
                  <a:srgbClr val="E9734C"/>
                </a:solidFill>
                <a:latin typeface="Source Han Serif CN SemiBold" panose="02020400000000000000" pitchFamily="18" charset="-128"/>
                <a:ea typeface="Source Han Serif CN SemiBold" panose="02020400000000000000" pitchFamily="18" charset="-128"/>
              </a:rPr>
              <a:t>反思</a:t>
            </a:r>
          </a:p>
        </p:txBody>
      </p:sp>
      <p:sp>
        <p:nvSpPr>
          <p:cNvPr id="704" name="矩形 703">
            <a:extLst>
              <a:ext uri="{FF2B5EF4-FFF2-40B4-BE49-F238E27FC236}">
                <a16:creationId xmlns:a16="http://schemas.microsoft.com/office/drawing/2014/main" id="{660250F6-CC13-1645-A7D9-392C4B6C5E12}"/>
              </a:ext>
            </a:extLst>
          </p:cNvPr>
          <p:cNvSpPr/>
          <p:nvPr/>
        </p:nvSpPr>
        <p:spPr>
          <a:xfrm>
            <a:off x="4601527" y="4726303"/>
            <a:ext cx="298894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spc="100" dirty="0">
                <a:solidFill>
                  <a:srgbClr val="413C41">
                    <a:alpha val="85000"/>
                  </a:srgbClr>
                </a:solidFill>
                <a:latin typeface="Source Han Serif CN Light" panose="02020400000000000000" pitchFamily="18" charset="-128"/>
                <a:ea typeface="Source Han Serif CN Light" panose="02020400000000000000" pitchFamily="18" charset="-128"/>
              </a:rPr>
              <a:t>REFLECTION ON TEACHING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E4C1BAC6-BBB9-594E-AF76-D5471CE0F94D}"/>
              </a:ext>
            </a:extLst>
          </p:cNvPr>
          <p:cNvGrpSpPr/>
          <p:nvPr/>
        </p:nvGrpSpPr>
        <p:grpSpPr>
          <a:xfrm>
            <a:off x="4755298" y="1557150"/>
            <a:ext cx="2681405" cy="2677708"/>
            <a:chOff x="4755296" y="1557150"/>
            <a:chExt cx="2681405" cy="2677708"/>
          </a:xfrm>
        </p:grpSpPr>
        <p:sp>
          <p:nvSpPr>
            <p:cNvPr id="698" name="图形 1">
              <a:extLst>
                <a:ext uri="{FF2B5EF4-FFF2-40B4-BE49-F238E27FC236}">
                  <a16:creationId xmlns:a16="http://schemas.microsoft.com/office/drawing/2014/main" id="{08539351-51FD-5D45-AC4E-E3ACE9455A88}"/>
                </a:ext>
              </a:extLst>
            </p:cNvPr>
            <p:cNvSpPr/>
            <p:nvPr/>
          </p:nvSpPr>
          <p:spPr>
            <a:xfrm>
              <a:off x="4916267" y="1717899"/>
              <a:ext cx="2359463" cy="2356210"/>
            </a:xfrm>
            <a:custGeom>
              <a:avLst/>
              <a:gdLst>
                <a:gd name="connsiteX0" fmla="*/ 2611352 w 2611352"/>
                <a:gd name="connsiteY0" fmla="*/ 1303875 h 2607750"/>
                <a:gd name="connsiteX1" fmla="*/ 1305676 w 2611352"/>
                <a:gd name="connsiteY1" fmla="*/ 2607750 h 2607750"/>
                <a:gd name="connsiteX2" fmla="*/ 0 w 2611352"/>
                <a:gd name="connsiteY2" fmla="*/ 1303875 h 2607750"/>
                <a:gd name="connsiteX3" fmla="*/ 1305676 w 2611352"/>
                <a:gd name="connsiteY3" fmla="*/ 0 h 2607750"/>
                <a:gd name="connsiteX4" fmla="*/ 2611352 w 2611352"/>
                <a:gd name="connsiteY4" fmla="*/ 1303875 h 2607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11352" h="2607750">
                  <a:moveTo>
                    <a:pt x="2611352" y="1303875"/>
                  </a:moveTo>
                  <a:cubicBezTo>
                    <a:pt x="2611352" y="2023985"/>
                    <a:pt x="2026781" y="2607750"/>
                    <a:pt x="1305676" y="2607750"/>
                  </a:cubicBezTo>
                  <a:cubicBezTo>
                    <a:pt x="584571" y="2607750"/>
                    <a:pt x="0" y="2023985"/>
                    <a:pt x="0" y="1303875"/>
                  </a:cubicBezTo>
                  <a:cubicBezTo>
                    <a:pt x="0" y="583765"/>
                    <a:pt x="584571" y="0"/>
                    <a:pt x="1305676" y="0"/>
                  </a:cubicBezTo>
                  <a:cubicBezTo>
                    <a:pt x="2026781" y="0"/>
                    <a:pt x="2611352" y="583765"/>
                    <a:pt x="2611352" y="1303875"/>
                  </a:cubicBezTo>
                  <a:close/>
                </a:path>
              </a:pathLst>
            </a:custGeom>
            <a:solidFill>
              <a:srgbClr val="E9734C"/>
            </a:solidFill>
            <a:ln w="371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grpSp>
          <p:nvGrpSpPr>
            <p:cNvPr id="202" name="组合 201">
              <a:extLst>
                <a:ext uri="{FF2B5EF4-FFF2-40B4-BE49-F238E27FC236}">
                  <a16:creationId xmlns:a16="http://schemas.microsoft.com/office/drawing/2014/main" id="{A368849B-7935-DD4B-B105-3E14F1BBA14E}"/>
                </a:ext>
              </a:extLst>
            </p:cNvPr>
            <p:cNvGrpSpPr/>
            <p:nvPr/>
          </p:nvGrpSpPr>
          <p:grpSpPr>
            <a:xfrm>
              <a:off x="5467219" y="1909669"/>
              <a:ext cx="1257558" cy="1972671"/>
              <a:chOff x="745335" y="227464"/>
              <a:chExt cx="1325234" cy="2078831"/>
            </a:xfrm>
          </p:grpSpPr>
          <p:sp>
            <p:nvSpPr>
              <p:cNvPr id="203" name="图形 18">
                <a:extLst>
                  <a:ext uri="{FF2B5EF4-FFF2-40B4-BE49-F238E27FC236}">
                    <a16:creationId xmlns:a16="http://schemas.microsoft.com/office/drawing/2014/main" id="{AE34E0A1-6AE4-6943-B1C8-0E5732A85470}"/>
                  </a:ext>
                </a:extLst>
              </p:cNvPr>
              <p:cNvSpPr/>
              <p:nvPr/>
            </p:nvSpPr>
            <p:spPr>
              <a:xfrm>
                <a:off x="1335970" y="1921323"/>
                <a:ext cx="352533" cy="198080"/>
              </a:xfrm>
              <a:custGeom>
                <a:avLst/>
                <a:gdLst>
                  <a:gd name="connsiteX0" fmla="*/ 352534 w 352533"/>
                  <a:gd name="connsiteY0" fmla="*/ 118275 h 198080"/>
                  <a:gd name="connsiteX1" fmla="*/ 321919 w 352533"/>
                  <a:gd name="connsiteY1" fmla="*/ 198081 h 198080"/>
                  <a:gd name="connsiteX2" fmla="*/ 0 w 352533"/>
                  <a:gd name="connsiteY2" fmla="*/ 117788 h 198080"/>
                  <a:gd name="connsiteX3" fmla="*/ 45183 w 352533"/>
                  <a:gd name="connsiteY3" fmla="*/ 0 h 198080"/>
                  <a:gd name="connsiteX4" fmla="*/ 352534 w 352533"/>
                  <a:gd name="connsiteY4" fmla="*/ 118275 h 198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2533" h="198080">
                    <a:moveTo>
                      <a:pt x="352534" y="118275"/>
                    </a:moveTo>
                    <a:lnTo>
                      <a:pt x="321919" y="198081"/>
                    </a:lnTo>
                    <a:lnTo>
                      <a:pt x="0" y="117788"/>
                    </a:lnTo>
                    <a:lnTo>
                      <a:pt x="45183" y="0"/>
                    </a:lnTo>
                    <a:lnTo>
                      <a:pt x="352534" y="118275"/>
                    </a:lnTo>
                    <a:close/>
                  </a:path>
                </a:pathLst>
              </a:custGeom>
              <a:solidFill>
                <a:srgbClr val="FFB7B7"/>
              </a:solidFill>
              <a:ln w="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/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204" name="图形 18">
                <a:extLst>
                  <a:ext uri="{FF2B5EF4-FFF2-40B4-BE49-F238E27FC236}">
                    <a16:creationId xmlns:a16="http://schemas.microsoft.com/office/drawing/2014/main" id="{B6991DAD-D202-DD41-A356-F9563C75A098}"/>
                  </a:ext>
                </a:extLst>
              </p:cNvPr>
              <p:cNvSpPr/>
              <p:nvPr/>
            </p:nvSpPr>
            <p:spPr>
              <a:xfrm>
                <a:off x="1602848" y="2009231"/>
                <a:ext cx="170705" cy="297064"/>
              </a:xfrm>
              <a:custGeom>
                <a:avLst/>
                <a:gdLst>
                  <a:gd name="connsiteX0" fmla="*/ 170430 w 170705"/>
                  <a:gd name="connsiteY0" fmla="*/ 39582 h 297064"/>
                  <a:gd name="connsiteX1" fmla="*/ 71715 w 170705"/>
                  <a:gd name="connsiteY1" fmla="*/ 296914 h 297064"/>
                  <a:gd name="connsiteX2" fmla="*/ 68463 w 170705"/>
                  <a:gd name="connsiteY2" fmla="*/ 295663 h 297064"/>
                  <a:gd name="connsiteX3" fmla="*/ 6877 w 170705"/>
                  <a:gd name="connsiteY3" fmla="*/ 157021 h 297064"/>
                  <a:gd name="connsiteX4" fmla="*/ 6881 w 170705"/>
                  <a:gd name="connsiteY4" fmla="*/ 157018 h 297064"/>
                  <a:gd name="connsiteX5" fmla="*/ 67172 w 170705"/>
                  <a:gd name="connsiteY5" fmla="*/ -150 h 297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0705" h="297064">
                    <a:moveTo>
                      <a:pt x="170430" y="39582"/>
                    </a:moveTo>
                    <a:lnTo>
                      <a:pt x="71715" y="296914"/>
                    </a:lnTo>
                    <a:lnTo>
                      <a:pt x="68463" y="295663"/>
                    </a:lnTo>
                    <a:cubicBezTo>
                      <a:pt x="13235" y="274408"/>
                      <a:pt x="-14337" y="212341"/>
                      <a:pt x="6877" y="157021"/>
                    </a:cubicBezTo>
                    <a:lnTo>
                      <a:pt x="6881" y="157018"/>
                    </a:lnTo>
                    <a:lnTo>
                      <a:pt x="67172" y="-150"/>
                    </a:lnTo>
                    <a:close/>
                  </a:path>
                </a:pathLst>
              </a:custGeom>
              <a:solidFill>
                <a:srgbClr val="2F2E41"/>
              </a:solidFill>
              <a:ln w="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/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205" name="图形 18">
                <a:extLst>
                  <a:ext uri="{FF2B5EF4-FFF2-40B4-BE49-F238E27FC236}">
                    <a16:creationId xmlns:a16="http://schemas.microsoft.com/office/drawing/2014/main" id="{6F1587CE-1AF5-7741-A244-ADD852686D1C}"/>
                  </a:ext>
                </a:extLst>
              </p:cNvPr>
              <p:cNvSpPr/>
              <p:nvPr/>
            </p:nvSpPr>
            <p:spPr>
              <a:xfrm>
                <a:off x="1052087" y="1040350"/>
                <a:ext cx="172594" cy="502788"/>
              </a:xfrm>
              <a:custGeom>
                <a:avLst/>
                <a:gdLst>
                  <a:gd name="connsiteX0" fmla="*/ 146973 w 172594"/>
                  <a:gd name="connsiteY0" fmla="*/ -150 h 502788"/>
                  <a:gd name="connsiteX1" fmla="*/ 6685 w 172594"/>
                  <a:gd name="connsiteY1" fmla="*/ 13005 h 502788"/>
                  <a:gd name="connsiteX2" fmla="*/ -276 w 172594"/>
                  <a:gd name="connsiteY2" fmla="*/ 431066 h 502788"/>
                  <a:gd name="connsiteX3" fmla="*/ 83374 w 172594"/>
                  <a:gd name="connsiteY3" fmla="*/ 502450 h 502788"/>
                  <a:gd name="connsiteX4" fmla="*/ 172319 w 172594"/>
                  <a:gd name="connsiteY4" fmla="*/ 496310 h 502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2594" h="502788">
                    <a:moveTo>
                      <a:pt x="146973" y="-150"/>
                    </a:moveTo>
                    <a:lnTo>
                      <a:pt x="6685" y="13005"/>
                    </a:lnTo>
                    <a:lnTo>
                      <a:pt x="-276" y="431066"/>
                    </a:lnTo>
                    <a:cubicBezTo>
                      <a:pt x="3590" y="473680"/>
                      <a:pt x="40750" y="505388"/>
                      <a:pt x="83374" y="502450"/>
                    </a:cubicBezTo>
                    <a:lnTo>
                      <a:pt x="172319" y="496310"/>
                    </a:lnTo>
                    <a:close/>
                  </a:path>
                </a:pathLst>
              </a:custGeom>
              <a:solidFill>
                <a:srgbClr val="E5E5E5"/>
              </a:solidFill>
              <a:ln w="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/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206" name="图形 18">
                <a:extLst>
                  <a:ext uri="{FF2B5EF4-FFF2-40B4-BE49-F238E27FC236}">
                    <a16:creationId xmlns:a16="http://schemas.microsoft.com/office/drawing/2014/main" id="{9E4D0E0D-978B-614D-9C12-4072BCE5C8E6}"/>
                  </a:ext>
                </a:extLst>
              </p:cNvPr>
              <p:cNvSpPr/>
              <p:nvPr/>
            </p:nvSpPr>
            <p:spPr>
              <a:xfrm>
                <a:off x="1592236" y="1018537"/>
                <a:ext cx="159633" cy="496829"/>
              </a:xfrm>
              <a:custGeom>
                <a:avLst/>
                <a:gdLst>
                  <a:gd name="connsiteX0" fmla="*/ 101400 w 159633"/>
                  <a:gd name="connsiteY0" fmla="*/ 1087 h 496829"/>
                  <a:gd name="connsiteX1" fmla="*/ 5412 w 159633"/>
                  <a:gd name="connsiteY1" fmla="*/ -150 h 496829"/>
                  <a:gd name="connsiteX2" fmla="*/ -276 w 159633"/>
                  <a:gd name="connsiteY2" fmla="*/ 496592 h 496829"/>
                  <a:gd name="connsiteX3" fmla="*/ -276 w 159633"/>
                  <a:gd name="connsiteY3" fmla="*/ 496592 h 496829"/>
                  <a:gd name="connsiteX4" fmla="*/ 159273 w 159633"/>
                  <a:gd name="connsiteY4" fmla="*/ 347115 h 496829"/>
                  <a:gd name="connsiteX5" fmla="*/ 159243 w 159633"/>
                  <a:gd name="connsiteY5" fmla="*/ 335976 h 4968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9633" h="496829">
                    <a:moveTo>
                      <a:pt x="101400" y="1087"/>
                    </a:moveTo>
                    <a:lnTo>
                      <a:pt x="5412" y="-150"/>
                    </a:lnTo>
                    <a:lnTo>
                      <a:pt x="-276" y="496592"/>
                    </a:lnTo>
                    <a:lnTo>
                      <a:pt x="-276" y="496592"/>
                    </a:lnTo>
                    <a:cubicBezTo>
                      <a:pt x="84994" y="499440"/>
                      <a:pt x="156429" y="432516"/>
                      <a:pt x="159273" y="347115"/>
                    </a:cubicBezTo>
                    <a:cubicBezTo>
                      <a:pt x="159397" y="343401"/>
                      <a:pt x="159385" y="339686"/>
                      <a:pt x="159243" y="335976"/>
                    </a:cubicBezTo>
                    <a:close/>
                  </a:path>
                </a:pathLst>
              </a:custGeom>
              <a:solidFill>
                <a:srgbClr val="E5E5E5"/>
              </a:solidFill>
              <a:ln w="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/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207" name="图形 18">
                <a:extLst>
                  <a:ext uri="{FF2B5EF4-FFF2-40B4-BE49-F238E27FC236}">
                    <a16:creationId xmlns:a16="http://schemas.microsoft.com/office/drawing/2014/main" id="{2EE9C434-61B2-2544-9DDE-98C5383C9D7D}"/>
                  </a:ext>
                </a:extLst>
              </p:cNvPr>
              <p:cNvSpPr/>
              <p:nvPr/>
            </p:nvSpPr>
            <p:spPr>
              <a:xfrm>
                <a:off x="1105647" y="1622922"/>
                <a:ext cx="562007" cy="348909"/>
              </a:xfrm>
              <a:custGeom>
                <a:avLst/>
                <a:gdLst>
                  <a:gd name="connsiteX0" fmla="*/ 31015 w 562007"/>
                  <a:gd name="connsiteY0" fmla="*/ 68676 h 348909"/>
                  <a:gd name="connsiteX1" fmla="*/ 21139 w 562007"/>
                  <a:gd name="connsiteY1" fmla="*/ 111245 h 348909"/>
                  <a:gd name="connsiteX2" fmla="*/ 4389 w 562007"/>
                  <a:gd name="connsiteY2" fmla="*/ 151285 h 348909"/>
                  <a:gd name="connsiteX3" fmla="*/ 41100 w 562007"/>
                  <a:gd name="connsiteY3" fmla="*/ 278109 h 348909"/>
                  <a:gd name="connsiteX4" fmla="*/ 141844 w 562007"/>
                  <a:gd name="connsiteY4" fmla="*/ 338024 h 348909"/>
                  <a:gd name="connsiteX5" fmla="*/ 228419 w 562007"/>
                  <a:gd name="connsiteY5" fmla="*/ 347135 h 348909"/>
                  <a:gd name="connsiteX6" fmla="*/ 467673 w 562007"/>
                  <a:gd name="connsiteY6" fmla="*/ 326413 h 348909"/>
                  <a:gd name="connsiteX7" fmla="*/ 537185 w 562007"/>
                  <a:gd name="connsiteY7" fmla="*/ 294787 h 348909"/>
                  <a:gd name="connsiteX8" fmla="*/ 555218 w 562007"/>
                  <a:gd name="connsiteY8" fmla="*/ 280564 h 348909"/>
                  <a:gd name="connsiteX9" fmla="*/ 561730 w 562007"/>
                  <a:gd name="connsiteY9" fmla="*/ 251386 h 348909"/>
                  <a:gd name="connsiteX10" fmla="*/ 556285 w 562007"/>
                  <a:gd name="connsiteY10" fmla="*/ 149103 h 348909"/>
                  <a:gd name="connsiteX11" fmla="*/ 558987 w 562007"/>
                  <a:gd name="connsiteY11" fmla="*/ 92468 h 348909"/>
                  <a:gd name="connsiteX12" fmla="*/ 479263 w 562007"/>
                  <a:gd name="connsiteY12" fmla="*/ 2471 h 348909"/>
                  <a:gd name="connsiteX13" fmla="*/ 413176 w 562007"/>
                  <a:gd name="connsiteY13" fmla="*/ 2475 h 348909"/>
                  <a:gd name="connsiteX14" fmla="*/ 241188 w 562007"/>
                  <a:gd name="connsiteY14" fmla="*/ 10177 h 348909"/>
                  <a:gd name="connsiteX15" fmla="*/ 65825 w 562007"/>
                  <a:gd name="connsiteY15" fmla="*/ -104 h 348909"/>
                  <a:gd name="connsiteX16" fmla="*/ 43413 w 562007"/>
                  <a:gd name="connsiteY16" fmla="*/ 21684 h 348909"/>
                  <a:gd name="connsiteX17" fmla="*/ 31015 w 562007"/>
                  <a:gd name="connsiteY17" fmla="*/ 68676 h 348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562007" h="348909">
                    <a:moveTo>
                      <a:pt x="31015" y="68676"/>
                    </a:moveTo>
                    <a:cubicBezTo>
                      <a:pt x="28740" y="83083"/>
                      <a:pt x="25439" y="97310"/>
                      <a:pt x="21139" y="111245"/>
                    </a:cubicBezTo>
                    <a:cubicBezTo>
                      <a:pt x="16297" y="124888"/>
                      <a:pt x="8816" y="137503"/>
                      <a:pt x="4389" y="151285"/>
                    </a:cubicBezTo>
                    <a:cubicBezTo>
                      <a:pt x="-9730" y="195218"/>
                      <a:pt x="9841" y="244201"/>
                      <a:pt x="41100" y="278109"/>
                    </a:cubicBezTo>
                    <a:cubicBezTo>
                      <a:pt x="68205" y="307399"/>
                      <a:pt x="103194" y="328204"/>
                      <a:pt x="141844" y="338024"/>
                    </a:cubicBezTo>
                    <a:cubicBezTo>
                      <a:pt x="170041" y="345126"/>
                      <a:pt x="199361" y="346150"/>
                      <a:pt x="228419" y="347135"/>
                    </a:cubicBezTo>
                    <a:cubicBezTo>
                      <a:pt x="308888" y="349868"/>
                      <a:pt x="391426" y="352315"/>
                      <a:pt x="467673" y="326413"/>
                    </a:cubicBezTo>
                    <a:cubicBezTo>
                      <a:pt x="491762" y="318029"/>
                      <a:pt x="515031" y="307440"/>
                      <a:pt x="537185" y="294787"/>
                    </a:cubicBezTo>
                    <a:cubicBezTo>
                      <a:pt x="544179" y="291448"/>
                      <a:pt x="550339" y="286590"/>
                      <a:pt x="555218" y="280564"/>
                    </a:cubicBezTo>
                    <a:cubicBezTo>
                      <a:pt x="561034" y="272273"/>
                      <a:pt x="561778" y="261517"/>
                      <a:pt x="561730" y="251386"/>
                    </a:cubicBezTo>
                    <a:cubicBezTo>
                      <a:pt x="561558" y="217219"/>
                      <a:pt x="554642" y="183229"/>
                      <a:pt x="556285" y="149103"/>
                    </a:cubicBezTo>
                    <a:cubicBezTo>
                      <a:pt x="557194" y="130202"/>
                      <a:pt x="560727" y="111313"/>
                      <a:pt x="558987" y="92468"/>
                    </a:cubicBezTo>
                    <a:cubicBezTo>
                      <a:pt x="554055" y="48616"/>
                      <a:pt x="522149" y="12598"/>
                      <a:pt x="479263" y="2471"/>
                    </a:cubicBezTo>
                    <a:cubicBezTo>
                      <a:pt x="457633" y="-2180"/>
                      <a:pt x="435199" y="354"/>
                      <a:pt x="413176" y="2475"/>
                    </a:cubicBezTo>
                    <a:cubicBezTo>
                      <a:pt x="356017" y="7977"/>
                      <a:pt x="298612" y="10548"/>
                      <a:pt x="241188" y="10177"/>
                    </a:cubicBezTo>
                    <a:cubicBezTo>
                      <a:pt x="182514" y="9802"/>
                      <a:pt x="124207" y="833"/>
                      <a:pt x="65825" y="-104"/>
                    </a:cubicBezTo>
                    <a:cubicBezTo>
                      <a:pt x="48562" y="-381"/>
                      <a:pt x="48910" y="4949"/>
                      <a:pt x="43413" y="21684"/>
                    </a:cubicBezTo>
                    <a:cubicBezTo>
                      <a:pt x="38350" y="37088"/>
                      <a:pt x="34211" y="52777"/>
                      <a:pt x="31015" y="68676"/>
                    </a:cubicBezTo>
                    <a:close/>
                  </a:path>
                </a:pathLst>
              </a:custGeom>
              <a:solidFill>
                <a:srgbClr val="2F2E41"/>
              </a:solidFill>
              <a:ln w="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/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208" name="图形 18">
                <a:extLst>
                  <a:ext uri="{FF2B5EF4-FFF2-40B4-BE49-F238E27FC236}">
                    <a16:creationId xmlns:a16="http://schemas.microsoft.com/office/drawing/2014/main" id="{E82D90CC-6DCE-B84E-ADEA-3C27FEEE81D9}"/>
                  </a:ext>
                </a:extLst>
              </p:cNvPr>
              <p:cNvSpPr/>
              <p:nvPr/>
            </p:nvSpPr>
            <p:spPr>
              <a:xfrm>
                <a:off x="745335" y="1658735"/>
                <a:ext cx="708705" cy="411346"/>
              </a:xfrm>
              <a:custGeom>
                <a:avLst/>
                <a:gdLst>
                  <a:gd name="connsiteX0" fmla="*/ 161897 w 708705"/>
                  <a:gd name="connsiteY0" fmla="*/ 5094 h 411346"/>
                  <a:gd name="connsiteX1" fmla="*/ 113603 w 708705"/>
                  <a:gd name="connsiteY1" fmla="*/ -48 h 411346"/>
                  <a:gd name="connsiteX2" fmla="*/ -88 w 708705"/>
                  <a:gd name="connsiteY2" fmla="*/ 127147 h 411346"/>
                  <a:gd name="connsiteX3" fmla="*/ 1704 w 708705"/>
                  <a:gd name="connsiteY3" fmla="*/ 142259 h 411346"/>
                  <a:gd name="connsiteX4" fmla="*/ 20842 w 708705"/>
                  <a:gd name="connsiteY4" fmla="*/ 194629 h 411346"/>
                  <a:gd name="connsiteX5" fmla="*/ 72716 w 708705"/>
                  <a:gd name="connsiteY5" fmla="*/ 263311 h 411346"/>
                  <a:gd name="connsiteX6" fmla="*/ 118502 w 708705"/>
                  <a:gd name="connsiteY6" fmla="*/ 285139 h 411346"/>
                  <a:gd name="connsiteX7" fmla="*/ 243372 w 708705"/>
                  <a:gd name="connsiteY7" fmla="*/ 332255 h 411346"/>
                  <a:gd name="connsiteX8" fmla="*/ 298666 w 708705"/>
                  <a:gd name="connsiteY8" fmla="*/ 352543 h 411346"/>
                  <a:gd name="connsiteX9" fmla="*/ 587482 w 708705"/>
                  <a:gd name="connsiteY9" fmla="*/ 410048 h 411346"/>
                  <a:gd name="connsiteX10" fmla="*/ 677153 w 708705"/>
                  <a:gd name="connsiteY10" fmla="*/ 405498 h 411346"/>
                  <a:gd name="connsiteX11" fmla="*/ 695519 w 708705"/>
                  <a:gd name="connsiteY11" fmla="*/ 395562 h 411346"/>
                  <a:gd name="connsiteX12" fmla="*/ 699621 w 708705"/>
                  <a:gd name="connsiteY12" fmla="*/ 381987 h 411346"/>
                  <a:gd name="connsiteX13" fmla="*/ 707307 w 708705"/>
                  <a:gd name="connsiteY13" fmla="*/ 328110 h 411346"/>
                  <a:gd name="connsiteX14" fmla="*/ 706652 w 708705"/>
                  <a:gd name="connsiteY14" fmla="*/ 305401 h 411346"/>
                  <a:gd name="connsiteX15" fmla="*/ 685898 w 708705"/>
                  <a:gd name="connsiteY15" fmla="*/ 285810 h 411346"/>
                  <a:gd name="connsiteX16" fmla="*/ 438846 w 708705"/>
                  <a:gd name="connsiteY16" fmla="*/ 147720 h 411346"/>
                  <a:gd name="connsiteX17" fmla="*/ 389202 w 708705"/>
                  <a:gd name="connsiteY17" fmla="*/ 97909 h 411346"/>
                  <a:gd name="connsiteX18" fmla="*/ 317224 w 708705"/>
                  <a:gd name="connsiteY18" fmla="*/ 68619 h 411346"/>
                  <a:gd name="connsiteX19" fmla="*/ 161897 w 708705"/>
                  <a:gd name="connsiteY19" fmla="*/ 5094 h 4113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708705" h="411346">
                    <a:moveTo>
                      <a:pt x="161897" y="5094"/>
                    </a:moveTo>
                    <a:cubicBezTo>
                      <a:pt x="146119" y="1125"/>
                      <a:pt x="129863" y="-606"/>
                      <a:pt x="113603" y="-48"/>
                    </a:cubicBezTo>
                    <a:cubicBezTo>
                      <a:pt x="47138" y="3633"/>
                      <a:pt x="-3763" y="60579"/>
                      <a:pt x="-88" y="127147"/>
                    </a:cubicBezTo>
                    <a:cubicBezTo>
                      <a:pt x="192" y="132218"/>
                      <a:pt x="791" y="137263"/>
                      <a:pt x="1704" y="142259"/>
                    </a:cubicBezTo>
                    <a:cubicBezTo>
                      <a:pt x="5645" y="160515"/>
                      <a:pt x="12085" y="178138"/>
                      <a:pt x="20842" y="194629"/>
                    </a:cubicBezTo>
                    <a:cubicBezTo>
                      <a:pt x="33648" y="220659"/>
                      <a:pt x="49009" y="246633"/>
                      <a:pt x="72716" y="263311"/>
                    </a:cubicBezTo>
                    <a:cubicBezTo>
                      <a:pt x="86588" y="273071"/>
                      <a:pt x="102639" y="279154"/>
                      <a:pt x="118502" y="285139"/>
                    </a:cubicBezTo>
                    <a:lnTo>
                      <a:pt x="243372" y="332255"/>
                    </a:lnTo>
                    <a:cubicBezTo>
                      <a:pt x="261742" y="339185"/>
                      <a:pt x="280116" y="346115"/>
                      <a:pt x="298666" y="352543"/>
                    </a:cubicBezTo>
                    <a:cubicBezTo>
                      <a:pt x="391870" y="384809"/>
                      <a:pt x="489043" y="404156"/>
                      <a:pt x="587482" y="410048"/>
                    </a:cubicBezTo>
                    <a:cubicBezTo>
                      <a:pt x="617465" y="411836"/>
                      <a:pt x="647904" y="412334"/>
                      <a:pt x="677153" y="405498"/>
                    </a:cubicBezTo>
                    <a:cubicBezTo>
                      <a:pt x="684094" y="403875"/>
                      <a:pt x="691500" y="401458"/>
                      <a:pt x="695519" y="395562"/>
                    </a:cubicBezTo>
                    <a:cubicBezTo>
                      <a:pt x="697899" y="391406"/>
                      <a:pt x="699303" y="386766"/>
                      <a:pt x="699621" y="381987"/>
                    </a:cubicBezTo>
                    <a:lnTo>
                      <a:pt x="707307" y="328110"/>
                    </a:lnTo>
                    <a:cubicBezTo>
                      <a:pt x="708389" y="320524"/>
                      <a:pt x="709429" y="312541"/>
                      <a:pt x="706652" y="305401"/>
                    </a:cubicBezTo>
                    <a:cubicBezTo>
                      <a:pt x="703131" y="296346"/>
                      <a:pt x="694311" y="290649"/>
                      <a:pt x="685898" y="285810"/>
                    </a:cubicBezTo>
                    <a:cubicBezTo>
                      <a:pt x="603802" y="238586"/>
                      <a:pt x="507945" y="212533"/>
                      <a:pt x="438846" y="147720"/>
                    </a:cubicBezTo>
                    <a:cubicBezTo>
                      <a:pt x="422578" y="132462"/>
                      <a:pt x="408964" y="108276"/>
                      <a:pt x="389202" y="97909"/>
                    </a:cubicBezTo>
                    <a:cubicBezTo>
                      <a:pt x="366789" y="86156"/>
                      <a:pt x="340392" y="79447"/>
                      <a:pt x="317224" y="68619"/>
                    </a:cubicBezTo>
                    <a:cubicBezTo>
                      <a:pt x="266581" y="44939"/>
                      <a:pt x="216787" y="17733"/>
                      <a:pt x="161897" y="5094"/>
                    </a:cubicBezTo>
                    <a:close/>
                  </a:path>
                </a:pathLst>
              </a:custGeom>
              <a:solidFill>
                <a:srgbClr val="2F2E41"/>
              </a:solidFill>
              <a:ln w="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/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209" name="图形 18">
                <a:extLst>
                  <a:ext uri="{FF2B5EF4-FFF2-40B4-BE49-F238E27FC236}">
                    <a16:creationId xmlns:a16="http://schemas.microsoft.com/office/drawing/2014/main" id="{CF7D2743-79B8-094D-BD13-208BEEC85D39}"/>
                  </a:ext>
                </a:extLst>
              </p:cNvPr>
              <p:cNvSpPr/>
              <p:nvPr/>
            </p:nvSpPr>
            <p:spPr>
              <a:xfrm>
                <a:off x="976257" y="1724230"/>
                <a:ext cx="318339" cy="155725"/>
              </a:xfrm>
              <a:custGeom>
                <a:avLst/>
                <a:gdLst>
                  <a:gd name="connsiteX0" fmla="*/ 55642 w 318339"/>
                  <a:gd name="connsiteY0" fmla="*/ 12231 h 155725"/>
                  <a:gd name="connsiteX1" fmla="*/ 318064 w 318339"/>
                  <a:gd name="connsiteY1" fmla="*/ 155553 h 155725"/>
                  <a:gd name="connsiteX2" fmla="*/ 164166 w 318339"/>
                  <a:gd name="connsiteY2" fmla="*/ 74256 h 155725"/>
                  <a:gd name="connsiteX3" fmla="*/ 47077 w 318339"/>
                  <a:gd name="connsiteY3" fmla="*/ 32931 h 155725"/>
                  <a:gd name="connsiteX4" fmla="*/ -214 w 318339"/>
                  <a:gd name="connsiteY4" fmla="*/ 3378 h 155725"/>
                  <a:gd name="connsiteX5" fmla="*/ 55642 w 318339"/>
                  <a:gd name="connsiteY5" fmla="*/ 12231 h 15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8339" h="155725">
                    <a:moveTo>
                      <a:pt x="55642" y="12231"/>
                    </a:moveTo>
                    <a:cubicBezTo>
                      <a:pt x="99778" y="26083"/>
                      <a:pt x="286124" y="122046"/>
                      <a:pt x="318064" y="155553"/>
                    </a:cubicBezTo>
                    <a:cubicBezTo>
                      <a:pt x="313783" y="157097"/>
                      <a:pt x="168522" y="75568"/>
                      <a:pt x="164166" y="74256"/>
                    </a:cubicBezTo>
                    <a:cubicBezTo>
                      <a:pt x="124544" y="62349"/>
                      <a:pt x="84704" y="50359"/>
                      <a:pt x="47077" y="32931"/>
                    </a:cubicBezTo>
                    <a:cubicBezTo>
                      <a:pt x="39510" y="29423"/>
                      <a:pt x="-2096" y="12943"/>
                      <a:pt x="-214" y="3378"/>
                    </a:cubicBezTo>
                    <a:cubicBezTo>
                      <a:pt x="1912" y="-7416"/>
                      <a:pt x="47806" y="9772"/>
                      <a:pt x="55642" y="12231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/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210" name="图形 18">
                <a:extLst>
                  <a:ext uri="{FF2B5EF4-FFF2-40B4-BE49-F238E27FC236}">
                    <a16:creationId xmlns:a16="http://schemas.microsoft.com/office/drawing/2014/main" id="{21276765-EA14-F34F-9DCE-C5B54DC67CF1}"/>
                  </a:ext>
                </a:extLst>
              </p:cNvPr>
              <p:cNvSpPr/>
              <p:nvPr/>
            </p:nvSpPr>
            <p:spPr>
              <a:xfrm>
                <a:off x="1058445" y="894216"/>
                <a:ext cx="648478" cy="856233"/>
              </a:xfrm>
              <a:custGeom>
                <a:avLst/>
                <a:gdLst>
                  <a:gd name="connsiteX0" fmla="*/ 239828 w 648478"/>
                  <a:gd name="connsiteY0" fmla="*/ 5472 h 856233"/>
                  <a:gd name="connsiteX1" fmla="*/ 120991 w 648478"/>
                  <a:gd name="connsiteY1" fmla="*/ 95843 h 856233"/>
                  <a:gd name="connsiteX2" fmla="*/ -171 w 648478"/>
                  <a:gd name="connsiteY2" fmla="*/ 180052 h 856233"/>
                  <a:gd name="connsiteX3" fmla="*/ 54256 w 648478"/>
                  <a:gd name="connsiteY3" fmla="*/ 640446 h 856233"/>
                  <a:gd name="connsiteX4" fmla="*/ 65142 w 648478"/>
                  <a:gd name="connsiteY4" fmla="*/ 771232 h 856233"/>
                  <a:gd name="connsiteX5" fmla="*/ 271685 w 648478"/>
                  <a:gd name="connsiteY5" fmla="*/ 830176 h 856233"/>
                  <a:gd name="connsiteX6" fmla="*/ 614048 w 648478"/>
                  <a:gd name="connsiteY6" fmla="*/ 837522 h 856233"/>
                  <a:gd name="connsiteX7" fmla="*/ 614048 w 648478"/>
                  <a:gd name="connsiteY7" fmla="*/ 837522 h 856233"/>
                  <a:gd name="connsiteX8" fmla="*/ 589503 w 648478"/>
                  <a:gd name="connsiteY8" fmla="*/ 706317 h 856233"/>
                  <a:gd name="connsiteX9" fmla="*/ 629017 w 648478"/>
                  <a:gd name="connsiteY9" fmla="*/ 84179 h 856233"/>
                  <a:gd name="connsiteX10" fmla="*/ 531720 w 648478"/>
                  <a:gd name="connsiteY10" fmla="*/ 65439 h 856233"/>
                  <a:gd name="connsiteX11" fmla="*/ 456666 w 648478"/>
                  <a:gd name="connsiteY11" fmla="*/ -150 h 856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48478" h="856233">
                    <a:moveTo>
                      <a:pt x="239828" y="5472"/>
                    </a:moveTo>
                    <a:lnTo>
                      <a:pt x="120991" y="95843"/>
                    </a:lnTo>
                    <a:cubicBezTo>
                      <a:pt x="120991" y="95843"/>
                      <a:pt x="-4407" y="99771"/>
                      <a:pt x="-171" y="180052"/>
                    </a:cubicBezTo>
                    <a:cubicBezTo>
                      <a:pt x="4069" y="260334"/>
                      <a:pt x="54256" y="640446"/>
                      <a:pt x="54256" y="640446"/>
                    </a:cubicBezTo>
                    <a:lnTo>
                      <a:pt x="65142" y="771232"/>
                    </a:lnTo>
                    <a:lnTo>
                      <a:pt x="271685" y="830176"/>
                    </a:lnTo>
                    <a:cubicBezTo>
                      <a:pt x="383285" y="862023"/>
                      <a:pt x="501191" y="864553"/>
                      <a:pt x="614048" y="837522"/>
                    </a:cubicBezTo>
                    <a:lnTo>
                      <a:pt x="614048" y="837522"/>
                    </a:lnTo>
                    <a:lnTo>
                      <a:pt x="589503" y="706317"/>
                    </a:lnTo>
                    <a:cubicBezTo>
                      <a:pt x="589503" y="706317"/>
                      <a:pt x="688892" y="110415"/>
                      <a:pt x="629017" y="84179"/>
                    </a:cubicBezTo>
                    <a:cubicBezTo>
                      <a:pt x="569142" y="57943"/>
                      <a:pt x="531720" y="65439"/>
                      <a:pt x="531720" y="65439"/>
                    </a:cubicBezTo>
                    <a:lnTo>
                      <a:pt x="456666" y="-150"/>
                    </a:lnTo>
                    <a:close/>
                  </a:path>
                </a:pathLst>
              </a:custGeom>
              <a:solidFill>
                <a:srgbClr val="E5E5E5"/>
              </a:solidFill>
              <a:ln w="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/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211" name="图形 18">
                <a:extLst>
                  <a:ext uri="{FF2B5EF4-FFF2-40B4-BE49-F238E27FC236}">
                    <a16:creationId xmlns:a16="http://schemas.microsoft.com/office/drawing/2014/main" id="{9C697966-5E63-DB4B-8DC6-910522CDA791}"/>
                  </a:ext>
                </a:extLst>
              </p:cNvPr>
              <p:cNvSpPr/>
              <p:nvPr/>
            </p:nvSpPr>
            <p:spPr>
              <a:xfrm>
                <a:off x="1166478" y="428602"/>
                <a:ext cx="483836" cy="425794"/>
              </a:xfrm>
              <a:custGeom>
                <a:avLst/>
                <a:gdLst>
                  <a:gd name="connsiteX0" fmla="*/ 483561 w 483836"/>
                  <a:gd name="connsiteY0" fmla="*/ 325118 h 425794"/>
                  <a:gd name="connsiteX1" fmla="*/ 241643 w 483836"/>
                  <a:gd name="connsiteY1" fmla="*/ 424687 h 425794"/>
                  <a:gd name="connsiteX2" fmla="*/ -276 w 483836"/>
                  <a:gd name="connsiteY2" fmla="*/ 325118 h 425794"/>
                  <a:gd name="connsiteX3" fmla="*/ 241643 w 483836"/>
                  <a:gd name="connsiteY3" fmla="*/ -150 h 425794"/>
                  <a:gd name="connsiteX4" fmla="*/ 483561 w 483836"/>
                  <a:gd name="connsiteY4" fmla="*/ 325118 h 4257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3836" h="425794">
                    <a:moveTo>
                      <a:pt x="483561" y="325118"/>
                    </a:moveTo>
                    <a:cubicBezTo>
                      <a:pt x="483561" y="442433"/>
                      <a:pt x="375251" y="424687"/>
                      <a:pt x="241643" y="424687"/>
                    </a:cubicBezTo>
                    <a:cubicBezTo>
                      <a:pt x="108035" y="424687"/>
                      <a:pt x="-276" y="442433"/>
                      <a:pt x="-276" y="325118"/>
                    </a:cubicBezTo>
                    <a:cubicBezTo>
                      <a:pt x="-276" y="207803"/>
                      <a:pt x="52632" y="-150"/>
                      <a:pt x="241643" y="-150"/>
                    </a:cubicBezTo>
                    <a:cubicBezTo>
                      <a:pt x="437165" y="-150"/>
                      <a:pt x="483561" y="207803"/>
                      <a:pt x="483561" y="325118"/>
                    </a:cubicBezTo>
                    <a:close/>
                  </a:path>
                </a:pathLst>
              </a:custGeom>
              <a:solidFill>
                <a:srgbClr val="2F2E41"/>
              </a:solidFill>
              <a:ln w="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/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212" name="图形 18">
                <a:extLst>
                  <a:ext uri="{FF2B5EF4-FFF2-40B4-BE49-F238E27FC236}">
                    <a16:creationId xmlns:a16="http://schemas.microsoft.com/office/drawing/2014/main" id="{76266183-1A4D-604A-B69D-0BFCD9EB22E8}"/>
                  </a:ext>
                </a:extLst>
              </p:cNvPr>
              <p:cNvSpPr/>
              <p:nvPr/>
            </p:nvSpPr>
            <p:spPr>
              <a:xfrm rot="-2700000">
                <a:off x="1256256" y="515300"/>
                <a:ext cx="325574" cy="326076"/>
              </a:xfrm>
              <a:custGeom>
                <a:avLst/>
                <a:gdLst>
                  <a:gd name="connsiteX0" fmla="*/ 325299 w 325574"/>
                  <a:gd name="connsiteY0" fmla="*/ 162888 h 326076"/>
                  <a:gd name="connsiteX1" fmla="*/ 162512 w 325574"/>
                  <a:gd name="connsiteY1" fmla="*/ 325927 h 326076"/>
                  <a:gd name="connsiteX2" fmla="*/ -276 w 325574"/>
                  <a:gd name="connsiteY2" fmla="*/ 162888 h 326076"/>
                  <a:gd name="connsiteX3" fmla="*/ 162512 w 325574"/>
                  <a:gd name="connsiteY3" fmla="*/ -150 h 326076"/>
                  <a:gd name="connsiteX4" fmla="*/ 325299 w 325574"/>
                  <a:gd name="connsiteY4" fmla="*/ 162888 h 326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5574" h="326076">
                    <a:moveTo>
                      <a:pt x="325299" y="162888"/>
                    </a:moveTo>
                    <a:cubicBezTo>
                      <a:pt x="325299" y="252932"/>
                      <a:pt x="252417" y="325927"/>
                      <a:pt x="162512" y="325927"/>
                    </a:cubicBezTo>
                    <a:cubicBezTo>
                      <a:pt x="72607" y="325927"/>
                      <a:pt x="-276" y="252932"/>
                      <a:pt x="-276" y="162888"/>
                    </a:cubicBezTo>
                    <a:cubicBezTo>
                      <a:pt x="-276" y="72845"/>
                      <a:pt x="72606" y="-150"/>
                      <a:pt x="162512" y="-150"/>
                    </a:cubicBezTo>
                    <a:cubicBezTo>
                      <a:pt x="252416" y="-150"/>
                      <a:pt x="325299" y="72845"/>
                      <a:pt x="325299" y="162888"/>
                    </a:cubicBezTo>
                    <a:close/>
                  </a:path>
                </a:pathLst>
              </a:custGeom>
              <a:solidFill>
                <a:srgbClr val="FFB7B7"/>
              </a:solidFill>
              <a:ln w="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/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213" name="图形 18">
                <a:extLst>
                  <a:ext uri="{FF2B5EF4-FFF2-40B4-BE49-F238E27FC236}">
                    <a16:creationId xmlns:a16="http://schemas.microsoft.com/office/drawing/2014/main" id="{8331EA6A-066D-FE44-9B5D-D75F0CE454D6}"/>
                  </a:ext>
                </a:extLst>
              </p:cNvPr>
              <p:cNvSpPr/>
              <p:nvPr/>
            </p:nvSpPr>
            <p:spPr>
              <a:xfrm>
                <a:off x="1219502" y="501620"/>
                <a:ext cx="377790" cy="172590"/>
              </a:xfrm>
              <a:custGeom>
                <a:avLst/>
                <a:gdLst>
                  <a:gd name="connsiteX0" fmla="*/ -276 w 377790"/>
                  <a:gd name="connsiteY0" fmla="*/ 172440 h 172590"/>
                  <a:gd name="connsiteX1" fmla="*/ -276 w 377790"/>
                  <a:gd name="connsiteY1" fmla="*/ 172440 h 172590"/>
                  <a:gd name="connsiteX2" fmla="*/ 64109 w 377790"/>
                  <a:gd name="connsiteY2" fmla="*/ 172440 h 172590"/>
                  <a:gd name="connsiteX3" fmla="*/ 92516 w 377790"/>
                  <a:gd name="connsiteY3" fmla="*/ 92785 h 172590"/>
                  <a:gd name="connsiteX4" fmla="*/ 98197 w 377790"/>
                  <a:gd name="connsiteY4" fmla="*/ 172440 h 172590"/>
                  <a:gd name="connsiteX5" fmla="*/ 128969 w 377790"/>
                  <a:gd name="connsiteY5" fmla="*/ 172440 h 172590"/>
                  <a:gd name="connsiteX6" fmla="*/ 145539 w 377790"/>
                  <a:gd name="connsiteY6" fmla="*/ 125977 h 172590"/>
                  <a:gd name="connsiteX7" fmla="*/ 148851 w 377790"/>
                  <a:gd name="connsiteY7" fmla="*/ 172440 h 172590"/>
                  <a:gd name="connsiteX8" fmla="*/ 377515 w 377790"/>
                  <a:gd name="connsiteY8" fmla="*/ 172440 h 172590"/>
                  <a:gd name="connsiteX9" fmla="*/ 377515 w 377790"/>
                  <a:gd name="connsiteY9" fmla="*/ 172440 h 172590"/>
                  <a:gd name="connsiteX10" fmla="*/ 205190 w 377790"/>
                  <a:gd name="connsiteY10" fmla="*/ -150 h 172590"/>
                  <a:gd name="connsiteX11" fmla="*/ 172049 w 377790"/>
                  <a:gd name="connsiteY11" fmla="*/ -150 h 172590"/>
                  <a:gd name="connsiteX12" fmla="*/ -276 w 377790"/>
                  <a:gd name="connsiteY12" fmla="*/ 172440 h 172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77790" h="172590">
                    <a:moveTo>
                      <a:pt x="-276" y="172440"/>
                    </a:moveTo>
                    <a:lnTo>
                      <a:pt x="-276" y="172440"/>
                    </a:lnTo>
                    <a:lnTo>
                      <a:pt x="64109" y="172440"/>
                    </a:lnTo>
                    <a:lnTo>
                      <a:pt x="92516" y="92785"/>
                    </a:lnTo>
                    <a:lnTo>
                      <a:pt x="98197" y="172440"/>
                    </a:lnTo>
                    <a:lnTo>
                      <a:pt x="128969" y="172440"/>
                    </a:lnTo>
                    <a:lnTo>
                      <a:pt x="145539" y="125977"/>
                    </a:lnTo>
                    <a:lnTo>
                      <a:pt x="148851" y="172440"/>
                    </a:lnTo>
                    <a:lnTo>
                      <a:pt x="377515" y="172440"/>
                    </a:lnTo>
                    <a:lnTo>
                      <a:pt x="377515" y="172440"/>
                    </a:lnTo>
                    <a:cubicBezTo>
                      <a:pt x="377515" y="77122"/>
                      <a:pt x="300362" y="-150"/>
                      <a:pt x="205190" y="-150"/>
                    </a:cubicBezTo>
                    <a:lnTo>
                      <a:pt x="172049" y="-150"/>
                    </a:lnTo>
                    <a:cubicBezTo>
                      <a:pt x="76877" y="-150"/>
                      <a:pt x="-276" y="77122"/>
                      <a:pt x="-276" y="172440"/>
                    </a:cubicBezTo>
                    <a:close/>
                  </a:path>
                </a:pathLst>
              </a:custGeom>
              <a:solidFill>
                <a:srgbClr val="2F2E41"/>
              </a:solidFill>
              <a:ln w="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/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214" name="图形 18">
                <a:extLst>
                  <a:ext uri="{FF2B5EF4-FFF2-40B4-BE49-F238E27FC236}">
                    <a16:creationId xmlns:a16="http://schemas.microsoft.com/office/drawing/2014/main" id="{E9442CCF-397A-6247-969F-9A33721FDB11}"/>
                  </a:ext>
                </a:extLst>
              </p:cNvPr>
              <p:cNvSpPr/>
              <p:nvPr/>
            </p:nvSpPr>
            <p:spPr>
              <a:xfrm>
                <a:off x="1246157" y="918578"/>
                <a:ext cx="325571" cy="393537"/>
              </a:xfrm>
              <a:custGeom>
                <a:avLst/>
                <a:gdLst>
                  <a:gd name="connsiteX0" fmla="*/ 0 w 325571"/>
                  <a:gd name="connsiteY0" fmla="*/ 0 h 393537"/>
                  <a:gd name="connsiteX1" fmla="*/ 325571 w 325571"/>
                  <a:gd name="connsiteY1" fmla="*/ 0 h 393537"/>
                  <a:gd name="connsiteX2" fmla="*/ 325571 w 325571"/>
                  <a:gd name="connsiteY2" fmla="*/ 393537 h 393537"/>
                  <a:gd name="connsiteX3" fmla="*/ 0 w 325571"/>
                  <a:gd name="connsiteY3" fmla="*/ 393537 h 3935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5571" h="393537">
                    <a:moveTo>
                      <a:pt x="0" y="0"/>
                    </a:moveTo>
                    <a:lnTo>
                      <a:pt x="325571" y="0"/>
                    </a:lnTo>
                    <a:lnTo>
                      <a:pt x="325571" y="393537"/>
                    </a:lnTo>
                    <a:lnTo>
                      <a:pt x="0" y="393537"/>
                    </a:lnTo>
                    <a:close/>
                  </a:path>
                </a:pathLst>
              </a:custGeom>
              <a:solidFill>
                <a:srgbClr val="F0764E"/>
              </a:solidFill>
              <a:ln w="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/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215" name="图形 18">
                <a:extLst>
                  <a:ext uri="{FF2B5EF4-FFF2-40B4-BE49-F238E27FC236}">
                    <a16:creationId xmlns:a16="http://schemas.microsoft.com/office/drawing/2014/main" id="{86E34EDF-954D-1945-8814-274171B83517}"/>
                  </a:ext>
                </a:extLst>
              </p:cNvPr>
              <p:cNvSpPr/>
              <p:nvPr/>
            </p:nvSpPr>
            <p:spPr>
              <a:xfrm>
                <a:off x="1264098" y="1917575"/>
                <a:ext cx="352537" cy="198080"/>
              </a:xfrm>
              <a:custGeom>
                <a:avLst/>
                <a:gdLst>
                  <a:gd name="connsiteX0" fmla="*/ 0 w 352537"/>
                  <a:gd name="connsiteY0" fmla="*/ 118275 h 198080"/>
                  <a:gd name="connsiteX1" fmla="*/ 30619 w 352537"/>
                  <a:gd name="connsiteY1" fmla="*/ 198081 h 198080"/>
                  <a:gd name="connsiteX2" fmla="*/ 352538 w 352537"/>
                  <a:gd name="connsiteY2" fmla="*/ 117788 h 198080"/>
                  <a:gd name="connsiteX3" fmla="*/ 307351 w 352537"/>
                  <a:gd name="connsiteY3" fmla="*/ 0 h 198080"/>
                  <a:gd name="connsiteX4" fmla="*/ 0 w 352537"/>
                  <a:gd name="connsiteY4" fmla="*/ 118275 h 198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2537" h="198080">
                    <a:moveTo>
                      <a:pt x="0" y="118275"/>
                    </a:moveTo>
                    <a:lnTo>
                      <a:pt x="30619" y="198081"/>
                    </a:lnTo>
                    <a:lnTo>
                      <a:pt x="352538" y="117788"/>
                    </a:lnTo>
                    <a:lnTo>
                      <a:pt x="307351" y="0"/>
                    </a:lnTo>
                    <a:lnTo>
                      <a:pt x="0" y="118275"/>
                    </a:lnTo>
                    <a:close/>
                  </a:path>
                </a:pathLst>
              </a:custGeom>
              <a:solidFill>
                <a:srgbClr val="FFB7B7"/>
              </a:solidFill>
              <a:ln w="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/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216" name="图形 18">
                <a:extLst>
                  <a:ext uri="{FF2B5EF4-FFF2-40B4-BE49-F238E27FC236}">
                    <a16:creationId xmlns:a16="http://schemas.microsoft.com/office/drawing/2014/main" id="{017F71D0-6E64-0648-83D0-4078F9A6BF01}"/>
                  </a:ext>
                </a:extLst>
              </p:cNvPr>
              <p:cNvSpPr/>
              <p:nvPr/>
            </p:nvSpPr>
            <p:spPr>
              <a:xfrm>
                <a:off x="1179049" y="2005483"/>
                <a:ext cx="170705" cy="297064"/>
              </a:xfrm>
              <a:custGeom>
                <a:avLst/>
                <a:gdLst>
                  <a:gd name="connsiteX0" fmla="*/ 102983 w 170705"/>
                  <a:gd name="connsiteY0" fmla="*/ -150 h 297064"/>
                  <a:gd name="connsiteX1" fmla="*/ 163277 w 170705"/>
                  <a:gd name="connsiteY1" fmla="*/ 157018 h 297064"/>
                  <a:gd name="connsiteX2" fmla="*/ 163277 w 170705"/>
                  <a:gd name="connsiteY2" fmla="*/ 157021 h 297064"/>
                  <a:gd name="connsiteX3" fmla="*/ 101692 w 170705"/>
                  <a:gd name="connsiteY3" fmla="*/ 295663 h 297064"/>
                  <a:gd name="connsiteX4" fmla="*/ 98444 w 170705"/>
                  <a:gd name="connsiteY4" fmla="*/ 296914 h 297064"/>
                  <a:gd name="connsiteX5" fmla="*/ -276 w 170705"/>
                  <a:gd name="connsiteY5" fmla="*/ 39582 h 297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0705" h="297064">
                    <a:moveTo>
                      <a:pt x="102983" y="-150"/>
                    </a:moveTo>
                    <a:lnTo>
                      <a:pt x="163277" y="157018"/>
                    </a:lnTo>
                    <a:lnTo>
                      <a:pt x="163277" y="157021"/>
                    </a:lnTo>
                    <a:cubicBezTo>
                      <a:pt x="184492" y="212341"/>
                      <a:pt x="156919" y="274408"/>
                      <a:pt x="101692" y="295663"/>
                    </a:cubicBezTo>
                    <a:lnTo>
                      <a:pt x="98444" y="296914"/>
                    </a:lnTo>
                    <a:lnTo>
                      <a:pt x="-276" y="39582"/>
                    </a:lnTo>
                    <a:close/>
                  </a:path>
                </a:pathLst>
              </a:custGeom>
              <a:solidFill>
                <a:srgbClr val="2F2E41"/>
              </a:solidFill>
              <a:ln w="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/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217" name="图形 18">
                <a:extLst>
                  <a:ext uri="{FF2B5EF4-FFF2-40B4-BE49-F238E27FC236}">
                    <a16:creationId xmlns:a16="http://schemas.microsoft.com/office/drawing/2014/main" id="{F024656E-048E-0247-8CEE-413783ECC5B0}"/>
                  </a:ext>
                </a:extLst>
              </p:cNvPr>
              <p:cNvSpPr/>
              <p:nvPr/>
            </p:nvSpPr>
            <p:spPr>
              <a:xfrm>
                <a:off x="1368110" y="1626672"/>
                <a:ext cx="702459" cy="471872"/>
              </a:xfrm>
              <a:custGeom>
                <a:avLst/>
                <a:gdLst>
                  <a:gd name="connsiteX0" fmla="*/ 539198 w 702459"/>
                  <a:gd name="connsiteY0" fmla="*/ 6612 h 471872"/>
                  <a:gd name="connsiteX1" fmla="*/ 618372 w 702459"/>
                  <a:gd name="connsiteY1" fmla="*/ 1192 h 471872"/>
                  <a:gd name="connsiteX2" fmla="*/ 676799 w 702459"/>
                  <a:gd name="connsiteY2" fmla="*/ 24099 h 471872"/>
                  <a:gd name="connsiteX3" fmla="*/ 702156 w 702459"/>
                  <a:gd name="connsiteY3" fmla="*/ 95532 h 471872"/>
                  <a:gd name="connsiteX4" fmla="*/ 653724 w 702459"/>
                  <a:gd name="connsiteY4" fmla="*/ 238056 h 471872"/>
                  <a:gd name="connsiteX5" fmla="*/ 626036 w 702459"/>
                  <a:gd name="connsiteY5" fmla="*/ 264753 h 471872"/>
                  <a:gd name="connsiteX6" fmla="*/ 590010 w 702459"/>
                  <a:gd name="connsiteY6" fmla="*/ 282140 h 471872"/>
                  <a:gd name="connsiteX7" fmla="*/ 310362 w 702459"/>
                  <a:gd name="connsiteY7" fmla="*/ 392612 h 471872"/>
                  <a:gd name="connsiteX8" fmla="*/ 86231 w 702459"/>
                  <a:gd name="connsiteY8" fmla="*/ 469977 h 471872"/>
                  <a:gd name="connsiteX9" fmla="*/ 62906 w 702459"/>
                  <a:gd name="connsiteY9" fmla="*/ 461829 h 471872"/>
                  <a:gd name="connsiteX10" fmla="*/ 62726 w 702459"/>
                  <a:gd name="connsiteY10" fmla="*/ 461443 h 471872"/>
                  <a:gd name="connsiteX11" fmla="*/ 1433 w 702459"/>
                  <a:gd name="connsiteY11" fmla="*/ 349154 h 471872"/>
                  <a:gd name="connsiteX12" fmla="*/ 2495 w 702459"/>
                  <a:gd name="connsiteY12" fmla="*/ 338506 h 471872"/>
                  <a:gd name="connsiteX13" fmla="*/ 4774 w 702459"/>
                  <a:gd name="connsiteY13" fmla="*/ 337224 h 471872"/>
                  <a:gd name="connsiteX14" fmla="*/ 202568 w 702459"/>
                  <a:gd name="connsiteY14" fmla="*/ 223402 h 471872"/>
                  <a:gd name="connsiteX15" fmla="*/ 242827 w 702459"/>
                  <a:gd name="connsiteY15" fmla="*/ 195618 h 471872"/>
                  <a:gd name="connsiteX16" fmla="*/ 263499 w 702459"/>
                  <a:gd name="connsiteY16" fmla="*/ 166800 h 471872"/>
                  <a:gd name="connsiteX17" fmla="*/ 273217 w 702459"/>
                  <a:gd name="connsiteY17" fmla="*/ 131644 h 471872"/>
                  <a:gd name="connsiteX18" fmla="*/ 303986 w 702459"/>
                  <a:gd name="connsiteY18" fmla="*/ 122499 h 471872"/>
                  <a:gd name="connsiteX19" fmla="*/ 337482 w 702459"/>
                  <a:gd name="connsiteY19" fmla="*/ 109816 h 471872"/>
                  <a:gd name="connsiteX20" fmla="*/ 463542 w 702459"/>
                  <a:gd name="connsiteY20" fmla="*/ 37975 h 471872"/>
                  <a:gd name="connsiteX21" fmla="*/ 539198 w 702459"/>
                  <a:gd name="connsiteY21" fmla="*/ 6612 h 4718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702459" h="471872">
                    <a:moveTo>
                      <a:pt x="539198" y="6612"/>
                    </a:moveTo>
                    <a:cubicBezTo>
                      <a:pt x="565057" y="116"/>
                      <a:pt x="591866" y="-1720"/>
                      <a:pt x="618372" y="1192"/>
                    </a:cubicBezTo>
                    <a:cubicBezTo>
                      <a:pt x="639538" y="3527"/>
                      <a:pt x="661343" y="9426"/>
                      <a:pt x="676799" y="24099"/>
                    </a:cubicBezTo>
                    <a:cubicBezTo>
                      <a:pt x="695607" y="41959"/>
                      <a:pt x="701651" y="69578"/>
                      <a:pt x="702156" y="95532"/>
                    </a:cubicBezTo>
                    <a:cubicBezTo>
                      <a:pt x="702983" y="147224"/>
                      <a:pt x="685862" y="197601"/>
                      <a:pt x="653724" y="238056"/>
                    </a:cubicBezTo>
                    <a:cubicBezTo>
                      <a:pt x="645877" y="248289"/>
                      <a:pt x="636544" y="257287"/>
                      <a:pt x="626036" y="264753"/>
                    </a:cubicBezTo>
                    <a:cubicBezTo>
                      <a:pt x="614701" y="271852"/>
                      <a:pt x="602617" y="277684"/>
                      <a:pt x="590010" y="282140"/>
                    </a:cubicBezTo>
                    <a:lnTo>
                      <a:pt x="310362" y="392612"/>
                    </a:lnTo>
                    <a:cubicBezTo>
                      <a:pt x="236795" y="421674"/>
                      <a:pt x="162965" y="450818"/>
                      <a:pt x="86231" y="469977"/>
                    </a:cubicBezTo>
                    <a:cubicBezTo>
                      <a:pt x="77541" y="474179"/>
                      <a:pt x="67101" y="470532"/>
                      <a:pt x="62906" y="461829"/>
                    </a:cubicBezTo>
                    <a:cubicBezTo>
                      <a:pt x="62842" y="461702"/>
                      <a:pt x="62782" y="461574"/>
                      <a:pt x="62726" y="461443"/>
                    </a:cubicBezTo>
                    <a:cubicBezTo>
                      <a:pt x="38222" y="426392"/>
                      <a:pt x="17670" y="388733"/>
                      <a:pt x="1433" y="349154"/>
                    </a:cubicBezTo>
                    <a:cubicBezTo>
                      <a:pt x="-1209" y="345919"/>
                      <a:pt x="-734" y="341152"/>
                      <a:pt x="2495" y="338506"/>
                    </a:cubicBezTo>
                    <a:cubicBezTo>
                      <a:pt x="3173" y="337951"/>
                      <a:pt x="3943" y="337517"/>
                      <a:pt x="4774" y="337224"/>
                    </a:cubicBezTo>
                    <a:lnTo>
                      <a:pt x="202568" y="223402"/>
                    </a:lnTo>
                    <a:cubicBezTo>
                      <a:pt x="216736" y="215246"/>
                      <a:pt x="231065" y="206978"/>
                      <a:pt x="242827" y="195618"/>
                    </a:cubicBezTo>
                    <a:cubicBezTo>
                      <a:pt x="251378" y="187320"/>
                      <a:pt x="258376" y="177560"/>
                      <a:pt x="263499" y="166800"/>
                    </a:cubicBezTo>
                    <a:cubicBezTo>
                      <a:pt x="267597" y="158221"/>
                      <a:pt x="267978" y="137982"/>
                      <a:pt x="273217" y="131644"/>
                    </a:cubicBezTo>
                    <a:cubicBezTo>
                      <a:pt x="278344" y="125437"/>
                      <a:pt x="295884" y="124939"/>
                      <a:pt x="303986" y="122499"/>
                    </a:cubicBezTo>
                    <a:cubicBezTo>
                      <a:pt x="315411" y="118995"/>
                      <a:pt x="326600" y="114759"/>
                      <a:pt x="337482" y="109816"/>
                    </a:cubicBezTo>
                    <a:cubicBezTo>
                      <a:pt x="381726" y="89993"/>
                      <a:pt x="421128" y="61189"/>
                      <a:pt x="463542" y="37975"/>
                    </a:cubicBezTo>
                    <a:cubicBezTo>
                      <a:pt x="487331" y="24354"/>
                      <a:pt x="512756" y="13815"/>
                      <a:pt x="539198" y="6612"/>
                    </a:cubicBezTo>
                    <a:close/>
                  </a:path>
                </a:pathLst>
              </a:custGeom>
              <a:solidFill>
                <a:srgbClr val="2F2E41"/>
              </a:solidFill>
              <a:ln w="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/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218" name="图形 18">
                <a:extLst>
                  <a:ext uri="{FF2B5EF4-FFF2-40B4-BE49-F238E27FC236}">
                    <a16:creationId xmlns:a16="http://schemas.microsoft.com/office/drawing/2014/main" id="{4383600B-71D0-254A-8B96-B9D1A41D8C53}"/>
                  </a:ext>
                </a:extLst>
              </p:cNvPr>
              <p:cNvSpPr/>
              <p:nvPr/>
            </p:nvSpPr>
            <p:spPr>
              <a:xfrm>
                <a:off x="1477964" y="1696743"/>
                <a:ext cx="360869" cy="228313"/>
              </a:xfrm>
              <a:custGeom>
                <a:avLst/>
                <a:gdLst>
                  <a:gd name="connsiteX0" fmla="*/ 317209 w 360869"/>
                  <a:gd name="connsiteY0" fmla="*/ 21540 h 228313"/>
                  <a:gd name="connsiteX1" fmla="*/ 205546 w 360869"/>
                  <a:gd name="connsiteY1" fmla="*/ 96837 h 228313"/>
                  <a:gd name="connsiteX2" fmla="*/ -276 w 360869"/>
                  <a:gd name="connsiteY2" fmla="*/ 228017 h 228313"/>
                  <a:gd name="connsiteX3" fmla="*/ 259942 w 360869"/>
                  <a:gd name="connsiteY3" fmla="*/ 79083 h 228313"/>
                  <a:gd name="connsiteX4" fmla="*/ 339120 w 360869"/>
                  <a:gd name="connsiteY4" fmla="*/ 25768 h 228313"/>
                  <a:gd name="connsiteX5" fmla="*/ 354298 w 360869"/>
                  <a:gd name="connsiteY5" fmla="*/ 192 h 228313"/>
                  <a:gd name="connsiteX6" fmla="*/ 317209 w 360869"/>
                  <a:gd name="connsiteY6" fmla="*/ 21540 h 228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0869" h="228313">
                    <a:moveTo>
                      <a:pt x="317209" y="21540"/>
                    </a:moveTo>
                    <a:cubicBezTo>
                      <a:pt x="283226" y="47106"/>
                      <a:pt x="239225" y="70602"/>
                      <a:pt x="205546" y="96837"/>
                    </a:cubicBezTo>
                    <a:cubicBezTo>
                      <a:pt x="194053" y="105791"/>
                      <a:pt x="2434" y="213688"/>
                      <a:pt x="-276" y="228017"/>
                    </a:cubicBezTo>
                    <a:cubicBezTo>
                      <a:pt x="31148" y="233320"/>
                      <a:pt x="231303" y="93078"/>
                      <a:pt x="259942" y="79083"/>
                    </a:cubicBezTo>
                    <a:cubicBezTo>
                      <a:pt x="288581" y="65092"/>
                      <a:pt x="313965" y="45355"/>
                      <a:pt x="339120" y="25768"/>
                    </a:cubicBezTo>
                    <a:cubicBezTo>
                      <a:pt x="345534" y="20776"/>
                      <a:pt x="372702" y="5769"/>
                      <a:pt x="354298" y="192"/>
                    </a:cubicBezTo>
                    <a:cubicBezTo>
                      <a:pt x="343932" y="-2949"/>
                      <a:pt x="324862" y="16432"/>
                      <a:pt x="317209" y="21540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/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219" name="图形 18">
                <a:extLst>
                  <a:ext uri="{FF2B5EF4-FFF2-40B4-BE49-F238E27FC236}">
                    <a16:creationId xmlns:a16="http://schemas.microsoft.com/office/drawing/2014/main" id="{51C60794-D15A-7549-8679-029271C8D4A0}"/>
                  </a:ext>
                </a:extLst>
              </p:cNvPr>
              <p:cNvSpPr/>
              <p:nvPr/>
            </p:nvSpPr>
            <p:spPr>
              <a:xfrm>
                <a:off x="749319" y="651237"/>
                <a:ext cx="92278" cy="92420"/>
              </a:xfrm>
              <a:custGeom>
                <a:avLst/>
                <a:gdLst>
                  <a:gd name="connsiteX0" fmla="*/ 92278 w 92278"/>
                  <a:gd name="connsiteY0" fmla="*/ 46210 h 92420"/>
                  <a:gd name="connsiteX1" fmla="*/ 46139 w 92278"/>
                  <a:gd name="connsiteY1" fmla="*/ 92421 h 92420"/>
                  <a:gd name="connsiteX2" fmla="*/ 0 w 92278"/>
                  <a:gd name="connsiteY2" fmla="*/ 46210 h 92420"/>
                  <a:gd name="connsiteX3" fmla="*/ 46139 w 92278"/>
                  <a:gd name="connsiteY3" fmla="*/ 0 h 92420"/>
                  <a:gd name="connsiteX4" fmla="*/ 92278 w 92278"/>
                  <a:gd name="connsiteY4" fmla="*/ 46210 h 924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278" h="92420">
                    <a:moveTo>
                      <a:pt x="92278" y="46210"/>
                    </a:moveTo>
                    <a:cubicBezTo>
                      <a:pt x="92278" y="71732"/>
                      <a:pt x="71621" y="92421"/>
                      <a:pt x="46139" y="92421"/>
                    </a:cubicBezTo>
                    <a:cubicBezTo>
                      <a:pt x="20657" y="92421"/>
                      <a:pt x="0" y="71732"/>
                      <a:pt x="0" y="46210"/>
                    </a:cubicBezTo>
                    <a:cubicBezTo>
                      <a:pt x="0" y="20689"/>
                      <a:pt x="20657" y="0"/>
                      <a:pt x="46139" y="0"/>
                    </a:cubicBezTo>
                    <a:cubicBezTo>
                      <a:pt x="71621" y="0"/>
                      <a:pt x="92278" y="20689"/>
                      <a:pt x="92278" y="46210"/>
                    </a:cubicBezTo>
                    <a:close/>
                  </a:path>
                </a:pathLst>
              </a:custGeom>
              <a:solidFill>
                <a:srgbClr val="F1F1F1"/>
              </a:solidFill>
              <a:ln w="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/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220" name="图形 18">
                <a:extLst>
                  <a:ext uri="{FF2B5EF4-FFF2-40B4-BE49-F238E27FC236}">
                    <a16:creationId xmlns:a16="http://schemas.microsoft.com/office/drawing/2014/main" id="{0D73E8B6-0AC4-9049-824A-F8A8A7DF2FA4}"/>
                  </a:ext>
                </a:extLst>
              </p:cNvPr>
              <p:cNvSpPr/>
              <p:nvPr/>
            </p:nvSpPr>
            <p:spPr>
              <a:xfrm>
                <a:off x="1501578" y="227464"/>
                <a:ext cx="100555" cy="100710"/>
              </a:xfrm>
              <a:custGeom>
                <a:avLst/>
                <a:gdLst>
                  <a:gd name="connsiteX0" fmla="*/ 100555 w 100555"/>
                  <a:gd name="connsiteY0" fmla="*/ 50355 h 100710"/>
                  <a:gd name="connsiteX1" fmla="*/ 50278 w 100555"/>
                  <a:gd name="connsiteY1" fmla="*/ 100710 h 100710"/>
                  <a:gd name="connsiteX2" fmla="*/ 0 w 100555"/>
                  <a:gd name="connsiteY2" fmla="*/ 50355 h 100710"/>
                  <a:gd name="connsiteX3" fmla="*/ 50278 w 100555"/>
                  <a:gd name="connsiteY3" fmla="*/ 0 h 100710"/>
                  <a:gd name="connsiteX4" fmla="*/ 100555 w 100555"/>
                  <a:gd name="connsiteY4" fmla="*/ 50355 h 1007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555" h="100710">
                    <a:moveTo>
                      <a:pt x="100555" y="50355"/>
                    </a:moveTo>
                    <a:cubicBezTo>
                      <a:pt x="100555" y="78166"/>
                      <a:pt x="78045" y="100710"/>
                      <a:pt x="50278" y="100710"/>
                    </a:cubicBezTo>
                    <a:cubicBezTo>
                      <a:pt x="22510" y="100710"/>
                      <a:pt x="0" y="78166"/>
                      <a:pt x="0" y="50355"/>
                    </a:cubicBezTo>
                    <a:cubicBezTo>
                      <a:pt x="0" y="22545"/>
                      <a:pt x="22510" y="0"/>
                      <a:pt x="50278" y="0"/>
                    </a:cubicBezTo>
                    <a:cubicBezTo>
                      <a:pt x="78045" y="0"/>
                      <a:pt x="100555" y="22545"/>
                      <a:pt x="100555" y="50355"/>
                    </a:cubicBezTo>
                    <a:close/>
                  </a:path>
                </a:pathLst>
              </a:custGeom>
              <a:solidFill>
                <a:srgbClr val="F1F1F1"/>
              </a:solidFill>
              <a:ln w="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/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221" name="图形 18">
                <a:extLst>
                  <a:ext uri="{FF2B5EF4-FFF2-40B4-BE49-F238E27FC236}">
                    <a16:creationId xmlns:a16="http://schemas.microsoft.com/office/drawing/2014/main" id="{3CD2DF78-7A34-1B41-BEC9-9D441A5067FD}"/>
                  </a:ext>
                </a:extLst>
              </p:cNvPr>
              <p:cNvSpPr/>
              <p:nvPr/>
            </p:nvSpPr>
            <p:spPr>
              <a:xfrm>
                <a:off x="1133891" y="1134949"/>
                <a:ext cx="148724" cy="98459"/>
              </a:xfrm>
              <a:custGeom>
                <a:avLst/>
                <a:gdLst>
                  <a:gd name="connsiteX0" fmla="*/ -276 w 148724"/>
                  <a:gd name="connsiteY0" fmla="*/ 34594 h 98459"/>
                  <a:gd name="connsiteX1" fmla="*/ 4219 w 148724"/>
                  <a:gd name="connsiteY1" fmla="*/ -150 h 98459"/>
                  <a:gd name="connsiteX2" fmla="*/ 145670 w 148724"/>
                  <a:gd name="connsiteY2" fmla="*/ 53334 h 98459"/>
                  <a:gd name="connsiteX3" fmla="*/ 55858 w 148724"/>
                  <a:gd name="connsiteY3" fmla="*/ 98309 h 98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8724" h="98459">
                    <a:moveTo>
                      <a:pt x="-276" y="34594"/>
                    </a:moveTo>
                    <a:lnTo>
                      <a:pt x="4219" y="-150"/>
                    </a:lnTo>
                    <a:cubicBezTo>
                      <a:pt x="4219" y="-150"/>
                      <a:pt x="171866" y="12106"/>
                      <a:pt x="145670" y="53334"/>
                    </a:cubicBezTo>
                    <a:cubicBezTo>
                      <a:pt x="119475" y="94561"/>
                      <a:pt x="55858" y="98309"/>
                      <a:pt x="55858" y="98309"/>
                    </a:cubicBezTo>
                    <a:close/>
                  </a:path>
                </a:pathLst>
              </a:custGeom>
              <a:solidFill>
                <a:srgbClr val="2F2E41">
                  <a:alpha val="17000"/>
                </a:srgbClr>
              </a:solidFill>
              <a:ln w="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/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222" name="图形 18">
                <a:extLst>
                  <a:ext uri="{FF2B5EF4-FFF2-40B4-BE49-F238E27FC236}">
                    <a16:creationId xmlns:a16="http://schemas.microsoft.com/office/drawing/2014/main" id="{75DCE6E1-7ECF-9942-9C5A-76807391DD04}"/>
                  </a:ext>
                </a:extLst>
              </p:cNvPr>
              <p:cNvSpPr/>
              <p:nvPr/>
            </p:nvSpPr>
            <p:spPr>
              <a:xfrm>
                <a:off x="1075519" y="1018228"/>
                <a:ext cx="243181" cy="471442"/>
              </a:xfrm>
              <a:custGeom>
                <a:avLst/>
                <a:gdLst>
                  <a:gd name="connsiteX0" fmla="*/ 184643 w 243181"/>
                  <a:gd name="connsiteY0" fmla="*/ 245 h 471442"/>
                  <a:gd name="connsiteX1" fmla="*/ 232259 w 243181"/>
                  <a:gd name="connsiteY1" fmla="*/ 29528 h 471442"/>
                  <a:gd name="connsiteX2" fmla="*/ 232259 w 243181"/>
                  <a:gd name="connsiteY2" fmla="*/ 29528 h 471442"/>
                  <a:gd name="connsiteX3" fmla="*/ 213256 w 243181"/>
                  <a:gd name="connsiteY3" fmla="*/ 120173 h 471442"/>
                  <a:gd name="connsiteX4" fmla="*/ 210992 w 243181"/>
                  <a:gd name="connsiteY4" fmla="*/ 121590 h 471442"/>
                  <a:gd name="connsiteX5" fmla="*/ 202329 w 243181"/>
                  <a:gd name="connsiteY5" fmla="*/ 125855 h 471442"/>
                  <a:gd name="connsiteX6" fmla="*/ 99283 w 243181"/>
                  <a:gd name="connsiteY6" fmla="*/ 441539 h 471442"/>
                  <a:gd name="connsiteX7" fmla="*/ 29431 w 243181"/>
                  <a:gd name="connsiteY7" fmla="*/ 466115 h 471442"/>
                  <a:gd name="connsiteX8" fmla="*/ 4894 w 243181"/>
                  <a:gd name="connsiteY8" fmla="*/ 396155 h 471442"/>
                  <a:gd name="connsiteX9" fmla="*/ 5144 w 243181"/>
                  <a:gd name="connsiteY9" fmla="*/ 395638 h 471442"/>
                  <a:gd name="connsiteX10" fmla="*/ 114731 w 243181"/>
                  <a:gd name="connsiteY10" fmla="*/ 83462 h 471442"/>
                  <a:gd name="connsiteX11" fmla="*/ 159316 w 243181"/>
                  <a:gd name="connsiteY11" fmla="*/ 2430 h 471442"/>
                  <a:gd name="connsiteX12" fmla="*/ 184643 w 243181"/>
                  <a:gd name="connsiteY12" fmla="*/ 245 h 4714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43181" h="471442">
                    <a:moveTo>
                      <a:pt x="184643" y="245"/>
                    </a:moveTo>
                    <a:cubicBezTo>
                      <a:pt x="204087" y="2389"/>
                      <a:pt x="221552" y="13131"/>
                      <a:pt x="232259" y="29528"/>
                    </a:cubicBezTo>
                    <a:lnTo>
                      <a:pt x="232259" y="29528"/>
                    </a:lnTo>
                    <a:cubicBezTo>
                      <a:pt x="252006" y="59816"/>
                      <a:pt x="243496" y="100399"/>
                      <a:pt x="213256" y="120173"/>
                    </a:cubicBezTo>
                    <a:cubicBezTo>
                      <a:pt x="212511" y="120660"/>
                      <a:pt x="211759" y="121132"/>
                      <a:pt x="210992" y="121590"/>
                    </a:cubicBezTo>
                    <a:cubicBezTo>
                      <a:pt x="208219" y="123231"/>
                      <a:pt x="205322" y="124659"/>
                      <a:pt x="202329" y="125855"/>
                    </a:cubicBezTo>
                    <a:lnTo>
                      <a:pt x="99283" y="441539"/>
                    </a:lnTo>
                    <a:cubicBezTo>
                      <a:pt x="86769" y="467644"/>
                      <a:pt x="55496" y="478648"/>
                      <a:pt x="29431" y="466115"/>
                    </a:cubicBezTo>
                    <a:cubicBezTo>
                      <a:pt x="3367" y="453582"/>
                      <a:pt x="-7620" y="422260"/>
                      <a:pt x="4894" y="396155"/>
                    </a:cubicBezTo>
                    <a:cubicBezTo>
                      <a:pt x="4976" y="395983"/>
                      <a:pt x="5058" y="395810"/>
                      <a:pt x="5144" y="395638"/>
                    </a:cubicBezTo>
                    <a:lnTo>
                      <a:pt x="114731" y="83462"/>
                    </a:lnTo>
                    <a:cubicBezTo>
                      <a:pt x="104702" y="48755"/>
                      <a:pt x="124659" y="12475"/>
                      <a:pt x="159316" y="2430"/>
                    </a:cubicBezTo>
                    <a:cubicBezTo>
                      <a:pt x="167533" y="47"/>
                      <a:pt x="176137" y="-696"/>
                      <a:pt x="184643" y="245"/>
                    </a:cubicBezTo>
                    <a:close/>
                  </a:path>
                </a:pathLst>
              </a:custGeom>
              <a:solidFill>
                <a:srgbClr val="FFB7B7"/>
              </a:solidFill>
              <a:ln w="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/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223" name="图形 18">
                <a:extLst>
                  <a:ext uri="{FF2B5EF4-FFF2-40B4-BE49-F238E27FC236}">
                    <a16:creationId xmlns:a16="http://schemas.microsoft.com/office/drawing/2014/main" id="{95D8B340-3410-174A-8E7A-8121286ECD60}"/>
                  </a:ext>
                </a:extLst>
              </p:cNvPr>
              <p:cNvSpPr/>
              <p:nvPr/>
            </p:nvSpPr>
            <p:spPr>
              <a:xfrm>
                <a:off x="1055305" y="1137910"/>
                <a:ext cx="224532" cy="367597"/>
              </a:xfrm>
              <a:custGeom>
                <a:avLst/>
                <a:gdLst>
                  <a:gd name="connsiteX0" fmla="*/ 79849 w 224532"/>
                  <a:gd name="connsiteY0" fmla="*/ -150 h 367597"/>
                  <a:gd name="connsiteX1" fmla="*/ 224257 w 224532"/>
                  <a:gd name="connsiteY1" fmla="*/ 50373 h 367597"/>
                  <a:gd name="connsiteX2" fmla="*/ 141528 w 224532"/>
                  <a:gd name="connsiteY2" fmla="*/ 367448 h 367597"/>
                  <a:gd name="connsiteX3" fmla="*/ 71826 w 224532"/>
                  <a:gd name="connsiteY3" fmla="*/ 367448 h 367597"/>
                  <a:gd name="connsiteX4" fmla="*/ -276 w 224532"/>
                  <a:gd name="connsiteY4" fmla="*/ 353959 h 367597"/>
                  <a:gd name="connsiteX5" fmla="*/ 19914 w 224532"/>
                  <a:gd name="connsiteY5" fmla="*/ 222959 h 3675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4532" h="367597">
                    <a:moveTo>
                      <a:pt x="79849" y="-150"/>
                    </a:moveTo>
                    <a:cubicBezTo>
                      <a:pt x="79849" y="-150"/>
                      <a:pt x="138893" y="100884"/>
                      <a:pt x="224257" y="50373"/>
                    </a:cubicBezTo>
                    <a:lnTo>
                      <a:pt x="141528" y="367448"/>
                    </a:lnTo>
                    <a:lnTo>
                      <a:pt x="71826" y="367448"/>
                    </a:lnTo>
                    <a:lnTo>
                      <a:pt x="-276" y="353959"/>
                    </a:lnTo>
                    <a:lnTo>
                      <a:pt x="19914" y="222959"/>
                    </a:lnTo>
                    <a:close/>
                  </a:path>
                </a:pathLst>
              </a:custGeom>
              <a:solidFill>
                <a:srgbClr val="E5E5E5"/>
              </a:solidFill>
              <a:ln w="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/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224" name="图形 18">
                <a:extLst>
                  <a:ext uri="{FF2B5EF4-FFF2-40B4-BE49-F238E27FC236}">
                    <a16:creationId xmlns:a16="http://schemas.microsoft.com/office/drawing/2014/main" id="{D54E1EA6-512A-D749-8FC5-63908943D65E}"/>
                  </a:ext>
                </a:extLst>
              </p:cNvPr>
              <p:cNvSpPr/>
              <p:nvPr/>
            </p:nvSpPr>
            <p:spPr>
              <a:xfrm>
                <a:off x="1508111" y="1089849"/>
                <a:ext cx="128243" cy="118925"/>
              </a:xfrm>
              <a:custGeom>
                <a:avLst/>
                <a:gdLst>
                  <a:gd name="connsiteX0" fmla="*/ 48635 w 128243"/>
                  <a:gd name="connsiteY0" fmla="*/ 116967 h 118925"/>
                  <a:gd name="connsiteX1" fmla="*/ -276 w 128243"/>
                  <a:gd name="connsiteY1" fmla="*/ 49710 h 118925"/>
                  <a:gd name="connsiteX2" fmla="*/ 114389 w 128243"/>
                  <a:gd name="connsiteY2" fmla="*/ 5461 h 118925"/>
                  <a:gd name="connsiteX3" fmla="*/ 48635 w 128243"/>
                  <a:gd name="connsiteY3" fmla="*/ 116967 h 118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8243" h="118925">
                    <a:moveTo>
                      <a:pt x="48635" y="116967"/>
                    </a:moveTo>
                    <a:lnTo>
                      <a:pt x="-276" y="49710"/>
                    </a:lnTo>
                    <a:cubicBezTo>
                      <a:pt x="-276" y="49710"/>
                      <a:pt x="23233" y="-20052"/>
                      <a:pt x="114389" y="5461"/>
                    </a:cubicBezTo>
                    <a:cubicBezTo>
                      <a:pt x="114389" y="5461"/>
                      <a:pt x="172394" y="135501"/>
                      <a:pt x="48635" y="116967"/>
                    </a:cubicBezTo>
                    <a:close/>
                  </a:path>
                </a:pathLst>
              </a:custGeom>
              <a:solidFill>
                <a:srgbClr val="E5E5E5"/>
              </a:solidFill>
              <a:ln w="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/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225" name="图形 18">
                <a:extLst>
                  <a:ext uri="{FF2B5EF4-FFF2-40B4-BE49-F238E27FC236}">
                    <a16:creationId xmlns:a16="http://schemas.microsoft.com/office/drawing/2014/main" id="{CAECC6D7-4089-3041-B1A3-7AE816B47F30}"/>
                  </a:ext>
                </a:extLst>
              </p:cNvPr>
              <p:cNvSpPr/>
              <p:nvPr/>
            </p:nvSpPr>
            <p:spPr>
              <a:xfrm>
                <a:off x="1508111" y="1089849"/>
                <a:ext cx="128243" cy="118925"/>
              </a:xfrm>
              <a:custGeom>
                <a:avLst/>
                <a:gdLst>
                  <a:gd name="connsiteX0" fmla="*/ 48635 w 128243"/>
                  <a:gd name="connsiteY0" fmla="*/ 116967 h 118925"/>
                  <a:gd name="connsiteX1" fmla="*/ -276 w 128243"/>
                  <a:gd name="connsiteY1" fmla="*/ 49710 h 118925"/>
                  <a:gd name="connsiteX2" fmla="*/ 114389 w 128243"/>
                  <a:gd name="connsiteY2" fmla="*/ 5461 h 118925"/>
                  <a:gd name="connsiteX3" fmla="*/ 48635 w 128243"/>
                  <a:gd name="connsiteY3" fmla="*/ 116967 h 118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8243" h="118925">
                    <a:moveTo>
                      <a:pt x="48635" y="116967"/>
                    </a:moveTo>
                    <a:lnTo>
                      <a:pt x="-276" y="49710"/>
                    </a:lnTo>
                    <a:cubicBezTo>
                      <a:pt x="-276" y="49710"/>
                      <a:pt x="23233" y="-20052"/>
                      <a:pt x="114389" y="5461"/>
                    </a:cubicBezTo>
                    <a:cubicBezTo>
                      <a:pt x="114389" y="5461"/>
                      <a:pt x="172394" y="135501"/>
                      <a:pt x="48635" y="116967"/>
                    </a:cubicBezTo>
                    <a:close/>
                  </a:path>
                </a:pathLst>
              </a:custGeom>
              <a:solidFill>
                <a:srgbClr val="2F2E41">
                  <a:alpha val="17000"/>
                </a:srgbClr>
              </a:solidFill>
              <a:ln w="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/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226" name="图形 18">
                <a:extLst>
                  <a:ext uri="{FF2B5EF4-FFF2-40B4-BE49-F238E27FC236}">
                    <a16:creationId xmlns:a16="http://schemas.microsoft.com/office/drawing/2014/main" id="{8782C6BD-2140-AD45-877E-F1AB886BD968}"/>
                  </a:ext>
                </a:extLst>
              </p:cNvPr>
              <p:cNvSpPr/>
              <p:nvPr/>
            </p:nvSpPr>
            <p:spPr>
              <a:xfrm>
                <a:off x="1476726" y="965739"/>
                <a:ext cx="243185" cy="471461"/>
              </a:xfrm>
              <a:custGeom>
                <a:avLst/>
                <a:gdLst>
                  <a:gd name="connsiteX0" fmla="*/ 92972 w 243185"/>
                  <a:gd name="connsiteY0" fmla="*/ 6094 h 471461"/>
                  <a:gd name="connsiteX1" fmla="*/ 127902 w 243185"/>
                  <a:gd name="connsiteY1" fmla="*/ 83479 h 471461"/>
                  <a:gd name="connsiteX2" fmla="*/ 237488 w 243185"/>
                  <a:gd name="connsiteY2" fmla="*/ 395655 h 471461"/>
                  <a:gd name="connsiteX3" fmla="*/ 213722 w 243185"/>
                  <a:gd name="connsiteY3" fmla="*/ 465881 h 471461"/>
                  <a:gd name="connsiteX4" fmla="*/ 143604 w 243185"/>
                  <a:gd name="connsiteY4" fmla="*/ 442078 h 471461"/>
                  <a:gd name="connsiteX5" fmla="*/ 143353 w 243185"/>
                  <a:gd name="connsiteY5" fmla="*/ 441557 h 471461"/>
                  <a:gd name="connsiteX6" fmla="*/ 40304 w 243185"/>
                  <a:gd name="connsiteY6" fmla="*/ 125872 h 471461"/>
                  <a:gd name="connsiteX7" fmla="*/ 31641 w 243185"/>
                  <a:gd name="connsiteY7" fmla="*/ 121607 h 471461"/>
                  <a:gd name="connsiteX8" fmla="*/ 8960 w 243185"/>
                  <a:gd name="connsiteY8" fmla="*/ 31813 h 471461"/>
                  <a:gd name="connsiteX9" fmla="*/ 10374 w 243185"/>
                  <a:gd name="connsiteY9" fmla="*/ 29545 h 471461"/>
                  <a:gd name="connsiteX10" fmla="*/ 10374 w 243185"/>
                  <a:gd name="connsiteY10" fmla="*/ 29545 h 471461"/>
                  <a:gd name="connsiteX11" fmla="*/ 57994 w 243185"/>
                  <a:gd name="connsiteY11" fmla="*/ 262 h 471461"/>
                  <a:gd name="connsiteX12" fmla="*/ 92972 w 243185"/>
                  <a:gd name="connsiteY12" fmla="*/ 6094 h 471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43185" h="471461">
                    <a:moveTo>
                      <a:pt x="92972" y="6094"/>
                    </a:moveTo>
                    <a:cubicBezTo>
                      <a:pt x="122135" y="19673"/>
                      <a:pt x="136991" y="52580"/>
                      <a:pt x="127902" y="83479"/>
                    </a:cubicBezTo>
                    <a:lnTo>
                      <a:pt x="237488" y="395655"/>
                    </a:lnTo>
                    <a:cubicBezTo>
                      <a:pt x="250290" y="421621"/>
                      <a:pt x="239647" y="453063"/>
                      <a:pt x="213722" y="465881"/>
                    </a:cubicBezTo>
                    <a:cubicBezTo>
                      <a:pt x="187799" y="478703"/>
                      <a:pt x="156406" y="468044"/>
                      <a:pt x="143604" y="442078"/>
                    </a:cubicBezTo>
                    <a:cubicBezTo>
                      <a:pt x="143521" y="441905"/>
                      <a:pt x="143436" y="441733"/>
                      <a:pt x="143353" y="441557"/>
                    </a:cubicBezTo>
                    <a:lnTo>
                      <a:pt x="40304" y="125872"/>
                    </a:lnTo>
                    <a:cubicBezTo>
                      <a:pt x="37314" y="124676"/>
                      <a:pt x="34414" y="123248"/>
                      <a:pt x="31641" y="121607"/>
                    </a:cubicBezTo>
                    <a:cubicBezTo>
                      <a:pt x="618" y="103084"/>
                      <a:pt x="-9534" y="62884"/>
                      <a:pt x="8960" y="31813"/>
                    </a:cubicBezTo>
                    <a:cubicBezTo>
                      <a:pt x="9416" y="31048"/>
                      <a:pt x="9888" y="30291"/>
                      <a:pt x="10374" y="29545"/>
                    </a:cubicBezTo>
                    <a:lnTo>
                      <a:pt x="10374" y="29545"/>
                    </a:lnTo>
                    <a:cubicBezTo>
                      <a:pt x="21080" y="13148"/>
                      <a:pt x="38549" y="2406"/>
                      <a:pt x="57994" y="262"/>
                    </a:cubicBezTo>
                    <a:cubicBezTo>
                      <a:pt x="69969" y="-1098"/>
                      <a:pt x="82082" y="922"/>
                      <a:pt x="92972" y="6094"/>
                    </a:cubicBezTo>
                    <a:close/>
                  </a:path>
                </a:pathLst>
              </a:custGeom>
              <a:solidFill>
                <a:srgbClr val="FFB7B7"/>
              </a:solidFill>
              <a:ln w="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/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227" name="图形 18">
                <a:extLst>
                  <a:ext uri="{FF2B5EF4-FFF2-40B4-BE49-F238E27FC236}">
                    <a16:creationId xmlns:a16="http://schemas.microsoft.com/office/drawing/2014/main" id="{D493D5F4-F5E9-AA4B-AC95-B7A6768FA243}"/>
                  </a:ext>
                </a:extLst>
              </p:cNvPr>
              <p:cNvSpPr/>
              <p:nvPr/>
            </p:nvSpPr>
            <p:spPr>
              <a:xfrm>
                <a:off x="1508111" y="1095460"/>
                <a:ext cx="228382" cy="359920"/>
              </a:xfrm>
              <a:custGeom>
                <a:avLst/>
                <a:gdLst>
                  <a:gd name="connsiteX0" fmla="*/ -276 w 228382"/>
                  <a:gd name="connsiteY0" fmla="*/ 44098 h 359920"/>
                  <a:gd name="connsiteX1" fmla="*/ 114389 w 228382"/>
                  <a:gd name="connsiteY1" fmla="*/ -150 h 359920"/>
                  <a:gd name="connsiteX2" fmla="*/ 228107 w 228382"/>
                  <a:gd name="connsiteY2" fmla="*/ 299740 h 359920"/>
                  <a:gd name="connsiteX3" fmla="*/ 194319 w 228382"/>
                  <a:gd name="connsiteY3" fmla="*/ 358928 h 359920"/>
                  <a:gd name="connsiteX4" fmla="*/ 189432 w 228382"/>
                  <a:gd name="connsiteY4" fmla="*/ 359337 h 359920"/>
                  <a:gd name="connsiteX5" fmla="*/ 82465 w 228382"/>
                  <a:gd name="connsiteY5" fmla="*/ 314039 h 359920"/>
                  <a:gd name="connsiteX6" fmla="*/ 82465 w 228382"/>
                  <a:gd name="connsiteY6" fmla="*/ 314039 h 359920"/>
                  <a:gd name="connsiteX7" fmla="*/ 30598 w 228382"/>
                  <a:gd name="connsiteY7" fmla="*/ 203567 h 359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8382" h="359920">
                    <a:moveTo>
                      <a:pt x="-276" y="44098"/>
                    </a:moveTo>
                    <a:cubicBezTo>
                      <a:pt x="-276" y="44098"/>
                      <a:pt x="80425" y="93144"/>
                      <a:pt x="114389" y="-150"/>
                    </a:cubicBezTo>
                    <a:lnTo>
                      <a:pt x="228107" y="299740"/>
                    </a:lnTo>
                    <a:lnTo>
                      <a:pt x="194319" y="358928"/>
                    </a:lnTo>
                    <a:lnTo>
                      <a:pt x="189432" y="359337"/>
                    </a:lnTo>
                    <a:cubicBezTo>
                      <a:pt x="148511" y="362755"/>
                      <a:pt x="108525" y="345822"/>
                      <a:pt x="82465" y="314039"/>
                    </a:cubicBezTo>
                    <a:lnTo>
                      <a:pt x="82465" y="314039"/>
                    </a:lnTo>
                    <a:cubicBezTo>
                      <a:pt x="56281" y="282102"/>
                      <a:pt x="38453" y="244135"/>
                      <a:pt x="30598" y="203567"/>
                    </a:cubicBezTo>
                    <a:close/>
                  </a:path>
                </a:pathLst>
              </a:custGeom>
              <a:solidFill>
                <a:srgbClr val="E5E5E5"/>
              </a:solidFill>
              <a:ln w="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/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</p:grpSp>
        <p:sp>
          <p:nvSpPr>
            <p:cNvPr id="73" name="图形 1">
              <a:extLst>
                <a:ext uri="{FF2B5EF4-FFF2-40B4-BE49-F238E27FC236}">
                  <a16:creationId xmlns:a16="http://schemas.microsoft.com/office/drawing/2014/main" id="{EBF09404-DE74-9C46-9C25-35B1FF9167A2}"/>
                </a:ext>
              </a:extLst>
            </p:cNvPr>
            <p:cNvSpPr/>
            <p:nvPr/>
          </p:nvSpPr>
          <p:spPr>
            <a:xfrm>
              <a:off x="4755296" y="1557150"/>
              <a:ext cx="2681405" cy="2677708"/>
            </a:xfrm>
            <a:custGeom>
              <a:avLst/>
              <a:gdLst>
                <a:gd name="connsiteX0" fmla="*/ 2611352 w 2611352"/>
                <a:gd name="connsiteY0" fmla="*/ 1303875 h 2607750"/>
                <a:gd name="connsiteX1" fmla="*/ 1305676 w 2611352"/>
                <a:gd name="connsiteY1" fmla="*/ 2607750 h 2607750"/>
                <a:gd name="connsiteX2" fmla="*/ 0 w 2611352"/>
                <a:gd name="connsiteY2" fmla="*/ 1303875 h 2607750"/>
                <a:gd name="connsiteX3" fmla="*/ 1305676 w 2611352"/>
                <a:gd name="connsiteY3" fmla="*/ 0 h 2607750"/>
                <a:gd name="connsiteX4" fmla="*/ 2611352 w 2611352"/>
                <a:gd name="connsiteY4" fmla="*/ 1303875 h 2607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11352" h="2607750">
                  <a:moveTo>
                    <a:pt x="2611352" y="1303875"/>
                  </a:moveTo>
                  <a:cubicBezTo>
                    <a:pt x="2611352" y="2023985"/>
                    <a:pt x="2026781" y="2607750"/>
                    <a:pt x="1305676" y="2607750"/>
                  </a:cubicBezTo>
                  <a:cubicBezTo>
                    <a:pt x="584571" y="2607750"/>
                    <a:pt x="0" y="2023985"/>
                    <a:pt x="0" y="1303875"/>
                  </a:cubicBezTo>
                  <a:cubicBezTo>
                    <a:pt x="0" y="583765"/>
                    <a:pt x="584571" y="0"/>
                    <a:pt x="1305676" y="0"/>
                  </a:cubicBezTo>
                  <a:cubicBezTo>
                    <a:pt x="2026781" y="0"/>
                    <a:pt x="2611352" y="583765"/>
                    <a:pt x="2611352" y="1303875"/>
                  </a:cubicBezTo>
                  <a:close/>
                </a:path>
              </a:pathLst>
            </a:custGeom>
            <a:noFill/>
            <a:ln w="3717" cap="flat">
              <a:gradFill>
                <a:gsLst>
                  <a:gs pos="25000">
                    <a:srgbClr val="E9734C">
                      <a:alpha val="0"/>
                    </a:srgbClr>
                  </a:gs>
                  <a:gs pos="44000">
                    <a:srgbClr val="E9734C"/>
                  </a:gs>
                  <a:gs pos="99000">
                    <a:srgbClr val="E9734C"/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19A1F5F-89B1-8248-AEF1-0B8557283541}"/>
              </a:ext>
            </a:extLst>
          </p:cNvPr>
          <p:cNvGrpSpPr/>
          <p:nvPr/>
        </p:nvGrpSpPr>
        <p:grpSpPr>
          <a:xfrm>
            <a:off x="9205793" y="3959932"/>
            <a:ext cx="872795" cy="872794"/>
            <a:chOff x="9347527" y="3959932"/>
            <a:chExt cx="872795" cy="872794"/>
          </a:xfrm>
        </p:grpSpPr>
        <p:sp>
          <p:nvSpPr>
            <p:cNvPr id="697" name="椭圆 696">
              <a:extLst>
                <a:ext uri="{FF2B5EF4-FFF2-40B4-BE49-F238E27FC236}">
                  <a16:creationId xmlns:a16="http://schemas.microsoft.com/office/drawing/2014/main" id="{598E8E6B-448D-7640-B1BF-E11F9669C393}"/>
                </a:ext>
              </a:extLst>
            </p:cNvPr>
            <p:cNvSpPr/>
            <p:nvPr/>
          </p:nvSpPr>
          <p:spPr>
            <a:xfrm rot="3066060">
              <a:off x="9347528" y="3959931"/>
              <a:ext cx="872794" cy="872795"/>
            </a:xfrm>
            <a:prstGeom prst="ellipse">
              <a:avLst/>
            </a:prstGeom>
            <a:solidFill>
              <a:srgbClr val="E973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53DDC34B-EF92-2247-8423-A2A3F66F6C8E}"/>
                </a:ext>
              </a:extLst>
            </p:cNvPr>
            <p:cNvGrpSpPr/>
            <p:nvPr/>
          </p:nvGrpSpPr>
          <p:grpSpPr>
            <a:xfrm>
              <a:off x="9659876" y="4268926"/>
              <a:ext cx="248099" cy="254804"/>
              <a:chOff x="8313981" y="931040"/>
              <a:chExt cx="309368" cy="317729"/>
            </a:xfrm>
          </p:grpSpPr>
          <p:sp>
            <p:nvSpPr>
              <p:cNvPr id="13" name="图形 3">
                <a:extLst>
                  <a:ext uri="{FF2B5EF4-FFF2-40B4-BE49-F238E27FC236}">
                    <a16:creationId xmlns:a16="http://schemas.microsoft.com/office/drawing/2014/main" id="{4555C3FB-BED7-2B49-BBA9-F6A4CDA56131}"/>
                  </a:ext>
                </a:extLst>
              </p:cNvPr>
              <p:cNvSpPr/>
              <p:nvPr/>
            </p:nvSpPr>
            <p:spPr>
              <a:xfrm>
                <a:off x="8313981" y="931040"/>
                <a:ext cx="309368" cy="317729"/>
              </a:xfrm>
              <a:custGeom>
                <a:avLst/>
                <a:gdLst>
                  <a:gd name="connsiteX0" fmla="*/ 267562 w 309368"/>
                  <a:gd name="connsiteY0" fmla="*/ 133781 h 317729"/>
                  <a:gd name="connsiteX1" fmla="*/ 309369 w 309368"/>
                  <a:gd name="connsiteY1" fmla="*/ 209033 h 317729"/>
                  <a:gd name="connsiteX2" fmla="*/ 267562 w 309368"/>
                  <a:gd name="connsiteY2" fmla="*/ 217394 h 317729"/>
                  <a:gd name="connsiteX3" fmla="*/ 267562 w 309368"/>
                  <a:gd name="connsiteY3" fmla="*/ 267562 h 317729"/>
                  <a:gd name="connsiteX4" fmla="*/ 242478 w 309368"/>
                  <a:gd name="connsiteY4" fmla="*/ 267562 h 317729"/>
                  <a:gd name="connsiteX5" fmla="*/ 192310 w 309368"/>
                  <a:gd name="connsiteY5" fmla="*/ 259201 h 317729"/>
                  <a:gd name="connsiteX6" fmla="*/ 183949 w 309368"/>
                  <a:gd name="connsiteY6" fmla="*/ 317730 h 317729"/>
                  <a:gd name="connsiteX7" fmla="*/ 58529 w 309368"/>
                  <a:gd name="connsiteY7" fmla="*/ 317730 h 317729"/>
                  <a:gd name="connsiteX8" fmla="*/ 41807 w 309368"/>
                  <a:gd name="connsiteY8" fmla="*/ 230931 h 317729"/>
                  <a:gd name="connsiteX9" fmla="*/ 0 w 309368"/>
                  <a:gd name="connsiteY9" fmla="*/ 133781 h 317729"/>
                  <a:gd name="connsiteX10" fmla="*/ 133781 w 309368"/>
                  <a:gd name="connsiteY10" fmla="*/ 0 h 317729"/>
                  <a:gd name="connsiteX11" fmla="*/ 267562 w 309368"/>
                  <a:gd name="connsiteY11" fmla="*/ 133781 h 317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09368" h="317729">
                    <a:moveTo>
                      <a:pt x="267562" y="133781"/>
                    </a:moveTo>
                    <a:lnTo>
                      <a:pt x="309369" y="209033"/>
                    </a:lnTo>
                    <a:lnTo>
                      <a:pt x="267562" y="217394"/>
                    </a:lnTo>
                    <a:lnTo>
                      <a:pt x="267562" y="267562"/>
                    </a:lnTo>
                    <a:lnTo>
                      <a:pt x="242478" y="267562"/>
                    </a:lnTo>
                    <a:lnTo>
                      <a:pt x="192310" y="259201"/>
                    </a:lnTo>
                    <a:lnTo>
                      <a:pt x="183949" y="317730"/>
                    </a:lnTo>
                    <a:lnTo>
                      <a:pt x="58529" y="317730"/>
                    </a:lnTo>
                    <a:lnTo>
                      <a:pt x="41807" y="230931"/>
                    </a:lnTo>
                    <a:cubicBezTo>
                      <a:pt x="16060" y="206548"/>
                      <a:pt x="0" y="172040"/>
                      <a:pt x="0" y="133781"/>
                    </a:cubicBezTo>
                    <a:cubicBezTo>
                      <a:pt x="0" y="59895"/>
                      <a:pt x="59895" y="0"/>
                      <a:pt x="133781" y="0"/>
                    </a:cubicBezTo>
                    <a:cubicBezTo>
                      <a:pt x="207667" y="0"/>
                      <a:pt x="267562" y="59895"/>
                      <a:pt x="267562" y="133781"/>
                    </a:cubicBezTo>
                    <a:close/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5" name="图形 3">
                <a:extLst>
                  <a:ext uri="{FF2B5EF4-FFF2-40B4-BE49-F238E27FC236}">
                    <a16:creationId xmlns:a16="http://schemas.microsoft.com/office/drawing/2014/main" id="{4555C3FB-BED7-2B49-BBA9-F6A4CDA56131}"/>
                  </a:ext>
                </a:extLst>
              </p:cNvPr>
              <p:cNvSpPr/>
              <p:nvPr/>
            </p:nvSpPr>
            <p:spPr>
              <a:xfrm>
                <a:off x="8405956" y="1006292"/>
                <a:ext cx="83613" cy="108697"/>
              </a:xfrm>
              <a:custGeom>
                <a:avLst/>
                <a:gdLst>
                  <a:gd name="connsiteX0" fmla="*/ 0 w 83613"/>
                  <a:gd name="connsiteY0" fmla="*/ 41807 h 108697"/>
                  <a:gd name="connsiteX1" fmla="*/ 41807 w 83613"/>
                  <a:gd name="connsiteY1" fmla="*/ 0 h 108697"/>
                  <a:gd name="connsiteX2" fmla="*/ 83613 w 83613"/>
                  <a:gd name="connsiteY2" fmla="*/ 41807 h 108697"/>
                  <a:gd name="connsiteX3" fmla="*/ 41807 w 83613"/>
                  <a:gd name="connsiteY3" fmla="*/ 83613 h 108697"/>
                  <a:gd name="connsiteX4" fmla="*/ 41807 w 83613"/>
                  <a:gd name="connsiteY4" fmla="*/ 108697 h 108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3613" h="108697">
                    <a:moveTo>
                      <a:pt x="0" y="41807"/>
                    </a:moveTo>
                    <a:cubicBezTo>
                      <a:pt x="0" y="18718"/>
                      <a:pt x="18718" y="0"/>
                      <a:pt x="41807" y="0"/>
                    </a:cubicBezTo>
                    <a:cubicBezTo>
                      <a:pt x="64895" y="0"/>
                      <a:pt x="83613" y="18718"/>
                      <a:pt x="83613" y="41807"/>
                    </a:cubicBezTo>
                    <a:cubicBezTo>
                      <a:pt x="83613" y="64895"/>
                      <a:pt x="64895" y="83613"/>
                      <a:pt x="41807" y="83613"/>
                    </a:cubicBezTo>
                    <a:lnTo>
                      <a:pt x="41807" y="108697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6" name="图形 3">
                <a:extLst>
                  <a:ext uri="{FF2B5EF4-FFF2-40B4-BE49-F238E27FC236}">
                    <a16:creationId xmlns:a16="http://schemas.microsoft.com/office/drawing/2014/main" id="{4555C3FB-BED7-2B49-BBA9-F6A4CDA56131}"/>
                  </a:ext>
                </a:extLst>
              </p:cNvPr>
              <p:cNvSpPr/>
              <p:nvPr/>
            </p:nvSpPr>
            <p:spPr>
              <a:xfrm>
                <a:off x="8447762" y="1165157"/>
                <a:ext cx="8361" cy="8361"/>
              </a:xfrm>
              <a:custGeom>
                <a:avLst/>
                <a:gdLst>
                  <a:gd name="connsiteX0" fmla="*/ 0 w 8361"/>
                  <a:gd name="connsiteY0" fmla="*/ 0 h 8361"/>
                  <a:gd name="connsiteX1" fmla="*/ 0 w 8361"/>
                  <a:gd name="connsiteY1" fmla="*/ 8361 h 83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61" h="8361">
                    <a:moveTo>
                      <a:pt x="0" y="0"/>
                    </a:moveTo>
                    <a:lnTo>
                      <a:pt x="0" y="8361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</p:grp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F6D4BD19-0CBC-C24C-AD76-541AC670679D}"/>
              </a:ext>
            </a:extLst>
          </p:cNvPr>
          <p:cNvGrpSpPr/>
          <p:nvPr/>
        </p:nvGrpSpPr>
        <p:grpSpPr>
          <a:xfrm>
            <a:off x="2261786" y="3959932"/>
            <a:ext cx="872795" cy="872794"/>
            <a:chOff x="1910350" y="3959932"/>
            <a:chExt cx="872795" cy="872794"/>
          </a:xfrm>
        </p:grpSpPr>
        <p:sp>
          <p:nvSpPr>
            <p:cNvPr id="696" name="椭圆 695">
              <a:extLst>
                <a:ext uri="{FF2B5EF4-FFF2-40B4-BE49-F238E27FC236}">
                  <a16:creationId xmlns:a16="http://schemas.microsoft.com/office/drawing/2014/main" id="{77DCDC51-BFDF-AD45-83CF-6EC5BDB740EB}"/>
                </a:ext>
              </a:extLst>
            </p:cNvPr>
            <p:cNvSpPr/>
            <p:nvPr/>
          </p:nvSpPr>
          <p:spPr>
            <a:xfrm rot="3066060">
              <a:off x="1910351" y="3959931"/>
              <a:ext cx="872794" cy="872795"/>
            </a:xfrm>
            <a:prstGeom prst="ellipse">
              <a:avLst/>
            </a:prstGeom>
            <a:solidFill>
              <a:srgbClr val="E973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9F54F73C-1AE8-AB42-9F65-2835592F3E75}"/>
                </a:ext>
              </a:extLst>
            </p:cNvPr>
            <p:cNvGrpSpPr/>
            <p:nvPr/>
          </p:nvGrpSpPr>
          <p:grpSpPr>
            <a:xfrm>
              <a:off x="2212641" y="4262221"/>
              <a:ext cx="268215" cy="268215"/>
              <a:chOff x="9078377" y="917426"/>
              <a:chExt cx="334452" cy="334452"/>
            </a:xfrm>
          </p:grpSpPr>
          <p:sp>
            <p:nvSpPr>
              <p:cNvPr id="8" name="图形 5">
                <a:extLst>
                  <a:ext uri="{FF2B5EF4-FFF2-40B4-BE49-F238E27FC236}">
                    <a16:creationId xmlns:a16="http://schemas.microsoft.com/office/drawing/2014/main" id="{5EA93BC9-88B0-8A4A-82A0-93D57399B07F}"/>
                  </a:ext>
                </a:extLst>
              </p:cNvPr>
              <p:cNvSpPr/>
              <p:nvPr/>
            </p:nvSpPr>
            <p:spPr>
              <a:xfrm>
                <a:off x="9078377" y="917426"/>
                <a:ext cx="334452" cy="334452"/>
              </a:xfrm>
              <a:custGeom>
                <a:avLst/>
                <a:gdLst>
                  <a:gd name="connsiteX0" fmla="*/ 125721 w 334452"/>
                  <a:gd name="connsiteY0" fmla="*/ 334452 h 334452"/>
                  <a:gd name="connsiteX1" fmla="*/ 88639 w 334452"/>
                  <a:gd name="connsiteY1" fmla="*/ 274695 h 334452"/>
                  <a:gd name="connsiteX2" fmla="*/ 9905 w 334452"/>
                  <a:gd name="connsiteY2" fmla="*/ 246949 h 334452"/>
                  <a:gd name="connsiteX3" fmla="*/ 28783 w 334452"/>
                  <a:gd name="connsiteY3" fmla="*/ 167300 h 334452"/>
                  <a:gd name="connsiteX4" fmla="*/ 399 w 334452"/>
                  <a:gd name="connsiteY4" fmla="*/ 131236 h 334452"/>
                  <a:gd name="connsiteX5" fmla="*/ 64020 w 334452"/>
                  <a:gd name="connsiteY5" fmla="*/ 95151 h 334452"/>
                  <a:gd name="connsiteX6" fmla="*/ 187278 w 334452"/>
                  <a:gd name="connsiteY6" fmla="*/ 0 h 334452"/>
                  <a:gd name="connsiteX7" fmla="*/ 334453 w 334452"/>
                  <a:gd name="connsiteY7" fmla="*/ 147818 h 334452"/>
                  <a:gd name="connsiteX8" fmla="*/ 215255 w 334452"/>
                  <a:gd name="connsiteY8" fmla="*/ 280544 h 334452"/>
                  <a:gd name="connsiteX9" fmla="*/ 242351 w 334452"/>
                  <a:gd name="connsiteY9" fmla="*/ 334452 h 3344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34452" h="334452">
                    <a:moveTo>
                      <a:pt x="125721" y="334452"/>
                    </a:moveTo>
                    <a:cubicBezTo>
                      <a:pt x="117527" y="307733"/>
                      <a:pt x="105167" y="287814"/>
                      <a:pt x="88639" y="274695"/>
                    </a:cubicBezTo>
                    <a:cubicBezTo>
                      <a:pt x="63847" y="255016"/>
                      <a:pt x="24455" y="267246"/>
                      <a:pt x="9905" y="246949"/>
                    </a:cubicBezTo>
                    <a:cubicBezTo>
                      <a:pt x="-4646" y="226651"/>
                      <a:pt x="20099" y="189325"/>
                      <a:pt x="28783" y="167300"/>
                    </a:cubicBezTo>
                    <a:cubicBezTo>
                      <a:pt x="37466" y="145277"/>
                      <a:pt x="-4500" y="137489"/>
                      <a:pt x="399" y="131236"/>
                    </a:cubicBezTo>
                    <a:cubicBezTo>
                      <a:pt x="3666" y="127068"/>
                      <a:pt x="24873" y="115040"/>
                      <a:pt x="64020" y="95151"/>
                    </a:cubicBezTo>
                    <a:cubicBezTo>
                      <a:pt x="75143" y="31717"/>
                      <a:pt x="116229" y="0"/>
                      <a:pt x="187278" y="0"/>
                    </a:cubicBezTo>
                    <a:cubicBezTo>
                      <a:pt x="293851" y="0"/>
                      <a:pt x="334453" y="90352"/>
                      <a:pt x="334453" y="147818"/>
                    </a:cubicBezTo>
                    <a:cubicBezTo>
                      <a:pt x="334453" y="205286"/>
                      <a:pt x="285289" y="267195"/>
                      <a:pt x="215255" y="280544"/>
                    </a:cubicBezTo>
                    <a:cubicBezTo>
                      <a:pt x="208992" y="289665"/>
                      <a:pt x="218025" y="307634"/>
                      <a:pt x="242351" y="334452"/>
                    </a:cubicBez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algn="ctr"/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9" name="图形 5">
                <a:extLst>
                  <a:ext uri="{FF2B5EF4-FFF2-40B4-BE49-F238E27FC236}">
                    <a16:creationId xmlns:a16="http://schemas.microsoft.com/office/drawing/2014/main" id="{5EA93BC9-88B0-8A4A-82A0-93D57399B07F}"/>
                  </a:ext>
                </a:extLst>
              </p:cNvPr>
              <p:cNvSpPr/>
              <p:nvPr/>
            </p:nvSpPr>
            <p:spPr>
              <a:xfrm>
                <a:off x="9204817" y="983230"/>
                <a:ext cx="141553" cy="122047"/>
              </a:xfrm>
              <a:custGeom>
                <a:avLst/>
                <a:gdLst>
                  <a:gd name="connsiteX0" fmla="*/ 3157 w 141553"/>
                  <a:gd name="connsiteY0" fmla="*/ 21988 h 122047"/>
                  <a:gd name="connsiteX1" fmla="*/ 8034 w 141553"/>
                  <a:gd name="connsiteY1" fmla="*/ 66625 h 122047"/>
                  <a:gd name="connsiteX2" fmla="*/ 52585 w 141553"/>
                  <a:gd name="connsiteY2" fmla="*/ 83435 h 122047"/>
                  <a:gd name="connsiteX3" fmla="*/ 70002 w 141553"/>
                  <a:gd name="connsiteY3" fmla="*/ 121900 h 122047"/>
                  <a:gd name="connsiteX4" fmla="*/ 99515 w 141553"/>
                  <a:gd name="connsiteY4" fmla="*/ 101490 h 122047"/>
                  <a:gd name="connsiteX5" fmla="*/ 141119 w 141553"/>
                  <a:gd name="connsiteY5" fmla="*/ 83435 h 122047"/>
                  <a:gd name="connsiteX6" fmla="*/ 122412 w 141553"/>
                  <a:gd name="connsiteY6" fmla="*/ 31583 h 122047"/>
                  <a:gd name="connsiteX7" fmla="*/ 99515 w 141553"/>
                  <a:gd name="connsiteY7" fmla="*/ 21988 h 122047"/>
                  <a:gd name="connsiteX8" fmla="*/ 62800 w 141553"/>
                  <a:gd name="connsiteY8" fmla="*/ 8186 h 122047"/>
                  <a:gd name="connsiteX9" fmla="*/ 31949 w 141553"/>
                  <a:gd name="connsiteY9" fmla="*/ 1085 h 122047"/>
                  <a:gd name="connsiteX10" fmla="*/ 3157 w 141553"/>
                  <a:gd name="connsiteY10" fmla="*/ 21988 h 1220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1553" h="122047">
                    <a:moveTo>
                      <a:pt x="3157" y="21988"/>
                    </a:moveTo>
                    <a:cubicBezTo>
                      <a:pt x="-2305" y="43177"/>
                      <a:pt x="-680" y="58057"/>
                      <a:pt x="8034" y="66625"/>
                    </a:cubicBezTo>
                    <a:cubicBezTo>
                      <a:pt x="16747" y="75194"/>
                      <a:pt x="31597" y="80797"/>
                      <a:pt x="52585" y="83435"/>
                    </a:cubicBezTo>
                    <a:cubicBezTo>
                      <a:pt x="47823" y="110765"/>
                      <a:pt x="53630" y="123587"/>
                      <a:pt x="70002" y="121900"/>
                    </a:cubicBezTo>
                    <a:cubicBezTo>
                      <a:pt x="86375" y="120213"/>
                      <a:pt x="96212" y="113409"/>
                      <a:pt x="99515" y="101490"/>
                    </a:cubicBezTo>
                    <a:cubicBezTo>
                      <a:pt x="125103" y="108682"/>
                      <a:pt x="138971" y="102663"/>
                      <a:pt x="141119" y="83435"/>
                    </a:cubicBezTo>
                    <a:cubicBezTo>
                      <a:pt x="144342" y="54591"/>
                      <a:pt x="128789" y="31583"/>
                      <a:pt x="122412" y="31583"/>
                    </a:cubicBezTo>
                    <a:cubicBezTo>
                      <a:pt x="116035" y="31583"/>
                      <a:pt x="99515" y="30807"/>
                      <a:pt x="99515" y="21988"/>
                    </a:cubicBezTo>
                    <a:cubicBezTo>
                      <a:pt x="99515" y="13169"/>
                      <a:pt x="80217" y="8186"/>
                      <a:pt x="62800" y="8186"/>
                    </a:cubicBezTo>
                    <a:cubicBezTo>
                      <a:pt x="45384" y="8186"/>
                      <a:pt x="55865" y="-3554"/>
                      <a:pt x="31949" y="1085"/>
                    </a:cubicBezTo>
                    <a:cubicBezTo>
                      <a:pt x="16005" y="4177"/>
                      <a:pt x="6408" y="11144"/>
                      <a:pt x="3157" y="21988"/>
                    </a:cubicBezTo>
                    <a:close/>
                  </a:path>
                </a:pathLst>
              </a:custGeom>
              <a:noFill/>
              <a:ln w="19050" cap="flat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algn="ctr"/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1" name="图形 5">
                <a:extLst>
                  <a:ext uri="{FF2B5EF4-FFF2-40B4-BE49-F238E27FC236}">
                    <a16:creationId xmlns:a16="http://schemas.microsoft.com/office/drawing/2014/main" id="{5EA93BC9-88B0-8A4A-82A0-93D57399B07F}"/>
                  </a:ext>
                </a:extLst>
              </p:cNvPr>
              <p:cNvSpPr/>
              <p:nvPr/>
            </p:nvSpPr>
            <p:spPr>
              <a:xfrm>
                <a:off x="9250445" y="1097194"/>
                <a:ext cx="49508" cy="59433"/>
              </a:xfrm>
              <a:custGeom>
                <a:avLst/>
                <a:gdLst>
                  <a:gd name="connsiteX0" fmla="*/ 49508 w 49508"/>
                  <a:gd name="connsiteY0" fmla="*/ 0 h 59433"/>
                  <a:gd name="connsiteX1" fmla="*/ 24424 w 49508"/>
                  <a:gd name="connsiteY1" fmla="*/ 20903 h 59433"/>
                  <a:gd name="connsiteX2" fmla="*/ 0 w 49508"/>
                  <a:gd name="connsiteY2" fmla="*/ 59433 h 59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9508" h="59433">
                    <a:moveTo>
                      <a:pt x="49508" y="0"/>
                    </a:moveTo>
                    <a:cubicBezTo>
                      <a:pt x="41006" y="5276"/>
                      <a:pt x="29337" y="14050"/>
                      <a:pt x="24424" y="20903"/>
                    </a:cubicBezTo>
                    <a:cubicBezTo>
                      <a:pt x="12142" y="38040"/>
                      <a:pt x="2180" y="48474"/>
                      <a:pt x="0" y="59433"/>
                    </a:cubicBez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ctr"/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166652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0764E"/>
            </a:gs>
            <a:gs pos="99000">
              <a:srgbClr val="F39469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" name="任意形状 454">
            <a:extLst>
              <a:ext uri="{FF2B5EF4-FFF2-40B4-BE49-F238E27FC236}">
                <a16:creationId xmlns:a16="http://schemas.microsoft.com/office/drawing/2014/main" id="{3BDD3B10-9BCF-2844-A0DC-46EE2E36E2E9}"/>
              </a:ext>
            </a:extLst>
          </p:cNvPr>
          <p:cNvSpPr/>
          <p:nvPr/>
        </p:nvSpPr>
        <p:spPr>
          <a:xfrm>
            <a:off x="1" y="0"/>
            <a:ext cx="1881395" cy="1822240"/>
          </a:xfrm>
          <a:custGeom>
            <a:avLst/>
            <a:gdLst>
              <a:gd name="connsiteX0" fmla="*/ 0 w 1881395"/>
              <a:gd name="connsiteY0" fmla="*/ 0 h 1822240"/>
              <a:gd name="connsiteX1" fmla="*/ 1716952 w 1881395"/>
              <a:gd name="connsiteY1" fmla="*/ 0 h 1822240"/>
              <a:gd name="connsiteX2" fmla="*/ 1785456 w 1881395"/>
              <a:gd name="connsiteY2" fmla="*/ 126210 h 1822240"/>
              <a:gd name="connsiteX3" fmla="*/ 1881395 w 1881395"/>
              <a:gd name="connsiteY3" fmla="*/ 601411 h 1822240"/>
              <a:gd name="connsiteX4" fmla="*/ 660566 w 1881395"/>
              <a:gd name="connsiteY4" fmla="*/ 1822240 h 1822240"/>
              <a:gd name="connsiteX5" fmla="*/ 78647 w 1881395"/>
              <a:gd name="connsiteY5" fmla="*/ 1674893 h 1822240"/>
              <a:gd name="connsiteX6" fmla="*/ 0 w 1881395"/>
              <a:gd name="connsiteY6" fmla="*/ 1627114 h 1822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81395" h="1822240">
                <a:moveTo>
                  <a:pt x="0" y="0"/>
                </a:moveTo>
                <a:lnTo>
                  <a:pt x="1716952" y="0"/>
                </a:lnTo>
                <a:lnTo>
                  <a:pt x="1785456" y="126210"/>
                </a:lnTo>
                <a:cubicBezTo>
                  <a:pt x="1847234" y="272267"/>
                  <a:pt x="1881395" y="432850"/>
                  <a:pt x="1881395" y="601411"/>
                </a:cubicBezTo>
                <a:cubicBezTo>
                  <a:pt x="1881395" y="1275656"/>
                  <a:pt x="1334811" y="1822240"/>
                  <a:pt x="660566" y="1822240"/>
                </a:cubicBezTo>
                <a:cubicBezTo>
                  <a:pt x="449865" y="1822240"/>
                  <a:pt x="251630" y="1768863"/>
                  <a:pt x="78647" y="1674893"/>
                </a:cubicBezTo>
                <a:lnTo>
                  <a:pt x="0" y="1627114"/>
                </a:lnTo>
                <a:close/>
              </a:path>
            </a:pathLst>
          </a:custGeom>
          <a:solidFill>
            <a:srgbClr val="F2895E">
              <a:alpha val="6131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456" name="任意形状 455">
            <a:extLst>
              <a:ext uri="{FF2B5EF4-FFF2-40B4-BE49-F238E27FC236}">
                <a16:creationId xmlns:a16="http://schemas.microsoft.com/office/drawing/2014/main" id="{26A172A4-A6AC-AA42-BB75-47E3EE9791A5}"/>
              </a:ext>
            </a:extLst>
          </p:cNvPr>
          <p:cNvSpPr/>
          <p:nvPr/>
        </p:nvSpPr>
        <p:spPr>
          <a:xfrm>
            <a:off x="0" y="5500124"/>
            <a:ext cx="1361051" cy="1357876"/>
          </a:xfrm>
          <a:custGeom>
            <a:avLst/>
            <a:gdLst>
              <a:gd name="connsiteX0" fmla="*/ 300038 w 1361051"/>
              <a:gd name="connsiteY0" fmla="*/ 0 h 1357876"/>
              <a:gd name="connsiteX1" fmla="*/ 1361051 w 1361051"/>
              <a:gd name="connsiteY1" fmla="*/ 1061014 h 1357876"/>
              <a:gd name="connsiteX2" fmla="*/ 1339495 w 1361051"/>
              <a:gd name="connsiteY2" fmla="*/ 1274845 h 1357876"/>
              <a:gd name="connsiteX3" fmla="*/ 1313721 w 1361051"/>
              <a:gd name="connsiteY3" fmla="*/ 1357876 h 1357876"/>
              <a:gd name="connsiteX4" fmla="*/ 1050117 w 1361051"/>
              <a:gd name="connsiteY4" fmla="*/ 1357876 h 1357876"/>
              <a:gd name="connsiteX5" fmla="*/ 1091714 w 1361051"/>
              <a:gd name="connsiteY5" fmla="*/ 1223872 h 1357876"/>
              <a:gd name="connsiteX6" fmla="*/ 1108132 w 1361051"/>
              <a:gd name="connsiteY6" fmla="*/ 1061013 h 1357876"/>
              <a:gd name="connsiteX7" fmla="*/ 300037 w 1361051"/>
              <a:gd name="connsiteY7" fmla="*/ 252919 h 1357876"/>
              <a:gd name="connsiteX8" fmla="*/ 59735 w 1361051"/>
              <a:gd name="connsiteY8" fmla="*/ 289249 h 1357876"/>
              <a:gd name="connsiteX9" fmla="*/ 0 w 1361051"/>
              <a:gd name="connsiteY9" fmla="*/ 311112 h 1357876"/>
              <a:gd name="connsiteX10" fmla="*/ 0 w 1361051"/>
              <a:gd name="connsiteY10" fmla="*/ 43722 h 1357876"/>
              <a:gd name="connsiteX11" fmla="*/ 86206 w 1361051"/>
              <a:gd name="connsiteY11" fmla="*/ 21556 h 1357876"/>
              <a:gd name="connsiteX12" fmla="*/ 300038 w 1361051"/>
              <a:gd name="connsiteY12" fmla="*/ 0 h 1357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61051" h="1357876">
                <a:moveTo>
                  <a:pt x="300038" y="0"/>
                </a:moveTo>
                <a:cubicBezTo>
                  <a:pt x="886019" y="0"/>
                  <a:pt x="1361051" y="475032"/>
                  <a:pt x="1361051" y="1061014"/>
                </a:cubicBezTo>
                <a:cubicBezTo>
                  <a:pt x="1361051" y="1134261"/>
                  <a:pt x="1353629" y="1205775"/>
                  <a:pt x="1339495" y="1274845"/>
                </a:cubicBezTo>
                <a:lnTo>
                  <a:pt x="1313721" y="1357876"/>
                </a:lnTo>
                <a:lnTo>
                  <a:pt x="1050117" y="1357876"/>
                </a:lnTo>
                <a:lnTo>
                  <a:pt x="1091714" y="1223872"/>
                </a:lnTo>
                <a:cubicBezTo>
                  <a:pt x="1102479" y="1171267"/>
                  <a:pt x="1108132" y="1116800"/>
                  <a:pt x="1108132" y="1061013"/>
                </a:cubicBezTo>
                <a:cubicBezTo>
                  <a:pt x="1108132" y="614715"/>
                  <a:pt x="746336" y="252919"/>
                  <a:pt x="300037" y="252919"/>
                </a:cubicBezTo>
                <a:cubicBezTo>
                  <a:pt x="216356" y="252919"/>
                  <a:pt x="135646" y="265638"/>
                  <a:pt x="59735" y="289249"/>
                </a:cubicBezTo>
                <a:lnTo>
                  <a:pt x="0" y="311112"/>
                </a:lnTo>
                <a:lnTo>
                  <a:pt x="0" y="43722"/>
                </a:lnTo>
                <a:lnTo>
                  <a:pt x="86206" y="21556"/>
                </a:lnTo>
                <a:cubicBezTo>
                  <a:pt x="155276" y="7423"/>
                  <a:pt x="226790" y="0"/>
                  <a:pt x="300038" y="0"/>
                </a:cubicBezTo>
                <a:close/>
              </a:path>
            </a:pathLst>
          </a:custGeom>
          <a:solidFill>
            <a:srgbClr val="F289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10" name="圆角矩形 9">
            <a:extLst>
              <a:ext uri="{FF2B5EF4-FFF2-40B4-BE49-F238E27FC236}">
                <a16:creationId xmlns:a16="http://schemas.microsoft.com/office/drawing/2014/main" id="{C71197E9-F5DD-B446-BF0B-6A2CAB93B176}"/>
              </a:ext>
            </a:extLst>
          </p:cNvPr>
          <p:cNvSpPr/>
          <p:nvPr/>
        </p:nvSpPr>
        <p:spPr>
          <a:xfrm>
            <a:off x="529389" y="296863"/>
            <a:ext cx="11141243" cy="6264275"/>
          </a:xfrm>
          <a:prstGeom prst="roundRect">
            <a:avLst>
              <a:gd name="adj" fmla="val 366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14" name="任意形状 13">
            <a:extLst>
              <a:ext uri="{FF2B5EF4-FFF2-40B4-BE49-F238E27FC236}">
                <a16:creationId xmlns:a16="http://schemas.microsoft.com/office/drawing/2014/main" id="{238987CC-80CA-4F4D-8F50-16E4C69FBA32}"/>
              </a:ext>
            </a:extLst>
          </p:cNvPr>
          <p:cNvSpPr/>
          <p:nvPr/>
        </p:nvSpPr>
        <p:spPr>
          <a:xfrm>
            <a:off x="521368" y="5525670"/>
            <a:ext cx="831662" cy="1035467"/>
          </a:xfrm>
          <a:custGeom>
            <a:avLst/>
            <a:gdLst>
              <a:gd name="connsiteX0" fmla="*/ 0 w 831662"/>
              <a:gd name="connsiteY0" fmla="*/ 0 h 1035467"/>
              <a:gd name="connsiteX1" fmla="*/ 86162 w 831662"/>
              <a:gd name="connsiteY1" fmla="*/ 22154 h 1035467"/>
              <a:gd name="connsiteX2" fmla="*/ 831662 w 831662"/>
              <a:gd name="connsiteY2" fmla="*/ 1035467 h 1035467"/>
              <a:gd name="connsiteX3" fmla="*/ 831662 w 831662"/>
              <a:gd name="connsiteY3" fmla="*/ 1035467 h 1035467"/>
              <a:gd name="connsiteX4" fmla="*/ 578743 w 831662"/>
              <a:gd name="connsiteY4" fmla="*/ 1035467 h 1035467"/>
              <a:gd name="connsiteX5" fmla="*/ 578743 w 831662"/>
              <a:gd name="connsiteY5" fmla="*/ 1035466 h 1035467"/>
              <a:gd name="connsiteX6" fmla="*/ 10951 w 831662"/>
              <a:gd name="connsiteY6" fmla="*/ 263702 h 1035467"/>
              <a:gd name="connsiteX7" fmla="*/ 0 w 831662"/>
              <a:gd name="connsiteY7" fmla="*/ 260886 h 1035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1662" h="1035467">
                <a:moveTo>
                  <a:pt x="0" y="0"/>
                </a:moveTo>
                <a:lnTo>
                  <a:pt x="86162" y="22154"/>
                </a:lnTo>
                <a:cubicBezTo>
                  <a:pt x="518067" y="156491"/>
                  <a:pt x="831662" y="559357"/>
                  <a:pt x="831662" y="1035467"/>
                </a:cubicBezTo>
                <a:lnTo>
                  <a:pt x="831662" y="1035467"/>
                </a:lnTo>
                <a:lnTo>
                  <a:pt x="578743" y="1035467"/>
                </a:lnTo>
                <a:lnTo>
                  <a:pt x="578743" y="1035466"/>
                </a:lnTo>
                <a:cubicBezTo>
                  <a:pt x="578743" y="672849"/>
                  <a:pt x="339901" y="366016"/>
                  <a:pt x="10951" y="263702"/>
                </a:cubicBezTo>
                <a:lnTo>
                  <a:pt x="0" y="260886"/>
                </a:lnTo>
                <a:close/>
              </a:path>
            </a:pathLst>
          </a:custGeom>
          <a:solidFill>
            <a:srgbClr val="F2895E">
              <a:alpha val="2376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A2919E6A-BD06-614E-A1EB-C13C4ADB08E6}"/>
              </a:ext>
            </a:extLst>
          </p:cNvPr>
          <p:cNvSpPr/>
          <p:nvPr/>
        </p:nvSpPr>
        <p:spPr>
          <a:xfrm>
            <a:off x="11226125" y="5934034"/>
            <a:ext cx="923966" cy="923966"/>
          </a:xfrm>
          <a:prstGeom prst="ellipse">
            <a:avLst/>
          </a:prstGeom>
          <a:solidFill>
            <a:srgbClr val="E973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F3E255F0-9273-CA45-9AA8-FB249C4AF5D2}"/>
              </a:ext>
            </a:extLst>
          </p:cNvPr>
          <p:cNvSpPr/>
          <p:nvPr/>
        </p:nvSpPr>
        <p:spPr>
          <a:xfrm>
            <a:off x="116387" y="57232"/>
            <a:ext cx="1088358" cy="1088358"/>
          </a:xfrm>
          <a:prstGeom prst="ellipse">
            <a:avLst/>
          </a:prstGeom>
          <a:solidFill>
            <a:srgbClr val="F2895E">
              <a:alpha val="6131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FC500BB5-AC05-2B46-9E27-39B57CFCF63A}"/>
              </a:ext>
            </a:extLst>
          </p:cNvPr>
          <p:cNvSpPr txBox="1"/>
          <p:nvPr/>
        </p:nvSpPr>
        <p:spPr>
          <a:xfrm>
            <a:off x="874510" y="2063773"/>
            <a:ext cx="640978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pc="100" dirty="0">
                <a:solidFill>
                  <a:srgbClr val="413D41"/>
                </a:solidFill>
                <a:latin typeface="Source Han Serif CN SemiBold" panose="02020400000000000000" pitchFamily="18" charset="-128"/>
                <a:ea typeface="Source Han Serif CN SemiBold" panose="02020400000000000000" pitchFamily="18" charset="-128"/>
              </a:rPr>
              <a:t>非常感谢您的观看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DE130B02-D5D2-5149-AC05-039FEB15B748}"/>
              </a:ext>
            </a:extLst>
          </p:cNvPr>
          <p:cNvSpPr/>
          <p:nvPr/>
        </p:nvSpPr>
        <p:spPr>
          <a:xfrm>
            <a:off x="889859" y="2862736"/>
            <a:ext cx="52019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dirty="0">
                <a:solidFill>
                  <a:srgbClr val="2D3236">
                    <a:alpha val="85000"/>
                  </a:srgbClr>
                </a:solidFill>
                <a:latin typeface="Source Han Serif CN Light" panose="02020400000000000000" pitchFamily="18" charset="-128"/>
                <a:ea typeface="Source Han Serif CN Light" panose="02020400000000000000" pitchFamily="18" charset="-128"/>
                <a:cs typeface="Poppins Light" panose="02000000000000000000" pitchFamily="2" charset="0"/>
              </a:rPr>
              <a:t>THANK YOU VERY MUCH FOR </a:t>
            </a:r>
            <a:r>
              <a:rPr lang="en-US" altLang="zh-CN" dirty="0">
                <a:solidFill>
                  <a:srgbClr val="E9734C">
                    <a:alpha val="85000"/>
                  </a:srgbClr>
                </a:solidFill>
                <a:latin typeface="Source Han Serif CN Light" panose="02020400000000000000" pitchFamily="18" charset="-128"/>
                <a:ea typeface="Source Han Serif CN Light" panose="02020400000000000000" pitchFamily="18" charset="-128"/>
                <a:cs typeface="Poppins Light" panose="02000000000000000000" pitchFamily="2" charset="0"/>
              </a:rPr>
              <a:t>WATCHING</a:t>
            </a:r>
            <a:endParaRPr lang="zh-CN" altLang="en-US" dirty="0">
              <a:solidFill>
                <a:srgbClr val="E9734C">
                  <a:alpha val="85000"/>
                </a:srgbClr>
              </a:solidFill>
              <a:latin typeface="Source Han Serif CN Light" panose="02020400000000000000" pitchFamily="18" charset="-128"/>
              <a:ea typeface="Source Han Serif CN Light" panose="02020400000000000000" pitchFamily="18" charset="-128"/>
              <a:cs typeface="Poppins Light" panose="02000000000000000000" pitchFamily="2" charset="0"/>
            </a:endParaRPr>
          </a:p>
        </p:txBody>
      </p:sp>
      <p:sp>
        <p:nvSpPr>
          <p:cNvPr id="444" name="矩形 443">
            <a:extLst>
              <a:ext uri="{FF2B5EF4-FFF2-40B4-BE49-F238E27FC236}">
                <a16:creationId xmlns:a16="http://schemas.microsoft.com/office/drawing/2014/main" id="{47163742-EFED-2C44-B088-F84BFFDCF2B8}"/>
              </a:ext>
            </a:extLst>
          </p:cNvPr>
          <p:cNvSpPr/>
          <p:nvPr/>
        </p:nvSpPr>
        <p:spPr>
          <a:xfrm>
            <a:off x="885732" y="633427"/>
            <a:ext cx="19543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2D3236">
                    <a:alpha val="85000"/>
                  </a:srgbClr>
                </a:solidFill>
                <a:latin typeface="Source Han Serif CN Light" panose="02020400000000000000" pitchFamily="18" charset="-128"/>
                <a:ea typeface="Source Han Serif CN Light" panose="02020400000000000000" pitchFamily="18" charset="-128"/>
                <a:cs typeface="Poppins Light" panose="02000000000000000000" pitchFamily="2" charset="0"/>
              </a:rPr>
              <a:t>ILLUSTRATION</a:t>
            </a:r>
            <a:endParaRPr lang="zh-CN" altLang="en-US" dirty="0">
              <a:solidFill>
                <a:srgbClr val="5EAD46">
                  <a:alpha val="85000"/>
                </a:srgbClr>
              </a:solidFill>
              <a:latin typeface="Source Han Serif CN Light" panose="02020400000000000000" pitchFamily="18" charset="-128"/>
              <a:ea typeface="Source Han Serif CN Light" panose="02020400000000000000" pitchFamily="18" charset="-128"/>
              <a:cs typeface="Poppins Light" panose="02000000000000000000" pitchFamily="2" charset="0"/>
            </a:endParaRPr>
          </a:p>
        </p:txBody>
      </p:sp>
      <p:sp>
        <p:nvSpPr>
          <p:cNvPr id="445" name="图形 2">
            <a:extLst>
              <a:ext uri="{FF2B5EF4-FFF2-40B4-BE49-F238E27FC236}">
                <a16:creationId xmlns:a16="http://schemas.microsoft.com/office/drawing/2014/main" id="{50E1A86E-8879-4047-9048-AF9634F722CB}"/>
              </a:ext>
            </a:extLst>
          </p:cNvPr>
          <p:cNvSpPr/>
          <p:nvPr/>
        </p:nvSpPr>
        <p:spPr>
          <a:xfrm>
            <a:off x="8257011" y="2611038"/>
            <a:ext cx="233871" cy="234232"/>
          </a:xfrm>
          <a:custGeom>
            <a:avLst/>
            <a:gdLst>
              <a:gd name="connsiteX0" fmla="*/ 233872 w 233871"/>
              <a:gd name="connsiteY0" fmla="*/ 117116 h 234232"/>
              <a:gd name="connsiteX1" fmla="*/ 116936 w 233871"/>
              <a:gd name="connsiteY1" fmla="*/ 234233 h 234232"/>
              <a:gd name="connsiteX2" fmla="*/ 0 w 233871"/>
              <a:gd name="connsiteY2" fmla="*/ 117116 h 234232"/>
              <a:gd name="connsiteX3" fmla="*/ 116936 w 233871"/>
              <a:gd name="connsiteY3" fmla="*/ 0 h 234232"/>
              <a:gd name="connsiteX4" fmla="*/ 233872 w 233871"/>
              <a:gd name="connsiteY4" fmla="*/ 117116 h 234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871" h="234232">
                <a:moveTo>
                  <a:pt x="233872" y="117116"/>
                </a:moveTo>
                <a:cubicBezTo>
                  <a:pt x="233872" y="181798"/>
                  <a:pt x="181518" y="234233"/>
                  <a:pt x="116936" y="234233"/>
                </a:cubicBezTo>
                <a:cubicBezTo>
                  <a:pt x="52354" y="234233"/>
                  <a:pt x="0" y="181798"/>
                  <a:pt x="0" y="117116"/>
                </a:cubicBezTo>
                <a:cubicBezTo>
                  <a:pt x="0" y="52435"/>
                  <a:pt x="52354" y="0"/>
                  <a:pt x="116936" y="0"/>
                </a:cubicBezTo>
                <a:cubicBezTo>
                  <a:pt x="181518" y="0"/>
                  <a:pt x="233872" y="52435"/>
                  <a:pt x="233872" y="117116"/>
                </a:cubicBezTo>
                <a:close/>
              </a:path>
            </a:pathLst>
          </a:custGeom>
          <a:solidFill>
            <a:srgbClr val="E9734C">
              <a:alpha val="24000"/>
            </a:srgbClr>
          </a:solidFill>
          <a:ln w="372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446" name="图形 2">
            <a:extLst>
              <a:ext uri="{FF2B5EF4-FFF2-40B4-BE49-F238E27FC236}">
                <a16:creationId xmlns:a16="http://schemas.microsoft.com/office/drawing/2014/main" id="{0CB1F40D-BE28-B845-B18E-DE5C68CA81AA}"/>
              </a:ext>
            </a:extLst>
          </p:cNvPr>
          <p:cNvSpPr/>
          <p:nvPr/>
        </p:nvSpPr>
        <p:spPr>
          <a:xfrm>
            <a:off x="8075498" y="2701936"/>
            <a:ext cx="164059" cy="164312"/>
          </a:xfrm>
          <a:custGeom>
            <a:avLst/>
            <a:gdLst>
              <a:gd name="connsiteX0" fmla="*/ 164059 w 164059"/>
              <a:gd name="connsiteY0" fmla="*/ 82156 h 164312"/>
              <a:gd name="connsiteX1" fmla="*/ 82030 w 164059"/>
              <a:gd name="connsiteY1" fmla="*/ 164313 h 164312"/>
              <a:gd name="connsiteX2" fmla="*/ 0 w 164059"/>
              <a:gd name="connsiteY2" fmla="*/ 82156 h 164312"/>
              <a:gd name="connsiteX3" fmla="*/ 82030 w 164059"/>
              <a:gd name="connsiteY3" fmla="*/ 0 h 164312"/>
              <a:gd name="connsiteX4" fmla="*/ 164059 w 164059"/>
              <a:gd name="connsiteY4" fmla="*/ 82156 h 164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4059" h="164312">
                <a:moveTo>
                  <a:pt x="164059" y="82156"/>
                </a:moveTo>
                <a:cubicBezTo>
                  <a:pt x="164059" y="127530"/>
                  <a:pt x="127333" y="164313"/>
                  <a:pt x="82030" y="164313"/>
                </a:cubicBezTo>
                <a:cubicBezTo>
                  <a:pt x="36726" y="164313"/>
                  <a:pt x="0" y="127530"/>
                  <a:pt x="0" y="82156"/>
                </a:cubicBezTo>
                <a:cubicBezTo>
                  <a:pt x="0" y="36783"/>
                  <a:pt x="36726" y="0"/>
                  <a:pt x="82030" y="0"/>
                </a:cubicBezTo>
                <a:cubicBezTo>
                  <a:pt x="127333" y="0"/>
                  <a:pt x="164059" y="36783"/>
                  <a:pt x="164059" y="82156"/>
                </a:cubicBezTo>
                <a:close/>
              </a:path>
            </a:pathLst>
          </a:custGeom>
          <a:solidFill>
            <a:srgbClr val="E9734C">
              <a:alpha val="24000"/>
            </a:srgbClr>
          </a:solidFill>
          <a:ln w="372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448" name="圆角矩形 447">
            <a:extLst>
              <a:ext uri="{FF2B5EF4-FFF2-40B4-BE49-F238E27FC236}">
                <a16:creationId xmlns:a16="http://schemas.microsoft.com/office/drawing/2014/main" id="{91C213F2-2650-D44A-BE2C-8E3AE39374D7}"/>
              </a:ext>
            </a:extLst>
          </p:cNvPr>
          <p:cNvSpPr/>
          <p:nvPr/>
        </p:nvSpPr>
        <p:spPr>
          <a:xfrm>
            <a:off x="985423" y="4036316"/>
            <a:ext cx="2715649" cy="677735"/>
          </a:xfrm>
          <a:prstGeom prst="roundRect">
            <a:avLst>
              <a:gd name="adj" fmla="val 50000"/>
            </a:avLst>
          </a:prstGeom>
          <a:solidFill>
            <a:srgbClr val="E973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449" name="圆角矩形 448">
            <a:extLst>
              <a:ext uri="{FF2B5EF4-FFF2-40B4-BE49-F238E27FC236}">
                <a16:creationId xmlns:a16="http://schemas.microsoft.com/office/drawing/2014/main" id="{D8F4D507-C630-0543-9020-6CAEA7D102F0}"/>
              </a:ext>
            </a:extLst>
          </p:cNvPr>
          <p:cNvSpPr/>
          <p:nvPr/>
        </p:nvSpPr>
        <p:spPr>
          <a:xfrm>
            <a:off x="1016273" y="4099599"/>
            <a:ext cx="2715649" cy="677735"/>
          </a:xfrm>
          <a:prstGeom prst="roundRect">
            <a:avLst>
              <a:gd name="adj" fmla="val 50000"/>
            </a:avLst>
          </a:prstGeom>
          <a:solidFill>
            <a:srgbClr val="E9734C">
              <a:alpha val="3748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2FF1F4C2-F2AA-9248-A732-EF293B78633B}"/>
              </a:ext>
            </a:extLst>
          </p:cNvPr>
          <p:cNvGrpSpPr/>
          <p:nvPr/>
        </p:nvGrpSpPr>
        <p:grpSpPr>
          <a:xfrm flipH="1">
            <a:off x="6285611" y="2559958"/>
            <a:ext cx="5075444" cy="2668522"/>
            <a:chOff x="6285611" y="2559958"/>
            <a:chExt cx="5075444" cy="2668522"/>
          </a:xfrm>
        </p:grpSpPr>
        <p:sp>
          <p:nvSpPr>
            <p:cNvPr id="3" name="图形 446">
              <a:extLst>
                <a:ext uri="{FF2B5EF4-FFF2-40B4-BE49-F238E27FC236}">
                  <a16:creationId xmlns:a16="http://schemas.microsoft.com/office/drawing/2014/main" id="{7B293EC5-8968-0547-98B1-B4455114D22D}"/>
                </a:ext>
              </a:extLst>
            </p:cNvPr>
            <p:cNvSpPr/>
            <p:nvPr/>
          </p:nvSpPr>
          <p:spPr>
            <a:xfrm>
              <a:off x="8778318" y="2892201"/>
              <a:ext cx="2582737" cy="2336278"/>
            </a:xfrm>
            <a:custGeom>
              <a:avLst/>
              <a:gdLst>
                <a:gd name="connsiteX0" fmla="*/ 2571744 w 2582737"/>
                <a:gd name="connsiteY0" fmla="*/ 1612651 h 2336278"/>
                <a:gd name="connsiteX1" fmla="*/ 2326849 w 2582737"/>
                <a:gd name="connsiteY1" fmla="*/ 2050015 h 2336278"/>
                <a:gd name="connsiteX2" fmla="*/ 1856218 w 2582737"/>
                <a:gd name="connsiteY2" fmla="*/ 2220003 h 2336278"/>
                <a:gd name="connsiteX3" fmla="*/ 1259249 w 2582737"/>
                <a:gd name="connsiteY3" fmla="*/ 2322951 h 2336278"/>
                <a:gd name="connsiteX4" fmla="*/ 1174332 w 2582737"/>
                <a:gd name="connsiteY4" fmla="*/ 2336033 h 2336278"/>
                <a:gd name="connsiteX5" fmla="*/ 12141 w 2582737"/>
                <a:gd name="connsiteY5" fmla="*/ 2336033 h 2336278"/>
                <a:gd name="connsiteX6" fmla="*/ 8548 w 2582737"/>
                <a:gd name="connsiteY6" fmla="*/ 2331192 h 2336278"/>
                <a:gd name="connsiteX7" fmla="*/ 2924 w 2582737"/>
                <a:gd name="connsiteY7" fmla="*/ 2322951 h 2336278"/>
                <a:gd name="connsiteX8" fmla="*/ -212 w 2582737"/>
                <a:gd name="connsiteY8" fmla="*/ 2318111 h 2336278"/>
                <a:gd name="connsiteX9" fmla="*/ 728777 w 2582737"/>
                <a:gd name="connsiteY9" fmla="*/ 2318111 h 2336278"/>
                <a:gd name="connsiteX10" fmla="*/ 806836 w 2582737"/>
                <a:gd name="connsiteY10" fmla="*/ 2240017 h 2336278"/>
                <a:gd name="connsiteX11" fmla="*/ 806836 w 2582737"/>
                <a:gd name="connsiteY11" fmla="*/ 1265742 h 2336278"/>
                <a:gd name="connsiteX12" fmla="*/ 819900 w 2582737"/>
                <a:gd name="connsiteY12" fmla="*/ 1221070 h 2336278"/>
                <a:gd name="connsiteX13" fmla="*/ 856023 w 2582737"/>
                <a:gd name="connsiteY13" fmla="*/ 1007130 h 2336278"/>
                <a:gd name="connsiteX14" fmla="*/ 860262 w 2582737"/>
                <a:gd name="connsiteY14" fmla="*/ 855979 h 2336278"/>
                <a:gd name="connsiteX15" fmla="*/ 820096 w 2582737"/>
                <a:gd name="connsiteY15" fmla="*/ 441179 h 2336278"/>
                <a:gd name="connsiteX16" fmla="*/ 815720 w 2582737"/>
                <a:gd name="connsiteY16" fmla="*/ 410700 h 2336278"/>
                <a:gd name="connsiteX17" fmla="*/ 837399 w 2582737"/>
                <a:gd name="connsiteY17" fmla="*/ 127234 h 2336278"/>
                <a:gd name="connsiteX18" fmla="*/ 1124753 w 2582737"/>
                <a:gd name="connsiteY18" fmla="*/ 1199 h 2336278"/>
                <a:gd name="connsiteX19" fmla="*/ 1576187 w 2582737"/>
                <a:gd name="connsiteY19" fmla="*/ 349873 h 2336278"/>
                <a:gd name="connsiteX20" fmla="*/ 1690106 w 2582737"/>
                <a:gd name="connsiteY20" fmla="*/ 931456 h 2336278"/>
                <a:gd name="connsiteX21" fmla="*/ 1679132 w 2582737"/>
                <a:gd name="connsiteY21" fmla="*/ 1252792 h 2336278"/>
                <a:gd name="connsiteX22" fmla="*/ 1828195 w 2582737"/>
                <a:gd name="connsiteY22" fmla="*/ 911769 h 2336278"/>
                <a:gd name="connsiteX23" fmla="*/ 1931729 w 2582737"/>
                <a:gd name="connsiteY23" fmla="*/ 744201 h 2336278"/>
                <a:gd name="connsiteX24" fmla="*/ 2313922 w 2582737"/>
                <a:gd name="connsiteY24" fmla="*/ 754601 h 2336278"/>
                <a:gd name="connsiteX25" fmla="*/ 2523602 w 2582737"/>
                <a:gd name="connsiteY25" fmla="*/ 1105369 h 2336278"/>
                <a:gd name="connsiteX26" fmla="*/ 2571744 w 2582737"/>
                <a:gd name="connsiteY26" fmla="*/ 1612651 h 2336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582737" h="2336278">
                  <a:moveTo>
                    <a:pt x="2571744" y="1612651"/>
                  </a:moveTo>
                  <a:cubicBezTo>
                    <a:pt x="2545158" y="1781854"/>
                    <a:pt x="2462788" y="1946087"/>
                    <a:pt x="2326849" y="2050015"/>
                  </a:cubicBezTo>
                  <a:cubicBezTo>
                    <a:pt x="2193078" y="2152375"/>
                    <a:pt x="2021676" y="2188740"/>
                    <a:pt x="1856218" y="2220003"/>
                  </a:cubicBezTo>
                  <a:cubicBezTo>
                    <a:pt x="1657772" y="2257546"/>
                    <a:pt x="1458779" y="2291864"/>
                    <a:pt x="1259249" y="2322951"/>
                  </a:cubicBezTo>
                  <a:cubicBezTo>
                    <a:pt x="1230958" y="2327464"/>
                    <a:pt x="1202655" y="2331827"/>
                    <a:pt x="1174332" y="2336033"/>
                  </a:cubicBezTo>
                  <a:lnTo>
                    <a:pt x="12141" y="2336033"/>
                  </a:lnTo>
                  <a:cubicBezTo>
                    <a:pt x="10958" y="2334462"/>
                    <a:pt x="9724" y="2332827"/>
                    <a:pt x="8548" y="2331192"/>
                  </a:cubicBezTo>
                  <a:cubicBezTo>
                    <a:pt x="6654" y="2328445"/>
                    <a:pt x="4759" y="2325698"/>
                    <a:pt x="2924" y="2322951"/>
                  </a:cubicBezTo>
                  <a:cubicBezTo>
                    <a:pt x="1885" y="2321381"/>
                    <a:pt x="840" y="2319746"/>
                    <a:pt x="-212" y="2318111"/>
                  </a:cubicBezTo>
                  <a:lnTo>
                    <a:pt x="728777" y="2318111"/>
                  </a:lnTo>
                  <a:cubicBezTo>
                    <a:pt x="771843" y="2318072"/>
                    <a:pt x="806758" y="2283146"/>
                    <a:pt x="806836" y="2240017"/>
                  </a:cubicBezTo>
                  <a:lnTo>
                    <a:pt x="806836" y="1265742"/>
                  </a:lnTo>
                  <a:cubicBezTo>
                    <a:pt x="811539" y="1250961"/>
                    <a:pt x="815909" y="1236114"/>
                    <a:pt x="819900" y="1221070"/>
                  </a:cubicBezTo>
                  <a:cubicBezTo>
                    <a:pt x="838490" y="1151021"/>
                    <a:pt x="850581" y="1079409"/>
                    <a:pt x="856023" y="1007130"/>
                  </a:cubicBezTo>
                  <a:cubicBezTo>
                    <a:pt x="859942" y="956768"/>
                    <a:pt x="861117" y="906406"/>
                    <a:pt x="860262" y="855979"/>
                  </a:cubicBezTo>
                  <a:cubicBezTo>
                    <a:pt x="857851" y="717385"/>
                    <a:pt x="839758" y="578792"/>
                    <a:pt x="820096" y="441179"/>
                  </a:cubicBezTo>
                  <a:cubicBezTo>
                    <a:pt x="818659" y="431041"/>
                    <a:pt x="817157" y="420838"/>
                    <a:pt x="815720" y="410700"/>
                  </a:cubicBezTo>
                  <a:cubicBezTo>
                    <a:pt x="801872" y="315078"/>
                    <a:pt x="789264" y="211018"/>
                    <a:pt x="837399" y="127234"/>
                  </a:cubicBezTo>
                  <a:cubicBezTo>
                    <a:pt x="892472" y="31350"/>
                    <a:pt x="1014687" y="-8612"/>
                    <a:pt x="1124753" y="1199"/>
                  </a:cubicBezTo>
                  <a:cubicBezTo>
                    <a:pt x="1322741" y="18923"/>
                    <a:pt x="1489505" y="170729"/>
                    <a:pt x="1576187" y="349873"/>
                  </a:cubicBezTo>
                  <a:cubicBezTo>
                    <a:pt x="1662802" y="528953"/>
                    <a:pt x="1682202" y="732624"/>
                    <a:pt x="1690106" y="931456"/>
                  </a:cubicBezTo>
                  <a:cubicBezTo>
                    <a:pt x="1694287" y="1036889"/>
                    <a:pt x="1693830" y="1147032"/>
                    <a:pt x="1679132" y="1252792"/>
                  </a:cubicBezTo>
                  <a:cubicBezTo>
                    <a:pt x="1728770" y="1139118"/>
                    <a:pt x="1778460" y="1025443"/>
                    <a:pt x="1828195" y="911769"/>
                  </a:cubicBezTo>
                  <a:cubicBezTo>
                    <a:pt x="1854715" y="851139"/>
                    <a:pt x="1882607" y="788546"/>
                    <a:pt x="1931729" y="744201"/>
                  </a:cubicBezTo>
                  <a:cubicBezTo>
                    <a:pt x="2034407" y="651391"/>
                    <a:pt x="2204241" y="670097"/>
                    <a:pt x="2313922" y="754601"/>
                  </a:cubicBezTo>
                  <a:cubicBezTo>
                    <a:pt x="2423530" y="839170"/>
                    <a:pt x="2483619" y="972792"/>
                    <a:pt x="2523602" y="1105369"/>
                  </a:cubicBezTo>
                  <a:cubicBezTo>
                    <a:pt x="2573116" y="1269339"/>
                    <a:pt x="2598395" y="1443448"/>
                    <a:pt x="2571744" y="1612651"/>
                  </a:cubicBezTo>
                  <a:close/>
                </a:path>
              </a:pathLst>
            </a:custGeom>
            <a:solidFill>
              <a:srgbClr val="F39469">
                <a:alpha val="13434"/>
              </a:srgbClr>
            </a:solidFill>
            <a:ln w="65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4" name="图形 446">
              <a:extLst>
                <a:ext uri="{FF2B5EF4-FFF2-40B4-BE49-F238E27FC236}">
                  <a16:creationId xmlns:a16="http://schemas.microsoft.com/office/drawing/2014/main" id="{7B293EC5-8968-0547-98B1-B4455114D22D}"/>
                </a:ext>
              </a:extLst>
            </p:cNvPr>
            <p:cNvSpPr/>
            <p:nvPr/>
          </p:nvSpPr>
          <p:spPr>
            <a:xfrm>
              <a:off x="9861715" y="3571595"/>
              <a:ext cx="1174118" cy="1447884"/>
            </a:xfrm>
            <a:custGeom>
              <a:avLst/>
              <a:gdLst>
                <a:gd name="connsiteX0" fmla="*/ 1050356 w 1174118"/>
                <a:gd name="connsiteY0" fmla="*/ 14236 h 1447884"/>
                <a:gd name="connsiteX1" fmla="*/ 1154315 w 1174118"/>
                <a:gd name="connsiteY1" fmla="*/ 433280 h 1447884"/>
                <a:gd name="connsiteX2" fmla="*/ 1060697 w 1174118"/>
                <a:gd name="connsiteY2" fmla="*/ 851415 h 1447884"/>
                <a:gd name="connsiteX3" fmla="*/ 835561 w 1174118"/>
                <a:gd name="connsiteY3" fmla="*/ 1167316 h 1447884"/>
                <a:gd name="connsiteX4" fmla="*/ 512013 w 1174118"/>
                <a:gd name="connsiteY4" fmla="*/ 1374258 h 1447884"/>
                <a:gd name="connsiteX5" fmla="*/ 72984 w 1174118"/>
                <a:gd name="connsiteY5" fmla="*/ 1416032 h 1447884"/>
                <a:gd name="connsiteX6" fmla="*/ 11988 w 1174118"/>
                <a:gd name="connsiteY6" fmla="*/ 1403213 h 1447884"/>
                <a:gd name="connsiteX7" fmla="*/ 6775 w 1174118"/>
                <a:gd name="connsiteY7" fmla="*/ 1422135 h 1447884"/>
                <a:gd name="connsiteX8" fmla="*/ 472135 w 1174118"/>
                <a:gd name="connsiteY8" fmla="*/ 1408733 h 1447884"/>
                <a:gd name="connsiteX9" fmla="*/ 812999 w 1174118"/>
                <a:gd name="connsiteY9" fmla="*/ 1214565 h 1447884"/>
                <a:gd name="connsiteX10" fmla="*/ 1057470 w 1174118"/>
                <a:gd name="connsiteY10" fmla="*/ 902504 h 1447884"/>
                <a:gd name="connsiteX11" fmla="*/ 1172271 w 1174118"/>
                <a:gd name="connsiteY11" fmla="*/ 484806 h 1447884"/>
                <a:gd name="connsiteX12" fmla="*/ 1092194 w 1174118"/>
                <a:gd name="connsiteY12" fmla="*/ 52230 h 1447884"/>
                <a:gd name="connsiteX13" fmla="*/ 1067274 w 1174118"/>
                <a:gd name="connsiteY13" fmla="*/ 4333 h 1447884"/>
                <a:gd name="connsiteX14" fmla="*/ 1053747 w 1174118"/>
                <a:gd name="connsiteY14" fmla="*/ 1272 h 1447884"/>
                <a:gd name="connsiteX15" fmla="*/ 1050356 w 1174118"/>
                <a:gd name="connsiteY15" fmla="*/ 14236 h 1447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174118" h="1447884">
                  <a:moveTo>
                    <a:pt x="1050356" y="14236"/>
                  </a:moveTo>
                  <a:cubicBezTo>
                    <a:pt x="1122157" y="141567"/>
                    <a:pt x="1155099" y="287577"/>
                    <a:pt x="1154315" y="433280"/>
                  </a:cubicBezTo>
                  <a:cubicBezTo>
                    <a:pt x="1153198" y="577747"/>
                    <a:pt x="1121282" y="720304"/>
                    <a:pt x="1060697" y="851415"/>
                  </a:cubicBezTo>
                  <a:cubicBezTo>
                    <a:pt x="1005899" y="969799"/>
                    <a:pt x="929545" y="1076926"/>
                    <a:pt x="835561" y="1167316"/>
                  </a:cubicBezTo>
                  <a:cubicBezTo>
                    <a:pt x="742799" y="1257497"/>
                    <a:pt x="632733" y="1327899"/>
                    <a:pt x="512013" y="1374258"/>
                  </a:cubicBezTo>
                  <a:cubicBezTo>
                    <a:pt x="371939" y="1426824"/>
                    <a:pt x="220440" y="1441239"/>
                    <a:pt x="72984" y="1416032"/>
                  </a:cubicBezTo>
                  <a:cubicBezTo>
                    <a:pt x="52500" y="1412507"/>
                    <a:pt x="32165" y="1408229"/>
                    <a:pt x="11988" y="1403213"/>
                  </a:cubicBezTo>
                  <a:cubicBezTo>
                    <a:pt x="-260" y="1400191"/>
                    <a:pt x="-5479" y="1419106"/>
                    <a:pt x="6775" y="1422135"/>
                  </a:cubicBezTo>
                  <a:cubicBezTo>
                    <a:pt x="160214" y="1460213"/>
                    <a:pt x="321132" y="1455576"/>
                    <a:pt x="472135" y="1408733"/>
                  </a:cubicBezTo>
                  <a:cubicBezTo>
                    <a:pt x="597904" y="1368214"/>
                    <a:pt x="713953" y="1302109"/>
                    <a:pt x="812999" y="1214565"/>
                  </a:cubicBezTo>
                  <a:cubicBezTo>
                    <a:pt x="913274" y="1126784"/>
                    <a:pt x="996199" y="1020926"/>
                    <a:pt x="1057470" y="902504"/>
                  </a:cubicBezTo>
                  <a:cubicBezTo>
                    <a:pt x="1124502" y="772851"/>
                    <a:pt x="1163617" y="630549"/>
                    <a:pt x="1172271" y="484806"/>
                  </a:cubicBezTo>
                  <a:cubicBezTo>
                    <a:pt x="1180828" y="336912"/>
                    <a:pt x="1156065" y="186382"/>
                    <a:pt x="1092194" y="52230"/>
                  </a:cubicBezTo>
                  <a:cubicBezTo>
                    <a:pt x="1084454" y="35970"/>
                    <a:pt x="1076145" y="20005"/>
                    <a:pt x="1067274" y="4333"/>
                  </a:cubicBezTo>
                  <a:cubicBezTo>
                    <a:pt x="1064387" y="-252"/>
                    <a:pt x="1058326" y="-1625"/>
                    <a:pt x="1053747" y="1272"/>
                  </a:cubicBezTo>
                  <a:cubicBezTo>
                    <a:pt x="1049390" y="4026"/>
                    <a:pt x="1047907" y="9690"/>
                    <a:pt x="1050356" y="14236"/>
                  </a:cubicBezTo>
                  <a:close/>
                </a:path>
              </a:pathLst>
            </a:custGeom>
            <a:solidFill>
              <a:srgbClr val="FFFFFF"/>
            </a:solidFill>
            <a:ln w="65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5" name="图形 446">
              <a:extLst>
                <a:ext uri="{FF2B5EF4-FFF2-40B4-BE49-F238E27FC236}">
                  <a16:creationId xmlns:a16="http://schemas.microsoft.com/office/drawing/2014/main" id="{7B293EC5-8968-0547-98B1-B4455114D22D}"/>
                </a:ext>
              </a:extLst>
            </p:cNvPr>
            <p:cNvSpPr/>
            <p:nvPr/>
          </p:nvSpPr>
          <p:spPr>
            <a:xfrm>
              <a:off x="9548008" y="2876291"/>
              <a:ext cx="604870" cy="2343564"/>
            </a:xfrm>
            <a:custGeom>
              <a:avLst/>
              <a:gdLst>
                <a:gd name="connsiteX0" fmla="*/ 324088 w 604870"/>
                <a:gd name="connsiteY0" fmla="*/ 14519 h 2343564"/>
                <a:gd name="connsiteX1" fmla="*/ 508933 w 604870"/>
                <a:gd name="connsiteY1" fmla="*/ 478778 h 2343564"/>
                <a:gd name="connsiteX2" fmla="*/ 547029 w 604870"/>
                <a:gd name="connsiteY2" fmla="*/ 1470058 h 2343564"/>
                <a:gd name="connsiteX3" fmla="*/ 398175 w 604870"/>
                <a:gd name="connsiteY3" fmla="*/ 1947418 h 2343564"/>
                <a:gd name="connsiteX4" fmla="*/ 64757 w 604870"/>
                <a:gd name="connsiteY4" fmla="*/ 2311332 h 2343564"/>
                <a:gd name="connsiteX5" fmla="*/ 6889 w 604870"/>
                <a:gd name="connsiteY5" fmla="*/ 2324289 h 2343564"/>
                <a:gd name="connsiteX6" fmla="*/ 12095 w 604870"/>
                <a:gd name="connsiteY6" fmla="*/ 2343211 h 2343564"/>
                <a:gd name="connsiteX7" fmla="*/ 380976 w 604870"/>
                <a:gd name="connsiteY7" fmla="*/ 2028586 h 2343564"/>
                <a:gd name="connsiteX8" fmla="*/ 551601 w 604870"/>
                <a:gd name="connsiteY8" fmla="*/ 1545183 h 2343564"/>
                <a:gd name="connsiteX9" fmla="*/ 543893 w 604870"/>
                <a:gd name="connsiteY9" fmla="*/ 537152 h 2343564"/>
                <a:gd name="connsiteX10" fmla="*/ 370596 w 604870"/>
                <a:gd name="connsiteY10" fmla="*/ 61022 h 2343564"/>
                <a:gd name="connsiteX11" fmla="*/ 341013 w 604870"/>
                <a:gd name="connsiteY11" fmla="*/ 4610 h 2343564"/>
                <a:gd name="connsiteX12" fmla="*/ 324088 w 604870"/>
                <a:gd name="connsiteY12" fmla="*/ 14519 h 2343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04870" h="2343564">
                  <a:moveTo>
                    <a:pt x="324088" y="14519"/>
                  </a:moveTo>
                  <a:cubicBezTo>
                    <a:pt x="403701" y="161464"/>
                    <a:pt x="465743" y="317292"/>
                    <a:pt x="508933" y="478778"/>
                  </a:cubicBezTo>
                  <a:cubicBezTo>
                    <a:pt x="595385" y="802213"/>
                    <a:pt x="608404" y="1140927"/>
                    <a:pt x="547029" y="1470058"/>
                  </a:cubicBezTo>
                  <a:cubicBezTo>
                    <a:pt x="516393" y="1634500"/>
                    <a:pt x="466429" y="1794737"/>
                    <a:pt x="398175" y="1947418"/>
                  </a:cubicBezTo>
                  <a:cubicBezTo>
                    <a:pt x="330111" y="2098812"/>
                    <a:pt x="232129" y="2258328"/>
                    <a:pt x="64757" y="2311332"/>
                  </a:cubicBezTo>
                  <a:cubicBezTo>
                    <a:pt x="45872" y="2317291"/>
                    <a:pt x="26511" y="2321621"/>
                    <a:pt x="6889" y="2324289"/>
                  </a:cubicBezTo>
                  <a:cubicBezTo>
                    <a:pt x="-5555" y="2325996"/>
                    <a:pt x="-257" y="2344905"/>
                    <a:pt x="12095" y="2343211"/>
                  </a:cubicBezTo>
                  <a:cubicBezTo>
                    <a:pt x="185229" y="2319417"/>
                    <a:pt x="305530" y="2175394"/>
                    <a:pt x="380976" y="2028586"/>
                  </a:cubicBezTo>
                  <a:cubicBezTo>
                    <a:pt x="459041" y="1876683"/>
                    <a:pt x="514629" y="1711724"/>
                    <a:pt x="551601" y="1545183"/>
                  </a:cubicBezTo>
                  <a:cubicBezTo>
                    <a:pt x="624858" y="1212879"/>
                    <a:pt x="622226" y="868292"/>
                    <a:pt x="543893" y="537152"/>
                  </a:cubicBezTo>
                  <a:cubicBezTo>
                    <a:pt x="504975" y="372187"/>
                    <a:pt x="446813" y="212376"/>
                    <a:pt x="370596" y="61022"/>
                  </a:cubicBezTo>
                  <a:cubicBezTo>
                    <a:pt x="361027" y="42067"/>
                    <a:pt x="351163" y="23263"/>
                    <a:pt x="341013" y="4610"/>
                  </a:cubicBezTo>
                  <a:cubicBezTo>
                    <a:pt x="334983" y="-6483"/>
                    <a:pt x="318059" y="3406"/>
                    <a:pt x="324088" y="14519"/>
                  </a:cubicBezTo>
                  <a:close/>
                </a:path>
              </a:pathLst>
            </a:custGeom>
            <a:solidFill>
              <a:srgbClr val="FFFFFF"/>
            </a:solidFill>
            <a:ln w="65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6" name="图形 446">
              <a:extLst>
                <a:ext uri="{FF2B5EF4-FFF2-40B4-BE49-F238E27FC236}">
                  <a16:creationId xmlns:a16="http://schemas.microsoft.com/office/drawing/2014/main" id="{7B293EC5-8968-0547-98B1-B4455114D22D}"/>
                </a:ext>
              </a:extLst>
            </p:cNvPr>
            <p:cNvSpPr/>
            <p:nvPr/>
          </p:nvSpPr>
          <p:spPr>
            <a:xfrm>
              <a:off x="7789888" y="2862513"/>
              <a:ext cx="1352797" cy="1038307"/>
            </a:xfrm>
            <a:custGeom>
              <a:avLst/>
              <a:gdLst>
                <a:gd name="connsiteX0" fmla="*/ 1262770 w 1352797"/>
                <a:gd name="connsiteY0" fmla="*/ -246 h 1038307"/>
                <a:gd name="connsiteX1" fmla="*/ 89605 w 1352797"/>
                <a:gd name="connsiteY1" fmla="*/ -246 h 1038307"/>
                <a:gd name="connsiteX2" fmla="*/ -212 w 1352797"/>
                <a:gd name="connsiteY2" fmla="*/ 89686 h 1038307"/>
                <a:gd name="connsiteX3" fmla="*/ -212 w 1352797"/>
                <a:gd name="connsiteY3" fmla="*/ 678267 h 1038307"/>
                <a:gd name="connsiteX4" fmla="*/ 180336 w 1352797"/>
                <a:gd name="connsiteY4" fmla="*/ 678267 h 1038307"/>
                <a:gd name="connsiteX5" fmla="*/ 246375 w 1352797"/>
                <a:gd name="connsiteY5" fmla="*/ 714829 h 1038307"/>
                <a:gd name="connsiteX6" fmla="*/ 308953 w 1352797"/>
                <a:gd name="connsiteY6" fmla="*/ 814572 h 1038307"/>
                <a:gd name="connsiteX7" fmla="*/ 368787 w 1352797"/>
                <a:gd name="connsiteY7" fmla="*/ 909867 h 1038307"/>
                <a:gd name="connsiteX8" fmla="*/ 380022 w 1352797"/>
                <a:gd name="connsiteY8" fmla="*/ 927788 h 1038307"/>
                <a:gd name="connsiteX9" fmla="*/ 448478 w 1352797"/>
                <a:gd name="connsiteY9" fmla="*/ 1036818 h 1038307"/>
                <a:gd name="connsiteX10" fmla="*/ 449262 w 1352797"/>
                <a:gd name="connsiteY10" fmla="*/ 1038061 h 1038307"/>
                <a:gd name="connsiteX11" fmla="*/ 1352586 w 1352797"/>
                <a:gd name="connsiteY11" fmla="*/ 1038061 h 1038307"/>
                <a:gd name="connsiteX12" fmla="*/ 1352586 w 1352797"/>
                <a:gd name="connsiteY12" fmla="*/ 89686 h 1038307"/>
                <a:gd name="connsiteX13" fmla="*/ 1262770 w 1352797"/>
                <a:gd name="connsiteY13" fmla="*/ -246 h 1038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52797" h="1038307">
                  <a:moveTo>
                    <a:pt x="1262770" y="-246"/>
                  </a:moveTo>
                  <a:lnTo>
                    <a:pt x="89605" y="-246"/>
                  </a:lnTo>
                  <a:cubicBezTo>
                    <a:pt x="40026" y="-181"/>
                    <a:pt x="-153" y="40044"/>
                    <a:pt x="-212" y="89686"/>
                  </a:cubicBezTo>
                  <a:lnTo>
                    <a:pt x="-212" y="678267"/>
                  </a:lnTo>
                  <a:lnTo>
                    <a:pt x="180336" y="678267"/>
                  </a:lnTo>
                  <a:cubicBezTo>
                    <a:pt x="207183" y="678195"/>
                    <a:pt x="232161" y="692022"/>
                    <a:pt x="246375" y="714829"/>
                  </a:cubicBezTo>
                  <a:lnTo>
                    <a:pt x="308953" y="814572"/>
                  </a:lnTo>
                  <a:lnTo>
                    <a:pt x="368787" y="909867"/>
                  </a:lnTo>
                  <a:lnTo>
                    <a:pt x="380022" y="927788"/>
                  </a:lnTo>
                  <a:lnTo>
                    <a:pt x="448478" y="1036818"/>
                  </a:lnTo>
                  <a:lnTo>
                    <a:pt x="449262" y="1038061"/>
                  </a:lnTo>
                  <a:lnTo>
                    <a:pt x="1352586" y="1038061"/>
                  </a:lnTo>
                  <a:lnTo>
                    <a:pt x="1352586" y="89686"/>
                  </a:lnTo>
                  <a:cubicBezTo>
                    <a:pt x="1352521" y="40044"/>
                    <a:pt x="1312348" y="-181"/>
                    <a:pt x="1262770" y="-246"/>
                  </a:cubicBezTo>
                  <a:close/>
                </a:path>
              </a:pathLst>
            </a:custGeom>
            <a:solidFill>
              <a:srgbClr val="CCCCCC"/>
            </a:solidFill>
            <a:ln w="65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7" name="图形 446">
              <a:extLst>
                <a:ext uri="{FF2B5EF4-FFF2-40B4-BE49-F238E27FC236}">
                  <a16:creationId xmlns:a16="http://schemas.microsoft.com/office/drawing/2014/main" id="{7B293EC5-8968-0547-98B1-B4455114D22D}"/>
                </a:ext>
              </a:extLst>
            </p:cNvPr>
            <p:cNvSpPr/>
            <p:nvPr/>
          </p:nvSpPr>
          <p:spPr>
            <a:xfrm>
              <a:off x="7948454" y="3042442"/>
              <a:ext cx="697497" cy="116355"/>
            </a:xfrm>
            <a:custGeom>
              <a:avLst/>
              <a:gdLst>
                <a:gd name="connsiteX0" fmla="*/ 639183 w 697497"/>
                <a:gd name="connsiteY0" fmla="*/ -246 h 116355"/>
                <a:gd name="connsiteX1" fmla="*/ 57891 w 697497"/>
                <a:gd name="connsiteY1" fmla="*/ -246 h 116355"/>
                <a:gd name="connsiteX2" fmla="*/ -212 w 697497"/>
                <a:gd name="connsiteY2" fmla="*/ 57932 h 116355"/>
                <a:gd name="connsiteX3" fmla="*/ 57891 w 697497"/>
                <a:gd name="connsiteY3" fmla="*/ 116110 h 116355"/>
                <a:gd name="connsiteX4" fmla="*/ 639183 w 697497"/>
                <a:gd name="connsiteY4" fmla="*/ 116110 h 116355"/>
                <a:gd name="connsiteX5" fmla="*/ 697286 w 697497"/>
                <a:gd name="connsiteY5" fmla="*/ 57932 h 116355"/>
                <a:gd name="connsiteX6" fmla="*/ 639183 w 697497"/>
                <a:gd name="connsiteY6" fmla="*/ -246 h 116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97497" h="116355">
                  <a:moveTo>
                    <a:pt x="639183" y="-246"/>
                  </a:moveTo>
                  <a:lnTo>
                    <a:pt x="57891" y="-246"/>
                  </a:lnTo>
                  <a:cubicBezTo>
                    <a:pt x="25799" y="-246"/>
                    <a:pt x="-212" y="25805"/>
                    <a:pt x="-212" y="57932"/>
                  </a:cubicBezTo>
                  <a:cubicBezTo>
                    <a:pt x="-212" y="90065"/>
                    <a:pt x="25799" y="116110"/>
                    <a:pt x="57891" y="116110"/>
                  </a:cubicBezTo>
                  <a:lnTo>
                    <a:pt x="639183" y="116110"/>
                  </a:lnTo>
                  <a:cubicBezTo>
                    <a:pt x="671269" y="116110"/>
                    <a:pt x="697286" y="90065"/>
                    <a:pt x="697286" y="57932"/>
                  </a:cubicBezTo>
                  <a:cubicBezTo>
                    <a:pt x="697286" y="25805"/>
                    <a:pt x="671269" y="-246"/>
                    <a:pt x="639183" y="-246"/>
                  </a:cubicBezTo>
                  <a:close/>
                </a:path>
              </a:pathLst>
            </a:custGeom>
            <a:solidFill>
              <a:srgbClr val="FFFFFF"/>
            </a:solidFill>
            <a:ln w="65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8" name="图形 446">
              <a:extLst>
                <a:ext uri="{FF2B5EF4-FFF2-40B4-BE49-F238E27FC236}">
                  <a16:creationId xmlns:a16="http://schemas.microsoft.com/office/drawing/2014/main" id="{7B293EC5-8968-0547-98B1-B4455114D22D}"/>
                </a:ext>
              </a:extLst>
            </p:cNvPr>
            <p:cNvSpPr/>
            <p:nvPr/>
          </p:nvSpPr>
          <p:spPr>
            <a:xfrm>
              <a:off x="7948422" y="3328132"/>
              <a:ext cx="1025206" cy="127016"/>
            </a:xfrm>
            <a:custGeom>
              <a:avLst/>
              <a:gdLst>
                <a:gd name="connsiteX0" fmla="*/ 961568 w 1025206"/>
                <a:gd name="connsiteY0" fmla="*/ -246 h 127016"/>
                <a:gd name="connsiteX1" fmla="*/ 63215 w 1025206"/>
                <a:gd name="connsiteY1" fmla="*/ -246 h 127016"/>
                <a:gd name="connsiteX2" fmla="*/ -212 w 1025206"/>
                <a:gd name="connsiteY2" fmla="*/ 63262 h 127016"/>
                <a:gd name="connsiteX3" fmla="*/ 63215 w 1025206"/>
                <a:gd name="connsiteY3" fmla="*/ 126771 h 127016"/>
                <a:gd name="connsiteX4" fmla="*/ 961568 w 1025206"/>
                <a:gd name="connsiteY4" fmla="*/ 126771 h 127016"/>
                <a:gd name="connsiteX5" fmla="*/ 1024995 w 1025206"/>
                <a:gd name="connsiteY5" fmla="*/ 63262 h 127016"/>
                <a:gd name="connsiteX6" fmla="*/ 961568 w 1025206"/>
                <a:gd name="connsiteY6" fmla="*/ -246 h 127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25206" h="127016">
                  <a:moveTo>
                    <a:pt x="961568" y="-246"/>
                  </a:moveTo>
                  <a:lnTo>
                    <a:pt x="63215" y="-246"/>
                  </a:lnTo>
                  <a:cubicBezTo>
                    <a:pt x="28184" y="-246"/>
                    <a:pt x="-212" y="28192"/>
                    <a:pt x="-212" y="63262"/>
                  </a:cubicBezTo>
                  <a:cubicBezTo>
                    <a:pt x="-212" y="98339"/>
                    <a:pt x="28184" y="126771"/>
                    <a:pt x="63215" y="126771"/>
                  </a:cubicBezTo>
                  <a:lnTo>
                    <a:pt x="961568" y="126771"/>
                  </a:lnTo>
                  <a:cubicBezTo>
                    <a:pt x="996600" y="126771"/>
                    <a:pt x="1024995" y="98339"/>
                    <a:pt x="1024995" y="63262"/>
                  </a:cubicBezTo>
                  <a:cubicBezTo>
                    <a:pt x="1024995" y="28192"/>
                    <a:pt x="996600" y="-246"/>
                    <a:pt x="961568" y="-246"/>
                  </a:cubicBezTo>
                  <a:close/>
                </a:path>
              </a:pathLst>
            </a:custGeom>
            <a:solidFill>
              <a:srgbClr val="FFFFFF"/>
            </a:solidFill>
            <a:ln w="65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9" name="图形 446">
              <a:extLst>
                <a:ext uri="{FF2B5EF4-FFF2-40B4-BE49-F238E27FC236}">
                  <a16:creationId xmlns:a16="http://schemas.microsoft.com/office/drawing/2014/main" id="{7B293EC5-8968-0547-98B1-B4455114D22D}"/>
                </a:ext>
              </a:extLst>
            </p:cNvPr>
            <p:cNvSpPr/>
            <p:nvPr/>
          </p:nvSpPr>
          <p:spPr>
            <a:xfrm>
              <a:off x="8007798" y="3550379"/>
              <a:ext cx="965770" cy="126951"/>
            </a:xfrm>
            <a:custGeom>
              <a:avLst/>
              <a:gdLst>
                <a:gd name="connsiteX0" fmla="*/ 959550 w 965770"/>
                <a:gd name="connsiteY0" fmla="*/ 36316 h 126951"/>
                <a:gd name="connsiteX1" fmla="*/ 902192 w 965770"/>
                <a:gd name="connsiteY1" fmla="*/ -246 h 126951"/>
                <a:gd name="connsiteX2" fmla="*/ 3838 w 965770"/>
                <a:gd name="connsiteY2" fmla="*/ -246 h 126951"/>
                <a:gd name="connsiteX3" fmla="*/ -212 w 965770"/>
                <a:gd name="connsiteY3" fmla="*/ -115 h 126951"/>
                <a:gd name="connsiteX4" fmla="*/ 28465 w 965770"/>
                <a:gd name="connsiteY4" fmla="*/ 26963 h 126951"/>
                <a:gd name="connsiteX5" fmla="*/ 91042 w 965770"/>
                <a:gd name="connsiteY5" fmla="*/ 126705 h 126951"/>
                <a:gd name="connsiteX6" fmla="*/ 902192 w 965770"/>
                <a:gd name="connsiteY6" fmla="*/ 126705 h 126951"/>
                <a:gd name="connsiteX7" fmla="*/ 965559 w 965770"/>
                <a:gd name="connsiteY7" fmla="*/ 63302 h 126951"/>
                <a:gd name="connsiteX8" fmla="*/ 959550 w 965770"/>
                <a:gd name="connsiteY8" fmla="*/ 36316 h 126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65770" h="126951">
                  <a:moveTo>
                    <a:pt x="959550" y="36316"/>
                  </a:moveTo>
                  <a:cubicBezTo>
                    <a:pt x="949125" y="14025"/>
                    <a:pt x="926772" y="-220"/>
                    <a:pt x="902192" y="-246"/>
                  </a:cubicBezTo>
                  <a:lnTo>
                    <a:pt x="3838" y="-246"/>
                  </a:lnTo>
                  <a:cubicBezTo>
                    <a:pt x="2467" y="-246"/>
                    <a:pt x="1154" y="-181"/>
                    <a:pt x="-212" y="-115"/>
                  </a:cubicBezTo>
                  <a:cubicBezTo>
                    <a:pt x="11507" y="6301"/>
                    <a:pt x="21384" y="15621"/>
                    <a:pt x="28465" y="26963"/>
                  </a:cubicBezTo>
                  <a:lnTo>
                    <a:pt x="91042" y="126705"/>
                  </a:lnTo>
                  <a:lnTo>
                    <a:pt x="902192" y="126705"/>
                  </a:lnTo>
                  <a:cubicBezTo>
                    <a:pt x="937178" y="126719"/>
                    <a:pt x="965546" y="98326"/>
                    <a:pt x="965559" y="63302"/>
                  </a:cubicBezTo>
                  <a:cubicBezTo>
                    <a:pt x="965559" y="53975"/>
                    <a:pt x="963508" y="44759"/>
                    <a:pt x="959550" y="36316"/>
                  </a:cubicBezTo>
                  <a:close/>
                </a:path>
              </a:pathLst>
            </a:custGeom>
            <a:solidFill>
              <a:srgbClr val="FFFFFF"/>
            </a:solidFill>
            <a:ln w="65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11" name="图形 446">
              <a:extLst>
                <a:ext uri="{FF2B5EF4-FFF2-40B4-BE49-F238E27FC236}">
                  <a16:creationId xmlns:a16="http://schemas.microsoft.com/office/drawing/2014/main" id="{7B293EC5-8968-0547-98B1-B4455114D22D}"/>
                </a:ext>
              </a:extLst>
            </p:cNvPr>
            <p:cNvSpPr/>
            <p:nvPr/>
          </p:nvSpPr>
          <p:spPr>
            <a:xfrm>
              <a:off x="8158886" y="3772626"/>
              <a:ext cx="814683" cy="126951"/>
            </a:xfrm>
            <a:custGeom>
              <a:avLst/>
              <a:gdLst>
                <a:gd name="connsiteX0" fmla="*/ 813884 w 814683"/>
                <a:gd name="connsiteY0" fmla="*/ 54694 h 126951"/>
                <a:gd name="connsiteX1" fmla="*/ 751104 w 814683"/>
                <a:gd name="connsiteY1" fmla="*/ -246 h 126951"/>
                <a:gd name="connsiteX2" fmla="*/ -212 w 814683"/>
                <a:gd name="connsiteY2" fmla="*/ -246 h 126951"/>
                <a:gd name="connsiteX3" fmla="*/ 11024 w 814683"/>
                <a:gd name="connsiteY3" fmla="*/ 17675 h 126951"/>
                <a:gd name="connsiteX4" fmla="*/ 79480 w 814683"/>
                <a:gd name="connsiteY4" fmla="*/ 126705 h 126951"/>
                <a:gd name="connsiteX5" fmla="*/ 751104 w 814683"/>
                <a:gd name="connsiteY5" fmla="*/ 126705 h 126951"/>
                <a:gd name="connsiteX6" fmla="*/ 787886 w 814683"/>
                <a:gd name="connsiteY6" fmla="*/ 114867 h 126951"/>
                <a:gd name="connsiteX7" fmla="*/ 814472 w 814683"/>
                <a:gd name="connsiteY7" fmla="*/ 63197 h 126951"/>
                <a:gd name="connsiteX8" fmla="*/ 813884 w 814683"/>
                <a:gd name="connsiteY8" fmla="*/ 54694 h 126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14683" h="126951">
                  <a:moveTo>
                    <a:pt x="813884" y="54694"/>
                  </a:moveTo>
                  <a:cubicBezTo>
                    <a:pt x="809606" y="23248"/>
                    <a:pt x="782804" y="-213"/>
                    <a:pt x="751104" y="-246"/>
                  </a:cubicBezTo>
                  <a:lnTo>
                    <a:pt x="-212" y="-246"/>
                  </a:lnTo>
                  <a:lnTo>
                    <a:pt x="11024" y="17675"/>
                  </a:lnTo>
                  <a:lnTo>
                    <a:pt x="79480" y="126705"/>
                  </a:lnTo>
                  <a:lnTo>
                    <a:pt x="751104" y="126705"/>
                  </a:lnTo>
                  <a:cubicBezTo>
                    <a:pt x="764305" y="126738"/>
                    <a:pt x="777174" y="122591"/>
                    <a:pt x="787886" y="114867"/>
                  </a:cubicBezTo>
                  <a:cubicBezTo>
                    <a:pt x="804569" y="102963"/>
                    <a:pt x="814478" y="83715"/>
                    <a:pt x="814472" y="63197"/>
                  </a:cubicBezTo>
                  <a:cubicBezTo>
                    <a:pt x="814472" y="60352"/>
                    <a:pt x="814276" y="57513"/>
                    <a:pt x="813884" y="54694"/>
                  </a:cubicBezTo>
                  <a:close/>
                </a:path>
              </a:pathLst>
            </a:custGeom>
            <a:solidFill>
              <a:srgbClr val="FFFFFF"/>
            </a:solidFill>
            <a:ln w="65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12" name="图形 446">
              <a:extLst>
                <a:ext uri="{FF2B5EF4-FFF2-40B4-BE49-F238E27FC236}">
                  <a16:creationId xmlns:a16="http://schemas.microsoft.com/office/drawing/2014/main" id="{7B293EC5-8968-0547-98B1-B4455114D22D}"/>
                </a:ext>
              </a:extLst>
            </p:cNvPr>
            <p:cNvSpPr/>
            <p:nvPr/>
          </p:nvSpPr>
          <p:spPr>
            <a:xfrm>
              <a:off x="8170121" y="2936182"/>
              <a:ext cx="1577112" cy="993677"/>
            </a:xfrm>
            <a:custGeom>
              <a:avLst/>
              <a:gdLst>
                <a:gd name="connsiteX0" fmla="*/ 1519743 w 1577112"/>
                <a:gd name="connsiteY0" fmla="*/ 432975 h 993677"/>
                <a:gd name="connsiteX1" fmla="*/ 1428293 w 1577112"/>
                <a:gd name="connsiteY1" fmla="*/ 397198 h 993677"/>
                <a:gd name="connsiteX2" fmla="*/ 972353 w 1577112"/>
                <a:gd name="connsiteY2" fmla="*/ 219035 h 993677"/>
                <a:gd name="connsiteX3" fmla="*/ 426857 w 1577112"/>
                <a:gd name="connsiteY3" fmla="*/ 5879 h 993677"/>
                <a:gd name="connsiteX4" fmla="*/ 310514 w 1577112"/>
                <a:gd name="connsiteY4" fmla="*/ 57026 h 993677"/>
                <a:gd name="connsiteX5" fmla="*/ 291447 w 1577112"/>
                <a:gd name="connsiteY5" fmla="*/ 106015 h 993677"/>
                <a:gd name="connsiteX6" fmla="*/ 246049 w 1577112"/>
                <a:gd name="connsiteY6" fmla="*/ 222370 h 993677"/>
                <a:gd name="connsiteX7" fmla="*/ 180074 w 1577112"/>
                <a:gd name="connsiteY7" fmla="*/ 391704 h 993677"/>
                <a:gd name="connsiteX8" fmla="*/ 130561 w 1577112"/>
                <a:gd name="connsiteY8" fmla="*/ 518721 h 993677"/>
                <a:gd name="connsiteX9" fmla="*/ 93452 w 1577112"/>
                <a:gd name="connsiteY9" fmla="*/ 613951 h 993677"/>
                <a:gd name="connsiteX10" fmla="*/ 43939 w 1577112"/>
                <a:gd name="connsiteY10" fmla="*/ 740902 h 993677"/>
                <a:gd name="connsiteX11" fmla="*/ 6771 w 1577112"/>
                <a:gd name="connsiteY11" fmla="*/ 836198 h 993677"/>
                <a:gd name="connsiteX12" fmla="*/ 5733 w 1577112"/>
                <a:gd name="connsiteY12" fmla="*/ 838945 h 993677"/>
                <a:gd name="connsiteX13" fmla="*/ -212 w 1577112"/>
                <a:gd name="connsiteY13" fmla="*/ 854119 h 993677"/>
                <a:gd name="connsiteX14" fmla="*/ 68245 w 1577112"/>
                <a:gd name="connsiteY14" fmla="*/ 963149 h 993677"/>
                <a:gd name="connsiteX15" fmla="*/ 69029 w 1577112"/>
                <a:gd name="connsiteY15" fmla="*/ 964392 h 993677"/>
                <a:gd name="connsiteX16" fmla="*/ 1336975 w 1577112"/>
                <a:gd name="connsiteY16" fmla="*/ 964392 h 993677"/>
                <a:gd name="connsiteX17" fmla="*/ 1397658 w 1577112"/>
                <a:gd name="connsiteY17" fmla="*/ 993432 h 993677"/>
                <a:gd name="connsiteX18" fmla="*/ 1403007 w 1577112"/>
                <a:gd name="connsiteY18" fmla="*/ 979828 h 993677"/>
                <a:gd name="connsiteX19" fmla="*/ 1468459 w 1577112"/>
                <a:gd name="connsiteY19" fmla="*/ 811998 h 993677"/>
                <a:gd name="connsiteX20" fmla="*/ 1570758 w 1577112"/>
                <a:gd name="connsiteY20" fmla="*/ 549527 h 993677"/>
                <a:gd name="connsiteX21" fmla="*/ 1519743 w 1577112"/>
                <a:gd name="connsiteY21" fmla="*/ 432975 h 993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577112" h="993677">
                  <a:moveTo>
                    <a:pt x="1519743" y="432975"/>
                  </a:moveTo>
                  <a:lnTo>
                    <a:pt x="1428293" y="397198"/>
                  </a:lnTo>
                  <a:lnTo>
                    <a:pt x="972353" y="219035"/>
                  </a:lnTo>
                  <a:lnTo>
                    <a:pt x="426857" y="5879"/>
                  </a:lnTo>
                  <a:cubicBezTo>
                    <a:pt x="380623" y="-12081"/>
                    <a:pt x="328595" y="10791"/>
                    <a:pt x="310514" y="57026"/>
                  </a:cubicBezTo>
                  <a:lnTo>
                    <a:pt x="291447" y="106015"/>
                  </a:lnTo>
                  <a:lnTo>
                    <a:pt x="246049" y="222370"/>
                  </a:lnTo>
                  <a:lnTo>
                    <a:pt x="180074" y="391704"/>
                  </a:lnTo>
                  <a:lnTo>
                    <a:pt x="130561" y="518721"/>
                  </a:lnTo>
                  <a:lnTo>
                    <a:pt x="93452" y="613951"/>
                  </a:lnTo>
                  <a:lnTo>
                    <a:pt x="43939" y="740902"/>
                  </a:lnTo>
                  <a:lnTo>
                    <a:pt x="6771" y="836198"/>
                  </a:lnTo>
                  <a:lnTo>
                    <a:pt x="5733" y="838945"/>
                  </a:lnTo>
                  <a:lnTo>
                    <a:pt x="-212" y="854119"/>
                  </a:lnTo>
                  <a:lnTo>
                    <a:pt x="68245" y="963149"/>
                  </a:lnTo>
                  <a:lnTo>
                    <a:pt x="69029" y="964392"/>
                  </a:lnTo>
                  <a:lnTo>
                    <a:pt x="1336975" y="964392"/>
                  </a:lnTo>
                  <a:cubicBezTo>
                    <a:pt x="1360549" y="964372"/>
                    <a:pt x="1382862" y="975053"/>
                    <a:pt x="1397658" y="993432"/>
                  </a:cubicBezTo>
                  <a:lnTo>
                    <a:pt x="1403007" y="979828"/>
                  </a:lnTo>
                  <a:lnTo>
                    <a:pt x="1468459" y="811998"/>
                  </a:lnTo>
                  <a:lnTo>
                    <a:pt x="1570758" y="549527"/>
                  </a:lnTo>
                  <a:cubicBezTo>
                    <a:pt x="1588735" y="503240"/>
                    <a:pt x="1565918" y="451112"/>
                    <a:pt x="1519743" y="432975"/>
                  </a:cubicBezTo>
                  <a:close/>
                </a:path>
              </a:pathLst>
            </a:custGeom>
            <a:solidFill>
              <a:srgbClr val="F0764E"/>
            </a:solidFill>
            <a:ln w="65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13" name="图形 446">
              <a:extLst>
                <a:ext uri="{FF2B5EF4-FFF2-40B4-BE49-F238E27FC236}">
                  <a16:creationId xmlns:a16="http://schemas.microsoft.com/office/drawing/2014/main" id="{7B293EC5-8968-0547-98B1-B4455114D22D}"/>
                </a:ext>
              </a:extLst>
            </p:cNvPr>
            <p:cNvSpPr/>
            <p:nvPr/>
          </p:nvSpPr>
          <p:spPr>
            <a:xfrm>
              <a:off x="8570767" y="3152166"/>
              <a:ext cx="657694" cy="327940"/>
            </a:xfrm>
            <a:custGeom>
              <a:avLst/>
              <a:gdLst>
                <a:gd name="connsiteX0" fmla="*/ 620567 w 657694"/>
                <a:gd name="connsiteY0" fmla="*/ 215290 h 327940"/>
                <a:gd name="connsiteX1" fmla="*/ 571707 w 657694"/>
                <a:gd name="connsiteY1" fmla="*/ 196192 h 327940"/>
                <a:gd name="connsiteX2" fmla="*/ 79056 w 657694"/>
                <a:gd name="connsiteY2" fmla="*/ 3704 h 327940"/>
                <a:gd name="connsiteX3" fmla="*/ 3741 w 657694"/>
                <a:gd name="connsiteY3" fmla="*/ 36734 h 327940"/>
                <a:gd name="connsiteX4" fmla="*/ 36794 w 657694"/>
                <a:gd name="connsiteY4" fmla="*/ 112146 h 327940"/>
                <a:gd name="connsiteX5" fmla="*/ 199508 w 657694"/>
                <a:gd name="connsiteY5" fmla="*/ 175720 h 327940"/>
                <a:gd name="connsiteX6" fmla="*/ 400762 w 657694"/>
                <a:gd name="connsiteY6" fmla="*/ 254337 h 327940"/>
                <a:gd name="connsiteX7" fmla="*/ 571707 w 657694"/>
                <a:gd name="connsiteY7" fmla="*/ 321181 h 327940"/>
                <a:gd name="connsiteX8" fmla="*/ 578305 w 657694"/>
                <a:gd name="connsiteY8" fmla="*/ 323732 h 327940"/>
                <a:gd name="connsiteX9" fmla="*/ 653528 w 657694"/>
                <a:gd name="connsiteY9" fmla="*/ 290539 h 327940"/>
                <a:gd name="connsiteX10" fmla="*/ 620567 w 657694"/>
                <a:gd name="connsiteY10" fmla="*/ 215290 h 327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57694" h="327940">
                  <a:moveTo>
                    <a:pt x="620567" y="215290"/>
                  </a:moveTo>
                  <a:lnTo>
                    <a:pt x="571707" y="196192"/>
                  </a:lnTo>
                  <a:lnTo>
                    <a:pt x="79056" y="3704"/>
                  </a:lnTo>
                  <a:cubicBezTo>
                    <a:pt x="49152" y="-7879"/>
                    <a:pt x="15512" y="6870"/>
                    <a:pt x="3741" y="36734"/>
                  </a:cubicBezTo>
                  <a:cubicBezTo>
                    <a:pt x="-7854" y="66696"/>
                    <a:pt x="6922" y="100406"/>
                    <a:pt x="36794" y="112146"/>
                  </a:cubicBezTo>
                  <a:lnTo>
                    <a:pt x="199508" y="175720"/>
                  </a:lnTo>
                  <a:lnTo>
                    <a:pt x="400762" y="254337"/>
                  </a:lnTo>
                  <a:lnTo>
                    <a:pt x="571707" y="321181"/>
                  </a:lnTo>
                  <a:lnTo>
                    <a:pt x="578305" y="323732"/>
                  </a:lnTo>
                  <a:cubicBezTo>
                    <a:pt x="608228" y="335367"/>
                    <a:pt x="641908" y="320507"/>
                    <a:pt x="653528" y="290539"/>
                  </a:cubicBezTo>
                  <a:cubicBezTo>
                    <a:pt x="665116" y="260648"/>
                    <a:pt x="650380" y="226997"/>
                    <a:pt x="620567" y="215290"/>
                  </a:cubicBezTo>
                  <a:close/>
                </a:path>
              </a:pathLst>
            </a:custGeom>
            <a:solidFill>
              <a:srgbClr val="FFFFFF"/>
            </a:solidFill>
            <a:ln w="65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15" name="图形 446">
              <a:extLst>
                <a:ext uri="{FF2B5EF4-FFF2-40B4-BE49-F238E27FC236}">
                  <a16:creationId xmlns:a16="http://schemas.microsoft.com/office/drawing/2014/main" id="{7B293EC5-8968-0547-98B1-B4455114D22D}"/>
                </a:ext>
              </a:extLst>
            </p:cNvPr>
            <p:cNvSpPr/>
            <p:nvPr/>
          </p:nvSpPr>
          <p:spPr>
            <a:xfrm>
              <a:off x="8464734" y="3419851"/>
              <a:ext cx="963685" cy="454022"/>
            </a:xfrm>
            <a:custGeom>
              <a:avLst/>
              <a:gdLst>
                <a:gd name="connsiteX0" fmla="*/ 923086 w 963685"/>
                <a:gd name="connsiteY0" fmla="*/ 331142 h 454022"/>
                <a:gd name="connsiteX1" fmla="*/ 677740 w 963685"/>
                <a:gd name="connsiteY1" fmla="*/ 235258 h 454022"/>
                <a:gd name="connsiteX2" fmla="*/ 502615 w 963685"/>
                <a:gd name="connsiteY2" fmla="*/ 166844 h 454022"/>
                <a:gd name="connsiteX3" fmla="*/ 409068 w 963685"/>
                <a:gd name="connsiteY3" fmla="*/ 130282 h 454022"/>
                <a:gd name="connsiteX4" fmla="*/ 165428 w 963685"/>
                <a:gd name="connsiteY4" fmla="*/ 35052 h 454022"/>
                <a:gd name="connsiteX5" fmla="*/ 86252 w 963685"/>
                <a:gd name="connsiteY5" fmla="*/ 4116 h 454022"/>
                <a:gd name="connsiteX6" fmla="*/ 6365 w 963685"/>
                <a:gd name="connsiteY6" fmla="*/ 35052 h 454022"/>
                <a:gd name="connsiteX7" fmla="*/ 4150 w 963685"/>
                <a:gd name="connsiteY7" fmla="*/ 40154 h 454022"/>
                <a:gd name="connsiteX8" fmla="*/ 40129 w 963685"/>
                <a:gd name="connsiteY8" fmla="*/ 122362 h 454022"/>
                <a:gd name="connsiteX9" fmla="*/ 40142 w 963685"/>
                <a:gd name="connsiteY9" fmla="*/ 122368 h 454022"/>
                <a:gd name="connsiteX10" fmla="*/ 60392 w 963685"/>
                <a:gd name="connsiteY10" fmla="*/ 130282 h 454022"/>
                <a:gd name="connsiteX11" fmla="*/ 385167 w 963685"/>
                <a:gd name="connsiteY11" fmla="*/ 257234 h 454022"/>
                <a:gd name="connsiteX12" fmla="*/ 677740 w 963685"/>
                <a:gd name="connsiteY12" fmla="*/ 371562 h 454022"/>
                <a:gd name="connsiteX13" fmla="*/ 876969 w 963685"/>
                <a:gd name="connsiteY13" fmla="*/ 449460 h 454022"/>
                <a:gd name="connsiteX14" fmla="*/ 899962 w 963685"/>
                <a:gd name="connsiteY14" fmla="*/ 453776 h 454022"/>
                <a:gd name="connsiteX15" fmla="*/ 963474 w 963685"/>
                <a:gd name="connsiteY15" fmla="*/ 390405 h 454022"/>
                <a:gd name="connsiteX16" fmla="*/ 923086 w 963685"/>
                <a:gd name="connsiteY16" fmla="*/ 331142 h 454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63685" h="454022">
                  <a:moveTo>
                    <a:pt x="923086" y="331142"/>
                  </a:moveTo>
                  <a:lnTo>
                    <a:pt x="677740" y="235258"/>
                  </a:lnTo>
                  <a:lnTo>
                    <a:pt x="502615" y="166844"/>
                  </a:lnTo>
                  <a:lnTo>
                    <a:pt x="409068" y="130282"/>
                  </a:lnTo>
                  <a:lnTo>
                    <a:pt x="165428" y="35052"/>
                  </a:lnTo>
                  <a:lnTo>
                    <a:pt x="86252" y="4116"/>
                  </a:lnTo>
                  <a:cubicBezTo>
                    <a:pt x="55643" y="-7854"/>
                    <a:pt x="20970" y="5574"/>
                    <a:pt x="6365" y="35052"/>
                  </a:cubicBezTo>
                  <a:cubicBezTo>
                    <a:pt x="5587" y="36687"/>
                    <a:pt x="4803" y="38388"/>
                    <a:pt x="4150" y="40154"/>
                  </a:cubicBezTo>
                  <a:cubicBezTo>
                    <a:pt x="-8587" y="72804"/>
                    <a:pt x="7521" y="109614"/>
                    <a:pt x="40129" y="122362"/>
                  </a:cubicBezTo>
                  <a:cubicBezTo>
                    <a:pt x="40135" y="122368"/>
                    <a:pt x="40135" y="122368"/>
                    <a:pt x="40142" y="122368"/>
                  </a:cubicBezTo>
                  <a:lnTo>
                    <a:pt x="60392" y="130282"/>
                  </a:lnTo>
                  <a:lnTo>
                    <a:pt x="385167" y="257234"/>
                  </a:lnTo>
                  <a:lnTo>
                    <a:pt x="677740" y="371562"/>
                  </a:lnTo>
                  <a:lnTo>
                    <a:pt x="876969" y="449460"/>
                  </a:lnTo>
                  <a:cubicBezTo>
                    <a:pt x="884292" y="452324"/>
                    <a:pt x="892091" y="453789"/>
                    <a:pt x="899962" y="453776"/>
                  </a:cubicBezTo>
                  <a:cubicBezTo>
                    <a:pt x="934974" y="453842"/>
                    <a:pt x="963408" y="425469"/>
                    <a:pt x="963474" y="390405"/>
                  </a:cubicBezTo>
                  <a:cubicBezTo>
                    <a:pt x="963520" y="364197"/>
                    <a:pt x="947477" y="340658"/>
                    <a:pt x="923086" y="331142"/>
                  </a:cubicBezTo>
                  <a:close/>
                </a:path>
              </a:pathLst>
            </a:custGeom>
            <a:solidFill>
              <a:srgbClr val="FFFFFF"/>
            </a:solidFill>
            <a:ln w="65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16" name="图形 446">
              <a:extLst>
                <a:ext uri="{FF2B5EF4-FFF2-40B4-BE49-F238E27FC236}">
                  <a16:creationId xmlns:a16="http://schemas.microsoft.com/office/drawing/2014/main" id="{7B293EC5-8968-0547-98B1-B4455114D22D}"/>
                </a:ext>
              </a:extLst>
            </p:cNvPr>
            <p:cNvSpPr/>
            <p:nvPr/>
          </p:nvSpPr>
          <p:spPr>
            <a:xfrm>
              <a:off x="8383932" y="3626840"/>
              <a:ext cx="776455" cy="273979"/>
            </a:xfrm>
            <a:custGeom>
              <a:avLst/>
              <a:gdLst>
                <a:gd name="connsiteX0" fmla="*/ 758542 w 776455"/>
                <a:gd name="connsiteY0" fmla="*/ 266801 h 273979"/>
                <a:gd name="connsiteX1" fmla="*/ 742799 w 776455"/>
                <a:gd name="connsiteY1" fmla="*/ 260653 h 273979"/>
                <a:gd name="connsiteX2" fmla="*/ 588838 w 776455"/>
                <a:gd name="connsiteY2" fmla="*/ 200480 h 273979"/>
                <a:gd name="connsiteX3" fmla="*/ 448202 w 776455"/>
                <a:gd name="connsiteY3" fmla="*/ 145540 h 273979"/>
                <a:gd name="connsiteX4" fmla="*/ 204293 w 776455"/>
                <a:gd name="connsiteY4" fmla="*/ 50244 h 273979"/>
                <a:gd name="connsiteX5" fmla="*/ 86323 w 776455"/>
                <a:gd name="connsiteY5" fmla="*/ 4134 h 273979"/>
                <a:gd name="connsiteX6" fmla="*/ 4163 w 776455"/>
                <a:gd name="connsiteY6" fmla="*/ 40133 h 273979"/>
                <a:gd name="connsiteX7" fmla="*/ 40116 w 776455"/>
                <a:gd name="connsiteY7" fmla="*/ 122393 h 273979"/>
                <a:gd name="connsiteX8" fmla="*/ 40272 w 776455"/>
                <a:gd name="connsiteY8" fmla="*/ 122452 h 273979"/>
                <a:gd name="connsiteX9" fmla="*/ 99322 w 776455"/>
                <a:gd name="connsiteY9" fmla="*/ 145540 h 273979"/>
                <a:gd name="connsiteX10" fmla="*/ 393913 w 776455"/>
                <a:gd name="connsiteY10" fmla="*/ 260653 h 273979"/>
                <a:gd name="connsiteX11" fmla="*/ 424229 w 776455"/>
                <a:gd name="connsiteY11" fmla="*/ 272491 h 273979"/>
                <a:gd name="connsiteX12" fmla="*/ 427364 w 776455"/>
                <a:gd name="connsiteY12" fmla="*/ 273734 h 273979"/>
                <a:gd name="connsiteX13" fmla="*/ 776244 w 776455"/>
                <a:gd name="connsiteY13" fmla="*/ 273734 h 273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76455" h="273979">
                  <a:moveTo>
                    <a:pt x="758542" y="266801"/>
                  </a:moveTo>
                  <a:lnTo>
                    <a:pt x="742799" y="260653"/>
                  </a:lnTo>
                  <a:lnTo>
                    <a:pt x="588838" y="200480"/>
                  </a:lnTo>
                  <a:lnTo>
                    <a:pt x="448202" y="145540"/>
                  </a:lnTo>
                  <a:lnTo>
                    <a:pt x="204293" y="50244"/>
                  </a:lnTo>
                  <a:lnTo>
                    <a:pt x="86323" y="4134"/>
                  </a:lnTo>
                  <a:cubicBezTo>
                    <a:pt x="53709" y="-8640"/>
                    <a:pt x="16927" y="7476"/>
                    <a:pt x="4163" y="40133"/>
                  </a:cubicBezTo>
                  <a:cubicBezTo>
                    <a:pt x="-8595" y="72790"/>
                    <a:pt x="7501" y="109619"/>
                    <a:pt x="40116" y="122393"/>
                  </a:cubicBezTo>
                  <a:cubicBezTo>
                    <a:pt x="40168" y="122412"/>
                    <a:pt x="40220" y="122432"/>
                    <a:pt x="40272" y="122452"/>
                  </a:cubicBezTo>
                  <a:lnTo>
                    <a:pt x="99322" y="145540"/>
                  </a:lnTo>
                  <a:lnTo>
                    <a:pt x="393913" y="260653"/>
                  </a:lnTo>
                  <a:lnTo>
                    <a:pt x="424229" y="272491"/>
                  </a:lnTo>
                  <a:lnTo>
                    <a:pt x="427364" y="273734"/>
                  </a:lnTo>
                  <a:lnTo>
                    <a:pt x="776244" y="273734"/>
                  </a:lnTo>
                  <a:close/>
                </a:path>
              </a:pathLst>
            </a:custGeom>
            <a:solidFill>
              <a:srgbClr val="FFFFFF"/>
            </a:solidFill>
            <a:ln w="65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19" name="图形 446">
              <a:extLst>
                <a:ext uri="{FF2B5EF4-FFF2-40B4-BE49-F238E27FC236}">
                  <a16:creationId xmlns:a16="http://schemas.microsoft.com/office/drawing/2014/main" id="{7B293EC5-8968-0547-98B1-B4455114D22D}"/>
                </a:ext>
              </a:extLst>
            </p:cNvPr>
            <p:cNvSpPr/>
            <p:nvPr/>
          </p:nvSpPr>
          <p:spPr>
            <a:xfrm>
              <a:off x="8303330" y="3833845"/>
              <a:ext cx="246633" cy="66975"/>
            </a:xfrm>
            <a:custGeom>
              <a:avLst/>
              <a:gdLst>
                <a:gd name="connsiteX0" fmla="*/ 243221 w 246633"/>
                <a:gd name="connsiteY0" fmla="*/ 65486 h 66975"/>
                <a:gd name="connsiteX1" fmla="*/ 212912 w 246633"/>
                <a:gd name="connsiteY1" fmla="*/ 53648 h 66975"/>
                <a:gd name="connsiteX2" fmla="*/ 86255 w 246633"/>
                <a:gd name="connsiteY2" fmla="*/ 4136 h 66975"/>
                <a:gd name="connsiteX3" fmla="*/ 4192 w 246633"/>
                <a:gd name="connsiteY3" fmla="*/ 40050 h 66975"/>
                <a:gd name="connsiteX4" fmla="*/ 547 w 246633"/>
                <a:gd name="connsiteY4" fmla="*/ 53648 h 66975"/>
                <a:gd name="connsiteX5" fmla="*/ -165 w 246633"/>
                <a:gd name="connsiteY5" fmla="*/ 65486 h 66975"/>
                <a:gd name="connsiteX6" fmla="*/ -100 w 246633"/>
                <a:gd name="connsiteY6" fmla="*/ 66729 h 66975"/>
                <a:gd name="connsiteX7" fmla="*/ 246422 w 246633"/>
                <a:gd name="connsiteY7" fmla="*/ 66729 h 66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6633" h="66975">
                  <a:moveTo>
                    <a:pt x="243221" y="65486"/>
                  </a:moveTo>
                  <a:lnTo>
                    <a:pt x="212912" y="53648"/>
                  </a:lnTo>
                  <a:lnTo>
                    <a:pt x="86255" y="4136"/>
                  </a:lnTo>
                  <a:cubicBezTo>
                    <a:pt x="53685" y="-8631"/>
                    <a:pt x="16949" y="7446"/>
                    <a:pt x="4192" y="40050"/>
                  </a:cubicBezTo>
                  <a:cubicBezTo>
                    <a:pt x="2480" y="44432"/>
                    <a:pt x="1252" y="48998"/>
                    <a:pt x="547" y="53648"/>
                  </a:cubicBezTo>
                  <a:cubicBezTo>
                    <a:pt x="-80" y="57559"/>
                    <a:pt x="-322" y="61529"/>
                    <a:pt x="-165" y="65486"/>
                  </a:cubicBezTo>
                  <a:cubicBezTo>
                    <a:pt x="-178" y="65905"/>
                    <a:pt x="-159" y="66317"/>
                    <a:pt x="-100" y="66729"/>
                  </a:cubicBezTo>
                  <a:lnTo>
                    <a:pt x="246422" y="66729"/>
                  </a:lnTo>
                  <a:close/>
                </a:path>
              </a:pathLst>
            </a:custGeom>
            <a:solidFill>
              <a:srgbClr val="FFFFFF"/>
            </a:solidFill>
            <a:ln w="65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20" name="图形 446">
              <a:extLst>
                <a:ext uri="{FF2B5EF4-FFF2-40B4-BE49-F238E27FC236}">
                  <a16:creationId xmlns:a16="http://schemas.microsoft.com/office/drawing/2014/main" id="{7B293EC5-8968-0547-98B1-B4455114D22D}"/>
                </a:ext>
              </a:extLst>
            </p:cNvPr>
            <p:cNvSpPr/>
            <p:nvPr/>
          </p:nvSpPr>
          <p:spPr>
            <a:xfrm>
              <a:off x="7577268" y="3527945"/>
              <a:ext cx="2021162" cy="1695694"/>
            </a:xfrm>
            <a:custGeom>
              <a:avLst/>
              <a:gdLst>
                <a:gd name="connsiteX0" fmla="*/ 1230893 w 2021162"/>
                <a:gd name="connsiteY0" fmla="*/ 371386 h 1695694"/>
                <a:gd name="connsiteX1" fmla="*/ 1200578 w 2021162"/>
                <a:gd name="connsiteY1" fmla="*/ 359548 h 1695694"/>
                <a:gd name="connsiteX2" fmla="*/ 726609 w 2021162"/>
                <a:gd name="connsiteY2" fmla="*/ 359548 h 1695694"/>
                <a:gd name="connsiteX3" fmla="*/ 725897 w 2021162"/>
                <a:gd name="connsiteY3" fmla="*/ 371386 h 1695694"/>
                <a:gd name="connsiteX4" fmla="*/ 661098 w 2021162"/>
                <a:gd name="connsiteY4" fmla="*/ 371386 h 1695694"/>
                <a:gd name="connsiteX5" fmla="*/ 661882 w 2021162"/>
                <a:gd name="connsiteY5" fmla="*/ 372629 h 1695694"/>
                <a:gd name="connsiteX6" fmla="*/ 1234029 w 2021162"/>
                <a:gd name="connsiteY6" fmla="*/ 372629 h 1695694"/>
                <a:gd name="connsiteX7" fmla="*/ 1230893 w 2021162"/>
                <a:gd name="connsiteY7" fmla="*/ 371386 h 1695694"/>
                <a:gd name="connsiteX8" fmla="*/ 661098 w 2021162"/>
                <a:gd name="connsiteY8" fmla="*/ 371386 h 1695694"/>
                <a:gd name="connsiteX9" fmla="*/ 661882 w 2021162"/>
                <a:gd name="connsiteY9" fmla="*/ 372629 h 1695694"/>
                <a:gd name="connsiteX10" fmla="*/ 1234029 w 2021162"/>
                <a:gd name="connsiteY10" fmla="*/ 372629 h 1695694"/>
                <a:gd name="connsiteX11" fmla="*/ 1230893 w 2021162"/>
                <a:gd name="connsiteY11" fmla="*/ 371386 h 1695694"/>
                <a:gd name="connsiteX12" fmla="*/ 661098 w 2021162"/>
                <a:gd name="connsiteY12" fmla="*/ 371386 h 1695694"/>
                <a:gd name="connsiteX13" fmla="*/ 661882 w 2021162"/>
                <a:gd name="connsiteY13" fmla="*/ 372629 h 1695694"/>
                <a:gd name="connsiteX14" fmla="*/ 1234029 w 2021162"/>
                <a:gd name="connsiteY14" fmla="*/ 372629 h 1695694"/>
                <a:gd name="connsiteX15" fmla="*/ 1234029 w 2021162"/>
                <a:gd name="connsiteY15" fmla="*/ 372629 h 1695694"/>
                <a:gd name="connsiteX16" fmla="*/ 1230893 w 2021162"/>
                <a:gd name="connsiteY16" fmla="*/ 371386 h 1695694"/>
                <a:gd name="connsiteX17" fmla="*/ 661098 w 2021162"/>
                <a:gd name="connsiteY17" fmla="*/ 371386 h 1695694"/>
                <a:gd name="connsiteX18" fmla="*/ 661882 w 2021162"/>
                <a:gd name="connsiteY18" fmla="*/ 372629 h 1695694"/>
                <a:gd name="connsiteX19" fmla="*/ 90846 w 2021162"/>
                <a:gd name="connsiteY19" fmla="*/ 1682367 h 1695694"/>
                <a:gd name="connsiteX20" fmla="*/ 12853 w 2021162"/>
                <a:gd name="connsiteY20" fmla="*/ 1604274 h 1695694"/>
                <a:gd name="connsiteX21" fmla="*/ 12853 w 2021162"/>
                <a:gd name="connsiteY21" fmla="*/ 90994 h 1695694"/>
                <a:gd name="connsiteX22" fmla="*/ 90846 w 2021162"/>
                <a:gd name="connsiteY22" fmla="*/ 12835 h 1695694"/>
                <a:gd name="connsiteX23" fmla="*/ 212408 w 2021162"/>
                <a:gd name="connsiteY23" fmla="*/ 12835 h 1695694"/>
                <a:gd name="connsiteX24" fmla="*/ 212408 w 2021162"/>
                <a:gd name="connsiteY24" fmla="*/ -246 h 1695694"/>
                <a:gd name="connsiteX25" fmla="*/ 90846 w 2021162"/>
                <a:gd name="connsiteY25" fmla="*/ -246 h 1695694"/>
                <a:gd name="connsiteX26" fmla="*/ -212 w 2021162"/>
                <a:gd name="connsiteY26" fmla="*/ 90994 h 1695694"/>
                <a:gd name="connsiteX27" fmla="*/ -212 w 2021162"/>
                <a:gd name="connsiteY27" fmla="*/ 1604274 h 1695694"/>
                <a:gd name="connsiteX28" fmla="*/ 53156 w 2021162"/>
                <a:gd name="connsiteY28" fmla="*/ 1687208 h 1695694"/>
                <a:gd name="connsiteX29" fmla="*/ 1203974 w 2021162"/>
                <a:gd name="connsiteY29" fmla="*/ 1687208 h 1695694"/>
                <a:gd name="connsiteX30" fmla="*/ 1200839 w 2021162"/>
                <a:gd name="connsiteY30" fmla="*/ 1682367 h 1695694"/>
                <a:gd name="connsiteX31" fmla="*/ 1995861 w 2021162"/>
                <a:gd name="connsiteY31" fmla="*/ 388064 h 1695694"/>
                <a:gd name="connsiteX32" fmla="*/ 1929828 w 2021162"/>
                <a:gd name="connsiteY32" fmla="*/ 359548 h 1695694"/>
                <a:gd name="connsiteX33" fmla="*/ 669133 w 2021162"/>
                <a:gd name="connsiteY33" fmla="*/ 359548 h 1695694"/>
                <a:gd name="connsiteX34" fmla="*/ 598586 w 2021162"/>
                <a:gd name="connsiteY34" fmla="*/ 247182 h 1695694"/>
                <a:gd name="connsiteX35" fmla="*/ 596888 w 2021162"/>
                <a:gd name="connsiteY35" fmla="*/ 244435 h 1695694"/>
                <a:gd name="connsiteX36" fmla="*/ 537054 w 2021162"/>
                <a:gd name="connsiteY36" fmla="*/ 149139 h 1695694"/>
                <a:gd name="connsiteX37" fmla="*/ 470034 w 2021162"/>
                <a:gd name="connsiteY37" fmla="*/ 42398 h 1695694"/>
                <a:gd name="connsiteX38" fmla="*/ 392956 w 2021162"/>
                <a:gd name="connsiteY38" fmla="*/ -246 h 1695694"/>
                <a:gd name="connsiteX39" fmla="*/ 90846 w 2021162"/>
                <a:gd name="connsiteY39" fmla="*/ -246 h 1695694"/>
                <a:gd name="connsiteX40" fmla="*/ -212 w 2021162"/>
                <a:gd name="connsiteY40" fmla="*/ 90994 h 1695694"/>
                <a:gd name="connsiteX41" fmla="*/ -212 w 2021162"/>
                <a:gd name="connsiteY41" fmla="*/ 1604274 h 1695694"/>
                <a:gd name="connsiteX42" fmla="*/ 53156 w 2021162"/>
                <a:gd name="connsiteY42" fmla="*/ 1687208 h 1695694"/>
                <a:gd name="connsiteX43" fmla="*/ 90846 w 2021162"/>
                <a:gd name="connsiteY43" fmla="*/ 1695448 h 1695694"/>
                <a:gd name="connsiteX44" fmla="*/ 1929828 w 2021162"/>
                <a:gd name="connsiteY44" fmla="*/ 1695448 h 1695694"/>
                <a:gd name="connsiteX45" fmla="*/ 1967583 w 2021162"/>
                <a:gd name="connsiteY45" fmla="*/ 1687208 h 1695694"/>
                <a:gd name="connsiteX46" fmla="*/ 2020951 w 2021162"/>
                <a:gd name="connsiteY46" fmla="*/ 1604274 h 1695694"/>
                <a:gd name="connsiteX47" fmla="*/ 2020951 w 2021162"/>
                <a:gd name="connsiteY47" fmla="*/ 450788 h 1695694"/>
                <a:gd name="connsiteX48" fmla="*/ 1995861 w 2021162"/>
                <a:gd name="connsiteY48" fmla="*/ 388064 h 1695694"/>
                <a:gd name="connsiteX49" fmla="*/ 2007886 w 2021162"/>
                <a:gd name="connsiteY49" fmla="*/ 1604274 h 1695694"/>
                <a:gd name="connsiteX50" fmla="*/ 1929828 w 2021162"/>
                <a:gd name="connsiteY50" fmla="*/ 1682367 h 1695694"/>
                <a:gd name="connsiteX51" fmla="*/ 90846 w 2021162"/>
                <a:gd name="connsiteY51" fmla="*/ 1682367 h 1695694"/>
                <a:gd name="connsiteX52" fmla="*/ 12853 w 2021162"/>
                <a:gd name="connsiteY52" fmla="*/ 1604274 h 1695694"/>
                <a:gd name="connsiteX53" fmla="*/ 12853 w 2021162"/>
                <a:gd name="connsiteY53" fmla="*/ 90994 h 1695694"/>
                <a:gd name="connsiteX54" fmla="*/ 90846 w 2021162"/>
                <a:gd name="connsiteY54" fmla="*/ 12835 h 1695694"/>
                <a:gd name="connsiteX55" fmla="*/ 392956 w 2021162"/>
                <a:gd name="connsiteY55" fmla="*/ 12835 h 1695694"/>
                <a:gd name="connsiteX56" fmla="*/ 458995 w 2021162"/>
                <a:gd name="connsiteY56" fmla="*/ 49397 h 1695694"/>
                <a:gd name="connsiteX57" fmla="*/ 521573 w 2021162"/>
                <a:gd name="connsiteY57" fmla="*/ 149139 h 1695694"/>
                <a:gd name="connsiteX58" fmla="*/ 581407 w 2021162"/>
                <a:gd name="connsiteY58" fmla="*/ 244435 h 1695694"/>
                <a:gd name="connsiteX59" fmla="*/ 592642 w 2021162"/>
                <a:gd name="connsiteY59" fmla="*/ 262356 h 1695694"/>
                <a:gd name="connsiteX60" fmla="*/ 661098 w 2021162"/>
                <a:gd name="connsiteY60" fmla="*/ 371386 h 1695694"/>
                <a:gd name="connsiteX61" fmla="*/ 661882 w 2021162"/>
                <a:gd name="connsiteY61" fmla="*/ 372629 h 1695694"/>
                <a:gd name="connsiteX62" fmla="*/ 1929828 w 2021162"/>
                <a:gd name="connsiteY62" fmla="*/ 372629 h 1695694"/>
                <a:gd name="connsiteX63" fmla="*/ 2007886 w 2021162"/>
                <a:gd name="connsiteY63" fmla="*/ 450788 h 1695694"/>
                <a:gd name="connsiteX64" fmla="*/ 1230893 w 2021162"/>
                <a:gd name="connsiteY64" fmla="*/ 371386 h 1695694"/>
                <a:gd name="connsiteX65" fmla="*/ 661098 w 2021162"/>
                <a:gd name="connsiteY65" fmla="*/ 371386 h 1695694"/>
                <a:gd name="connsiteX66" fmla="*/ 661882 w 2021162"/>
                <a:gd name="connsiteY66" fmla="*/ 372629 h 1695694"/>
                <a:gd name="connsiteX67" fmla="*/ 1234029 w 2021162"/>
                <a:gd name="connsiteY67" fmla="*/ 372629 h 1695694"/>
                <a:gd name="connsiteX68" fmla="*/ 1230893 w 2021162"/>
                <a:gd name="connsiteY68" fmla="*/ 371386 h 1695694"/>
                <a:gd name="connsiteX69" fmla="*/ 661098 w 2021162"/>
                <a:gd name="connsiteY69" fmla="*/ 371386 h 1695694"/>
                <a:gd name="connsiteX70" fmla="*/ 661882 w 2021162"/>
                <a:gd name="connsiteY70" fmla="*/ 372629 h 1695694"/>
                <a:gd name="connsiteX71" fmla="*/ 1234029 w 2021162"/>
                <a:gd name="connsiteY71" fmla="*/ 372629 h 1695694"/>
                <a:gd name="connsiteX72" fmla="*/ 1230893 w 2021162"/>
                <a:gd name="connsiteY72" fmla="*/ 371386 h 1695694"/>
                <a:gd name="connsiteX73" fmla="*/ 661098 w 2021162"/>
                <a:gd name="connsiteY73" fmla="*/ 371386 h 1695694"/>
                <a:gd name="connsiteX74" fmla="*/ 661882 w 2021162"/>
                <a:gd name="connsiteY74" fmla="*/ 372629 h 1695694"/>
                <a:gd name="connsiteX75" fmla="*/ 1234029 w 2021162"/>
                <a:gd name="connsiteY75" fmla="*/ 372629 h 1695694"/>
                <a:gd name="connsiteX76" fmla="*/ 1230893 w 2021162"/>
                <a:gd name="connsiteY76" fmla="*/ 371386 h 1695694"/>
                <a:gd name="connsiteX77" fmla="*/ 1200578 w 2021162"/>
                <a:gd name="connsiteY77" fmla="*/ 359548 h 1695694"/>
                <a:gd name="connsiteX78" fmla="*/ 669133 w 2021162"/>
                <a:gd name="connsiteY78" fmla="*/ 359548 h 1695694"/>
                <a:gd name="connsiteX79" fmla="*/ 598586 w 2021162"/>
                <a:gd name="connsiteY79" fmla="*/ 247182 h 1695694"/>
                <a:gd name="connsiteX80" fmla="*/ 592642 w 2021162"/>
                <a:gd name="connsiteY80" fmla="*/ 262356 h 1695694"/>
                <a:gd name="connsiteX81" fmla="*/ 661098 w 2021162"/>
                <a:gd name="connsiteY81" fmla="*/ 371386 h 1695694"/>
                <a:gd name="connsiteX82" fmla="*/ 661882 w 2021162"/>
                <a:gd name="connsiteY82" fmla="*/ 372629 h 1695694"/>
                <a:gd name="connsiteX83" fmla="*/ 1234029 w 2021162"/>
                <a:gd name="connsiteY83" fmla="*/ 372629 h 1695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2021162" h="1695694">
                  <a:moveTo>
                    <a:pt x="1230893" y="371386"/>
                  </a:moveTo>
                  <a:lnTo>
                    <a:pt x="1200578" y="359548"/>
                  </a:lnTo>
                  <a:lnTo>
                    <a:pt x="726609" y="359548"/>
                  </a:lnTo>
                  <a:cubicBezTo>
                    <a:pt x="725982" y="363459"/>
                    <a:pt x="725740" y="367429"/>
                    <a:pt x="725897" y="371386"/>
                  </a:cubicBezTo>
                  <a:lnTo>
                    <a:pt x="661098" y="371386"/>
                  </a:lnTo>
                  <a:lnTo>
                    <a:pt x="661882" y="372629"/>
                  </a:lnTo>
                  <a:lnTo>
                    <a:pt x="1234029" y="372629"/>
                  </a:lnTo>
                  <a:close/>
                  <a:moveTo>
                    <a:pt x="1230893" y="371386"/>
                  </a:moveTo>
                  <a:lnTo>
                    <a:pt x="661098" y="371386"/>
                  </a:lnTo>
                  <a:lnTo>
                    <a:pt x="661882" y="372629"/>
                  </a:lnTo>
                  <a:lnTo>
                    <a:pt x="1234029" y="372629"/>
                  </a:lnTo>
                  <a:close/>
                  <a:moveTo>
                    <a:pt x="1230893" y="371386"/>
                  </a:moveTo>
                  <a:lnTo>
                    <a:pt x="661098" y="371386"/>
                  </a:lnTo>
                  <a:lnTo>
                    <a:pt x="661882" y="372629"/>
                  </a:lnTo>
                  <a:lnTo>
                    <a:pt x="1234029" y="372629"/>
                  </a:lnTo>
                  <a:close/>
                  <a:moveTo>
                    <a:pt x="1234029" y="372629"/>
                  </a:moveTo>
                  <a:lnTo>
                    <a:pt x="1230893" y="371386"/>
                  </a:lnTo>
                  <a:lnTo>
                    <a:pt x="661098" y="371386"/>
                  </a:lnTo>
                  <a:lnTo>
                    <a:pt x="661882" y="372629"/>
                  </a:lnTo>
                  <a:close/>
                  <a:moveTo>
                    <a:pt x="90846" y="1682367"/>
                  </a:moveTo>
                  <a:cubicBezTo>
                    <a:pt x="47799" y="1682302"/>
                    <a:pt x="12918" y="1647376"/>
                    <a:pt x="12853" y="1604274"/>
                  </a:cubicBezTo>
                  <a:lnTo>
                    <a:pt x="12853" y="90994"/>
                  </a:lnTo>
                  <a:cubicBezTo>
                    <a:pt x="12892" y="47873"/>
                    <a:pt x="47773" y="12907"/>
                    <a:pt x="90846" y="12835"/>
                  </a:cubicBezTo>
                  <a:lnTo>
                    <a:pt x="212408" y="12835"/>
                  </a:lnTo>
                  <a:lnTo>
                    <a:pt x="212408" y="-246"/>
                  </a:lnTo>
                  <a:lnTo>
                    <a:pt x="90846" y="-246"/>
                  </a:lnTo>
                  <a:cubicBezTo>
                    <a:pt x="40568" y="-148"/>
                    <a:pt x="-153" y="40652"/>
                    <a:pt x="-212" y="90994"/>
                  </a:cubicBezTo>
                  <a:lnTo>
                    <a:pt x="-212" y="1604274"/>
                  </a:lnTo>
                  <a:cubicBezTo>
                    <a:pt x="-172" y="1639998"/>
                    <a:pt x="20685" y="1672406"/>
                    <a:pt x="53156" y="1687208"/>
                  </a:cubicBezTo>
                  <a:lnTo>
                    <a:pt x="1203974" y="1687208"/>
                  </a:lnTo>
                  <a:cubicBezTo>
                    <a:pt x="1202936" y="1685638"/>
                    <a:pt x="1201891" y="1684002"/>
                    <a:pt x="1200839" y="1682367"/>
                  </a:cubicBezTo>
                  <a:close/>
                  <a:moveTo>
                    <a:pt x="1995861" y="388064"/>
                  </a:moveTo>
                  <a:cubicBezTo>
                    <a:pt x="1978721" y="369849"/>
                    <a:pt x="1954826" y="359528"/>
                    <a:pt x="1929828" y="359548"/>
                  </a:cubicBezTo>
                  <a:lnTo>
                    <a:pt x="669133" y="359548"/>
                  </a:lnTo>
                  <a:lnTo>
                    <a:pt x="598586" y="247182"/>
                  </a:lnTo>
                  <a:lnTo>
                    <a:pt x="596888" y="244435"/>
                  </a:lnTo>
                  <a:lnTo>
                    <a:pt x="537054" y="149139"/>
                  </a:lnTo>
                  <a:lnTo>
                    <a:pt x="470034" y="42398"/>
                  </a:lnTo>
                  <a:cubicBezTo>
                    <a:pt x="453338" y="15896"/>
                    <a:pt x="424251" y="-194"/>
                    <a:pt x="392956" y="-246"/>
                  </a:cubicBezTo>
                  <a:lnTo>
                    <a:pt x="90846" y="-246"/>
                  </a:lnTo>
                  <a:cubicBezTo>
                    <a:pt x="40568" y="-148"/>
                    <a:pt x="-153" y="40652"/>
                    <a:pt x="-212" y="90994"/>
                  </a:cubicBezTo>
                  <a:lnTo>
                    <a:pt x="-212" y="1604274"/>
                  </a:lnTo>
                  <a:cubicBezTo>
                    <a:pt x="-172" y="1639998"/>
                    <a:pt x="20685" y="1672406"/>
                    <a:pt x="53156" y="1687208"/>
                  </a:cubicBezTo>
                  <a:cubicBezTo>
                    <a:pt x="64972" y="1692656"/>
                    <a:pt x="77834" y="1695468"/>
                    <a:pt x="90846" y="1695448"/>
                  </a:cubicBezTo>
                  <a:lnTo>
                    <a:pt x="1929828" y="1695448"/>
                  </a:lnTo>
                  <a:cubicBezTo>
                    <a:pt x="1942860" y="1695468"/>
                    <a:pt x="1955741" y="1692656"/>
                    <a:pt x="1967583" y="1687208"/>
                  </a:cubicBezTo>
                  <a:cubicBezTo>
                    <a:pt x="2000048" y="1672406"/>
                    <a:pt x="2020905" y="1639998"/>
                    <a:pt x="2020951" y="1604274"/>
                  </a:cubicBezTo>
                  <a:lnTo>
                    <a:pt x="2020951" y="450788"/>
                  </a:lnTo>
                  <a:cubicBezTo>
                    <a:pt x="2020964" y="427425"/>
                    <a:pt x="2011982" y="404959"/>
                    <a:pt x="1995861" y="388064"/>
                  </a:cubicBezTo>
                  <a:close/>
                  <a:moveTo>
                    <a:pt x="2007886" y="1604274"/>
                  </a:moveTo>
                  <a:cubicBezTo>
                    <a:pt x="2007808" y="1647402"/>
                    <a:pt x="1972894" y="1682328"/>
                    <a:pt x="1929828" y="1682367"/>
                  </a:cubicBezTo>
                  <a:lnTo>
                    <a:pt x="90846" y="1682367"/>
                  </a:lnTo>
                  <a:cubicBezTo>
                    <a:pt x="47799" y="1682302"/>
                    <a:pt x="12918" y="1647376"/>
                    <a:pt x="12853" y="1604274"/>
                  </a:cubicBezTo>
                  <a:lnTo>
                    <a:pt x="12853" y="90994"/>
                  </a:lnTo>
                  <a:cubicBezTo>
                    <a:pt x="12892" y="47873"/>
                    <a:pt x="47773" y="12907"/>
                    <a:pt x="90846" y="12835"/>
                  </a:cubicBezTo>
                  <a:lnTo>
                    <a:pt x="392956" y="12835"/>
                  </a:lnTo>
                  <a:cubicBezTo>
                    <a:pt x="419803" y="12763"/>
                    <a:pt x="444781" y="26590"/>
                    <a:pt x="458995" y="49397"/>
                  </a:cubicBezTo>
                  <a:lnTo>
                    <a:pt x="521573" y="149139"/>
                  </a:lnTo>
                  <a:lnTo>
                    <a:pt x="581407" y="244435"/>
                  </a:lnTo>
                  <a:lnTo>
                    <a:pt x="592642" y="262356"/>
                  </a:lnTo>
                  <a:lnTo>
                    <a:pt x="661098" y="371386"/>
                  </a:lnTo>
                  <a:lnTo>
                    <a:pt x="661882" y="372629"/>
                  </a:lnTo>
                  <a:lnTo>
                    <a:pt x="1929828" y="372629"/>
                  </a:lnTo>
                  <a:cubicBezTo>
                    <a:pt x="1972920" y="372668"/>
                    <a:pt x="2007847" y="407640"/>
                    <a:pt x="2007886" y="450788"/>
                  </a:cubicBezTo>
                  <a:close/>
                  <a:moveTo>
                    <a:pt x="1230893" y="371386"/>
                  </a:moveTo>
                  <a:lnTo>
                    <a:pt x="661098" y="371386"/>
                  </a:lnTo>
                  <a:lnTo>
                    <a:pt x="661882" y="372629"/>
                  </a:lnTo>
                  <a:lnTo>
                    <a:pt x="1234029" y="372629"/>
                  </a:lnTo>
                  <a:close/>
                  <a:moveTo>
                    <a:pt x="1230893" y="371386"/>
                  </a:moveTo>
                  <a:lnTo>
                    <a:pt x="661098" y="371386"/>
                  </a:lnTo>
                  <a:lnTo>
                    <a:pt x="661882" y="372629"/>
                  </a:lnTo>
                  <a:lnTo>
                    <a:pt x="1234029" y="372629"/>
                  </a:lnTo>
                  <a:close/>
                  <a:moveTo>
                    <a:pt x="1230893" y="371386"/>
                  </a:moveTo>
                  <a:lnTo>
                    <a:pt x="661098" y="371386"/>
                  </a:lnTo>
                  <a:lnTo>
                    <a:pt x="661882" y="372629"/>
                  </a:lnTo>
                  <a:lnTo>
                    <a:pt x="1234029" y="372629"/>
                  </a:lnTo>
                  <a:close/>
                  <a:moveTo>
                    <a:pt x="1230893" y="371386"/>
                  </a:moveTo>
                  <a:lnTo>
                    <a:pt x="1200578" y="359548"/>
                  </a:lnTo>
                  <a:lnTo>
                    <a:pt x="669133" y="359548"/>
                  </a:lnTo>
                  <a:lnTo>
                    <a:pt x="598586" y="247182"/>
                  </a:lnTo>
                  <a:lnTo>
                    <a:pt x="592642" y="262356"/>
                  </a:lnTo>
                  <a:lnTo>
                    <a:pt x="661098" y="371386"/>
                  </a:lnTo>
                  <a:lnTo>
                    <a:pt x="661882" y="372629"/>
                  </a:lnTo>
                  <a:lnTo>
                    <a:pt x="1234029" y="372629"/>
                  </a:lnTo>
                  <a:close/>
                </a:path>
              </a:pathLst>
            </a:custGeom>
            <a:solidFill>
              <a:srgbClr val="3F3D56"/>
            </a:solidFill>
            <a:ln w="65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21" name="图形 446">
              <a:extLst>
                <a:ext uri="{FF2B5EF4-FFF2-40B4-BE49-F238E27FC236}">
                  <a16:creationId xmlns:a16="http://schemas.microsoft.com/office/drawing/2014/main" id="{7B293EC5-8968-0547-98B1-B4455114D22D}"/>
                </a:ext>
              </a:extLst>
            </p:cNvPr>
            <p:cNvSpPr/>
            <p:nvPr/>
          </p:nvSpPr>
          <p:spPr>
            <a:xfrm>
              <a:off x="6953733" y="4297626"/>
              <a:ext cx="356946" cy="222828"/>
            </a:xfrm>
            <a:custGeom>
              <a:avLst/>
              <a:gdLst>
                <a:gd name="connsiteX0" fmla="*/ 356947 w 356946"/>
                <a:gd name="connsiteY0" fmla="*/ 144500 h 222828"/>
                <a:gd name="connsiteX1" fmla="*/ 319531 w 356946"/>
                <a:gd name="connsiteY1" fmla="*/ 222829 h 222828"/>
                <a:gd name="connsiteX2" fmla="*/ 0 w 356946"/>
                <a:gd name="connsiteY2" fmla="*/ 115604 h 222828"/>
                <a:gd name="connsiteX3" fmla="*/ 55216 w 356946"/>
                <a:gd name="connsiteY3" fmla="*/ 0 h 222828"/>
                <a:gd name="connsiteX4" fmla="*/ 356947 w 356946"/>
                <a:gd name="connsiteY4" fmla="*/ 144500 h 222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6946" h="222828">
                  <a:moveTo>
                    <a:pt x="356947" y="144500"/>
                  </a:moveTo>
                  <a:lnTo>
                    <a:pt x="319531" y="222829"/>
                  </a:lnTo>
                  <a:lnTo>
                    <a:pt x="0" y="115604"/>
                  </a:lnTo>
                  <a:lnTo>
                    <a:pt x="55216" y="0"/>
                  </a:lnTo>
                  <a:lnTo>
                    <a:pt x="356947" y="144500"/>
                  </a:lnTo>
                  <a:close/>
                </a:path>
              </a:pathLst>
            </a:custGeom>
            <a:solidFill>
              <a:srgbClr val="FFB8B8"/>
            </a:solidFill>
            <a:ln w="65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25" name="图形 446">
              <a:extLst>
                <a:ext uri="{FF2B5EF4-FFF2-40B4-BE49-F238E27FC236}">
                  <a16:creationId xmlns:a16="http://schemas.microsoft.com/office/drawing/2014/main" id="{7B293EC5-8968-0547-98B1-B4455114D22D}"/>
                </a:ext>
              </a:extLst>
            </p:cNvPr>
            <p:cNvSpPr/>
            <p:nvPr/>
          </p:nvSpPr>
          <p:spPr>
            <a:xfrm rot="-3866305">
              <a:off x="7148784" y="4507751"/>
              <a:ext cx="272525" cy="105433"/>
            </a:xfrm>
            <a:custGeom>
              <a:avLst/>
              <a:gdLst>
                <a:gd name="connsiteX0" fmla="*/ 97032 w 272525"/>
                <a:gd name="connsiteY0" fmla="*/ -246 h 105433"/>
                <a:gd name="connsiteX1" fmla="*/ 272314 w 272525"/>
                <a:gd name="connsiteY1" fmla="*/ -246 h 105433"/>
                <a:gd name="connsiteX2" fmla="*/ 272314 w 272525"/>
                <a:gd name="connsiteY2" fmla="*/ -246 h 105433"/>
                <a:gd name="connsiteX3" fmla="*/ 272314 w 272525"/>
                <a:gd name="connsiteY3" fmla="*/ 105187 h 105433"/>
                <a:gd name="connsiteX4" fmla="*/ 272314 w 272525"/>
                <a:gd name="connsiteY4" fmla="*/ 105187 h 105433"/>
                <a:gd name="connsiteX5" fmla="*/ -211 w 272525"/>
                <a:gd name="connsiteY5" fmla="*/ 105187 h 105433"/>
                <a:gd name="connsiteX6" fmla="*/ -211 w 272525"/>
                <a:gd name="connsiteY6" fmla="*/ 105187 h 105433"/>
                <a:gd name="connsiteX7" fmla="*/ -211 w 272525"/>
                <a:gd name="connsiteY7" fmla="*/ 97123 h 105433"/>
                <a:gd name="connsiteX8" fmla="*/ 97032 w 272525"/>
                <a:gd name="connsiteY8" fmla="*/ -246 h 1054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2525" h="105433">
                  <a:moveTo>
                    <a:pt x="97032" y="-246"/>
                  </a:moveTo>
                  <a:lnTo>
                    <a:pt x="272314" y="-246"/>
                  </a:lnTo>
                  <a:lnTo>
                    <a:pt x="272314" y="-246"/>
                  </a:lnTo>
                  <a:lnTo>
                    <a:pt x="272314" y="105187"/>
                  </a:lnTo>
                  <a:lnTo>
                    <a:pt x="272314" y="105187"/>
                  </a:lnTo>
                  <a:lnTo>
                    <a:pt x="-211" y="105187"/>
                  </a:lnTo>
                  <a:lnTo>
                    <a:pt x="-211" y="105187"/>
                  </a:lnTo>
                  <a:lnTo>
                    <a:pt x="-211" y="97123"/>
                  </a:lnTo>
                  <a:cubicBezTo>
                    <a:pt x="-211" y="43346"/>
                    <a:pt x="43325" y="-246"/>
                    <a:pt x="97032" y="-246"/>
                  </a:cubicBezTo>
                  <a:close/>
                </a:path>
              </a:pathLst>
            </a:custGeom>
            <a:solidFill>
              <a:srgbClr val="2F2E41"/>
            </a:solidFill>
            <a:ln w="65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26" name="图形 446">
              <a:extLst>
                <a:ext uri="{FF2B5EF4-FFF2-40B4-BE49-F238E27FC236}">
                  <a16:creationId xmlns:a16="http://schemas.microsoft.com/office/drawing/2014/main" id="{7B293EC5-8968-0547-98B1-B4455114D22D}"/>
                </a:ext>
              </a:extLst>
            </p:cNvPr>
            <p:cNvSpPr/>
            <p:nvPr/>
          </p:nvSpPr>
          <p:spPr>
            <a:xfrm>
              <a:off x="7295689" y="4800893"/>
              <a:ext cx="101593" cy="340708"/>
            </a:xfrm>
            <a:custGeom>
              <a:avLst/>
              <a:gdLst>
                <a:gd name="connsiteX0" fmla="*/ 90313 w 101593"/>
                <a:gd name="connsiteY0" fmla="*/ 340709 h 340708"/>
                <a:gd name="connsiteX1" fmla="*/ 3651 w 101593"/>
                <a:gd name="connsiteY1" fmla="*/ 337779 h 340708"/>
                <a:gd name="connsiteX2" fmla="*/ 0 w 101593"/>
                <a:gd name="connsiteY2" fmla="*/ 0 h 340708"/>
                <a:gd name="connsiteX3" fmla="*/ 101594 w 101593"/>
                <a:gd name="connsiteY3" fmla="*/ 6004 h 340708"/>
                <a:gd name="connsiteX4" fmla="*/ 90313 w 101593"/>
                <a:gd name="connsiteY4" fmla="*/ 340709 h 340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593" h="340708">
                  <a:moveTo>
                    <a:pt x="90313" y="340709"/>
                  </a:moveTo>
                  <a:lnTo>
                    <a:pt x="3651" y="337779"/>
                  </a:lnTo>
                  <a:lnTo>
                    <a:pt x="0" y="0"/>
                  </a:lnTo>
                  <a:lnTo>
                    <a:pt x="101594" y="6004"/>
                  </a:lnTo>
                  <a:lnTo>
                    <a:pt x="90313" y="340709"/>
                  </a:lnTo>
                  <a:close/>
                </a:path>
              </a:pathLst>
            </a:custGeom>
            <a:solidFill>
              <a:srgbClr val="FFB8B8"/>
            </a:solidFill>
            <a:ln w="65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27" name="图形 446">
              <a:extLst>
                <a:ext uri="{FF2B5EF4-FFF2-40B4-BE49-F238E27FC236}">
                  <a16:creationId xmlns:a16="http://schemas.microsoft.com/office/drawing/2014/main" id="{7B293EC5-8968-0547-98B1-B4455114D22D}"/>
                </a:ext>
              </a:extLst>
            </p:cNvPr>
            <p:cNvSpPr/>
            <p:nvPr/>
          </p:nvSpPr>
          <p:spPr>
            <a:xfrm rot="115985">
              <a:off x="7131184" y="5112804"/>
              <a:ext cx="272525" cy="105426"/>
            </a:xfrm>
            <a:custGeom>
              <a:avLst/>
              <a:gdLst>
                <a:gd name="connsiteX0" fmla="*/ 97025 w 272525"/>
                <a:gd name="connsiteY0" fmla="*/ -246 h 105426"/>
                <a:gd name="connsiteX1" fmla="*/ 272314 w 272525"/>
                <a:gd name="connsiteY1" fmla="*/ -246 h 105426"/>
                <a:gd name="connsiteX2" fmla="*/ 272314 w 272525"/>
                <a:gd name="connsiteY2" fmla="*/ -246 h 105426"/>
                <a:gd name="connsiteX3" fmla="*/ 272314 w 272525"/>
                <a:gd name="connsiteY3" fmla="*/ 105181 h 105426"/>
                <a:gd name="connsiteX4" fmla="*/ 272314 w 272525"/>
                <a:gd name="connsiteY4" fmla="*/ 105181 h 105426"/>
                <a:gd name="connsiteX5" fmla="*/ -212 w 272525"/>
                <a:gd name="connsiteY5" fmla="*/ 105181 h 105426"/>
                <a:gd name="connsiteX6" fmla="*/ -212 w 272525"/>
                <a:gd name="connsiteY6" fmla="*/ 105181 h 105426"/>
                <a:gd name="connsiteX7" fmla="*/ -212 w 272525"/>
                <a:gd name="connsiteY7" fmla="*/ 97123 h 105426"/>
                <a:gd name="connsiteX8" fmla="*/ 97025 w 272525"/>
                <a:gd name="connsiteY8" fmla="*/ -246 h 105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2525" h="105426">
                  <a:moveTo>
                    <a:pt x="97025" y="-246"/>
                  </a:moveTo>
                  <a:lnTo>
                    <a:pt x="272314" y="-246"/>
                  </a:lnTo>
                  <a:lnTo>
                    <a:pt x="272314" y="-246"/>
                  </a:lnTo>
                  <a:lnTo>
                    <a:pt x="272314" y="105181"/>
                  </a:lnTo>
                  <a:lnTo>
                    <a:pt x="272314" y="105181"/>
                  </a:lnTo>
                  <a:lnTo>
                    <a:pt x="-212" y="105181"/>
                  </a:lnTo>
                  <a:lnTo>
                    <a:pt x="-212" y="105181"/>
                  </a:lnTo>
                  <a:lnTo>
                    <a:pt x="-212" y="97123"/>
                  </a:lnTo>
                  <a:cubicBezTo>
                    <a:pt x="-212" y="43347"/>
                    <a:pt x="43325" y="-246"/>
                    <a:pt x="97025" y="-246"/>
                  </a:cubicBezTo>
                  <a:close/>
                </a:path>
              </a:pathLst>
            </a:custGeom>
            <a:solidFill>
              <a:srgbClr val="2F2E41"/>
            </a:solidFill>
            <a:ln w="65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28" name="图形 446">
              <a:extLst>
                <a:ext uri="{FF2B5EF4-FFF2-40B4-BE49-F238E27FC236}">
                  <a16:creationId xmlns:a16="http://schemas.microsoft.com/office/drawing/2014/main" id="{7B293EC5-8968-0547-98B1-B4455114D22D}"/>
                </a:ext>
              </a:extLst>
            </p:cNvPr>
            <p:cNvSpPr/>
            <p:nvPr/>
          </p:nvSpPr>
          <p:spPr>
            <a:xfrm>
              <a:off x="6804122" y="3705653"/>
              <a:ext cx="773829" cy="1382061"/>
            </a:xfrm>
            <a:custGeom>
              <a:avLst/>
              <a:gdLst>
                <a:gd name="connsiteX0" fmla="*/ 721226 w 773829"/>
                <a:gd name="connsiteY0" fmla="*/ 22055 h 1382061"/>
                <a:gd name="connsiteX1" fmla="*/ 335754 w 773829"/>
                <a:gd name="connsiteY1" fmla="*/ 53927 h 1382061"/>
                <a:gd name="connsiteX2" fmla="*/ 268558 w 773829"/>
                <a:gd name="connsiteY2" fmla="*/ 248684 h 1382061"/>
                <a:gd name="connsiteX3" fmla="*/ -212 w 773829"/>
                <a:gd name="connsiteY3" fmla="*/ 631114 h 1382061"/>
                <a:gd name="connsiteX4" fmla="*/ 388801 w 773829"/>
                <a:gd name="connsiteY4" fmla="*/ 864827 h 1382061"/>
                <a:gd name="connsiteX5" fmla="*/ 459531 w 773829"/>
                <a:gd name="connsiteY5" fmla="*/ 687775 h 1382061"/>
                <a:gd name="connsiteX6" fmla="*/ 289775 w 773829"/>
                <a:gd name="connsiteY6" fmla="*/ 602787 h 1382061"/>
                <a:gd name="connsiteX7" fmla="*/ 494895 w 773829"/>
                <a:gd name="connsiteY7" fmla="*/ 425736 h 1382061"/>
                <a:gd name="connsiteX8" fmla="*/ 459531 w 773829"/>
                <a:gd name="connsiteY8" fmla="*/ 1360572 h 1382061"/>
                <a:gd name="connsiteX9" fmla="*/ 593916 w 773829"/>
                <a:gd name="connsiteY9" fmla="*/ 1381815 h 1382061"/>
                <a:gd name="connsiteX10" fmla="*/ 721226 w 773829"/>
                <a:gd name="connsiteY10" fmla="*/ 22055 h 1382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73829" h="1382061">
                  <a:moveTo>
                    <a:pt x="721226" y="22055"/>
                  </a:moveTo>
                  <a:cubicBezTo>
                    <a:pt x="721226" y="22055"/>
                    <a:pt x="455990" y="-45221"/>
                    <a:pt x="335754" y="53927"/>
                  </a:cubicBezTo>
                  <a:lnTo>
                    <a:pt x="268558" y="248684"/>
                  </a:lnTo>
                  <a:lnTo>
                    <a:pt x="-212" y="631114"/>
                  </a:lnTo>
                  <a:lnTo>
                    <a:pt x="388801" y="864827"/>
                  </a:lnTo>
                  <a:lnTo>
                    <a:pt x="459531" y="687775"/>
                  </a:lnTo>
                  <a:lnTo>
                    <a:pt x="289775" y="602787"/>
                  </a:lnTo>
                  <a:lnTo>
                    <a:pt x="494895" y="425736"/>
                  </a:lnTo>
                  <a:lnTo>
                    <a:pt x="459531" y="1360572"/>
                  </a:lnTo>
                  <a:lnTo>
                    <a:pt x="593916" y="1381815"/>
                  </a:lnTo>
                  <a:cubicBezTo>
                    <a:pt x="593916" y="1381815"/>
                    <a:pt x="890976" y="227440"/>
                    <a:pt x="721226" y="22055"/>
                  </a:cubicBezTo>
                  <a:close/>
                </a:path>
              </a:pathLst>
            </a:custGeom>
            <a:solidFill>
              <a:srgbClr val="2F2E41"/>
            </a:solidFill>
            <a:ln w="65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29" name="图形 446">
              <a:extLst>
                <a:ext uri="{FF2B5EF4-FFF2-40B4-BE49-F238E27FC236}">
                  <a16:creationId xmlns:a16="http://schemas.microsoft.com/office/drawing/2014/main" id="{7B293EC5-8968-0547-98B1-B4455114D22D}"/>
                </a:ext>
              </a:extLst>
            </p:cNvPr>
            <p:cNvSpPr/>
            <p:nvPr/>
          </p:nvSpPr>
          <p:spPr>
            <a:xfrm>
              <a:off x="7123163" y="3171859"/>
              <a:ext cx="394225" cy="616771"/>
            </a:xfrm>
            <a:custGeom>
              <a:avLst/>
              <a:gdLst>
                <a:gd name="connsiteX0" fmla="*/ -212 w 394225"/>
                <a:gd name="connsiteY0" fmla="*/ 616525 h 616771"/>
                <a:gd name="connsiteX1" fmla="*/ 3015 w 394225"/>
                <a:gd name="connsiteY1" fmla="*/ 610770 h 616771"/>
                <a:gd name="connsiteX2" fmla="*/ 20939 w 394225"/>
                <a:gd name="connsiteY2" fmla="*/ 379144 h 616771"/>
                <a:gd name="connsiteX3" fmla="*/ 14100 w 394225"/>
                <a:gd name="connsiteY3" fmla="*/ 133397 h 616771"/>
                <a:gd name="connsiteX4" fmla="*/ 107255 w 394225"/>
                <a:gd name="connsiteY4" fmla="*/ 20763 h 616771"/>
                <a:gd name="connsiteX5" fmla="*/ 338863 w 394225"/>
                <a:gd name="connsiteY5" fmla="*/ -246 h 616771"/>
                <a:gd name="connsiteX6" fmla="*/ 338909 w 394225"/>
                <a:gd name="connsiteY6" fmla="*/ 3299 h 616771"/>
                <a:gd name="connsiteX7" fmla="*/ 338863 w 394225"/>
                <a:gd name="connsiteY7" fmla="*/ -246 h 616771"/>
                <a:gd name="connsiteX8" fmla="*/ 392923 w 394225"/>
                <a:gd name="connsiteY8" fmla="*/ 52360 h 616771"/>
                <a:gd name="connsiteX9" fmla="*/ 372993 w 394225"/>
                <a:gd name="connsiteY9" fmla="*/ 374735 h 616771"/>
                <a:gd name="connsiteX10" fmla="*/ 391074 w 394225"/>
                <a:gd name="connsiteY10" fmla="*/ 582364 h 616771"/>
                <a:gd name="connsiteX11" fmla="*/ 394014 w 394225"/>
                <a:gd name="connsiteY11" fmla="*/ 587283 h 616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94225" h="616771">
                  <a:moveTo>
                    <a:pt x="-212" y="616525"/>
                  </a:moveTo>
                  <a:lnTo>
                    <a:pt x="3015" y="610770"/>
                  </a:lnTo>
                  <a:cubicBezTo>
                    <a:pt x="37093" y="550113"/>
                    <a:pt x="31574" y="451331"/>
                    <a:pt x="20939" y="379144"/>
                  </a:cubicBezTo>
                  <a:cubicBezTo>
                    <a:pt x="12036" y="318683"/>
                    <a:pt x="12304" y="212138"/>
                    <a:pt x="14100" y="133397"/>
                  </a:cubicBezTo>
                  <a:cubicBezTo>
                    <a:pt x="15008" y="78653"/>
                    <a:pt x="53711" y="31862"/>
                    <a:pt x="107255" y="20763"/>
                  </a:cubicBezTo>
                  <a:cubicBezTo>
                    <a:pt x="187946" y="3947"/>
                    <a:pt x="286998" y="389"/>
                    <a:pt x="338863" y="-246"/>
                  </a:cubicBezTo>
                  <a:lnTo>
                    <a:pt x="338909" y="3299"/>
                  </a:lnTo>
                  <a:lnTo>
                    <a:pt x="338863" y="-246"/>
                  </a:lnTo>
                  <a:cubicBezTo>
                    <a:pt x="368179" y="-357"/>
                    <a:pt x="392204" y="23019"/>
                    <a:pt x="392923" y="52360"/>
                  </a:cubicBezTo>
                  <a:cubicBezTo>
                    <a:pt x="394497" y="137151"/>
                    <a:pt x="394007" y="291775"/>
                    <a:pt x="372993" y="374735"/>
                  </a:cubicBezTo>
                  <a:cubicBezTo>
                    <a:pt x="341803" y="497861"/>
                    <a:pt x="390578" y="581534"/>
                    <a:pt x="391074" y="582364"/>
                  </a:cubicBezTo>
                  <a:lnTo>
                    <a:pt x="394014" y="587283"/>
                  </a:lnTo>
                  <a:close/>
                </a:path>
              </a:pathLst>
            </a:custGeom>
            <a:solidFill>
              <a:srgbClr val="F0764E"/>
            </a:solidFill>
            <a:ln w="65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30" name="图形 446">
              <a:extLst>
                <a:ext uri="{FF2B5EF4-FFF2-40B4-BE49-F238E27FC236}">
                  <a16:creationId xmlns:a16="http://schemas.microsoft.com/office/drawing/2014/main" id="{7B293EC5-8968-0547-98B1-B4455114D22D}"/>
                </a:ext>
              </a:extLst>
            </p:cNvPr>
            <p:cNvSpPr/>
            <p:nvPr/>
          </p:nvSpPr>
          <p:spPr>
            <a:xfrm>
              <a:off x="6892063" y="3384479"/>
              <a:ext cx="269240" cy="750378"/>
            </a:xfrm>
            <a:custGeom>
              <a:avLst/>
              <a:gdLst>
                <a:gd name="connsiteX0" fmla="*/ 94452 w 269240"/>
                <a:gd name="connsiteY0" fmla="*/ 743476 h 750378"/>
                <a:gd name="connsiteX1" fmla="*/ 125225 w 269240"/>
                <a:gd name="connsiteY1" fmla="*/ 656023 h 750378"/>
                <a:gd name="connsiteX2" fmla="*/ 119340 w 269240"/>
                <a:gd name="connsiteY2" fmla="*/ 646075 h 750378"/>
                <a:gd name="connsiteX3" fmla="*/ 269029 w 269240"/>
                <a:gd name="connsiteY3" fmla="*/ -246 h 750378"/>
                <a:gd name="connsiteX4" fmla="*/ 155861 w 269240"/>
                <a:gd name="connsiteY4" fmla="*/ -246 h 750378"/>
                <a:gd name="connsiteX5" fmla="*/ 23755 w 269240"/>
                <a:gd name="connsiteY5" fmla="*/ 633334 h 750378"/>
                <a:gd name="connsiteX6" fmla="*/ 14826 w 269240"/>
                <a:gd name="connsiteY6" fmla="*/ 726137 h 750378"/>
                <a:gd name="connsiteX7" fmla="*/ 94452 w 269240"/>
                <a:gd name="connsiteY7" fmla="*/ 743476 h 750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9240" h="750378">
                  <a:moveTo>
                    <a:pt x="94452" y="743476"/>
                  </a:moveTo>
                  <a:cubicBezTo>
                    <a:pt x="127067" y="727838"/>
                    <a:pt x="140843" y="688680"/>
                    <a:pt x="125225" y="656023"/>
                  </a:cubicBezTo>
                  <a:cubicBezTo>
                    <a:pt x="123559" y="652537"/>
                    <a:pt x="121593" y="649208"/>
                    <a:pt x="119340" y="646075"/>
                  </a:cubicBezTo>
                  <a:lnTo>
                    <a:pt x="269029" y="-246"/>
                  </a:lnTo>
                  <a:lnTo>
                    <a:pt x="155861" y="-246"/>
                  </a:lnTo>
                  <a:lnTo>
                    <a:pt x="23755" y="633334"/>
                  </a:lnTo>
                  <a:cubicBezTo>
                    <a:pt x="-4306" y="656494"/>
                    <a:pt x="-8304" y="698039"/>
                    <a:pt x="14826" y="726137"/>
                  </a:cubicBezTo>
                  <a:cubicBezTo>
                    <a:pt x="34181" y="749644"/>
                    <a:pt x="67096" y="756812"/>
                    <a:pt x="94452" y="743476"/>
                  </a:cubicBezTo>
                  <a:close/>
                </a:path>
              </a:pathLst>
            </a:custGeom>
            <a:solidFill>
              <a:srgbClr val="FFB8B8"/>
            </a:solidFill>
            <a:ln w="65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31" name="图形 446">
              <a:extLst>
                <a:ext uri="{FF2B5EF4-FFF2-40B4-BE49-F238E27FC236}">
                  <a16:creationId xmlns:a16="http://schemas.microsoft.com/office/drawing/2014/main" id="{7B293EC5-8968-0547-98B1-B4455114D22D}"/>
                </a:ext>
              </a:extLst>
            </p:cNvPr>
            <p:cNvSpPr/>
            <p:nvPr/>
          </p:nvSpPr>
          <p:spPr>
            <a:xfrm>
              <a:off x="7451224" y="3255389"/>
              <a:ext cx="445665" cy="561097"/>
            </a:xfrm>
            <a:custGeom>
              <a:avLst/>
              <a:gdLst>
                <a:gd name="connsiteX0" fmla="*/ 445454 w 445665"/>
                <a:gd name="connsiteY0" fmla="*/ 236364 h 561097"/>
                <a:gd name="connsiteX1" fmla="*/ 195653 w 445665"/>
                <a:gd name="connsiteY1" fmla="*/ -246 h 561097"/>
                <a:gd name="connsiteX2" fmla="*/ 128138 w 445665"/>
                <a:gd name="connsiteY2" fmla="*/ 94395 h 561097"/>
                <a:gd name="connsiteX3" fmla="*/ 296921 w 445665"/>
                <a:gd name="connsiteY3" fmla="*/ 243120 h 561097"/>
                <a:gd name="connsiteX4" fmla="*/ 75568 w 445665"/>
                <a:gd name="connsiteY4" fmla="*/ 419132 h 561097"/>
                <a:gd name="connsiteX5" fmla="*/ 70747 w 445665"/>
                <a:gd name="connsiteY5" fmla="*/ 418883 h 561097"/>
                <a:gd name="connsiteX6" fmla="*/ -211 w 445665"/>
                <a:gd name="connsiteY6" fmla="*/ 489796 h 561097"/>
                <a:gd name="connsiteX7" fmla="*/ 70610 w 445665"/>
                <a:gd name="connsiteY7" fmla="*/ 560852 h 561097"/>
                <a:gd name="connsiteX8" fmla="*/ 140941 w 445665"/>
                <a:gd name="connsiteY8" fmla="*/ 499306 h 561097"/>
                <a:gd name="connsiteX9" fmla="*/ 141640 w 445665"/>
                <a:gd name="connsiteY9" fmla="*/ 500006 h 561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45665" h="561097">
                  <a:moveTo>
                    <a:pt x="445454" y="236364"/>
                  </a:moveTo>
                  <a:lnTo>
                    <a:pt x="195653" y="-246"/>
                  </a:lnTo>
                  <a:lnTo>
                    <a:pt x="128138" y="94395"/>
                  </a:lnTo>
                  <a:lnTo>
                    <a:pt x="296921" y="243120"/>
                  </a:lnTo>
                  <a:lnTo>
                    <a:pt x="75568" y="419132"/>
                  </a:lnTo>
                  <a:cubicBezTo>
                    <a:pt x="73967" y="419021"/>
                    <a:pt x="72380" y="418883"/>
                    <a:pt x="70747" y="418883"/>
                  </a:cubicBezTo>
                  <a:cubicBezTo>
                    <a:pt x="31600" y="418844"/>
                    <a:pt x="-172" y="450598"/>
                    <a:pt x="-211" y="489796"/>
                  </a:cubicBezTo>
                  <a:cubicBezTo>
                    <a:pt x="-251" y="529000"/>
                    <a:pt x="31456" y="560813"/>
                    <a:pt x="70610" y="560852"/>
                  </a:cubicBezTo>
                  <a:cubicBezTo>
                    <a:pt x="106144" y="560885"/>
                    <a:pt x="136211" y="534572"/>
                    <a:pt x="140941" y="499306"/>
                  </a:cubicBezTo>
                  <a:lnTo>
                    <a:pt x="141640" y="500006"/>
                  </a:lnTo>
                  <a:close/>
                </a:path>
              </a:pathLst>
            </a:custGeom>
            <a:solidFill>
              <a:srgbClr val="FFB8B8"/>
            </a:solidFill>
            <a:ln w="65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32" name="图形 446">
              <a:extLst>
                <a:ext uri="{FF2B5EF4-FFF2-40B4-BE49-F238E27FC236}">
                  <a16:creationId xmlns:a16="http://schemas.microsoft.com/office/drawing/2014/main" id="{7B293EC5-8968-0547-98B1-B4455114D22D}"/>
                </a:ext>
              </a:extLst>
            </p:cNvPr>
            <p:cNvSpPr/>
            <p:nvPr/>
          </p:nvSpPr>
          <p:spPr>
            <a:xfrm>
              <a:off x="7023378" y="3198891"/>
              <a:ext cx="191357" cy="226769"/>
            </a:xfrm>
            <a:custGeom>
              <a:avLst/>
              <a:gdLst>
                <a:gd name="connsiteX0" fmla="*/ 191146 w 191357"/>
                <a:gd name="connsiteY0" fmla="*/ 2037 h 226769"/>
                <a:gd name="connsiteX1" fmla="*/ 21011 w 191357"/>
                <a:gd name="connsiteY1" fmla="*/ 96816 h 226769"/>
                <a:gd name="connsiteX2" fmla="*/ -212 w 191357"/>
                <a:gd name="connsiteY2" fmla="*/ 217207 h 226769"/>
                <a:gd name="connsiteX3" fmla="*/ 141248 w 191357"/>
                <a:gd name="connsiteY3" fmla="*/ 224291 h 226769"/>
                <a:gd name="connsiteX4" fmla="*/ 191146 w 191357"/>
                <a:gd name="connsiteY4" fmla="*/ 2037 h 226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1357" h="226769">
                  <a:moveTo>
                    <a:pt x="191146" y="2037"/>
                  </a:moveTo>
                  <a:cubicBezTo>
                    <a:pt x="191146" y="2037"/>
                    <a:pt x="35153" y="-23582"/>
                    <a:pt x="21011" y="96816"/>
                  </a:cubicBezTo>
                  <a:cubicBezTo>
                    <a:pt x="6863" y="217207"/>
                    <a:pt x="-212" y="217207"/>
                    <a:pt x="-212" y="217207"/>
                  </a:cubicBezTo>
                  <a:cubicBezTo>
                    <a:pt x="-212" y="217207"/>
                    <a:pt x="112957" y="195963"/>
                    <a:pt x="141248" y="224291"/>
                  </a:cubicBezTo>
                  <a:cubicBezTo>
                    <a:pt x="169545" y="252618"/>
                    <a:pt x="191146" y="2037"/>
                    <a:pt x="191146" y="2037"/>
                  </a:cubicBezTo>
                  <a:close/>
                </a:path>
              </a:pathLst>
            </a:custGeom>
            <a:solidFill>
              <a:srgbClr val="F0764E"/>
            </a:solidFill>
            <a:ln w="65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33" name="图形 446">
              <a:extLst>
                <a:ext uri="{FF2B5EF4-FFF2-40B4-BE49-F238E27FC236}">
                  <a16:creationId xmlns:a16="http://schemas.microsoft.com/office/drawing/2014/main" id="{7B293EC5-8968-0547-98B1-B4455114D22D}"/>
                </a:ext>
              </a:extLst>
            </p:cNvPr>
            <p:cNvSpPr/>
            <p:nvPr/>
          </p:nvSpPr>
          <p:spPr>
            <a:xfrm>
              <a:off x="7447756" y="3178737"/>
              <a:ext cx="268776" cy="244690"/>
            </a:xfrm>
            <a:custGeom>
              <a:avLst/>
              <a:gdLst>
                <a:gd name="connsiteX0" fmla="*/ -212 w 268776"/>
                <a:gd name="connsiteY0" fmla="*/ 3656 h 244690"/>
                <a:gd name="connsiteX1" fmla="*/ 183687 w 268776"/>
                <a:gd name="connsiteY1" fmla="*/ 39066 h 244690"/>
                <a:gd name="connsiteX2" fmla="*/ 268565 w 268776"/>
                <a:gd name="connsiteY2" fmla="*/ 109887 h 244690"/>
                <a:gd name="connsiteX3" fmla="*/ 190761 w 268776"/>
                <a:gd name="connsiteY3" fmla="*/ 244445 h 244690"/>
                <a:gd name="connsiteX4" fmla="*/ 35153 w 268776"/>
                <a:gd name="connsiteY4" fmla="*/ 201951 h 244690"/>
                <a:gd name="connsiteX5" fmla="*/ -212 w 268776"/>
                <a:gd name="connsiteY5" fmla="*/ 3656 h 24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8776" h="244690">
                  <a:moveTo>
                    <a:pt x="-212" y="3656"/>
                  </a:moveTo>
                  <a:cubicBezTo>
                    <a:pt x="-212" y="3656"/>
                    <a:pt x="127106" y="-17588"/>
                    <a:pt x="183687" y="39066"/>
                  </a:cubicBezTo>
                  <a:cubicBezTo>
                    <a:pt x="240268" y="95720"/>
                    <a:pt x="268565" y="109887"/>
                    <a:pt x="268565" y="109887"/>
                  </a:cubicBezTo>
                  <a:cubicBezTo>
                    <a:pt x="268565" y="109887"/>
                    <a:pt x="141248" y="180707"/>
                    <a:pt x="190761" y="244445"/>
                  </a:cubicBezTo>
                  <a:cubicBezTo>
                    <a:pt x="190761" y="244445"/>
                    <a:pt x="56376" y="180707"/>
                    <a:pt x="35153" y="201951"/>
                  </a:cubicBezTo>
                  <a:cubicBezTo>
                    <a:pt x="13937" y="223201"/>
                    <a:pt x="-212" y="3656"/>
                    <a:pt x="-212" y="3656"/>
                  </a:cubicBezTo>
                  <a:close/>
                </a:path>
              </a:pathLst>
            </a:custGeom>
            <a:solidFill>
              <a:srgbClr val="F0764E"/>
            </a:solidFill>
            <a:ln w="65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34" name="图形 446">
              <a:extLst>
                <a:ext uri="{FF2B5EF4-FFF2-40B4-BE49-F238E27FC236}">
                  <a16:creationId xmlns:a16="http://schemas.microsoft.com/office/drawing/2014/main" id="{7B293EC5-8968-0547-98B1-B4455114D22D}"/>
                </a:ext>
              </a:extLst>
            </p:cNvPr>
            <p:cNvSpPr/>
            <p:nvPr/>
          </p:nvSpPr>
          <p:spPr>
            <a:xfrm>
              <a:off x="7296473" y="2559958"/>
              <a:ext cx="668204" cy="352768"/>
            </a:xfrm>
            <a:custGeom>
              <a:avLst/>
              <a:gdLst>
                <a:gd name="connsiteX0" fmla="*/ 39405 w 668204"/>
                <a:gd name="connsiteY0" fmla="*/ 211264 h 352768"/>
                <a:gd name="connsiteX1" fmla="*/ 11996 w 668204"/>
                <a:gd name="connsiteY1" fmla="*/ 71304 h 352768"/>
                <a:gd name="connsiteX2" fmla="*/ 139326 w 668204"/>
                <a:gd name="connsiteY2" fmla="*/ -138 h 352768"/>
                <a:gd name="connsiteX3" fmla="*/ 268825 w 668204"/>
                <a:gd name="connsiteY3" fmla="*/ 73410 h 352768"/>
                <a:gd name="connsiteX4" fmla="*/ 374959 w 668204"/>
                <a:gd name="connsiteY4" fmla="*/ 260429 h 352768"/>
                <a:gd name="connsiteX5" fmla="*/ 562175 w 668204"/>
                <a:gd name="connsiteY5" fmla="*/ 297599 h 352768"/>
                <a:gd name="connsiteX6" fmla="*/ 626490 w 668204"/>
                <a:gd name="connsiteY6" fmla="*/ 285421 h 352768"/>
                <a:gd name="connsiteX7" fmla="*/ 659739 w 668204"/>
                <a:gd name="connsiteY7" fmla="*/ 233195 h 352768"/>
                <a:gd name="connsiteX8" fmla="*/ 644662 w 668204"/>
                <a:gd name="connsiteY8" fmla="*/ 316887 h 352768"/>
                <a:gd name="connsiteX9" fmla="*/ 561032 w 668204"/>
                <a:gd name="connsiteY9" fmla="*/ 350813 h 352768"/>
                <a:gd name="connsiteX10" fmla="*/ 279159 w 668204"/>
                <a:gd name="connsiteY10" fmla="*/ 226981 h 352768"/>
                <a:gd name="connsiteX11" fmla="*/ 207920 w 668204"/>
                <a:gd name="connsiteY11" fmla="*/ 136323 h 352768"/>
                <a:gd name="connsiteX12" fmla="*/ 105895 w 668204"/>
                <a:gd name="connsiteY12" fmla="*/ 145414 h 352768"/>
                <a:gd name="connsiteX13" fmla="*/ 88702 w 668204"/>
                <a:gd name="connsiteY13" fmla="*/ 199910 h 352768"/>
                <a:gd name="connsiteX14" fmla="*/ 43468 w 668204"/>
                <a:gd name="connsiteY14" fmla="*/ 208929 h 352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68204" h="352768">
                  <a:moveTo>
                    <a:pt x="39405" y="211264"/>
                  </a:moveTo>
                  <a:cubicBezTo>
                    <a:pt x="-755" y="179150"/>
                    <a:pt x="-11304" y="117172"/>
                    <a:pt x="11996" y="71304"/>
                  </a:cubicBezTo>
                  <a:cubicBezTo>
                    <a:pt x="35296" y="25435"/>
                    <a:pt x="87977" y="-2199"/>
                    <a:pt x="139326" y="-138"/>
                  </a:cubicBezTo>
                  <a:cubicBezTo>
                    <a:pt x="190681" y="1928"/>
                    <a:pt x="239071" y="31446"/>
                    <a:pt x="268825" y="73410"/>
                  </a:cubicBezTo>
                  <a:cubicBezTo>
                    <a:pt x="310618" y="132353"/>
                    <a:pt x="319383" y="214279"/>
                    <a:pt x="374959" y="260429"/>
                  </a:cubicBezTo>
                  <a:cubicBezTo>
                    <a:pt x="425145" y="302112"/>
                    <a:pt x="497050" y="300915"/>
                    <a:pt x="562175" y="297599"/>
                  </a:cubicBezTo>
                  <a:cubicBezTo>
                    <a:pt x="584129" y="296481"/>
                    <a:pt x="606789" y="295186"/>
                    <a:pt x="626490" y="285421"/>
                  </a:cubicBezTo>
                  <a:cubicBezTo>
                    <a:pt x="646184" y="275656"/>
                    <a:pt x="662280" y="255060"/>
                    <a:pt x="659739" y="233195"/>
                  </a:cubicBezTo>
                  <a:cubicBezTo>
                    <a:pt x="676102" y="259128"/>
                    <a:pt x="666610" y="295487"/>
                    <a:pt x="644662" y="316887"/>
                  </a:cubicBezTo>
                  <a:cubicBezTo>
                    <a:pt x="622708" y="338281"/>
                    <a:pt x="591459" y="347248"/>
                    <a:pt x="561032" y="350813"/>
                  </a:cubicBezTo>
                  <a:cubicBezTo>
                    <a:pt x="451822" y="362311"/>
                    <a:pt x="344663" y="315232"/>
                    <a:pt x="279159" y="226981"/>
                  </a:cubicBezTo>
                  <a:cubicBezTo>
                    <a:pt x="256499" y="195685"/>
                    <a:pt x="239013" y="159241"/>
                    <a:pt x="207920" y="136323"/>
                  </a:cubicBezTo>
                  <a:cubicBezTo>
                    <a:pt x="176827" y="113405"/>
                    <a:pt x="124988" y="111809"/>
                    <a:pt x="105895" y="145414"/>
                  </a:cubicBezTo>
                  <a:cubicBezTo>
                    <a:pt x="96456" y="162034"/>
                    <a:pt x="97384" y="182878"/>
                    <a:pt x="88702" y="199910"/>
                  </a:cubicBezTo>
                  <a:cubicBezTo>
                    <a:pt x="80021" y="216935"/>
                    <a:pt x="51829" y="226118"/>
                    <a:pt x="43468" y="208929"/>
                  </a:cubicBezTo>
                </a:path>
              </a:pathLst>
            </a:custGeom>
            <a:solidFill>
              <a:srgbClr val="2F2E41"/>
            </a:solidFill>
            <a:ln w="65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35" name="图形 446">
              <a:extLst>
                <a:ext uri="{FF2B5EF4-FFF2-40B4-BE49-F238E27FC236}">
                  <a16:creationId xmlns:a16="http://schemas.microsoft.com/office/drawing/2014/main" id="{7B293EC5-8968-0547-98B1-B4455114D22D}"/>
                </a:ext>
              </a:extLst>
            </p:cNvPr>
            <p:cNvSpPr/>
            <p:nvPr/>
          </p:nvSpPr>
          <p:spPr>
            <a:xfrm>
              <a:off x="7133993" y="2720568"/>
              <a:ext cx="391925" cy="392431"/>
            </a:xfrm>
            <a:custGeom>
              <a:avLst/>
              <a:gdLst>
                <a:gd name="connsiteX0" fmla="*/ 391926 w 391925"/>
                <a:gd name="connsiteY0" fmla="*/ 196216 h 392431"/>
                <a:gd name="connsiteX1" fmla="*/ 195963 w 391925"/>
                <a:gd name="connsiteY1" fmla="*/ 392431 h 392431"/>
                <a:gd name="connsiteX2" fmla="*/ 0 w 391925"/>
                <a:gd name="connsiteY2" fmla="*/ 196216 h 392431"/>
                <a:gd name="connsiteX3" fmla="*/ 195963 w 391925"/>
                <a:gd name="connsiteY3" fmla="*/ 0 h 392431"/>
                <a:gd name="connsiteX4" fmla="*/ 391926 w 391925"/>
                <a:gd name="connsiteY4" fmla="*/ 196216 h 392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1925" h="392431">
                  <a:moveTo>
                    <a:pt x="391926" y="196216"/>
                  </a:moveTo>
                  <a:cubicBezTo>
                    <a:pt x="391926" y="304582"/>
                    <a:pt x="304190" y="392431"/>
                    <a:pt x="195963" y="392431"/>
                  </a:cubicBezTo>
                  <a:cubicBezTo>
                    <a:pt x="87736" y="392431"/>
                    <a:pt x="0" y="304582"/>
                    <a:pt x="0" y="196216"/>
                  </a:cubicBezTo>
                  <a:cubicBezTo>
                    <a:pt x="0" y="87849"/>
                    <a:pt x="87736" y="0"/>
                    <a:pt x="195963" y="0"/>
                  </a:cubicBezTo>
                  <a:cubicBezTo>
                    <a:pt x="304190" y="0"/>
                    <a:pt x="391926" y="87849"/>
                    <a:pt x="391926" y="196216"/>
                  </a:cubicBezTo>
                  <a:close/>
                </a:path>
              </a:pathLst>
            </a:custGeom>
            <a:solidFill>
              <a:srgbClr val="2F2E41"/>
            </a:solidFill>
            <a:ln w="65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36" name="图形 446">
              <a:extLst>
                <a:ext uri="{FF2B5EF4-FFF2-40B4-BE49-F238E27FC236}">
                  <a16:creationId xmlns:a16="http://schemas.microsoft.com/office/drawing/2014/main" id="{7B293EC5-8968-0547-98B1-B4455114D22D}"/>
                </a:ext>
              </a:extLst>
            </p:cNvPr>
            <p:cNvSpPr/>
            <p:nvPr/>
          </p:nvSpPr>
          <p:spPr>
            <a:xfrm>
              <a:off x="7168339" y="2807075"/>
              <a:ext cx="320869" cy="321283"/>
            </a:xfrm>
            <a:custGeom>
              <a:avLst/>
              <a:gdLst>
                <a:gd name="connsiteX0" fmla="*/ 320870 w 320869"/>
                <a:gd name="connsiteY0" fmla="*/ 160642 h 321283"/>
                <a:gd name="connsiteX1" fmla="*/ 160435 w 320869"/>
                <a:gd name="connsiteY1" fmla="*/ 321283 h 321283"/>
                <a:gd name="connsiteX2" fmla="*/ 0 w 320869"/>
                <a:gd name="connsiteY2" fmla="*/ 160642 h 321283"/>
                <a:gd name="connsiteX3" fmla="*/ 160435 w 320869"/>
                <a:gd name="connsiteY3" fmla="*/ 0 h 321283"/>
                <a:gd name="connsiteX4" fmla="*/ 320870 w 320869"/>
                <a:gd name="connsiteY4" fmla="*/ 160642 h 32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0869" h="321283">
                  <a:moveTo>
                    <a:pt x="320870" y="160642"/>
                  </a:moveTo>
                  <a:cubicBezTo>
                    <a:pt x="320870" y="249362"/>
                    <a:pt x="249041" y="321283"/>
                    <a:pt x="160435" y="321283"/>
                  </a:cubicBezTo>
                  <a:cubicBezTo>
                    <a:pt x="71829" y="321283"/>
                    <a:pt x="0" y="249362"/>
                    <a:pt x="0" y="160642"/>
                  </a:cubicBezTo>
                  <a:cubicBezTo>
                    <a:pt x="0" y="71922"/>
                    <a:pt x="71829" y="0"/>
                    <a:pt x="160435" y="0"/>
                  </a:cubicBezTo>
                  <a:cubicBezTo>
                    <a:pt x="249041" y="0"/>
                    <a:pt x="320870" y="71922"/>
                    <a:pt x="320870" y="160642"/>
                  </a:cubicBezTo>
                  <a:close/>
                </a:path>
              </a:pathLst>
            </a:custGeom>
            <a:solidFill>
              <a:srgbClr val="FFB8B8"/>
            </a:solidFill>
            <a:ln w="65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37" name="图形 446">
              <a:extLst>
                <a:ext uri="{FF2B5EF4-FFF2-40B4-BE49-F238E27FC236}">
                  <a16:creationId xmlns:a16="http://schemas.microsoft.com/office/drawing/2014/main" id="{7B293EC5-8968-0547-98B1-B4455114D22D}"/>
                </a:ext>
              </a:extLst>
            </p:cNvPr>
            <p:cNvSpPr/>
            <p:nvPr/>
          </p:nvSpPr>
          <p:spPr>
            <a:xfrm>
              <a:off x="7182481" y="2760475"/>
              <a:ext cx="308795" cy="186021"/>
            </a:xfrm>
            <a:custGeom>
              <a:avLst/>
              <a:gdLst>
                <a:gd name="connsiteX0" fmla="*/ -212 w 308795"/>
                <a:gd name="connsiteY0" fmla="*/ 89012 h 186021"/>
                <a:gd name="connsiteX1" fmla="*/ 31691 w 308795"/>
                <a:gd name="connsiteY1" fmla="*/ 144619 h 186021"/>
                <a:gd name="connsiteX2" fmla="*/ 89174 w 308795"/>
                <a:gd name="connsiteY2" fmla="*/ 139485 h 186021"/>
                <a:gd name="connsiteX3" fmla="*/ 162523 w 308795"/>
                <a:gd name="connsiteY3" fmla="*/ 153534 h 186021"/>
                <a:gd name="connsiteX4" fmla="*/ 232188 w 308795"/>
                <a:gd name="connsiteY4" fmla="*/ 183980 h 186021"/>
                <a:gd name="connsiteX5" fmla="*/ 300494 w 308795"/>
                <a:gd name="connsiteY5" fmla="*/ 162037 h 186021"/>
                <a:gd name="connsiteX6" fmla="*/ 298488 w 308795"/>
                <a:gd name="connsiteY6" fmla="*/ 92269 h 186021"/>
                <a:gd name="connsiteX7" fmla="*/ 82910 w 308795"/>
                <a:gd name="connsiteY7" fmla="*/ 15470 h 186021"/>
                <a:gd name="connsiteX8" fmla="*/ 8189 w 308795"/>
                <a:gd name="connsiteY8" fmla="*/ 88240 h 186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8795" h="186021">
                  <a:moveTo>
                    <a:pt x="-212" y="89012"/>
                  </a:moveTo>
                  <a:cubicBezTo>
                    <a:pt x="21593" y="93787"/>
                    <a:pt x="14460" y="130414"/>
                    <a:pt x="31691" y="144619"/>
                  </a:cubicBezTo>
                  <a:cubicBezTo>
                    <a:pt x="47231" y="157432"/>
                    <a:pt x="69617" y="144253"/>
                    <a:pt x="89174" y="139485"/>
                  </a:cubicBezTo>
                  <a:cubicBezTo>
                    <a:pt x="113872" y="133461"/>
                    <a:pt x="139719" y="142285"/>
                    <a:pt x="162523" y="153534"/>
                  </a:cubicBezTo>
                  <a:cubicBezTo>
                    <a:pt x="185326" y="164784"/>
                    <a:pt x="207313" y="178741"/>
                    <a:pt x="232188" y="183980"/>
                  </a:cubicBezTo>
                  <a:cubicBezTo>
                    <a:pt x="257062" y="189219"/>
                    <a:pt x="286548" y="183313"/>
                    <a:pt x="300494" y="162037"/>
                  </a:cubicBezTo>
                  <a:cubicBezTo>
                    <a:pt x="313826" y="141689"/>
                    <a:pt x="308914" y="114252"/>
                    <a:pt x="298488" y="92269"/>
                  </a:cubicBezTo>
                  <a:cubicBezTo>
                    <a:pt x="260138" y="11454"/>
                    <a:pt x="163620" y="-22929"/>
                    <a:pt x="82910" y="15470"/>
                  </a:cubicBezTo>
                  <a:cubicBezTo>
                    <a:pt x="50667" y="30808"/>
                    <a:pt x="24395" y="56394"/>
                    <a:pt x="8189" y="88240"/>
                  </a:cubicBezTo>
                </a:path>
              </a:pathLst>
            </a:custGeom>
            <a:solidFill>
              <a:srgbClr val="2F2E41"/>
            </a:solidFill>
            <a:ln w="65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38" name="图形 446">
              <a:extLst>
                <a:ext uri="{FF2B5EF4-FFF2-40B4-BE49-F238E27FC236}">
                  <a16:creationId xmlns:a16="http://schemas.microsoft.com/office/drawing/2014/main" id="{7B293EC5-8968-0547-98B1-B4455114D22D}"/>
                </a:ext>
              </a:extLst>
            </p:cNvPr>
            <p:cNvSpPr/>
            <p:nvPr/>
          </p:nvSpPr>
          <p:spPr>
            <a:xfrm>
              <a:off x="6285611" y="5215399"/>
              <a:ext cx="4676982" cy="13081"/>
            </a:xfrm>
            <a:custGeom>
              <a:avLst/>
              <a:gdLst>
                <a:gd name="connsiteX0" fmla="*/ 4676772 w 4676982"/>
                <a:gd name="connsiteY0" fmla="*/ 6295 h 13081"/>
                <a:gd name="connsiteX1" fmla="*/ 4670240 w 4676982"/>
                <a:gd name="connsiteY1" fmla="*/ 12835 h 13081"/>
                <a:gd name="connsiteX2" fmla="*/ 6321 w 4676982"/>
                <a:gd name="connsiteY2" fmla="*/ 12835 h 13081"/>
                <a:gd name="connsiteX3" fmla="*/ -212 w 4676982"/>
                <a:gd name="connsiteY3" fmla="*/ 6295 h 13081"/>
                <a:gd name="connsiteX4" fmla="*/ 6321 w 4676982"/>
                <a:gd name="connsiteY4" fmla="*/ -246 h 13081"/>
                <a:gd name="connsiteX5" fmla="*/ 4670240 w 4676982"/>
                <a:gd name="connsiteY5" fmla="*/ -246 h 13081"/>
                <a:gd name="connsiteX6" fmla="*/ 4676772 w 4676982"/>
                <a:gd name="connsiteY6" fmla="*/ 6295 h 13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676982" h="13081">
                  <a:moveTo>
                    <a:pt x="4676772" y="6295"/>
                  </a:moveTo>
                  <a:cubicBezTo>
                    <a:pt x="4676759" y="9905"/>
                    <a:pt x="4673839" y="12822"/>
                    <a:pt x="4670240" y="12835"/>
                  </a:cubicBezTo>
                  <a:lnTo>
                    <a:pt x="6321" y="12835"/>
                  </a:lnTo>
                  <a:cubicBezTo>
                    <a:pt x="2708" y="12835"/>
                    <a:pt x="-212" y="9911"/>
                    <a:pt x="-212" y="6295"/>
                  </a:cubicBezTo>
                  <a:cubicBezTo>
                    <a:pt x="-212" y="2684"/>
                    <a:pt x="2708" y="-246"/>
                    <a:pt x="6321" y="-246"/>
                  </a:cubicBezTo>
                  <a:lnTo>
                    <a:pt x="4670240" y="-246"/>
                  </a:lnTo>
                  <a:cubicBezTo>
                    <a:pt x="4673839" y="-233"/>
                    <a:pt x="4676759" y="2691"/>
                    <a:pt x="4676772" y="6295"/>
                  </a:cubicBezTo>
                  <a:close/>
                </a:path>
              </a:pathLst>
            </a:custGeom>
            <a:solidFill>
              <a:srgbClr val="3F3D56"/>
            </a:solidFill>
            <a:ln w="65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</p:grpSp>
      <p:sp>
        <p:nvSpPr>
          <p:cNvPr id="454" name="任意形状 453">
            <a:extLst>
              <a:ext uri="{FF2B5EF4-FFF2-40B4-BE49-F238E27FC236}">
                <a16:creationId xmlns:a16="http://schemas.microsoft.com/office/drawing/2014/main" id="{DC3730B6-E1A9-154F-9DDD-E18CAAC395A3}"/>
              </a:ext>
            </a:extLst>
          </p:cNvPr>
          <p:cNvSpPr/>
          <p:nvPr/>
        </p:nvSpPr>
        <p:spPr>
          <a:xfrm>
            <a:off x="10913047" y="291769"/>
            <a:ext cx="757585" cy="794973"/>
          </a:xfrm>
          <a:custGeom>
            <a:avLst/>
            <a:gdLst>
              <a:gd name="connsiteX0" fmla="*/ 2933 w 757585"/>
              <a:gd name="connsiteY0" fmla="*/ 0 h 794973"/>
              <a:gd name="connsiteX1" fmla="*/ 528125 w 757585"/>
              <a:gd name="connsiteY1" fmla="*/ 0 h 794973"/>
              <a:gd name="connsiteX2" fmla="*/ 757585 w 757585"/>
              <a:gd name="connsiteY2" fmla="*/ 229460 h 794973"/>
              <a:gd name="connsiteX3" fmla="*/ 757585 w 757585"/>
              <a:gd name="connsiteY3" fmla="*/ 794973 h 794973"/>
              <a:gd name="connsiteX4" fmla="*/ 687972 w 757585"/>
              <a:gd name="connsiteY4" fmla="*/ 791458 h 794973"/>
              <a:gd name="connsiteX5" fmla="*/ 0 w 757585"/>
              <a:gd name="connsiteY5" fmla="*/ 29090 h 794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7585" h="794973">
                <a:moveTo>
                  <a:pt x="2933" y="0"/>
                </a:moveTo>
                <a:lnTo>
                  <a:pt x="528125" y="0"/>
                </a:lnTo>
                <a:cubicBezTo>
                  <a:pt x="654852" y="0"/>
                  <a:pt x="757585" y="102733"/>
                  <a:pt x="757585" y="229460"/>
                </a:cubicBezTo>
                <a:lnTo>
                  <a:pt x="757585" y="794973"/>
                </a:lnTo>
                <a:lnTo>
                  <a:pt x="687972" y="791458"/>
                </a:lnTo>
                <a:cubicBezTo>
                  <a:pt x="301548" y="752214"/>
                  <a:pt x="0" y="425867"/>
                  <a:pt x="0" y="29090"/>
                </a:cubicBezTo>
                <a:close/>
              </a:path>
            </a:pathLst>
          </a:custGeom>
          <a:solidFill>
            <a:srgbClr val="E973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grpSp>
        <p:nvGrpSpPr>
          <p:cNvPr id="457" name="组合 456">
            <a:extLst>
              <a:ext uri="{FF2B5EF4-FFF2-40B4-BE49-F238E27FC236}">
                <a16:creationId xmlns:a16="http://schemas.microsoft.com/office/drawing/2014/main" id="{BE1AD84E-98A6-2048-A81F-B5BEB26461DF}"/>
              </a:ext>
            </a:extLst>
          </p:cNvPr>
          <p:cNvGrpSpPr/>
          <p:nvPr/>
        </p:nvGrpSpPr>
        <p:grpSpPr>
          <a:xfrm>
            <a:off x="2885656" y="444421"/>
            <a:ext cx="195178" cy="466699"/>
            <a:chOff x="461558" y="1143139"/>
            <a:chExt cx="275901" cy="659719"/>
          </a:xfrm>
        </p:grpSpPr>
        <p:sp>
          <p:nvSpPr>
            <p:cNvPr id="458" name="图形 2">
              <a:extLst>
                <a:ext uri="{FF2B5EF4-FFF2-40B4-BE49-F238E27FC236}">
                  <a16:creationId xmlns:a16="http://schemas.microsoft.com/office/drawing/2014/main" id="{9A7400F5-0DB7-C74D-AE1C-8252C5F452E8}"/>
                </a:ext>
              </a:extLst>
            </p:cNvPr>
            <p:cNvSpPr/>
            <p:nvPr/>
          </p:nvSpPr>
          <p:spPr>
            <a:xfrm>
              <a:off x="461558" y="1211285"/>
              <a:ext cx="190822" cy="591573"/>
            </a:xfrm>
            <a:custGeom>
              <a:avLst/>
              <a:gdLst>
                <a:gd name="connsiteX0" fmla="*/ 7209 w 190822"/>
                <a:gd name="connsiteY0" fmla="*/ 591423 h 591573"/>
                <a:gd name="connsiteX1" fmla="*/ -276 w 190822"/>
                <a:gd name="connsiteY1" fmla="*/ 591277 h 591573"/>
                <a:gd name="connsiteX2" fmla="*/ 26294 w 190822"/>
                <a:gd name="connsiteY2" fmla="*/ 342831 h 591573"/>
                <a:gd name="connsiteX3" fmla="*/ 186247 w 190822"/>
                <a:gd name="connsiteY3" fmla="*/ -150 h 591573"/>
                <a:gd name="connsiteX4" fmla="*/ 190547 w 190822"/>
                <a:gd name="connsiteY4" fmla="*/ 5982 h 591573"/>
                <a:gd name="connsiteX5" fmla="*/ 7209 w 190822"/>
                <a:gd name="connsiteY5" fmla="*/ 591423 h 591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0822" h="591573">
                  <a:moveTo>
                    <a:pt x="7209" y="591423"/>
                  </a:moveTo>
                  <a:lnTo>
                    <a:pt x="-276" y="591277"/>
                  </a:lnTo>
                  <a:cubicBezTo>
                    <a:pt x="2621" y="507929"/>
                    <a:pt x="11501" y="424900"/>
                    <a:pt x="26294" y="342831"/>
                  </a:cubicBezTo>
                  <a:cubicBezTo>
                    <a:pt x="58657" y="167126"/>
                    <a:pt x="112473" y="51729"/>
                    <a:pt x="186247" y="-150"/>
                  </a:cubicBezTo>
                  <a:lnTo>
                    <a:pt x="190547" y="5982"/>
                  </a:lnTo>
                  <a:cubicBezTo>
                    <a:pt x="18211" y="127169"/>
                    <a:pt x="7299" y="586790"/>
                    <a:pt x="7209" y="591423"/>
                  </a:cubicBezTo>
                  <a:close/>
                </a:path>
              </a:pathLst>
            </a:custGeom>
            <a:solidFill>
              <a:schemeClr val="tx1"/>
            </a:solidFill>
            <a:ln w="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459" name="图形 2">
              <a:extLst>
                <a:ext uri="{FF2B5EF4-FFF2-40B4-BE49-F238E27FC236}">
                  <a16:creationId xmlns:a16="http://schemas.microsoft.com/office/drawing/2014/main" id="{3E7B1662-7377-DF46-ABBA-305AAE354272}"/>
                </a:ext>
              </a:extLst>
            </p:cNvPr>
            <p:cNvSpPr/>
            <p:nvPr/>
          </p:nvSpPr>
          <p:spPr>
            <a:xfrm>
              <a:off x="555113" y="1542898"/>
              <a:ext cx="86040" cy="258164"/>
            </a:xfrm>
            <a:custGeom>
              <a:avLst/>
              <a:gdLst>
                <a:gd name="connsiteX0" fmla="*/ 7209 w 86040"/>
                <a:gd name="connsiteY0" fmla="*/ 258014 h 258164"/>
                <a:gd name="connsiteX1" fmla="*/ -276 w 86040"/>
                <a:gd name="connsiteY1" fmla="*/ 257868 h 258164"/>
                <a:gd name="connsiteX2" fmla="*/ 81465 w 86040"/>
                <a:gd name="connsiteY2" fmla="*/ -150 h 258164"/>
                <a:gd name="connsiteX3" fmla="*/ 85765 w 86040"/>
                <a:gd name="connsiteY3" fmla="*/ 5985 h 258164"/>
                <a:gd name="connsiteX4" fmla="*/ 7209 w 86040"/>
                <a:gd name="connsiteY4" fmla="*/ 258014 h 258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040" h="258164">
                  <a:moveTo>
                    <a:pt x="7209" y="258014"/>
                  </a:moveTo>
                  <a:lnTo>
                    <a:pt x="-276" y="257868"/>
                  </a:lnTo>
                  <a:cubicBezTo>
                    <a:pt x="-115" y="249566"/>
                    <a:pt x="4563" y="53926"/>
                    <a:pt x="81465" y="-150"/>
                  </a:cubicBezTo>
                  <a:lnTo>
                    <a:pt x="85765" y="5985"/>
                  </a:lnTo>
                  <a:cubicBezTo>
                    <a:pt x="11965" y="57880"/>
                    <a:pt x="7246" y="256020"/>
                    <a:pt x="7209" y="258014"/>
                  </a:cubicBezTo>
                  <a:close/>
                </a:path>
              </a:pathLst>
            </a:custGeom>
            <a:solidFill>
              <a:schemeClr val="tx1"/>
            </a:solidFill>
            <a:ln w="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460" name="图形 2">
              <a:extLst>
                <a:ext uri="{FF2B5EF4-FFF2-40B4-BE49-F238E27FC236}">
                  <a16:creationId xmlns:a16="http://schemas.microsoft.com/office/drawing/2014/main" id="{5E39B747-2050-C542-8D21-237DC2980891}"/>
                </a:ext>
              </a:extLst>
            </p:cNvPr>
            <p:cNvSpPr/>
            <p:nvPr/>
          </p:nvSpPr>
          <p:spPr>
            <a:xfrm>
              <a:off x="657534" y="1143139"/>
              <a:ext cx="74844" cy="74959"/>
            </a:xfrm>
            <a:custGeom>
              <a:avLst/>
              <a:gdLst>
                <a:gd name="connsiteX0" fmla="*/ 74844 w 74844"/>
                <a:gd name="connsiteY0" fmla="*/ 37480 h 74959"/>
                <a:gd name="connsiteX1" fmla="*/ 37422 w 74844"/>
                <a:gd name="connsiteY1" fmla="*/ 74960 h 74959"/>
                <a:gd name="connsiteX2" fmla="*/ 0 w 74844"/>
                <a:gd name="connsiteY2" fmla="*/ 37480 h 74959"/>
                <a:gd name="connsiteX3" fmla="*/ 37422 w 74844"/>
                <a:gd name="connsiteY3" fmla="*/ 0 h 74959"/>
                <a:gd name="connsiteX4" fmla="*/ 74844 w 74844"/>
                <a:gd name="connsiteY4" fmla="*/ 37480 h 74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844" h="74959">
                  <a:moveTo>
                    <a:pt x="74844" y="37480"/>
                  </a:moveTo>
                  <a:cubicBezTo>
                    <a:pt x="74844" y="58179"/>
                    <a:pt x="58090" y="74960"/>
                    <a:pt x="37422" y="74960"/>
                  </a:cubicBezTo>
                  <a:cubicBezTo>
                    <a:pt x="16754" y="74960"/>
                    <a:pt x="0" y="58179"/>
                    <a:pt x="0" y="37480"/>
                  </a:cubicBezTo>
                  <a:cubicBezTo>
                    <a:pt x="0" y="16780"/>
                    <a:pt x="16754" y="0"/>
                    <a:pt x="37422" y="0"/>
                  </a:cubicBezTo>
                  <a:cubicBezTo>
                    <a:pt x="58090" y="0"/>
                    <a:pt x="74844" y="16780"/>
                    <a:pt x="74844" y="37480"/>
                  </a:cubicBezTo>
                  <a:close/>
                </a:path>
              </a:pathLst>
            </a:custGeom>
            <a:solidFill>
              <a:srgbClr val="F0764E"/>
            </a:solidFill>
            <a:ln w="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461" name="图形 2">
              <a:extLst>
                <a:ext uri="{FF2B5EF4-FFF2-40B4-BE49-F238E27FC236}">
                  <a16:creationId xmlns:a16="http://schemas.microsoft.com/office/drawing/2014/main" id="{EB599182-BEB4-D04A-ADCD-D1BB353A6F5D}"/>
                </a:ext>
              </a:extLst>
            </p:cNvPr>
            <p:cNvSpPr/>
            <p:nvPr/>
          </p:nvSpPr>
          <p:spPr>
            <a:xfrm>
              <a:off x="639002" y="1465465"/>
              <a:ext cx="74844" cy="74959"/>
            </a:xfrm>
            <a:custGeom>
              <a:avLst/>
              <a:gdLst>
                <a:gd name="connsiteX0" fmla="*/ 74844 w 74844"/>
                <a:gd name="connsiteY0" fmla="*/ 37480 h 74959"/>
                <a:gd name="connsiteX1" fmla="*/ 37422 w 74844"/>
                <a:gd name="connsiteY1" fmla="*/ 74960 h 74959"/>
                <a:gd name="connsiteX2" fmla="*/ 0 w 74844"/>
                <a:gd name="connsiteY2" fmla="*/ 37480 h 74959"/>
                <a:gd name="connsiteX3" fmla="*/ 37422 w 74844"/>
                <a:gd name="connsiteY3" fmla="*/ 0 h 74959"/>
                <a:gd name="connsiteX4" fmla="*/ 74844 w 74844"/>
                <a:gd name="connsiteY4" fmla="*/ 37480 h 74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844" h="74959">
                  <a:moveTo>
                    <a:pt x="74844" y="37480"/>
                  </a:moveTo>
                  <a:cubicBezTo>
                    <a:pt x="74844" y="58179"/>
                    <a:pt x="58090" y="74960"/>
                    <a:pt x="37422" y="74960"/>
                  </a:cubicBezTo>
                  <a:cubicBezTo>
                    <a:pt x="16754" y="74960"/>
                    <a:pt x="0" y="58179"/>
                    <a:pt x="0" y="37480"/>
                  </a:cubicBezTo>
                  <a:cubicBezTo>
                    <a:pt x="0" y="16780"/>
                    <a:pt x="16754" y="0"/>
                    <a:pt x="37422" y="0"/>
                  </a:cubicBezTo>
                  <a:cubicBezTo>
                    <a:pt x="58090" y="0"/>
                    <a:pt x="74844" y="16780"/>
                    <a:pt x="74844" y="37480"/>
                  </a:cubicBezTo>
                  <a:close/>
                </a:path>
              </a:pathLst>
            </a:custGeom>
            <a:solidFill>
              <a:srgbClr val="F0764E"/>
            </a:solidFill>
            <a:ln w="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462" name="图形 2">
              <a:extLst>
                <a:ext uri="{FF2B5EF4-FFF2-40B4-BE49-F238E27FC236}">
                  <a16:creationId xmlns:a16="http://schemas.microsoft.com/office/drawing/2014/main" id="{DA2D2915-560E-5346-9005-B50D8398ECFB}"/>
                </a:ext>
              </a:extLst>
            </p:cNvPr>
            <p:cNvSpPr/>
            <p:nvPr/>
          </p:nvSpPr>
          <p:spPr>
            <a:xfrm>
              <a:off x="495486" y="1162872"/>
              <a:ext cx="51275" cy="162924"/>
            </a:xfrm>
            <a:custGeom>
              <a:avLst/>
              <a:gdLst>
                <a:gd name="connsiteX0" fmla="*/ 49394 w 51275"/>
                <a:gd name="connsiteY0" fmla="*/ 77545 h 162924"/>
                <a:gd name="connsiteX1" fmla="*/ 38096 w 51275"/>
                <a:gd name="connsiteY1" fmla="*/ 162774 h 162924"/>
                <a:gd name="connsiteX2" fmla="*/ 1332 w 51275"/>
                <a:gd name="connsiteY2" fmla="*/ 85079 h 162924"/>
                <a:gd name="connsiteX3" fmla="*/ 12626 w 51275"/>
                <a:gd name="connsiteY3" fmla="*/ -150 h 162924"/>
                <a:gd name="connsiteX4" fmla="*/ 49394 w 51275"/>
                <a:gd name="connsiteY4" fmla="*/ 77545 h 162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275" h="162924">
                  <a:moveTo>
                    <a:pt x="49394" y="77545"/>
                  </a:moveTo>
                  <a:cubicBezTo>
                    <a:pt x="56425" y="122536"/>
                    <a:pt x="38096" y="162774"/>
                    <a:pt x="38096" y="162774"/>
                  </a:cubicBezTo>
                  <a:cubicBezTo>
                    <a:pt x="38096" y="162774"/>
                    <a:pt x="8364" y="130070"/>
                    <a:pt x="1332" y="85079"/>
                  </a:cubicBezTo>
                  <a:cubicBezTo>
                    <a:pt x="-5703" y="40088"/>
                    <a:pt x="12626" y="-150"/>
                    <a:pt x="12626" y="-150"/>
                  </a:cubicBezTo>
                  <a:cubicBezTo>
                    <a:pt x="12626" y="-150"/>
                    <a:pt x="42362" y="32555"/>
                    <a:pt x="49394" y="77545"/>
                  </a:cubicBezTo>
                  <a:close/>
                </a:path>
              </a:pathLst>
            </a:custGeom>
            <a:solidFill>
              <a:schemeClr val="tx1">
                <a:alpha val="23738"/>
              </a:schemeClr>
            </a:solidFill>
            <a:ln w="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463" name="图形 2">
              <a:extLst>
                <a:ext uri="{FF2B5EF4-FFF2-40B4-BE49-F238E27FC236}">
                  <a16:creationId xmlns:a16="http://schemas.microsoft.com/office/drawing/2014/main" id="{E56A3A5B-CD02-2846-9953-F0431B6C5D51}"/>
                </a:ext>
              </a:extLst>
            </p:cNvPr>
            <p:cNvSpPr/>
            <p:nvPr/>
          </p:nvSpPr>
          <p:spPr>
            <a:xfrm>
              <a:off x="581713" y="1296059"/>
              <a:ext cx="155746" cy="61464"/>
            </a:xfrm>
            <a:custGeom>
              <a:avLst/>
              <a:gdLst>
                <a:gd name="connsiteX0" fmla="*/ 85488 w 155746"/>
                <a:gd name="connsiteY0" fmla="*/ 53624 h 61464"/>
                <a:gd name="connsiteX1" fmla="*/ -276 w 155746"/>
                <a:gd name="connsiteY1" fmla="*/ 57334 h 61464"/>
                <a:gd name="connsiteX2" fmla="*/ 69704 w 155746"/>
                <a:gd name="connsiteY2" fmla="*/ 7539 h 61464"/>
                <a:gd name="connsiteX3" fmla="*/ 155471 w 155746"/>
                <a:gd name="connsiteY3" fmla="*/ 3828 h 61464"/>
                <a:gd name="connsiteX4" fmla="*/ 85488 w 155746"/>
                <a:gd name="connsiteY4" fmla="*/ 53624 h 61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746" h="61464">
                  <a:moveTo>
                    <a:pt x="85488" y="53624"/>
                  </a:moveTo>
                  <a:cubicBezTo>
                    <a:pt x="42479" y="68402"/>
                    <a:pt x="-276" y="57334"/>
                    <a:pt x="-276" y="57334"/>
                  </a:cubicBezTo>
                  <a:cubicBezTo>
                    <a:pt x="-276" y="57334"/>
                    <a:pt x="26695" y="22313"/>
                    <a:pt x="69704" y="7539"/>
                  </a:cubicBezTo>
                  <a:cubicBezTo>
                    <a:pt x="112713" y="-7236"/>
                    <a:pt x="155471" y="3828"/>
                    <a:pt x="155471" y="3828"/>
                  </a:cubicBezTo>
                  <a:cubicBezTo>
                    <a:pt x="155471" y="3828"/>
                    <a:pt x="128497" y="38849"/>
                    <a:pt x="85488" y="53624"/>
                  </a:cubicBezTo>
                  <a:close/>
                </a:path>
              </a:pathLst>
            </a:custGeom>
            <a:solidFill>
              <a:schemeClr val="tx1">
                <a:alpha val="23738"/>
              </a:schemeClr>
            </a:solidFill>
            <a:ln w="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464" name="图形 2">
              <a:extLst>
                <a:ext uri="{FF2B5EF4-FFF2-40B4-BE49-F238E27FC236}">
                  <a16:creationId xmlns:a16="http://schemas.microsoft.com/office/drawing/2014/main" id="{9A3ED6AC-0D4E-9148-A186-910112FB03C1}"/>
                </a:ext>
              </a:extLst>
            </p:cNvPr>
            <p:cNvSpPr/>
            <p:nvPr/>
          </p:nvSpPr>
          <p:spPr>
            <a:xfrm>
              <a:off x="608743" y="1597223"/>
              <a:ext cx="109167" cy="43423"/>
            </a:xfrm>
            <a:custGeom>
              <a:avLst/>
              <a:gdLst>
                <a:gd name="connsiteX0" fmla="*/ 59843 w 109167"/>
                <a:gd name="connsiteY0" fmla="*/ 37913 h 43423"/>
                <a:gd name="connsiteX1" fmla="*/ -276 w 109167"/>
                <a:gd name="connsiteY1" fmla="*/ 40510 h 43423"/>
                <a:gd name="connsiteX2" fmla="*/ 108892 w 109167"/>
                <a:gd name="connsiteY2" fmla="*/ 3008 h 43423"/>
                <a:gd name="connsiteX3" fmla="*/ 59843 w 109167"/>
                <a:gd name="connsiteY3" fmla="*/ 37913 h 43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9167" h="43423">
                  <a:moveTo>
                    <a:pt x="59843" y="37913"/>
                  </a:moveTo>
                  <a:cubicBezTo>
                    <a:pt x="40376" y="44033"/>
                    <a:pt x="19644" y="44933"/>
                    <a:pt x="-276" y="40510"/>
                  </a:cubicBezTo>
                  <a:cubicBezTo>
                    <a:pt x="25564" y="7566"/>
                    <a:pt x="68304" y="-7119"/>
                    <a:pt x="108892" y="3008"/>
                  </a:cubicBezTo>
                  <a:cubicBezTo>
                    <a:pt x="95877" y="18742"/>
                    <a:pt x="78962" y="30780"/>
                    <a:pt x="59843" y="37913"/>
                  </a:cubicBezTo>
                  <a:close/>
                </a:path>
              </a:pathLst>
            </a:custGeom>
            <a:solidFill>
              <a:schemeClr val="tx1">
                <a:alpha val="23738"/>
              </a:schemeClr>
            </a:solidFill>
            <a:ln w="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</p:grpSp>
      <p:sp>
        <p:nvSpPr>
          <p:cNvPr id="24" name="矩形 23">
            <a:extLst>
              <a:ext uri="{FF2B5EF4-FFF2-40B4-BE49-F238E27FC236}">
                <a16:creationId xmlns:a16="http://schemas.microsoft.com/office/drawing/2014/main" id="{05687A96-F2CE-C74E-8B65-B8B4BF2DDE91}"/>
              </a:ext>
            </a:extLst>
          </p:cNvPr>
          <p:cNvSpPr/>
          <p:nvPr/>
        </p:nvSpPr>
        <p:spPr>
          <a:xfrm>
            <a:off x="1195467" y="4178114"/>
            <a:ext cx="233910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spc="100" dirty="0">
                <a:solidFill>
                  <a:schemeClr val="bg1"/>
                </a:solidFill>
                <a:latin typeface="Source Han Serif CN Light" panose="02020400000000000000" pitchFamily="18" charset="-128"/>
                <a:ea typeface="Source Han Serif CN Light" panose="02020400000000000000" pitchFamily="18" charset="-128"/>
              </a:rPr>
              <a:t>汇报人：文子有文</a:t>
            </a:r>
          </a:p>
        </p:txBody>
      </p:sp>
    </p:spTree>
    <p:extLst>
      <p:ext uri="{BB962C8B-B14F-4D97-AF65-F5344CB8AC3E}">
        <p14:creationId xmlns:p14="http://schemas.microsoft.com/office/powerpoint/2010/main" val="1689814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C9FC7F2C-6229-D8E6-70A6-6B2924050A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884" y="3153987"/>
            <a:ext cx="1192780" cy="1185905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2E1196D-AB26-354C-8B62-E4412BB00CDC}"/>
              </a:ext>
            </a:extLst>
          </p:cNvPr>
          <p:cNvSpPr txBox="1"/>
          <p:nvPr/>
        </p:nvSpPr>
        <p:spPr>
          <a:xfrm>
            <a:off x="300038" y="222603"/>
            <a:ext cx="35409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pc="100" dirty="0">
                <a:solidFill>
                  <a:srgbClr val="58C8BA"/>
                </a:solidFill>
                <a:latin typeface="Source Han Sans CN Bold" panose="020B0500000000000000" pitchFamily="34" charset="-128"/>
                <a:ea typeface="Source Han Sans CN Bold" panose="020B0500000000000000" pitchFamily="34" charset="-128"/>
              </a:rPr>
              <a:t>模板</a:t>
            </a:r>
            <a:r>
              <a:rPr lang="zh-CN" altLang="en-US" sz="2800" b="1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Bold" panose="020B0500000000000000" pitchFamily="34" charset="-128"/>
                <a:ea typeface="Source Han Sans CN Bold" panose="020B0500000000000000" pitchFamily="34" charset="-128"/>
              </a:rPr>
              <a:t>作者简介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A450B1F-FF92-7340-B435-2BB2556BEBF3}"/>
              </a:ext>
            </a:extLst>
          </p:cNvPr>
          <p:cNvSpPr/>
          <p:nvPr/>
        </p:nvSpPr>
        <p:spPr>
          <a:xfrm>
            <a:off x="864871" y="721511"/>
            <a:ext cx="354097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90000"/>
                  </a:schemeClr>
                </a:solidFill>
                <a:latin typeface="OPPOSans L" pitchFamily="18" charset="-122"/>
                <a:ea typeface="baotuxiaobaiti" panose="02010601030101010101" pitchFamily="2" charset="-122"/>
                <a:cs typeface="OPPOSans L" pitchFamily="18" charset="-122"/>
              </a:rPr>
              <a:t>TEMPLATE AUTHOR PROFILE</a:t>
            </a:r>
          </a:p>
        </p:txBody>
      </p:sp>
      <p:sp>
        <p:nvSpPr>
          <p:cNvPr id="107" name="矩形 106">
            <a:extLst>
              <a:ext uri="{FF2B5EF4-FFF2-40B4-BE49-F238E27FC236}">
                <a16:creationId xmlns:a16="http://schemas.microsoft.com/office/drawing/2014/main" id="{F215BD3A-B2BA-7C4C-BAEE-9DF8F5BA6AB0}"/>
              </a:ext>
            </a:extLst>
          </p:cNvPr>
          <p:cNvSpPr/>
          <p:nvPr/>
        </p:nvSpPr>
        <p:spPr>
          <a:xfrm>
            <a:off x="-1" y="6722667"/>
            <a:ext cx="12192001" cy="150536"/>
          </a:xfrm>
          <a:prstGeom prst="rect">
            <a:avLst/>
          </a:prstGeom>
          <a:solidFill>
            <a:srgbClr val="58C8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113" name="矩形 112">
            <a:extLst>
              <a:ext uri="{FF2B5EF4-FFF2-40B4-BE49-F238E27FC236}">
                <a16:creationId xmlns:a16="http://schemas.microsoft.com/office/drawing/2014/main" id="{27E30377-DBE4-5A49-9DC2-B8E4144B0475}"/>
              </a:ext>
            </a:extLst>
          </p:cNvPr>
          <p:cNvSpPr/>
          <p:nvPr/>
        </p:nvSpPr>
        <p:spPr>
          <a:xfrm>
            <a:off x="4247921" y="2619573"/>
            <a:ext cx="2293892" cy="171661"/>
          </a:xfrm>
          <a:prstGeom prst="rect">
            <a:avLst/>
          </a:prstGeom>
          <a:solidFill>
            <a:srgbClr val="E973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114" name="文本框 113">
            <a:extLst>
              <a:ext uri="{FF2B5EF4-FFF2-40B4-BE49-F238E27FC236}">
                <a16:creationId xmlns:a16="http://schemas.microsoft.com/office/drawing/2014/main" id="{ABD4BE94-386A-DC4C-8039-7DAA28D3B3FA}"/>
              </a:ext>
            </a:extLst>
          </p:cNvPr>
          <p:cNvSpPr txBox="1"/>
          <p:nvPr/>
        </p:nvSpPr>
        <p:spPr>
          <a:xfrm>
            <a:off x="4149178" y="2207683"/>
            <a:ext cx="21584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Bold" panose="020B0500000000000000" pitchFamily="34" charset="-128"/>
                <a:ea typeface="Source Han Sans CN Bold" panose="020B0500000000000000" pitchFamily="34" charset="-128"/>
              </a:rPr>
              <a:t>文子有文</a:t>
            </a:r>
            <a:endParaRPr lang="en-US" altLang="zh-CN" sz="3600" b="1" dirty="0">
              <a:solidFill>
                <a:schemeClr val="tx1">
                  <a:lumMod val="75000"/>
                  <a:lumOff val="25000"/>
                </a:schemeClr>
              </a:solidFill>
              <a:latin typeface="Source Han Sans CN Bold" panose="020B0500000000000000" pitchFamily="34" charset="-128"/>
              <a:ea typeface="Source Han Sans CN Bold" panose="020B0500000000000000" pitchFamily="34" charset="-128"/>
            </a:endParaRPr>
          </a:p>
        </p:txBody>
      </p: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07FA61BF-3EB2-5349-8DF5-0EE8FE98C062}"/>
              </a:ext>
            </a:extLst>
          </p:cNvPr>
          <p:cNvGrpSpPr/>
          <p:nvPr/>
        </p:nvGrpSpPr>
        <p:grpSpPr>
          <a:xfrm>
            <a:off x="11473613" y="8712"/>
            <a:ext cx="738923" cy="585107"/>
            <a:chOff x="11483977" y="24531"/>
            <a:chExt cx="738923" cy="585107"/>
          </a:xfrm>
        </p:grpSpPr>
        <p:grpSp>
          <p:nvGrpSpPr>
            <p:cNvPr id="97" name="组合 96">
              <a:extLst>
                <a:ext uri="{FF2B5EF4-FFF2-40B4-BE49-F238E27FC236}">
                  <a16:creationId xmlns:a16="http://schemas.microsoft.com/office/drawing/2014/main" id="{68C4DFC1-FB71-7D4C-B431-1030E04F5487}"/>
                </a:ext>
              </a:extLst>
            </p:cNvPr>
            <p:cNvGrpSpPr/>
            <p:nvPr/>
          </p:nvGrpSpPr>
          <p:grpSpPr>
            <a:xfrm>
              <a:off x="11483977" y="24531"/>
              <a:ext cx="738923" cy="54474"/>
              <a:chOff x="4519246" y="-1090246"/>
              <a:chExt cx="2146779" cy="158261"/>
            </a:xfrm>
            <a:solidFill>
              <a:srgbClr val="58C8BA">
                <a:alpha val="62000"/>
              </a:srgbClr>
            </a:solidFill>
          </p:grpSpPr>
          <p:sp>
            <p:nvSpPr>
              <p:cNvPr id="144" name="椭圆 143">
                <a:extLst>
                  <a:ext uri="{FF2B5EF4-FFF2-40B4-BE49-F238E27FC236}">
                    <a16:creationId xmlns:a16="http://schemas.microsoft.com/office/drawing/2014/main" id="{A25B1E6D-DB09-DC4D-9CF6-EC9D3D8EC1B5}"/>
                  </a:ext>
                </a:extLst>
              </p:cNvPr>
              <p:cNvSpPr/>
              <p:nvPr/>
            </p:nvSpPr>
            <p:spPr>
              <a:xfrm>
                <a:off x="451924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45" name="椭圆 144">
                <a:extLst>
                  <a:ext uri="{FF2B5EF4-FFF2-40B4-BE49-F238E27FC236}">
                    <a16:creationId xmlns:a16="http://schemas.microsoft.com/office/drawing/2014/main" id="{29B95F56-352A-644B-B4BE-EFD37453FD8F}"/>
                  </a:ext>
                </a:extLst>
              </p:cNvPr>
              <p:cNvSpPr/>
              <p:nvPr/>
            </p:nvSpPr>
            <p:spPr>
              <a:xfrm>
                <a:off x="480332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46" name="椭圆 145">
                <a:extLst>
                  <a:ext uri="{FF2B5EF4-FFF2-40B4-BE49-F238E27FC236}">
                    <a16:creationId xmlns:a16="http://schemas.microsoft.com/office/drawing/2014/main" id="{E1EF64CD-A9B7-CE4D-9C5A-FA31F77BD884}"/>
                  </a:ext>
                </a:extLst>
              </p:cNvPr>
              <p:cNvSpPr/>
              <p:nvPr/>
            </p:nvSpPr>
            <p:spPr>
              <a:xfrm>
                <a:off x="508739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47" name="椭圆 146">
                <a:extLst>
                  <a:ext uri="{FF2B5EF4-FFF2-40B4-BE49-F238E27FC236}">
                    <a16:creationId xmlns:a16="http://schemas.microsoft.com/office/drawing/2014/main" id="{7192F05D-B95A-274D-96F4-EEB988E87E70}"/>
                  </a:ext>
                </a:extLst>
              </p:cNvPr>
              <p:cNvSpPr/>
              <p:nvPr/>
            </p:nvSpPr>
            <p:spPr>
              <a:xfrm>
                <a:off x="537146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48" name="椭圆 147">
                <a:extLst>
                  <a:ext uri="{FF2B5EF4-FFF2-40B4-BE49-F238E27FC236}">
                    <a16:creationId xmlns:a16="http://schemas.microsoft.com/office/drawing/2014/main" id="{22B16849-DBB5-CA48-8C6B-DB0D0E52D64F}"/>
                  </a:ext>
                </a:extLst>
              </p:cNvPr>
              <p:cNvSpPr/>
              <p:nvPr/>
            </p:nvSpPr>
            <p:spPr>
              <a:xfrm>
                <a:off x="5655542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49" name="椭圆 148">
                <a:extLst>
                  <a:ext uri="{FF2B5EF4-FFF2-40B4-BE49-F238E27FC236}">
                    <a16:creationId xmlns:a16="http://schemas.microsoft.com/office/drawing/2014/main" id="{F88E0E05-2BB8-6143-B342-7613970DC6A9}"/>
                  </a:ext>
                </a:extLst>
              </p:cNvPr>
              <p:cNvSpPr/>
              <p:nvPr/>
            </p:nvSpPr>
            <p:spPr>
              <a:xfrm>
                <a:off x="593961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50" name="椭圆 149">
                <a:extLst>
                  <a:ext uri="{FF2B5EF4-FFF2-40B4-BE49-F238E27FC236}">
                    <a16:creationId xmlns:a16="http://schemas.microsoft.com/office/drawing/2014/main" id="{A0D5D95D-4EA2-F94B-9614-57AE6D1DC28D}"/>
                  </a:ext>
                </a:extLst>
              </p:cNvPr>
              <p:cNvSpPr/>
              <p:nvPr/>
            </p:nvSpPr>
            <p:spPr>
              <a:xfrm>
                <a:off x="622369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51" name="椭圆 150">
                <a:extLst>
                  <a:ext uri="{FF2B5EF4-FFF2-40B4-BE49-F238E27FC236}">
                    <a16:creationId xmlns:a16="http://schemas.microsoft.com/office/drawing/2014/main" id="{43A4A005-E675-F341-9761-8D0185CF9621}"/>
                  </a:ext>
                </a:extLst>
              </p:cNvPr>
              <p:cNvSpPr/>
              <p:nvPr/>
            </p:nvSpPr>
            <p:spPr>
              <a:xfrm>
                <a:off x="650776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</p:grpSp>
        <p:grpSp>
          <p:nvGrpSpPr>
            <p:cNvPr id="98" name="组合 97">
              <a:extLst>
                <a:ext uri="{FF2B5EF4-FFF2-40B4-BE49-F238E27FC236}">
                  <a16:creationId xmlns:a16="http://schemas.microsoft.com/office/drawing/2014/main" id="{7B80A421-C82B-6849-A9DB-CFD7C6DA9157}"/>
                </a:ext>
              </a:extLst>
            </p:cNvPr>
            <p:cNvGrpSpPr/>
            <p:nvPr/>
          </p:nvGrpSpPr>
          <p:grpSpPr>
            <a:xfrm>
              <a:off x="11483977" y="157190"/>
              <a:ext cx="738923" cy="54474"/>
              <a:chOff x="4519246" y="-1090246"/>
              <a:chExt cx="2146779" cy="158261"/>
            </a:xfrm>
            <a:solidFill>
              <a:srgbClr val="58C8BA">
                <a:alpha val="62000"/>
              </a:srgbClr>
            </a:solidFill>
          </p:grpSpPr>
          <p:sp>
            <p:nvSpPr>
              <p:cNvPr id="136" name="椭圆 135">
                <a:extLst>
                  <a:ext uri="{FF2B5EF4-FFF2-40B4-BE49-F238E27FC236}">
                    <a16:creationId xmlns:a16="http://schemas.microsoft.com/office/drawing/2014/main" id="{FCB072A3-202B-BC45-9048-EFC69659AD1C}"/>
                  </a:ext>
                </a:extLst>
              </p:cNvPr>
              <p:cNvSpPr/>
              <p:nvPr/>
            </p:nvSpPr>
            <p:spPr>
              <a:xfrm>
                <a:off x="451924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37" name="椭圆 136">
                <a:extLst>
                  <a:ext uri="{FF2B5EF4-FFF2-40B4-BE49-F238E27FC236}">
                    <a16:creationId xmlns:a16="http://schemas.microsoft.com/office/drawing/2014/main" id="{04A7B363-269A-A548-AA69-6BD32F3581C2}"/>
                  </a:ext>
                </a:extLst>
              </p:cNvPr>
              <p:cNvSpPr/>
              <p:nvPr/>
            </p:nvSpPr>
            <p:spPr>
              <a:xfrm>
                <a:off x="480332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38" name="椭圆 137">
                <a:extLst>
                  <a:ext uri="{FF2B5EF4-FFF2-40B4-BE49-F238E27FC236}">
                    <a16:creationId xmlns:a16="http://schemas.microsoft.com/office/drawing/2014/main" id="{57FADB37-74D9-EE43-9596-5D83AB86429F}"/>
                  </a:ext>
                </a:extLst>
              </p:cNvPr>
              <p:cNvSpPr/>
              <p:nvPr/>
            </p:nvSpPr>
            <p:spPr>
              <a:xfrm>
                <a:off x="508739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39" name="椭圆 138">
                <a:extLst>
                  <a:ext uri="{FF2B5EF4-FFF2-40B4-BE49-F238E27FC236}">
                    <a16:creationId xmlns:a16="http://schemas.microsoft.com/office/drawing/2014/main" id="{4AE47880-65BF-6649-80E9-04C819D0AF2D}"/>
                  </a:ext>
                </a:extLst>
              </p:cNvPr>
              <p:cNvSpPr/>
              <p:nvPr/>
            </p:nvSpPr>
            <p:spPr>
              <a:xfrm>
                <a:off x="537146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40" name="椭圆 139">
                <a:extLst>
                  <a:ext uri="{FF2B5EF4-FFF2-40B4-BE49-F238E27FC236}">
                    <a16:creationId xmlns:a16="http://schemas.microsoft.com/office/drawing/2014/main" id="{8D27F6CA-FF83-A94C-B253-5A0F5435ACBA}"/>
                  </a:ext>
                </a:extLst>
              </p:cNvPr>
              <p:cNvSpPr/>
              <p:nvPr/>
            </p:nvSpPr>
            <p:spPr>
              <a:xfrm>
                <a:off x="5655542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41" name="椭圆 140">
                <a:extLst>
                  <a:ext uri="{FF2B5EF4-FFF2-40B4-BE49-F238E27FC236}">
                    <a16:creationId xmlns:a16="http://schemas.microsoft.com/office/drawing/2014/main" id="{206DE5B5-E17C-0F4E-953D-BC8C125E12E8}"/>
                  </a:ext>
                </a:extLst>
              </p:cNvPr>
              <p:cNvSpPr/>
              <p:nvPr/>
            </p:nvSpPr>
            <p:spPr>
              <a:xfrm>
                <a:off x="593961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42" name="椭圆 141">
                <a:extLst>
                  <a:ext uri="{FF2B5EF4-FFF2-40B4-BE49-F238E27FC236}">
                    <a16:creationId xmlns:a16="http://schemas.microsoft.com/office/drawing/2014/main" id="{3BBC4709-94FE-9C46-AF4E-A35B48B62A54}"/>
                  </a:ext>
                </a:extLst>
              </p:cNvPr>
              <p:cNvSpPr/>
              <p:nvPr/>
            </p:nvSpPr>
            <p:spPr>
              <a:xfrm>
                <a:off x="622369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43" name="椭圆 142">
                <a:extLst>
                  <a:ext uri="{FF2B5EF4-FFF2-40B4-BE49-F238E27FC236}">
                    <a16:creationId xmlns:a16="http://schemas.microsoft.com/office/drawing/2014/main" id="{E981DE2A-13A5-1544-A186-6A4C4A2C3A32}"/>
                  </a:ext>
                </a:extLst>
              </p:cNvPr>
              <p:cNvSpPr/>
              <p:nvPr/>
            </p:nvSpPr>
            <p:spPr>
              <a:xfrm>
                <a:off x="650776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</p:grpSp>
        <p:grpSp>
          <p:nvGrpSpPr>
            <p:cNvPr id="99" name="组合 98">
              <a:extLst>
                <a:ext uri="{FF2B5EF4-FFF2-40B4-BE49-F238E27FC236}">
                  <a16:creationId xmlns:a16="http://schemas.microsoft.com/office/drawing/2014/main" id="{E49A71C4-849F-B949-A3E2-937AD7D93FDD}"/>
                </a:ext>
              </a:extLst>
            </p:cNvPr>
            <p:cNvGrpSpPr/>
            <p:nvPr/>
          </p:nvGrpSpPr>
          <p:grpSpPr>
            <a:xfrm>
              <a:off x="11483977" y="289848"/>
              <a:ext cx="738923" cy="54474"/>
              <a:chOff x="4519246" y="-1090246"/>
              <a:chExt cx="2146779" cy="158261"/>
            </a:xfrm>
            <a:solidFill>
              <a:srgbClr val="58C8BA">
                <a:alpha val="62000"/>
              </a:srgbClr>
            </a:solidFill>
          </p:grpSpPr>
          <p:sp>
            <p:nvSpPr>
              <p:cNvPr id="128" name="椭圆 127">
                <a:extLst>
                  <a:ext uri="{FF2B5EF4-FFF2-40B4-BE49-F238E27FC236}">
                    <a16:creationId xmlns:a16="http://schemas.microsoft.com/office/drawing/2014/main" id="{AB03BEA1-A12C-EC48-AE1B-C5F043E6C5ED}"/>
                  </a:ext>
                </a:extLst>
              </p:cNvPr>
              <p:cNvSpPr/>
              <p:nvPr/>
            </p:nvSpPr>
            <p:spPr>
              <a:xfrm>
                <a:off x="451924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29" name="椭圆 128">
                <a:extLst>
                  <a:ext uri="{FF2B5EF4-FFF2-40B4-BE49-F238E27FC236}">
                    <a16:creationId xmlns:a16="http://schemas.microsoft.com/office/drawing/2014/main" id="{E82037A1-9398-0842-B3E0-59F65934EA17}"/>
                  </a:ext>
                </a:extLst>
              </p:cNvPr>
              <p:cNvSpPr/>
              <p:nvPr/>
            </p:nvSpPr>
            <p:spPr>
              <a:xfrm>
                <a:off x="480332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30" name="椭圆 129">
                <a:extLst>
                  <a:ext uri="{FF2B5EF4-FFF2-40B4-BE49-F238E27FC236}">
                    <a16:creationId xmlns:a16="http://schemas.microsoft.com/office/drawing/2014/main" id="{419C32F6-D3A9-9E48-AB78-1F2E98CFB0D1}"/>
                  </a:ext>
                </a:extLst>
              </p:cNvPr>
              <p:cNvSpPr/>
              <p:nvPr/>
            </p:nvSpPr>
            <p:spPr>
              <a:xfrm>
                <a:off x="508739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31" name="椭圆 130">
                <a:extLst>
                  <a:ext uri="{FF2B5EF4-FFF2-40B4-BE49-F238E27FC236}">
                    <a16:creationId xmlns:a16="http://schemas.microsoft.com/office/drawing/2014/main" id="{5E94DA3A-08C3-CE47-8BDF-D7209E546D28}"/>
                  </a:ext>
                </a:extLst>
              </p:cNvPr>
              <p:cNvSpPr/>
              <p:nvPr/>
            </p:nvSpPr>
            <p:spPr>
              <a:xfrm>
                <a:off x="537146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32" name="椭圆 131">
                <a:extLst>
                  <a:ext uri="{FF2B5EF4-FFF2-40B4-BE49-F238E27FC236}">
                    <a16:creationId xmlns:a16="http://schemas.microsoft.com/office/drawing/2014/main" id="{5EC9F48E-73A7-174A-993F-03D03C1F02A6}"/>
                  </a:ext>
                </a:extLst>
              </p:cNvPr>
              <p:cNvSpPr/>
              <p:nvPr/>
            </p:nvSpPr>
            <p:spPr>
              <a:xfrm>
                <a:off x="5655542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33" name="椭圆 132">
                <a:extLst>
                  <a:ext uri="{FF2B5EF4-FFF2-40B4-BE49-F238E27FC236}">
                    <a16:creationId xmlns:a16="http://schemas.microsoft.com/office/drawing/2014/main" id="{C375F495-738E-BD47-8B05-A46001090A70}"/>
                  </a:ext>
                </a:extLst>
              </p:cNvPr>
              <p:cNvSpPr/>
              <p:nvPr/>
            </p:nvSpPr>
            <p:spPr>
              <a:xfrm>
                <a:off x="593961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34" name="椭圆 133">
                <a:extLst>
                  <a:ext uri="{FF2B5EF4-FFF2-40B4-BE49-F238E27FC236}">
                    <a16:creationId xmlns:a16="http://schemas.microsoft.com/office/drawing/2014/main" id="{7C90D23A-1761-1743-8848-FB25CFD86B48}"/>
                  </a:ext>
                </a:extLst>
              </p:cNvPr>
              <p:cNvSpPr/>
              <p:nvPr/>
            </p:nvSpPr>
            <p:spPr>
              <a:xfrm>
                <a:off x="622369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35" name="椭圆 134">
                <a:extLst>
                  <a:ext uri="{FF2B5EF4-FFF2-40B4-BE49-F238E27FC236}">
                    <a16:creationId xmlns:a16="http://schemas.microsoft.com/office/drawing/2014/main" id="{5D8E5597-D49A-6745-9325-8C5A6873E5AD}"/>
                  </a:ext>
                </a:extLst>
              </p:cNvPr>
              <p:cNvSpPr/>
              <p:nvPr/>
            </p:nvSpPr>
            <p:spPr>
              <a:xfrm>
                <a:off x="650776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</p:grpSp>
        <p:grpSp>
          <p:nvGrpSpPr>
            <p:cNvPr id="100" name="组合 99">
              <a:extLst>
                <a:ext uri="{FF2B5EF4-FFF2-40B4-BE49-F238E27FC236}">
                  <a16:creationId xmlns:a16="http://schemas.microsoft.com/office/drawing/2014/main" id="{E6147195-7043-6746-8049-235615E5B736}"/>
                </a:ext>
              </a:extLst>
            </p:cNvPr>
            <p:cNvGrpSpPr/>
            <p:nvPr/>
          </p:nvGrpSpPr>
          <p:grpSpPr>
            <a:xfrm>
              <a:off x="11483977" y="422506"/>
              <a:ext cx="738923" cy="54474"/>
              <a:chOff x="4519246" y="-1090246"/>
              <a:chExt cx="2146779" cy="158261"/>
            </a:xfrm>
            <a:solidFill>
              <a:srgbClr val="58C8BA">
                <a:alpha val="62000"/>
              </a:srgbClr>
            </a:solidFill>
          </p:grpSpPr>
          <p:sp>
            <p:nvSpPr>
              <p:cNvPr id="120" name="椭圆 119">
                <a:extLst>
                  <a:ext uri="{FF2B5EF4-FFF2-40B4-BE49-F238E27FC236}">
                    <a16:creationId xmlns:a16="http://schemas.microsoft.com/office/drawing/2014/main" id="{C65F1279-D8AA-7949-8D70-C8D7510A9117}"/>
                  </a:ext>
                </a:extLst>
              </p:cNvPr>
              <p:cNvSpPr/>
              <p:nvPr/>
            </p:nvSpPr>
            <p:spPr>
              <a:xfrm>
                <a:off x="451924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21" name="椭圆 120">
                <a:extLst>
                  <a:ext uri="{FF2B5EF4-FFF2-40B4-BE49-F238E27FC236}">
                    <a16:creationId xmlns:a16="http://schemas.microsoft.com/office/drawing/2014/main" id="{8A3B0DB0-6DB2-4A40-8567-A2DCB0625AE5}"/>
                  </a:ext>
                </a:extLst>
              </p:cNvPr>
              <p:cNvSpPr/>
              <p:nvPr/>
            </p:nvSpPr>
            <p:spPr>
              <a:xfrm>
                <a:off x="480332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22" name="椭圆 121">
                <a:extLst>
                  <a:ext uri="{FF2B5EF4-FFF2-40B4-BE49-F238E27FC236}">
                    <a16:creationId xmlns:a16="http://schemas.microsoft.com/office/drawing/2014/main" id="{4D514B43-6185-824B-B542-58387133C707}"/>
                  </a:ext>
                </a:extLst>
              </p:cNvPr>
              <p:cNvSpPr/>
              <p:nvPr/>
            </p:nvSpPr>
            <p:spPr>
              <a:xfrm>
                <a:off x="508739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23" name="椭圆 122">
                <a:extLst>
                  <a:ext uri="{FF2B5EF4-FFF2-40B4-BE49-F238E27FC236}">
                    <a16:creationId xmlns:a16="http://schemas.microsoft.com/office/drawing/2014/main" id="{5CAE1B98-1C44-2D4A-A56F-0573B3105E82}"/>
                  </a:ext>
                </a:extLst>
              </p:cNvPr>
              <p:cNvSpPr/>
              <p:nvPr/>
            </p:nvSpPr>
            <p:spPr>
              <a:xfrm>
                <a:off x="537146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24" name="椭圆 123">
                <a:extLst>
                  <a:ext uri="{FF2B5EF4-FFF2-40B4-BE49-F238E27FC236}">
                    <a16:creationId xmlns:a16="http://schemas.microsoft.com/office/drawing/2014/main" id="{7B6A2337-7697-A048-B506-5586073DC764}"/>
                  </a:ext>
                </a:extLst>
              </p:cNvPr>
              <p:cNvSpPr/>
              <p:nvPr/>
            </p:nvSpPr>
            <p:spPr>
              <a:xfrm>
                <a:off x="5655542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25" name="椭圆 124">
                <a:extLst>
                  <a:ext uri="{FF2B5EF4-FFF2-40B4-BE49-F238E27FC236}">
                    <a16:creationId xmlns:a16="http://schemas.microsoft.com/office/drawing/2014/main" id="{D3792691-3CE9-7A4C-BA41-2F724A34D135}"/>
                  </a:ext>
                </a:extLst>
              </p:cNvPr>
              <p:cNvSpPr/>
              <p:nvPr/>
            </p:nvSpPr>
            <p:spPr>
              <a:xfrm>
                <a:off x="593961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26" name="椭圆 125">
                <a:extLst>
                  <a:ext uri="{FF2B5EF4-FFF2-40B4-BE49-F238E27FC236}">
                    <a16:creationId xmlns:a16="http://schemas.microsoft.com/office/drawing/2014/main" id="{097CBB07-5E06-5E41-8948-9113B83E7AA6}"/>
                  </a:ext>
                </a:extLst>
              </p:cNvPr>
              <p:cNvSpPr/>
              <p:nvPr/>
            </p:nvSpPr>
            <p:spPr>
              <a:xfrm>
                <a:off x="622369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27" name="椭圆 126">
                <a:extLst>
                  <a:ext uri="{FF2B5EF4-FFF2-40B4-BE49-F238E27FC236}">
                    <a16:creationId xmlns:a16="http://schemas.microsoft.com/office/drawing/2014/main" id="{39AA229E-808B-CC47-8424-DD5775E33733}"/>
                  </a:ext>
                </a:extLst>
              </p:cNvPr>
              <p:cNvSpPr/>
              <p:nvPr/>
            </p:nvSpPr>
            <p:spPr>
              <a:xfrm>
                <a:off x="650776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</p:grpSp>
        <p:grpSp>
          <p:nvGrpSpPr>
            <p:cNvPr id="101" name="组合 100">
              <a:extLst>
                <a:ext uri="{FF2B5EF4-FFF2-40B4-BE49-F238E27FC236}">
                  <a16:creationId xmlns:a16="http://schemas.microsoft.com/office/drawing/2014/main" id="{539A7FF6-C697-2D4C-BC1E-109A41E62251}"/>
                </a:ext>
              </a:extLst>
            </p:cNvPr>
            <p:cNvGrpSpPr/>
            <p:nvPr/>
          </p:nvGrpSpPr>
          <p:grpSpPr>
            <a:xfrm>
              <a:off x="11483977" y="555164"/>
              <a:ext cx="738923" cy="54474"/>
              <a:chOff x="4519246" y="-1090246"/>
              <a:chExt cx="2146779" cy="158261"/>
            </a:xfrm>
            <a:solidFill>
              <a:srgbClr val="58C8BA">
                <a:alpha val="62000"/>
              </a:srgbClr>
            </a:solidFill>
          </p:grpSpPr>
          <p:sp>
            <p:nvSpPr>
              <p:cNvPr id="102" name="椭圆 101">
                <a:extLst>
                  <a:ext uri="{FF2B5EF4-FFF2-40B4-BE49-F238E27FC236}">
                    <a16:creationId xmlns:a16="http://schemas.microsoft.com/office/drawing/2014/main" id="{C0585163-6AA4-FF48-9ABD-6C08E52D591D}"/>
                  </a:ext>
                </a:extLst>
              </p:cNvPr>
              <p:cNvSpPr/>
              <p:nvPr/>
            </p:nvSpPr>
            <p:spPr>
              <a:xfrm>
                <a:off x="451924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04" name="椭圆 103">
                <a:extLst>
                  <a:ext uri="{FF2B5EF4-FFF2-40B4-BE49-F238E27FC236}">
                    <a16:creationId xmlns:a16="http://schemas.microsoft.com/office/drawing/2014/main" id="{CDF512F3-05F3-A743-A5ED-F75822CA7DB9}"/>
                  </a:ext>
                </a:extLst>
              </p:cNvPr>
              <p:cNvSpPr/>
              <p:nvPr/>
            </p:nvSpPr>
            <p:spPr>
              <a:xfrm>
                <a:off x="480332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06" name="椭圆 105">
                <a:extLst>
                  <a:ext uri="{FF2B5EF4-FFF2-40B4-BE49-F238E27FC236}">
                    <a16:creationId xmlns:a16="http://schemas.microsoft.com/office/drawing/2014/main" id="{22CE9EDD-4FBA-5E40-878A-19DE5470EE6E}"/>
                  </a:ext>
                </a:extLst>
              </p:cNvPr>
              <p:cNvSpPr/>
              <p:nvPr/>
            </p:nvSpPr>
            <p:spPr>
              <a:xfrm>
                <a:off x="508739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08" name="椭圆 107">
                <a:extLst>
                  <a:ext uri="{FF2B5EF4-FFF2-40B4-BE49-F238E27FC236}">
                    <a16:creationId xmlns:a16="http://schemas.microsoft.com/office/drawing/2014/main" id="{11837A70-905D-8D46-8893-9A7510148E6F}"/>
                  </a:ext>
                </a:extLst>
              </p:cNvPr>
              <p:cNvSpPr/>
              <p:nvPr/>
            </p:nvSpPr>
            <p:spPr>
              <a:xfrm>
                <a:off x="537146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09" name="椭圆 108">
                <a:extLst>
                  <a:ext uri="{FF2B5EF4-FFF2-40B4-BE49-F238E27FC236}">
                    <a16:creationId xmlns:a16="http://schemas.microsoft.com/office/drawing/2014/main" id="{1273B485-4A53-5547-9088-092DC8A66F25}"/>
                  </a:ext>
                </a:extLst>
              </p:cNvPr>
              <p:cNvSpPr/>
              <p:nvPr/>
            </p:nvSpPr>
            <p:spPr>
              <a:xfrm>
                <a:off x="5655542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11" name="椭圆 110">
                <a:extLst>
                  <a:ext uri="{FF2B5EF4-FFF2-40B4-BE49-F238E27FC236}">
                    <a16:creationId xmlns:a16="http://schemas.microsoft.com/office/drawing/2014/main" id="{66A35446-4827-7245-B0CB-B594F13D1550}"/>
                  </a:ext>
                </a:extLst>
              </p:cNvPr>
              <p:cNvSpPr/>
              <p:nvPr/>
            </p:nvSpPr>
            <p:spPr>
              <a:xfrm>
                <a:off x="593961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18" name="椭圆 117">
                <a:extLst>
                  <a:ext uri="{FF2B5EF4-FFF2-40B4-BE49-F238E27FC236}">
                    <a16:creationId xmlns:a16="http://schemas.microsoft.com/office/drawing/2014/main" id="{ABA16326-9615-9B4F-91C7-E9751B3114D3}"/>
                  </a:ext>
                </a:extLst>
              </p:cNvPr>
              <p:cNvSpPr/>
              <p:nvPr/>
            </p:nvSpPr>
            <p:spPr>
              <a:xfrm>
                <a:off x="622369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19" name="椭圆 118">
                <a:extLst>
                  <a:ext uri="{FF2B5EF4-FFF2-40B4-BE49-F238E27FC236}">
                    <a16:creationId xmlns:a16="http://schemas.microsoft.com/office/drawing/2014/main" id="{F7189EDA-8975-1C4F-A2E2-7BD8076B78D3}"/>
                  </a:ext>
                </a:extLst>
              </p:cNvPr>
              <p:cNvSpPr/>
              <p:nvPr/>
            </p:nvSpPr>
            <p:spPr>
              <a:xfrm>
                <a:off x="650776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</p:grpSp>
      </p:grpSp>
      <p:sp>
        <p:nvSpPr>
          <p:cNvPr id="152" name="任意形状 151">
            <a:extLst>
              <a:ext uri="{FF2B5EF4-FFF2-40B4-BE49-F238E27FC236}">
                <a16:creationId xmlns:a16="http://schemas.microsoft.com/office/drawing/2014/main" id="{09EAD721-C917-FD42-B399-0C0A7AD2D4C0}"/>
              </a:ext>
            </a:extLst>
          </p:cNvPr>
          <p:cNvSpPr/>
          <p:nvPr/>
        </p:nvSpPr>
        <p:spPr>
          <a:xfrm>
            <a:off x="0" y="1"/>
            <a:ext cx="787053" cy="731769"/>
          </a:xfrm>
          <a:custGeom>
            <a:avLst/>
            <a:gdLst>
              <a:gd name="connsiteX0" fmla="*/ 0 w 787053"/>
              <a:gd name="connsiteY0" fmla="*/ 0 h 731769"/>
              <a:gd name="connsiteX1" fmla="*/ 787053 w 787053"/>
              <a:gd name="connsiteY1" fmla="*/ 0 h 731769"/>
              <a:gd name="connsiteX2" fmla="*/ 787053 w 787053"/>
              <a:gd name="connsiteY2" fmla="*/ 640121 h 731769"/>
              <a:gd name="connsiteX3" fmla="*/ 695405 w 787053"/>
              <a:gd name="connsiteY3" fmla="*/ 731769 h 731769"/>
              <a:gd name="connsiteX4" fmla="*/ 0 w 787053"/>
              <a:gd name="connsiteY4" fmla="*/ 731769 h 731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7053" h="731769">
                <a:moveTo>
                  <a:pt x="0" y="0"/>
                </a:moveTo>
                <a:lnTo>
                  <a:pt x="787053" y="0"/>
                </a:lnTo>
                <a:lnTo>
                  <a:pt x="787053" y="640121"/>
                </a:lnTo>
                <a:cubicBezTo>
                  <a:pt x="787053" y="690737"/>
                  <a:pt x="746021" y="731769"/>
                  <a:pt x="695405" y="731769"/>
                </a:cubicBezTo>
                <a:lnTo>
                  <a:pt x="0" y="731769"/>
                </a:lnTo>
                <a:close/>
              </a:path>
            </a:pathLst>
          </a:custGeom>
          <a:solidFill>
            <a:srgbClr val="58C8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153" name="任意形状 152">
            <a:extLst>
              <a:ext uri="{FF2B5EF4-FFF2-40B4-BE49-F238E27FC236}">
                <a16:creationId xmlns:a16="http://schemas.microsoft.com/office/drawing/2014/main" id="{93539883-9B90-6F44-9AAC-BEA5E9C8DCA0}"/>
              </a:ext>
            </a:extLst>
          </p:cNvPr>
          <p:cNvSpPr/>
          <p:nvPr/>
        </p:nvSpPr>
        <p:spPr>
          <a:xfrm>
            <a:off x="0" y="0"/>
            <a:ext cx="904989" cy="847266"/>
          </a:xfrm>
          <a:custGeom>
            <a:avLst/>
            <a:gdLst>
              <a:gd name="connsiteX0" fmla="*/ 0 w 904989"/>
              <a:gd name="connsiteY0" fmla="*/ 0 h 847266"/>
              <a:gd name="connsiteX1" fmla="*/ 904989 w 904989"/>
              <a:gd name="connsiteY1" fmla="*/ 0 h 847266"/>
              <a:gd name="connsiteX2" fmla="*/ 904989 w 904989"/>
              <a:gd name="connsiteY2" fmla="*/ 755618 h 847266"/>
              <a:gd name="connsiteX3" fmla="*/ 813341 w 904989"/>
              <a:gd name="connsiteY3" fmla="*/ 847266 h 847266"/>
              <a:gd name="connsiteX4" fmla="*/ 0 w 904989"/>
              <a:gd name="connsiteY4" fmla="*/ 847266 h 847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4989" h="847266">
                <a:moveTo>
                  <a:pt x="0" y="0"/>
                </a:moveTo>
                <a:lnTo>
                  <a:pt x="904989" y="0"/>
                </a:lnTo>
                <a:lnTo>
                  <a:pt x="904989" y="755618"/>
                </a:lnTo>
                <a:cubicBezTo>
                  <a:pt x="904989" y="806234"/>
                  <a:pt x="863957" y="847266"/>
                  <a:pt x="813341" y="847266"/>
                </a:cubicBezTo>
                <a:lnTo>
                  <a:pt x="0" y="847266"/>
                </a:lnTo>
                <a:close/>
              </a:path>
            </a:pathLst>
          </a:custGeom>
          <a:noFill/>
          <a:ln>
            <a:solidFill>
              <a:srgbClr val="58C8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154" name="矩形 153">
            <a:extLst>
              <a:ext uri="{FF2B5EF4-FFF2-40B4-BE49-F238E27FC236}">
                <a16:creationId xmlns:a16="http://schemas.microsoft.com/office/drawing/2014/main" id="{86612E67-992A-7147-9FDA-CC96BC645A7B}"/>
              </a:ext>
            </a:extLst>
          </p:cNvPr>
          <p:cNvSpPr/>
          <p:nvPr/>
        </p:nvSpPr>
        <p:spPr>
          <a:xfrm>
            <a:off x="5495358" y="3193193"/>
            <a:ext cx="564210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L" pitchFamily="18" charset="-122"/>
                <a:ea typeface="OPPOSans L" pitchFamily="18" charset="-122"/>
                <a:cs typeface="OPPOSans L" pitchFamily="18" charset="-122"/>
              </a:rPr>
              <a:t>微软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L" pitchFamily="18" charset="-122"/>
                <a:ea typeface="OPPOSans L" pitchFamily="18" charset="-122"/>
                <a:cs typeface="OPPOSans L" pitchFamily="18" charset="-122"/>
              </a:rPr>
              <a:t>&amp;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L" pitchFamily="18" charset="-122"/>
                <a:ea typeface="OPPOSans L" pitchFamily="18" charset="-122"/>
                <a:cs typeface="OPPOSans L" pitchFamily="18" charset="-122"/>
              </a:rPr>
              <a:t>艾迪鹅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L" pitchFamily="18" charset="-122"/>
                <a:ea typeface="OPPOSans L" pitchFamily="18" charset="-122"/>
                <a:cs typeface="OPPOSans L" pitchFamily="18" charset="-122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L" pitchFamily="18" charset="-122"/>
                <a:ea typeface="OPPOSans L" pitchFamily="18" charset="-122"/>
                <a:cs typeface="OPPOSans L" pitchFamily="18" charset="-122"/>
              </a:rPr>
              <a:t>认证模板设计师</a:t>
            </a:r>
          </a:p>
        </p:txBody>
      </p:sp>
      <p:sp>
        <p:nvSpPr>
          <p:cNvPr id="155" name="矩形 154">
            <a:extLst>
              <a:ext uri="{FF2B5EF4-FFF2-40B4-BE49-F238E27FC236}">
                <a16:creationId xmlns:a16="http://schemas.microsoft.com/office/drawing/2014/main" id="{6590BB45-163C-F345-BC68-C7BC9380CC5D}"/>
              </a:ext>
            </a:extLst>
          </p:cNvPr>
          <p:cNvSpPr/>
          <p:nvPr/>
        </p:nvSpPr>
        <p:spPr>
          <a:xfrm>
            <a:off x="5492316" y="3977977"/>
            <a:ext cx="34705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Bold" panose="020B0500000000000000" pitchFamily="34" charset="-128"/>
                <a:ea typeface="Source Han Sans CN Bold" panose="020B0500000000000000" pitchFamily="34" charset="-128"/>
              </a:rPr>
              <a:t>微信号：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Bold" panose="020B0500000000000000" pitchFamily="34" charset="-128"/>
                <a:ea typeface="Source Han Sans CN Bold" panose="020B0500000000000000" pitchFamily="34" charset="-128"/>
              </a:rPr>
              <a:t>wenziyouwen1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Source Han Sans CN Bold" panose="020B0500000000000000" pitchFamily="34" charset="-128"/>
              <a:ea typeface="Source Han Sans CN Bold" panose="020B0500000000000000" pitchFamily="34" charset="-128"/>
            </a:endParaRPr>
          </a:p>
        </p:txBody>
      </p:sp>
      <p:sp>
        <p:nvSpPr>
          <p:cNvPr id="156" name="矩形 155">
            <a:extLst>
              <a:ext uri="{FF2B5EF4-FFF2-40B4-BE49-F238E27FC236}">
                <a16:creationId xmlns:a16="http://schemas.microsoft.com/office/drawing/2014/main" id="{26ED1D18-A0B5-7C4F-A6B2-D441C52888C0}"/>
              </a:ext>
            </a:extLst>
          </p:cNvPr>
          <p:cNvSpPr/>
          <p:nvPr/>
        </p:nvSpPr>
        <p:spPr>
          <a:xfrm>
            <a:off x="5498483" y="3585585"/>
            <a:ext cx="564210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L" pitchFamily="18" charset="-122"/>
                <a:ea typeface="OPPOSans L" pitchFamily="18" charset="-122"/>
                <a:cs typeface="OPPOSans L" pitchFamily="18" charset="-122"/>
              </a:rPr>
              <a:t>微信公众号、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L" pitchFamily="18" charset="-122"/>
                <a:ea typeface="OPPOSans L" pitchFamily="18" charset="-122"/>
                <a:cs typeface="OPPOSans L" pitchFamily="18" charset="-122"/>
              </a:rPr>
              <a:t>B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L" pitchFamily="18" charset="-122"/>
                <a:ea typeface="OPPOSans L" pitchFamily="18" charset="-122"/>
                <a:cs typeface="OPPOSans L" pitchFamily="18" charset="-122"/>
              </a:rPr>
              <a:t>站、微博等平台同名账号文子有文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F31FF0D3-BDD3-CE30-524E-70F270FE55C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95" t="39" r="95" b="39"/>
          <a:stretch>
            <a:fillRect/>
          </a:stretch>
        </p:blipFill>
        <p:spPr>
          <a:xfrm>
            <a:off x="1535931" y="2194483"/>
            <a:ext cx="2296800" cy="2296800"/>
          </a:xfrm>
          <a:custGeom>
            <a:avLst/>
            <a:gdLst>
              <a:gd name="connsiteX0" fmla="*/ 1148400 w 2296800"/>
              <a:gd name="connsiteY0" fmla="*/ 0 h 2296800"/>
              <a:gd name="connsiteX1" fmla="*/ 2296800 w 2296800"/>
              <a:gd name="connsiteY1" fmla="*/ 1148400 h 2296800"/>
              <a:gd name="connsiteX2" fmla="*/ 1148400 w 2296800"/>
              <a:gd name="connsiteY2" fmla="*/ 2296800 h 2296800"/>
              <a:gd name="connsiteX3" fmla="*/ 0 w 2296800"/>
              <a:gd name="connsiteY3" fmla="*/ 1148400 h 2296800"/>
              <a:gd name="connsiteX4" fmla="*/ 1148400 w 2296800"/>
              <a:gd name="connsiteY4" fmla="*/ 0 h 229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96800" h="2296800">
                <a:moveTo>
                  <a:pt x="1148400" y="0"/>
                </a:moveTo>
                <a:cubicBezTo>
                  <a:pt x="1782644" y="0"/>
                  <a:pt x="2296800" y="514156"/>
                  <a:pt x="2296800" y="1148400"/>
                </a:cubicBezTo>
                <a:cubicBezTo>
                  <a:pt x="2296800" y="1782644"/>
                  <a:pt x="1782644" y="2296800"/>
                  <a:pt x="1148400" y="2296800"/>
                </a:cubicBezTo>
                <a:cubicBezTo>
                  <a:pt x="514156" y="2296800"/>
                  <a:pt x="0" y="1782644"/>
                  <a:pt x="0" y="1148400"/>
                </a:cubicBezTo>
                <a:cubicBezTo>
                  <a:pt x="0" y="514156"/>
                  <a:pt x="514156" y="0"/>
                  <a:pt x="1148400" y="0"/>
                </a:cubicBezTo>
                <a:close/>
              </a:path>
            </a:pathLst>
          </a:custGeom>
          <a:blipFill dpi="0" rotWithShape="0">
            <a:blip r:embed="rId4"/>
            <a:srcRect/>
            <a:stretch>
              <a:fillRect/>
            </a:stretch>
          </a:blipFill>
          <a:ln w="44450">
            <a:solidFill>
              <a:srgbClr val="E9734C"/>
            </a:solidFill>
          </a:ln>
        </p:spPr>
      </p:pic>
    </p:spTree>
    <p:extLst>
      <p:ext uri="{BB962C8B-B14F-4D97-AF65-F5344CB8AC3E}">
        <p14:creationId xmlns:p14="http://schemas.microsoft.com/office/powerpoint/2010/main" val="27668821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A98F9979-4F5D-F535-ED8C-53BCFD50CC4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9815" t="25224" r="19815" b="11468"/>
          <a:stretch>
            <a:fillRect/>
          </a:stretch>
        </p:blipFill>
        <p:spPr>
          <a:xfrm>
            <a:off x="3000824" y="708405"/>
            <a:ext cx="1821600" cy="182160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71809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6" name="组合 185">
            <a:extLst>
              <a:ext uri="{FF2B5EF4-FFF2-40B4-BE49-F238E27FC236}">
                <a16:creationId xmlns:a16="http://schemas.microsoft.com/office/drawing/2014/main" id="{38381E9E-6095-3315-6ECE-4E8254A0B24F}"/>
              </a:ext>
            </a:extLst>
          </p:cNvPr>
          <p:cNvGrpSpPr/>
          <p:nvPr/>
        </p:nvGrpSpPr>
        <p:grpSpPr>
          <a:xfrm>
            <a:off x="5695413" y="2510285"/>
            <a:ext cx="138195" cy="138195"/>
            <a:chOff x="5695413" y="2462660"/>
            <a:chExt cx="138195" cy="138195"/>
          </a:xfrm>
        </p:grpSpPr>
        <p:sp>
          <p:nvSpPr>
            <p:cNvPr id="17" name="Teardrop 15">
              <a:extLst>
                <a:ext uri="{FF2B5EF4-FFF2-40B4-BE49-F238E27FC236}">
                  <a16:creationId xmlns:a16="http://schemas.microsoft.com/office/drawing/2014/main" id="{7F788256-0B4E-CAD5-ED3A-4BE74440A218}"/>
                </a:ext>
              </a:extLst>
            </p:cNvPr>
            <p:cNvSpPr/>
            <p:nvPr/>
          </p:nvSpPr>
          <p:spPr>
            <a:xfrm rot="8100000" flipH="1">
              <a:off x="5695413" y="2462660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8" name="Oval 16">
              <a:extLst>
                <a:ext uri="{FF2B5EF4-FFF2-40B4-BE49-F238E27FC236}">
                  <a16:creationId xmlns:a16="http://schemas.microsoft.com/office/drawing/2014/main" id="{59B91561-BA96-1716-5768-A31A9D163E7D}"/>
                </a:ext>
              </a:extLst>
            </p:cNvPr>
            <p:cNvSpPr/>
            <p:nvPr/>
          </p:nvSpPr>
          <p:spPr>
            <a:xfrm rot="8100000" flipH="1">
              <a:off x="5735284" y="2502531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7" y="653700"/>
            <a:ext cx="16886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文子有文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72645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 err="1">
                <a:solidFill>
                  <a:srgbClr val="FFFED8">
                    <a:alpha val="22000"/>
                  </a:srgbClr>
                </a:solidFill>
              </a:rPr>
              <a:t>wenziyouwen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4" y="1227011"/>
            <a:ext cx="39416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微软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&amp;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艾迪鹅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认证模板设计师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5" y="1611031"/>
            <a:ext cx="32124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51PPT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「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界达人」</a:t>
            </a: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/>
          <p:nvPr/>
        </p:nvSpPr>
        <p:spPr>
          <a:xfrm>
            <a:off x="5918615" y="1995051"/>
            <a:ext cx="2735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高端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定制设计师</a:t>
            </a:r>
          </a:p>
        </p:txBody>
      </p:sp>
      <p:sp>
        <p:nvSpPr>
          <p:cNvPr id="138" name="文本框 137">
            <a:extLst>
              <a:ext uri="{FF2B5EF4-FFF2-40B4-BE49-F238E27FC236}">
                <a16:creationId xmlns:a16="http://schemas.microsoft.com/office/drawing/2014/main" id="{DF45E014-75D1-AEF9-6125-F8A3752F427A}"/>
              </a:ext>
            </a:extLst>
          </p:cNvPr>
          <p:cNvSpPr txBox="1"/>
          <p:nvPr/>
        </p:nvSpPr>
        <p:spPr>
          <a:xfrm>
            <a:off x="5918615" y="2379071"/>
            <a:ext cx="2870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定制服务过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100+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企业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400" spc="100" dirty="0">
                <a:solidFill>
                  <a:srgbClr val="00FFFF"/>
                </a:solidFill>
                <a:latin typeface="+mj-ea"/>
                <a:ea typeface="+mj-ea"/>
              </a:rPr>
              <a:t>wenziyouwen1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23A5983D-83F3-0991-3B8E-0A972027998F}"/>
              </a:ext>
            </a:extLst>
          </p:cNvPr>
          <p:cNvSpPr/>
          <p:nvPr/>
        </p:nvSpPr>
        <p:spPr>
          <a:xfrm>
            <a:off x="695325" y="5110052"/>
            <a:ext cx="3938899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文子有文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AAAAC2A5-B296-8A41-E8C7-3C9ED554D3B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07" y="46105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254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0764E"/>
            </a:gs>
            <a:gs pos="99000">
              <a:srgbClr val="F39469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" name="任意形状 454">
            <a:extLst>
              <a:ext uri="{FF2B5EF4-FFF2-40B4-BE49-F238E27FC236}">
                <a16:creationId xmlns:a16="http://schemas.microsoft.com/office/drawing/2014/main" id="{3BDD3B10-9BCF-2844-A0DC-46EE2E36E2E9}"/>
              </a:ext>
            </a:extLst>
          </p:cNvPr>
          <p:cNvSpPr/>
          <p:nvPr/>
        </p:nvSpPr>
        <p:spPr>
          <a:xfrm>
            <a:off x="1" y="0"/>
            <a:ext cx="1881395" cy="1822240"/>
          </a:xfrm>
          <a:custGeom>
            <a:avLst/>
            <a:gdLst>
              <a:gd name="connsiteX0" fmla="*/ 0 w 1881395"/>
              <a:gd name="connsiteY0" fmla="*/ 0 h 1822240"/>
              <a:gd name="connsiteX1" fmla="*/ 1716952 w 1881395"/>
              <a:gd name="connsiteY1" fmla="*/ 0 h 1822240"/>
              <a:gd name="connsiteX2" fmla="*/ 1785456 w 1881395"/>
              <a:gd name="connsiteY2" fmla="*/ 126210 h 1822240"/>
              <a:gd name="connsiteX3" fmla="*/ 1881395 w 1881395"/>
              <a:gd name="connsiteY3" fmla="*/ 601411 h 1822240"/>
              <a:gd name="connsiteX4" fmla="*/ 660566 w 1881395"/>
              <a:gd name="connsiteY4" fmla="*/ 1822240 h 1822240"/>
              <a:gd name="connsiteX5" fmla="*/ 78647 w 1881395"/>
              <a:gd name="connsiteY5" fmla="*/ 1674893 h 1822240"/>
              <a:gd name="connsiteX6" fmla="*/ 0 w 1881395"/>
              <a:gd name="connsiteY6" fmla="*/ 1627114 h 1822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81395" h="1822240">
                <a:moveTo>
                  <a:pt x="0" y="0"/>
                </a:moveTo>
                <a:lnTo>
                  <a:pt x="1716952" y="0"/>
                </a:lnTo>
                <a:lnTo>
                  <a:pt x="1785456" y="126210"/>
                </a:lnTo>
                <a:cubicBezTo>
                  <a:pt x="1847234" y="272267"/>
                  <a:pt x="1881395" y="432850"/>
                  <a:pt x="1881395" y="601411"/>
                </a:cubicBezTo>
                <a:cubicBezTo>
                  <a:pt x="1881395" y="1275656"/>
                  <a:pt x="1334811" y="1822240"/>
                  <a:pt x="660566" y="1822240"/>
                </a:cubicBezTo>
                <a:cubicBezTo>
                  <a:pt x="449865" y="1822240"/>
                  <a:pt x="251630" y="1768863"/>
                  <a:pt x="78647" y="1674893"/>
                </a:cubicBezTo>
                <a:lnTo>
                  <a:pt x="0" y="1627114"/>
                </a:lnTo>
                <a:close/>
              </a:path>
            </a:pathLst>
          </a:custGeom>
          <a:solidFill>
            <a:srgbClr val="F2895E">
              <a:alpha val="6131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456" name="任意形状 455">
            <a:extLst>
              <a:ext uri="{FF2B5EF4-FFF2-40B4-BE49-F238E27FC236}">
                <a16:creationId xmlns:a16="http://schemas.microsoft.com/office/drawing/2014/main" id="{26A172A4-A6AC-AA42-BB75-47E3EE9791A5}"/>
              </a:ext>
            </a:extLst>
          </p:cNvPr>
          <p:cNvSpPr/>
          <p:nvPr/>
        </p:nvSpPr>
        <p:spPr>
          <a:xfrm>
            <a:off x="0" y="5500124"/>
            <a:ext cx="1361051" cy="1357876"/>
          </a:xfrm>
          <a:custGeom>
            <a:avLst/>
            <a:gdLst>
              <a:gd name="connsiteX0" fmla="*/ 300038 w 1361051"/>
              <a:gd name="connsiteY0" fmla="*/ 0 h 1357876"/>
              <a:gd name="connsiteX1" fmla="*/ 1361051 w 1361051"/>
              <a:gd name="connsiteY1" fmla="*/ 1061014 h 1357876"/>
              <a:gd name="connsiteX2" fmla="*/ 1339495 w 1361051"/>
              <a:gd name="connsiteY2" fmla="*/ 1274845 h 1357876"/>
              <a:gd name="connsiteX3" fmla="*/ 1313721 w 1361051"/>
              <a:gd name="connsiteY3" fmla="*/ 1357876 h 1357876"/>
              <a:gd name="connsiteX4" fmla="*/ 1050117 w 1361051"/>
              <a:gd name="connsiteY4" fmla="*/ 1357876 h 1357876"/>
              <a:gd name="connsiteX5" fmla="*/ 1091714 w 1361051"/>
              <a:gd name="connsiteY5" fmla="*/ 1223872 h 1357876"/>
              <a:gd name="connsiteX6" fmla="*/ 1108132 w 1361051"/>
              <a:gd name="connsiteY6" fmla="*/ 1061013 h 1357876"/>
              <a:gd name="connsiteX7" fmla="*/ 300037 w 1361051"/>
              <a:gd name="connsiteY7" fmla="*/ 252919 h 1357876"/>
              <a:gd name="connsiteX8" fmla="*/ 59735 w 1361051"/>
              <a:gd name="connsiteY8" fmla="*/ 289249 h 1357876"/>
              <a:gd name="connsiteX9" fmla="*/ 0 w 1361051"/>
              <a:gd name="connsiteY9" fmla="*/ 311112 h 1357876"/>
              <a:gd name="connsiteX10" fmla="*/ 0 w 1361051"/>
              <a:gd name="connsiteY10" fmla="*/ 43722 h 1357876"/>
              <a:gd name="connsiteX11" fmla="*/ 86206 w 1361051"/>
              <a:gd name="connsiteY11" fmla="*/ 21556 h 1357876"/>
              <a:gd name="connsiteX12" fmla="*/ 300038 w 1361051"/>
              <a:gd name="connsiteY12" fmla="*/ 0 h 1357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61051" h="1357876">
                <a:moveTo>
                  <a:pt x="300038" y="0"/>
                </a:moveTo>
                <a:cubicBezTo>
                  <a:pt x="886019" y="0"/>
                  <a:pt x="1361051" y="475032"/>
                  <a:pt x="1361051" y="1061014"/>
                </a:cubicBezTo>
                <a:cubicBezTo>
                  <a:pt x="1361051" y="1134261"/>
                  <a:pt x="1353629" y="1205775"/>
                  <a:pt x="1339495" y="1274845"/>
                </a:cubicBezTo>
                <a:lnTo>
                  <a:pt x="1313721" y="1357876"/>
                </a:lnTo>
                <a:lnTo>
                  <a:pt x="1050117" y="1357876"/>
                </a:lnTo>
                <a:lnTo>
                  <a:pt x="1091714" y="1223872"/>
                </a:lnTo>
                <a:cubicBezTo>
                  <a:pt x="1102479" y="1171267"/>
                  <a:pt x="1108132" y="1116800"/>
                  <a:pt x="1108132" y="1061013"/>
                </a:cubicBezTo>
                <a:cubicBezTo>
                  <a:pt x="1108132" y="614715"/>
                  <a:pt x="746336" y="252919"/>
                  <a:pt x="300037" y="252919"/>
                </a:cubicBezTo>
                <a:cubicBezTo>
                  <a:pt x="216356" y="252919"/>
                  <a:pt x="135646" y="265638"/>
                  <a:pt x="59735" y="289249"/>
                </a:cubicBezTo>
                <a:lnTo>
                  <a:pt x="0" y="311112"/>
                </a:lnTo>
                <a:lnTo>
                  <a:pt x="0" y="43722"/>
                </a:lnTo>
                <a:lnTo>
                  <a:pt x="86206" y="21556"/>
                </a:lnTo>
                <a:cubicBezTo>
                  <a:pt x="155276" y="7423"/>
                  <a:pt x="226790" y="0"/>
                  <a:pt x="300038" y="0"/>
                </a:cubicBezTo>
                <a:close/>
              </a:path>
            </a:pathLst>
          </a:custGeom>
          <a:solidFill>
            <a:srgbClr val="F289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10" name="圆角矩形 9">
            <a:extLst>
              <a:ext uri="{FF2B5EF4-FFF2-40B4-BE49-F238E27FC236}">
                <a16:creationId xmlns:a16="http://schemas.microsoft.com/office/drawing/2014/main" id="{C71197E9-F5DD-B446-BF0B-6A2CAB93B176}"/>
              </a:ext>
            </a:extLst>
          </p:cNvPr>
          <p:cNvSpPr/>
          <p:nvPr/>
        </p:nvSpPr>
        <p:spPr>
          <a:xfrm>
            <a:off x="529389" y="296863"/>
            <a:ext cx="11141243" cy="6264275"/>
          </a:xfrm>
          <a:prstGeom prst="roundRect">
            <a:avLst>
              <a:gd name="adj" fmla="val 366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14" name="任意形状 13">
            <a:extLst>
              <a:ext uri="{FF2B5EF4-FFF2-40B4-BE49-F238E27FC236}">
                <a16:creationId xmlns:a16="http://schemas.microsoft.com/office/drawing/2014/main" id="{238987CC-80CA-4F4D-8F50-16E4C69FBA32}"/>
              </a:ext>
            </a:extLst>
          </p:cNvPr>
          <p:cNvSpPr/>
          <p:nvPr/>
        </p:nvSpPr>
        <p:spPr>
          <a:xfrm>
            <a:off x="521368" y="5525670"/>
            <a:ext cx="831662" cy="1035467"/>
          </a:xfrm>
          <a:custGeom>
            <a:avLst/>
            <a:gdLst>
              <a:gd name="connsiteX0" fmla="*/ 0 w 831662"/>
              <a:gd name="connsiteY0" fmla="*/ 0 h 1035467"/>
              <a:gd name="connsiteX1" fmla="*/ 86162 w 831662"/>
              <a:gd name="connsiteY1" fmla="*/ 22154 h 1035467"/>
              <a:gd name="connsiteX2" fmla="*/ 831662 w 831662"/>
              <a:gd name="connsiteY2" fmla="*/ 1035467 h 1035467"/>
              <a:gd name="connsiteX3" fmla="*/ 831662 w 831662"/>
              <a:gd name="connsiteY3" fmla="*/ 1035467 h 1035467"/>
              <a:gd name="connsiteX4" fmla="*/ 578743 w 831662"/>
              <a:gd name="connsiteY4" fmla="*/ 1035467 h 1035467"/>
              <a:gd name="connsiteX5" fmla="*/ 578743 w 831662"/>
              <a:gd name="connsiteY5" fmla="*/ 1035466 h 1035467"/>
              <a:gd name="connsiteX6" fmla="*/ 10951 w 831662"/>
              <a:gd name="connsiteY6" fmla="*/ 263702 h 1035467"/>
              <a:gd name="connsiteX7" fmla="*/ 0 w 831662"/>
              <a:gd name="connsiteY7" fmla="*/ 260886 h 1035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1662" h="1035467">
                <a:moveTo>
                  <a:pt x="0" y="0"/>
                </a:moveTo>
                <a:lnTo>
                  <a:pt x="86162" y="22154"/>
                </a:lnTo>
                <a:cubicBezTo>
                  <a:pt x="518067" y="156491"/>
                  <a:pt x="831662" y="559357"/>
                  <a:pt x="831662" y="1035467"/>
                </a:cubicBezTo>
                <a:lnTo>
                  <a:pt x="831662" y="1035467"/>
                </a:lnTo>
                <a:lnTo>
                  <a:pt x="578743" y="1035467"/>
                </a:lnTo>
                <a:lnTo>
                  <a:pt x="578743" y="1035466"/>
                </a:lnTo>
                <a:cubicBezTo>
                  <a:pt x="578743" y="672849"/>
                  <a:pt x="339901" y="366016"/>
                  <a:pt x="10951" y="263702"/>
                </a:cubicBezTo>
                <a:lnTo>
                  <a:pt x="0" y="260886"/>
                </a:lnTo>
                <a:close/>
              </a:path>
            </a:pathLst>
          </a:custGeom>
          <a:solidFill>
            <a:srgbClr val="F2895E">
              <a:alpha val="2376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A2919E6A-BD06-614E-A1EB-C13C4ADB08E6}"/>
              </a:ext>
            </a:extLst>
          </p:cNvPr>
          <p:cNvSpPr/>
          <p:nvPr/>
        </p:nvSpPr>
        <p:spPr>
          <a:xfrm>
            <a:off x="11226125" y="5934034"/>
            <a:ext cx="923966" cy="923966"/>
          </a:xfrm>
          <a:prstGeom prst="ellipse">
            <a:avLst/>
          </a:prstGeom>
          <a:solidFill>
            <a:srgbClr val="E973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F3E255F0-9273-CA45-9AA8-FB249C4AF5D2}"/>
              </a:ext>
            </a:extLst>
          </p:cNvPr>
          <p:cNvSpPr/>
          <p:nvPr/>
        </p:nvSpPr>
        <p:spPr>
          <a:xfrm>
            <a:off x="116387" y="57232"/>
            <a:ext cx="1088358" cy="1088358"/>
          </a:xfrm>
          <a:prstGeom prst="ellipse">
            <a:avLst/>
          </a:prstGeom>
          <a:solidFill>
            <a:srgbClr val="F2895E">
              <a:alpha val="6131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444" name="矩形 443">
            <a:extLst>
              <a:ext uri="{FF2B5EF4-FFF2-40B4-BE49-F238E27FC236}">
                <a16:creationId xmlns:a16="http://schemas.microsoft.com/office/drawing/2014/main" id="{47163742-EFED-2C44-B088-F84BFFDCF2B8}"/>
              </a:ext>
            </a:extLst>
          </p:cNvPr>
          <p:cNvSpPr/>
          <p:nvPr/>
        </p:nvSpPr>
        <p:spPr>
          <a:xfrm>
            <a:off x="5080338" y="587954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2D3236">
                    <a:alpha val="85000"/>
                  </a:srgbClr>
                </a:solidFill>
                <a:latin typeface="Source Han Serif CN Heavy" panose="02020400000000000000" pitchFamily="18" charset="-128"/>
                <a:ea typeface="Source Han Serif CN Heavy" panose="02020400000000000000" pitchFamily="18" charset="-128"/>
                <a:cs typeface="Poppins Light" panose="02000000000000000000" pitchFamily="2" charset="0"/>
              </a:rPr>
              <a:t>目录页面</a:t>
            </a:r>
            <a:endParaRPr lang="zh-CN" altLang="en-US" sz="3600" dirty="0">
              <a:solidFill>
                <a:srgbClr val="5EAD46">
                  <a:alpha val="85000"/>
                </a:srgbClr>
              </a:solidFill>
              <a:latin typeface="Source Han Serif CN Heavy" panose="02020400000000000000" pitchFamily="18" charset="-128"/>
              <a:ea typeface="Source Han Serif CN Heavy" panose="02020400000000000000" pitchFamily="18" charset="-128"/>
              <a:cs typeface="Poppins Light" panose="02000000000000000000" pitchFamily="2" charset="0"/>
            </a:endParaRPr>
          </a:p>
        </p:txBody>
      </p:sp>
      <p:sp>
        <p:nvSpPr>
          <p:cNvPr id="454" name="任意形状 453">
            <a:extLst>
              <a:ext uri="{FF2B5EF4-FFF2-40B4-BE49-F238E27FC236}">
                <a16:creationId xmlns:a16="http://schemas.microsoft.com/office/drawing/2014/main" id="{DC3730B6-E1A9-154F-9DDD-E18CAAC395A3}"/>
              </a:ext>
            </a:extLst>
          </p:cNvPr>
          <p:cNvSpPr/>
          <p:nvPr/>
        </p:nvSpPr>
        <p:spPr>
          <a:xfrm>
            <a:off x="10913047" y="291769"/>
            <a:ext cx="757585" cy="794973"/>
          </a:xfrm>
          <a:custGeom>
            <a:avLst/>
            <a:gdLst>
              <a:gd name="connsiteX0" fmla="*/ 2933 w 757585"/>
              <a:gd name="connsiteY0" fmla="*/ 0 h 794973"/>
              <a:gd name="connsiteX1" fmla="*/ 528125 w 757585"/>
              <a:gd name="connsiteY1" fmla="*/ 0 h 794973"/>
              <a:gd name="connsiteX2" fmla="*/ 757585 w 757585"/>
              <a:gd name="connsiteY2" fmla="*/ 229460 h 794973"/>
              <a:gd name="connsiteX3" fmla="*/ 757585 w 757585"/>
              <a:gd name="connsiteY3" fmla="*/ 794973 h 794973"/>
              <a:gd name="connsiteX4" fmla="*/ 687972 w 757585"/>
              <a:gd name="connsiteY4" fmla="*/ 791458 h 794973"/>
              <a:gd name="connsiteX5" fmla="*/ 0 w 757585"/>
              <a:gd name="connsiteY5" fmla="*/ 29090 h 794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7585" h="794973">
                <a:moveTo>
                  <a:pt x="2933" y="0"/>
                </a:moveTo>
                <a:lnTo>
                  <a:pt x="528125" y="0"/>
                </a:lnTo>
                <a:cubicBezTo>
                  <a:pt x="654852" y="0"/>
                  <a:pt x="757585" y="102733"/>
                  <a:pt x="757585" y="229460"/>
                </a:cubicBezTo>
                <a:lnTo>
                  <a:pt x="757585" y="794973"/>
                </a:lnTo>
                <a:lnTo>
                  <a:pt x="687972" y="791458"/>
                </a:lnTo>
                <a:cubicBezTo>
                  <a:pt x="301548" y="752214"/>
                  <a:pt x="0" y="425867"/>
                  <a:pt x="0" y="29090"/>
                </a:cubicBezTo>
                <a:close/>
              </a:path>
            </a:pathLst>
          </a:custGeom>
          <a:solidFill>
            <a:srgbClr val="E973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1A20343B-9D86-7E44-BC7F-7767A21A307D}"/>
              </a:ext>
            </a:extLst>
          </p:cNvPr>
          <p:cNvSpPr txBox="1"/>
          <p:nvPr/>
        </p:nvSpPr>
        <p:spPr>
          <a:xfrm>
            <a:off x="4654277" y="1201574"/>
            <a:ext cx="28834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pc="100" dirty="0">
                <a:solidFill>
                  <a:srgbClr val="FF0000"/>
                </a:solidFill>
                <a:latin typeface="Source Han Serif CN Light" panose="02020400000000000000" pitchFamily="18" charset="-128"/>
                <a:ea typeface="Source Han Serif CN Light" panose="02020400000000000000" pitchFamily="18" charset="-128"/>
                <a:cs typeface="Poppins Light" panose="02000000000000000000" pitchFamily="2" charset="0"/>
              </a:rPr>
              <a:t>CON</a:t>
            </a:r>
            <a:r>
              <a:rPr lang="en-US" altLang="zh-CN" spc="100" dirty="0">
                <a:solidFill>
                  <a:schemeClr val="tx1">
                    <a:lumMod val="65000"/>
                    <a:lumOff val="35000"/>
                    <a:alpha val="80000"/>
                  </a:schemeClr>
                </a:solidFill>
                <a:latin typeface="Source Han Serif CN Light" panose="02020400000000000000" pitchFamily="18" charset="-128"/>
                <a:ea typeface="Source Han Serif CN Light" panose="02020400000000000000" pitchFamily="18" charset="-128"/>
                <a:cs typeface="Poppins Light" panose="02000000000000000000" pitchFamily="2" charset="0"/>
              </a:rPr>
              <a:t>TENS</a:t>
            </a:r>
            <a:r>
              <a:rPr lang="zh-CN" altLang="en-US" spc="100" dirty="0">
                <a:solidFill>
                  <a:schemeClr val="tx1">
                    <a:lumMod val="65000"/>
                    <a:lumOff val="35000"/>
                    <a:alpha val="80000"/>
                  </a:schemeClr>
                </a:solidFill>
                <a:latin typeface="Source Han Serif CN Light" panose="02020400000000000000" pitchFamily="18" charset="-128"/>
                <a:ea typeface="Source Han Serif CN Light" panose="02020400000000000000" pitchFamily="18" charset="-128"/>
                <a:cs typeface="Poppins Light" panose="02000000000000000000" pitchFamily="2" charset="0"/>
              </a:rPr>
              <a:t> </a:t>
            </a:r>
            <a:r>
              <a:rPr lang="en-US" altLang="zh-CN" spc="100" dirty="0">
                <a:solidFill>
                  <a:schemeClr val="tx1">
                    <a:lumMod val="65000"/>
                    <a:lumOff val="35000"/>
                    <a:alpha val="80000"/>
                  </a:schemeClr>
                </a:solidFill>
                <a:latin typeface="Source Han Serif CN Light" panose="02020400000000000000" pitchFamily="18" charset="-128"/>
                <a:ea typeface="Source Han Serif CN Light" panose="02020400000000000000" pitchFamily="18" charset="-128"/>
                <a:cs typeface="Poppins Light" panose="02000000000000000000" pitchFamily="2" charset="0"/>
              </a:rPr>
              <a:t>PAGE</a:t>
            </a:r>
            <a:endParaRPr lang="zh-CN" altLang="en-US" spc="100" dirty="0">
              <a:solidFill>
                <a:schemeClr val="tx1">
                  <a:lumMod val="65000"/>
                  <a:lumOff val="35000"/>
                  <a:alpha val="80000"/>
                </a:schemeClr>
              </a:solidFill>
              <a:latin typeface="Source Han Serif CN Light" panose="02020400000000000000" pitchFamily="18" charset="-128"/>
              <a:ea typeface="Source Han Serif CN Light" panose="02020400000000000000" pitchFamily="18" charset="-128"/>
              <a:cs typeface="Poppins Light" panose="02000000000000000000" pitchFamily="2" charset="0"/>
            </a:endParaRPr>
          </a:p>
        </p:txBody>
      </p:sp>
      <p:sp>
        <p:nvSpPr>
          <p:cNvPr id="68" name="矩形 67">
            <a:extLst>
              <a:ext uri="{FF2B5EF4-FFF2-40B4-BE49-F238E27FC236}">
                <a16:creationId xmlns:a16="http://schemas.microsoft.com/office/drawing/2014/main" id="{35F218CC-5714-F74E-B9F0-D3AA03FC9085}"/>
              </a:ext>
            </a:extLst>
          </p:cNvPr>
          <p:cNvSpPr/>
          <p:nvPr/>
        </p:nvSpPr>
        <p:spPr>
          <a:xfrm>
            <a:off x="1360004" y="5901348"/>
            <a:ext cx="9471992" cy="4352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>
                <a:solidFill>
                  <a:srgbClr val="E9734C"/>
                </a:solidFill>
                <a:latin typeface="Source Han Serif CN Light" panose="02020400000000000000" pitchFamily="18" charset="-128"/>
                <a:ea typeface="QIJIFALLBACK" panose="02000509000000000000" pitchFamily="49" charset="-120"/>
                <a:cs typeface="Poppins Light" panose="02000000000000000000" pitchFamily="2" charset="0"/>
              </a:rPr>
              <a:t>Lorem ipsum </a:t>
            </a:r>
            <a:r>
              <a:rPr lang="en-US" altLang="zh-CN" sz="1100" dirty="0">
                <a:solidFill>
                  <a:schemeClr val="tx1">
                    <a:alpha val="60000"/>
                  </a:schemeClr>
                </a:solidFill>
                <a:latin typeface="Source Han Serif CN Light" panose="02020400000000000000" pitchFamily="18" charset="-128"/>
                <a:ea typeface="QIJIFALLBACK" panose="02000509000000000000" pitchFamily="49" charset="-120"/>
                <a:cs typeface="Poppins Light" panose="02000000000000000000" pitchFamily="2" charset="0"/>
              </a:rPr>
              <a:t>dolor sit amet, consectetuer adipiscing elit. Maecenas porttitor congue massa. Fusce posuere, magna sed pulvinar ultricies, purus lectus malesuada libero, sit amet commodo magna eros </a:t>
            </a:r>
            <a:r>
              <a:rPr lang="en-US" altLang="zh-CN" sz="1100" dirty="0">
                <a:solidFill>
                  <a:srgbClr val="E9734C"/>
                </a:solidFill>
                <a:latin typeface="Source Han Serif CN Light" panose="02020400000000000000" pitchFamily="18" charset="-128"/>
                <a:ea typeface="QIJIFALLBACK" panose="02000509000000000000" pitchFamily="49" charset="-120"/>
                <a:cs typeface="Poppins Light" panose="02000000000000000000" pitchFamily="2" charset="0"/>
              </a:rPr>
              <a:t>quis </a:t>
            </a:r>
            <a:r>
              <a:rPr lang="en-US" altLang="zh-CN" sz="1100" dirty="0" err="1">
                <a:solidFill>
                  <a:srgbClr val="E9734C"/>
                </a:solidFill>
                <a:latin typeface="Source Han Serif CN Light" panose="02020400000000000000" pitchFamily="18" charset="-128"/>
                <a:ea typeface="QIJIFALLBACK" panose="02000509000000000000" pitchFamily="49" charset="-120"/>
                <a:cs typeface="Poppins Light" panose="02000000000000000000" pitchFamily="2" charset="0"/>
              </a:rPr>
              <a:t>urna</a:t>
            </a:r>
            <a:r>
              <a:rPr lang="en-US" altLang="zh-CN" sz="1100" dirty="0">
                <a:solidFill>
                  <a:srgbClr val="E9734C"/>
                </a:solidFill>
                <a:latin typeface="Source Han Serif CN Light" panose="02020400000000000000" pitchFamily="18" charset="-128"/>
                <a:ea typeface="QIJIFALLBACK" panose="02000509000000000000" pitchFamily="49" charset="-120"/>
                <a:cs typeface="Poppins Light" panose="02000000000000000000" pitchFamily="2" charset="0"/>
              </a:rPr>
              <a:t>.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69C82899-397D-0B4E-BA4A-75FBFAE79D6D}"/>
              </a:ext>
            </a:extLst>
          </p:cNvPr>
          <p:cNvGrpSpPr/>
          <p:nvPr/>
        </p:nvGrpSpPr>
        <p:grpSpPr>
          <a:xfrm>
            <a:off x="6004833" y="3921816"/>
            <a:ext cx="2340486" cy="823969"/>
            <a:chOff x="6239268" y="3921816"/>
            <a:chExt cx="2340486" cy="823969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87F7890F-78D8-534D-8B56-E03C5C8C7BFE}"/>
                </a:ext>
              </a:extLst>
            </p:cNvPr>
            <p:cNvSpPr txBox="1"/>
            <p:nvPr/>
          </p:nvSpPr>
          <p:spPr>
            <a:xfrm>
              <a:off x="6578825" y="3921816"/>
              <a:ext cx="166137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spc="100" dirty="0">
                  <a:solidFill>
                    <a:srgbClr val="413C41"/>
                  </a:solidFill>
                  <a:latin typeface="Source Han Serif CN SemiBold" panose="02020400000000000000" pitchFamily="18" charset="-128"/>
                  <a:ea typeface="Source Han Serif CN SemiBold" panose="02020400000000000000" pitchFamily="18" charset="-128"/>
                </a:rPr>
                <a:t>教学</a:t>
              </a:r>
              <a:r>
                <a:rPr lang="zh-CN" altLang="en-US" sz="2400" b="1" spc="100" dirty="0">
                  <a:solidFill>
                    <a:srgbClr val="FF0000"/>
                  </a:solidFill>
                  <a:latin typeface="Source Han Serif CN SemiBold" panose="02020400000000000000" pitchFamily="18" charset="-128"/>
                  <a:ea typeface="Source Han Serif CN SemiBold" panose="02020400000000000000" pitchFamily="18" charset="-128"/>
                </a:rPr>
                <a:t>过程</a:t>
              </a:r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3812228E-75C1-7847-ABA6-3ECEDE92EC02}"/>
                </a:ext>
              </a:extLst>
            </p:cNvPr>
            <p:cNvSpPr/>
            <p:nvPr/>
          </p:nvSpPr>
          <p:spPr>
            <a:xfrm>
              <a:off x="6239268" y="4438008"/>
              <a:ext cx="2340486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spc="100" dirty="0">
                  <a:solidFill>
                    <a:srgbClr val="413C41">
                      <a:alpha val="85000"/>
                    </a:srgbClr>
                  </a:solidFill>
                  <a:latin typeface="Source Han Serif CN Light" panose="02020400000000000000" pitchFamily="18" charset="-128"/>
                  <a:ea typeface="Source Han Serif CN Light" panose="02020400000000000000" pitchFamily="18" charset="-128"/>
                </a:rPr>
                <a:t>TEACHING PROCESS</a:t>
              </a:r>
              <a:endParaRPr lang="en-US" altLang="zh-CN" sz="1400" spc="100" dirty="0">
                <a:solidFill>
                  <a:srgbClr val="413C41">
                    <a:alpha val="85000"/>
                  </a:srgbClr>
                </a:solidFill>
                <a:effectLst/>
                <a:latin typeface="Source Han Serif CN Light" panose="02020400000000000000" pitchFamily="18" charset="-128"/>
                <a:ea typeface="Source Han Serif CN Light" panose="02020400000000000000" pitchFamily="18" charset="-128"/>
              </a:endParaRPr>
            </a:p>
          </p:txBody>
        </p:sp>
      </p:grpSp>
      <p:grpSp>
        <p:nvGrpSpPr>
          <p:cNvPr id="493" name="组合 492">
            <a:extLst>
              <a:ext uri="{FF2B5EF4-FFF2-40B4-BE49-F238E27FC236}">
                <a16:creationId xmlns:a16="http://schemas.microsoft.com/office/drawing/2014/main" id="{A0966719-017D-174D-9734-9293D4EAA1FB}"/>
              </a:ext>
            </a:extLst>
          </p:cNvPr>
          <p:cNvGrpSpPr/>
          <p:nvPr/>
        </p:nvGrpSpPr>
        <p:grpSpPr>
          <a:xfrm>
            <a:off x="6596932" y="2439166"/>
            <a:ext cx="1156289" cy="1156289"/>
            <a:chOff x="6685142" y="2501912"/>
            <a:chExt cx="1156289" cy="1156289"/>
          </a:xfrm>
        </p:grpSpPr>
        <p:sp>
          <p:nvSpPr>
            <p:cNvPr id="57" name="椭圆 56">
              <a:extLst>
                <a:ext uri="{FF2B5EF4-FFF2-40B4-BE49-F238E27FC236}">
                  <a16:creationId xmlns:a16="http://schemas.microsoft.com/office/drawing/2014/main" id="{E9B9A6E5-6DF7-8E4E-BB80-C3CB0B6267F9}"/>
                </a:ext>
              </a:extLst>
            </p:cNvPr>
            <p:cNvSpPr/>
            <p:nvPr/>
          </p:nvSpPr>
          <p:spPr>
            <a:xfrm>
              <a:off x="6685142" y="2501912"/>
              <a:ext cx="1156289" cy="1156289"/>
            </a:xfrm>
            <a:prstGeom prst="ellipse">
              <a:avLst/>
            </a:prstGeom>
            <a:noFill/>
            <a:ln>
              <a:solidFill>
                <a:srgbClr val="E9734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grpSp>
          <p:nvGrpSpPr>
            <p:cNvPr id="485" name="组合 484">
              <a:extLst>
                <a:ext uri="{FF2B5EF4-FFF2-40B4-BE49-F238E27FC236}">
                  <a16:creationId xmlns:a16="http://schemas.microsoft.com/office/drawing/2014/main" id="{9C2A11FD-4F42-0845-B29B-6FDE251A04E2}"/>
                </a:ext>
              </a:extLst>
            </p:cNvPr>
            <p:cNvGrpSpPr/>
            <p:nvPr/>
          </p:nvGrpSpPr>
          <p:grpSpPr>
            <a:xfrm>
              <a:off x="7085181" y="2937572"/>
              <a:ext cx="356211" cy="284969"/>
              <a:chOff x="2994632" y="961972"/>
              <a:chExt cx="512993" cy="410395"/>
            </a:xfrm>
          </p:grpSpPr>
          <p:sp>
            <p:nvSpPr>
              <p:cNvPr id="479" name="图形 11">
                <a:extLst>
                  <a:ext uri="{FF2B5EF4-FFF2-40B4-BE49-F238E27FC236}">
                    <a16:creationId xmlns:a16="http://schemas.microsoft.com/office/drawing/2014/main" id="{2C4C7953-BA0B-9E48-9D6D-783A6BEE8698}"/>
                  </a:ext>
                </a:extLst>
              </p:cNvPr>
              <p:cNvSpPr/>
              <p:nvPr/>
            </p:nvSpPr>
            <p:spPr>
              <a:xfrm>
                <a:off x="2994632" y="1115870"/>
                <a:ext cx="102598" cy="102598"/>
              </a:xfrm>
              <a:custGeom>
                <a:avLst/>
                <a:gdLst>
                  <a:gd name="connsiteX0" fmla="*/ 51299 w 102598"/>
                  <a:gd name="connsiteY0" fmla="*/ 102599 h 102598"/>
                  <a:gd name="connsiteX1" fmla="*/ 102599 w 102598"/>
                  <a:gd name="connsiteY1" fmla="*/ 51299 h 102598"/>
                  <a:gd name="connsiteX2" fmla="*/ 51299 w 102598"/>
                  <a:gd name="connsiteY2" fmla="*/ 0 h 102598"/>
                  <a:gd name="connsiteX3" fmla="*/ 0 w 102598"/>
                  <a:gd name="connsiteY3" fmla="*/ 51299 h 102598"/>
                  <a:gd name="connsiteX4" fmla="*/ 51299 w 102598"/>
                  <a:gd name="connsiteY4" fmla="*/ 102599 h 102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598" h="102598">
                    <a:moveTo>
                      <a:pt x="51299" y="102599"/>
                    </a:moveTo>
                    <a:cubicBezTo>
                      <a:pt x="79631" y="102599"/>
                      <a:pt x="102599" y="79631"/>
                      <a:pt x="102599" y="51299"/>
                    </a:cubicBezTo>
                    <a:cubicBezTo>
                      <a:pt x="102599" y="22968"/>
                      <a:pt x="79631" y="0"/>
                      <a:pt x="51299" y="0"/>
                    </a:cubicBezTo>
                    <a:cubicBezTo>
                      <a:pt x="22967" y="0"/>
                      <a:pt x="0" y="22968"/>
                      <a:pt x="0" y="51299"/>
                    </a:cubicBezTo>
                    <a:cubicBezTo>
                      <a:pt x="0" y="79631"/>
                      <a:pt x="22967" y="102599"/>
                      <a:pt x="51299" y="102599"/>
                    </a:cubicBezTo>
                    <a:close/>
                  </a:path>
                </a:pathLst>
              </a:custGeom>
              <a:noFill/>
              <a:ln w="38100" cap="flat">
                <a:solidFill>
                  <a:srgbClr val="E9734C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480" name="图形 11">
                <a:extLst>
                  <a:ext uri="{FF2B5EF4-FFF2-40B4-BE49-F238E27FC236}">
                    <a16:creationId xmlns:a16="http://schemas.microsoft.com/office/drawing/2014/main" id="{2C4C7953-BA0B-9E48-9D6D-783A6BEE8698}"/>
                  </a:ext>
                </a:extLst>
              </p:cNvPr>
              <p:cNvSpPr/>
              <p:nvPr/>
            </p:nvSpPr>
            <p:spPr>
              <a:xfrm>
                <a:off x="3020282" y="961972"/>
                <a:ext cx="51299" cy="51299"/>
              </a:xfrm>
              <a:custGeom>
                <a:avLst/>
                <a:gdLst>
                  <a:gd name="connsiteX0" fmla="*/ 25650 w 51299"/>
                  <a:gd name="connsiteY0" fmla="*/ 51299 h 51299"/>
                  <a:gd name="connsiteX1" fmla="*/ 51299 w 51299"/>
                  <a:gd name="connsiteY1" fmla="*/ 25650 h 51299"/>
                  <a:gd name="connsiteX2" fmla="*/ 25650 w 51299"/>
                  <a:gd name="connsiteY2" fmla="*/ 0 h 51299"/>
                  <a:gd name="connsiteX3" fmla="*/ 0 w 51299"/>
                  <a:gd name="connsiteY3" fmla="*/ 25650 h 51299"/>
                  <a:gd name="connsiteX4" fmla="*/ 25650 w 51299"/>
                  <a:gd name="connsiteY4" fmla="*/ 51299 h 51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299" h="51299">
                    <a:moveTo>
                      <a:pt x="25650" y="51299"/>
                    </a:moveTo>
                    <a:cubicBezTo>
                      <a:pt x="39816" y="51299"/>
                      <a:pt x="51299" y="39816"/>
                      <a:pt x="51299" y="25650"/>
                    </a:cubicBezTo>
                    <a:cubicBezTo>
                      <a:pt x="51299" y="11484"/>
                      <a:pt x="39816" y="0"/>
                      <a:pt x="25650" y="0"/>
                    </a:cubicBezTo>
                    <a:cubicBezTo>
                      <a:pt x="11484" y="0"/>
                      <a:pt x="0" y="11484"/>
                      <a:pt x="0" y="25650"/>
                    </a:cubicBezTo>
                    <a:cubicBezTo>
                      <a:pt x="0" y="39816"/>
                      <a:pt x="11484" y="51299"/>
                      <a:pt x="25650" y="51299"/>
                    </a:cubicBezTo>
                    <a:close/>
                  </a:path>
                </a:pathLst>
              </a:custGeom>
              <a:noFill/>
              <a:ln w="38100" cap="flat">
                <a:solidFill>
                  <a:srgbClr val="E9734C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481" name="图形 11">
                <a:extLst>
                  <a:ext uri="{FF2B5EF4-FFF2-40B4-BE49-F238E27FC236}">
                    <a16:creationId xmlns:a16="http://schemas.microsoft.com/office/drawing/2014/main" id="{2C4C7953-BA0B-9E48-9D6D-783A6BEE8698}"/>
                  </a:ext>
                </a:extLst>
              </p:cNvPr>
              <p:cNvSpPr/>
              <p:nvPr/>
            </p:nvSpPr>
            <p:spPr>
              <a:xfrm>
                <a:off x="3020282" y="1321068"/>
                <a:ext cx="51299" cy="51299"/>
              </a:xfrm>
              <a:custGeom>
                <a:avLst/>
                <a:gdLst>
                  <a:gd name="connsiteX0" fmla="*/ 25650 w 51299"/>
                  <a:gd name="connsiteY0" fmla="*/ 51299 h 51299"/>
                  <a:gd name="connsiteX1" fmla="*/ 51299 w 51299"/>
                  <a:gd name="connsiteY1" fmla="*/ 25650 h 51299"/>
                  <a:gd name="connsiteX2" fmla="*/ 25650 w 51299"/>
                  <a:gd name="connsiteY2" fmla="*/ 0 h 51299"/>
                  <a:gd name="connsiteX3" fmla="*/ 0 w 51299"/>
                  <a:gd name="connsiteY3" fmla="*/ 25650 h 51299"/>
                  <a:gd name="connsiteX4" fmla="*/ 25650 w 51299"/>
                  <a:gd name="connsiteY4" fmla="*/ 51299 h 51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299" h="51299">
                    <a:moveTo>
                      <a:pt x="25650" y="51299"/>
                    </a:moveTo>
                    <a:cubicBezTo>
                      <a:pt x="39816" y="51299"/>
                      <a:pt x="51299" y="39816"/>
                      <a:pt x="51299" y="25650"/>
                    </a:cubicBezTo>
                    <a:cubicBezTo>
                      <a:pt x="51299" y="11483"/>
                      <a:pt x="39816" y="0"/>
                      <a:pt x="25650" y="0"/>
                    </a:cubicBezTo>
                    <a:cubicBezTo>
                      <a:pt x="11484" y="0"/>
                      <a:pt x="0" y="11483"/>
                      <a:pt x="0" y="25650"/>
                    </a:cubicBezTo>
                    <a:cubicBezTo>
                      <a:pt x="0" y="39816"/>
                      <a:pt x="11484" y="51299"/>
                      <a:pt x="25650" y="51299"/>
                    </a:cubicBezTo>
                    <a:close/>
                  </a:path>
                </a:pathLst>
              </a:custGeom>
              <a:noFill/>
              <a:ln w="38100" cap="flat">
                <a:solidFill>
                  <a:srgbClr val="E9734C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482" name="图形 11">
                <a:extLst>
                  <a:ext uri="{FF2B5EF4-FFF2-40B4-BE49-F238E27FC236}">
                    <a16:creationId xmlns:a16="http://schemas.microsoft.com/office/drawing/2014/main" id="{2C4C7953-BA0B-9E48-9D6D-783A6BEE8698}"/>
                  </a:ext>
                </a:extLst>
              </p:cNvPr>
              <p:cNvSpPr/>
              <p:nvPr/>
            </p:nvSpPr>
            <p:spPr>
              <a:xfrm>
                <a:off x="3199829" y="1167170"/>
                <a:ext cx="307796" cy="12824"/>
              </a:xfrm>
              <a:custGeom>
                <a:avLst/>
                <a:gdLst>
                  <a:gd name="connsiteX0" fmla="*/ 0 w 307796"/>
                  <a:gd name="connsiteY0" fmla="*/ 0 h 12824"/>
                  <a:gd name="connsiteX1" fmla="*/ 307796 w 307796"/>
                  <a:gd name="connsiteY1" fmla="*/ 0 h 12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07796" h="12824">
                    <a:moveTo>
                      <a:pt x="0" y="0"/>
                    </a:moveTo>
                    <a:lnTo>
                      <a:pt x="307796" y="0"/>
                    </a:lnTo>
                  </a:path>
                </a:pathLst>
              </a:custGeom>
              <a:noFill/>
              <a:ln w="38100" cap="rnd">
                <a:solidFill>
                  <a:srgbClr val="E9734C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483" name="图形 11">
                <a:extLst>
                  <a:ext uri="{FF2B5EF4-FFF2-40B4-BE49-F238E27FC236}">
                    <a16:creationId xmlns:a16="http://schemas.microsoft.com/office/drawing/2014/main" id="{2C4C7953-BA0B-9E48-9D6D-783A6BEE8698}"/>
                  </a:ext>
                </a:extLst>
              </p:cNvPr>
              <p:cNvSpPr/>
              <p:nvPr/>
            </p:nvSpPr>
            <p:spPr>
              <a:xfrm>
                <a:off x="3199829" y="1346717"/>
                <a:ext cx="307796" cy="12824"/>
              </a:xfrm>
              <a:custGeom>
                <a:avLst/>
                <a:gdLst>
                  <a:gd name="connsiteX0" fmla="*/ 0 w 307796"/>
                  <a:gd name="connsiteY0" fmla="*/ 0 h 12824"/>
                  <a:gd name="connsiteX1" fmla="*/ 307796 w 307796"/>
                  <a:gd name="connsiteY1" fmla="*/ 0 h 12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07796" h="12824">
                    <a:moveTo>
                      <a:pt x="0" y="0"/>
                    </a:moveTo>
                    <a:lnTo>
                      <a:pt x="307796" y="0"/>
                    </a:lnTo>
                  </a:path>
                </a:pathLst>
              </a:custGeom>
              <a:noFill/>
              <a:ln w="38100" cap="rnd">
                <a:solidFill>
                  <a:srgbClr val="E9734C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484" name="图形 11">
                <a:extLst>
                  <a:ext uri="{FF2B5EF4-FFF2-40B4-BE49-F238E27FC236}">
                    <a16:creationId xmlns:a16="http://schemas.microsoft.com/office/drawing/2014/main" id="{2C4C7953-BA0B-9E48-9D6D-783A6BEE8698}"/>
                  </a:ext>
                </a:extLst>
              </p:cNvPr>
              <p:cNvSpPr/>
              <p:nvPr/>
            </p:nvSpPr>
            <p:spPr>
              <a:xfrm>
                <a:off x="3199829" y="987622"/>
                <a:ext cx="307796" cy="12824"/>
              </a:xfrm>
              <a:custGeom>
                <a:avLst/>
                <a:gdLst>
                  <a:gd name="connsiteX0" fmla="*/ 0 w 307796"/>
                  <a:gd name="connsiteY0" fmla="*/ 0 h 12824"/>
                  <a:gd name="connsiteX1" fmla="*/ 307796 w 307796"/>
                  <a:gd name="connsiteY1" fmla="*/ 0 h 12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07796" h="12824">
                    <a:moveTo>
                      <a:pt x="0" y="0"/>
                    </a:moveTo>
                    <a:lnTo>
                      <a:pt x="307796" y="0"/>
                    </a:lnTo>
                  </a:path>
                </a:pathLst>
              </a:custGeom>
              <a:noFill/>
              <a:ln w="38100" cap="rnd">
                <a:solidFill>
                  <a:srgbClr val="E9734C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</p:grp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55908E6A-0738-BC43-93B5-8E15519A0300}"/>
              </a:ext>
            </a:extLst>
          </p:cNvPr>
          <p:cNvGrpSpPr/>
          <p:nvPr/>
        </p:nvGrpSpPr>
        <p:grpSpPr>
          <a:xfrm>
            <a:off x="823886" y="3928116"/>
            <a:ext cx="2469627" cy="823969"/>
            <a:chOff x="872873" y="3928116"/>
            <a:chExt cx="2469627" cy="823969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B188BECB-C0C2-5B4D-ABEC-CB49B698300B}"/>
                </a:ext>
              </a:extLst>
            </p:cNvPr>
            <p:cNvSpPr txBox="1"/>
            <p:nvPr/>
          </p:nvSpPr>
          <p:spPr>
            <a:xfrm>
              <a:off x="1276188" y="3928116"/>
              <a:ext cx="166299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spc="100" dirty="0">
                  <a:solidFill>
                    <a:srgbClr val="413C41"/>
                  </a:solidFill>
                  <a:latin typeface="Source Han Serif CN SemiBold" panose="02020400000000000000" pitchFamily="18" charset="-128"/>
                  <a:ea typeface="Source Han Serif CN SemiBold" panose="02020400000000000000" pitchFamily="18" charset="-128"/>
                </a:rPr>
                <a:t>教学</a:t>
              </a:r>
              <a:r>
                <a:rPr lang="zh-CN" altLang="en-US" sz="2400" b="1" spc="100" dirty="0">
                  <a:solidFill>
                    <a:srgbClr val="FF0000"/>
                  </a:solidFill>
                  <a:latin typeface="Source Han Serif CN SemiBold" panose="02020400000000000000" pitchFamily="18" charset="-128"/>
                  <a:ea typeface="Source Han Serif CN SemiBold" panose="02020400000000000000" pitchFamily="18" charset="-128"/>
                </a:rPr>
                <a:t>分析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B7F0829B-E1A9-9543-BF36-30505F502FC8}"/>
                </a:ext>
              </a:extLst>
            </p:cNvPr>
            <p:cNvSpPr txBox="1"/>
            <p:nvPr/>
          </p:nvSpPr>
          <p:spPr>
            <a:xfrm>
              <a:off x="872873" y="4444308"/>
              <a:ext cx="246962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spc="100" dirty="0">
                  <a:solidFill>
                    <a:srgbClr val="413C41">
                      <a:alpha val="85000"/>
                    </a:srgbClr>
                  </a:solidFill>
                  <a:latin typeface="Source Han Serif CN Light" panose="02020400000000000000" pitchFamily="18" charset="-128"/>
                  <a:ea typeface="Source Han Serif CN Light" panose="02020400000000000000" pitchFamily="18" charset="-128"/>
                </a:rPr>
                <a:t>TEACHING</a:t>
              </a:r>
              <a:r>
                <a:rPr lang="zh-CN" altLang="en-US" sz="1400" spc="100" dirty="0">
                  <a:solidFill>
                    <a:srgbClr val="413C41">
                      <a:alpha val="85000"/>
                    </a:srgbClr>
                  </a:solidFill>
                  <a:latin typeface="Source Han Serif CN Light" panose="02020400000000000000" pitchFamily="18" charset="-128"/>
                  <a:ea typeface="Source Han Serif CN Light" panose="02020400000000000000" pitchFamily="18" charset="-128"/>
                </a:rPr>
                <a:t> </a:t>
              </a:r>
              <a:r>
                <a:rPr lang="en-US" altLang="zh-CN" sz="1400" spc="100" dirty="0">
                  <a:solidFill>
                    <a:srgbClr val="413C41">
                      <a:alpha val="85000"/>
                    </a:srgbClr>
                  </a:solidFill>
                  <a:latin typeface="Source Han Serif CN Light" panose="02020400000000000000" pitchFamily="18" charset="-128"/>
                  <a:ea typeface="Source Han Serif CN Light" panose="02020400000000000000" pitchFamily="18" charset="-128"/>
                </a:rPr>
                <a:t>ANALYSIS</a:t>
              </a:r>
              <a:endParaRPr lang="zh-CN" altLang="en-US" sz="1400" spc="100" dirty="0">
                <a:solidFill>
                  <a:srgbClr val="413C41">
                    <a:alpha val="85000"/>
                  </a:srgbClr>
                </a:solidFill>
                <a:latin typeface="Source Han Serif CN Light" panose="02020400000000000000" pitchFamily="18" charset="-128"/>
                <a:ea typeface="Source Han Serif CN Light" panose="02020400000000000000" pitchFamily="18" charset="-128"/>
              </a:endParaRPr>
            </a:p>
          </p:txBody>
        </p:sp>
      </p:grpSp>
      <p:grpSp>
        <p:nvGrpSpPr>
          <p:cNvPr id="489" name="组合 488">
            <a:extLst>
              <a:ext uri="{FF2B5EF4-FFF2-40B4-BE49-F238E27FC236}">
                <a16:creationId xmlns:a16="http://schemas.microsoft.com/office/drawing/2014/main" id="{6BD3A004-E6CB-BA42-BD42-906D9F2129BB}"/>
              </a:ext>
            </a:extLst>
          </p:cNvPr>
          <p:cNvGrpSpPr/>
          <p:nvPr/>
        </p:nvGrpSpPr>
        <p:grpSpPr>
          <a:xfrm>
            <a:off x="1480555" y="2439166"/>
            <a:ext cx="1156289" cy="1156289"/>
            <a:chOff x="1512860" y="2467589"/>
            <a:chExt cx="1156289" cy="1156289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3DBB061B-45B0-254D-AF37-56F004CCE8E9}"/>
                </a:ext>
              </a:extLst>
            </p:cNvPr>
            <p:cNvSpPr/>
            <p:nvPr/>
          </p:nvSpPr>
          <p:spPr>
            <a:xfrm>
              <a:off x="1512860" y="2467589"/>
              <a:ext cx="1156289" cy="1156289"/>
            </a:xfrm>
            <a:prstGeom prst="ellipse">
              <a:avLst/>
            </a:prstGeom>
            <a:noFill/>
            <a:ln>
              <a:solidFill>
                <a:srgbClr val="E9734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grpSp>
          <p:nvGrpSpPr>
            <p:cNvPr id="486" name="组合 485">
              <a:extLst>
                <a:ext uri="{FF2B5EF4-FFF2-40B4-BE49-F238E27FC236}">
                  <a16:creationId xmlns:a16="http://schemas.microsoft.com/office/drawing/2014/main" id="{BE50872B-121E-724D-B6F4-9803CEB00306}"/>
                </a:ext>
              </a:extLst>
            </p:cNvPr>
            <p:cNvGrpSpPr/>
            <p:nvPr/>
          </p:nvGrpSpPr>
          <p:grpSpPr>
            <a:xfrm>
              <a:off x="1877278" y="2832007"/>
              <a:ext cx="427453" cy="427453"/>
              <a:chOff x="4367315" y="1622893"/>
              <a:chExt cx="615592" cy="615592"/>
            </a:xfrm>
          </p:grpSpPr>
          <p:sp>
            <p:nvSpPr>
              <p:cNvPr id="471" name="图形 14">
                <a:extLst>
                  <a:ext uri="{FF2B5EF4-FFF2-40B4-BE49-F238E27FC236}">
                    <a16:creationId xmlns:a16="http://schemas.microsoft.com/office/drawing/2014/main" id="{8877DECD-1AE3-5D44-A734-9969F5167EE8}"/>
                  </a:ext>
                </a:extLst>
              </p:cNvPr>
              <p:cNvSpPr/>
              <p:nvPr/>
            </p:nvSpPr>
            <p:spPr>
              <a:xfrm>
                <a:off x="4367315" y="1622893"/>
                <a:ext cx="615592" cy="615592"/>
              </a:xfrm>
              <a:custGeom>
                <a:avLst/>
                <a:gdLst>
                  <a:gd name="connsiteX0" fmla="*/ 0 w 615592"/>
                  <a:gd name="connsiteY0" fmla="*/ 0 h 615592"/>
                  <a:gd name="connsiteX1" fmla="*/ 615592 w 615592"/>
                  <a:gd name="connsiteY1" fmla="*/ 0 h 615592"/>
                  <a:gd name="connsiteX2" fmla="*/ 615592 w 615592"/>
                  <a:gd name="connsiteY2" fmla="*/ 615592 h 615592"/>
                  <a:gd name="connsiteX3" fmla="*/ 0 w 615592"/>
                  <a:gd name="connsiteY3" fmla="*/ 615592 h 6155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15592" h="615592">
                    <a:moveTo>
                      <a:pt x="0" y="0"/>
                    </a:moveTo>
                    <a:lnTo>
                      <a:pt x="615592" y="0"/>
                    </a:lnTo>
                    <a:lnTo>
                      <a:pt x="615592" y="615592"/>
                    </a:lnTo>
                    <a:lnTo>
                      <a:pt x="0" y="615592"/>
                    </a:lnTo>
                    <a:close/>
                  </a:path>
                </a:pathLst>
              </a:custGeom>
              <a:solidFill>
                <a:srgbClr val="E9734C">
                  <a:alpha val="1000"/>
                </a:srgbClr>
              </a:solidFill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472" name="图形 14">
                <a:extLst>
                  <a:ext uri="{FF2B5EF4-FFF2-40B4-BE49-F238E27FC236}">
                    <a16:creationId xmlns:a16="http://schemas.microsoft.com/office/drawing/2014/main" id="{8877DECD-1AE3-5D44-A734-9969F5167EE8}"/>
                  </a:ext>
                </a:extLst>
              </p:cNvPr>
              <p:cNvSpPr/>
              <p:nvPr/>
            </p:nvSpPr>
            <p:spPr>
              <a:xfrm>
                <a:off x="4418614" y="1687017"/>
                <a:ext cx="512993" cy="153898"/>
              </a:xfrm>
              <a:custGeom>
                <a:avLst/>
                <a:gdLst>
                  <a:gd name="connsiteX0" fmla="*/ 512993 w 512993"/>
                  <a:gd name="connsiteY0" fmla="*/ 0 h 153898"/>
                  <a:gd name="connsiteX1" fmla="*/ 0 w 512993"/>
                  <a:gd name="connsiteY1" fmla="*/ 0 h 153898"/>
                  <a:gd name="connsiteX2" fmla="*/ 0 w 512993"/>
                  <a:gd name="connsiteY2" fmla="*/ 153898 h 153898"/>
                  <a:gd name="connsiteX3" fmla="*/ 512993 w 512993"/>
                  <a:gd name="connsiteY3" fmla="*/ 153898 h 153898"/>
                  <a:gd name="connsiteX4" fmla="*/ 512993 w 512993"/>
                  <a:gd name="connsiteY4" fmla="*/ 0 h 153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2993" h="153898">
                    <a:moveTo>
                      <a:pt x="512993" y="0"/>
                    </a:moveTo>
                    <a:lnTo>
                      <a:pt x="0" y="0"/>
                    </a:lnTo>
                    <a:lnTo>
                      <a:pt x="0" y="153898"/>
                    </a:lnTo>
                    <a:lnTo>
                      <a:pt x="512993" y="153898"/>
                    </a:lnTo>
                    <a:lnTo>
                      <a:pt x="512993" y="0"/>
                    </a:lnTo>
                    <a:close/>
                  </a:path>
                </a:pathLst>
              </a:custGeom>
              <a:noFill/>
              <a:ln w="38100" cap="flat">
                <a:solidFill>
                  <a:srgbClr val="E9734C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473" name="图形 14">
                <a:extLst>
                  <a:ext uri="{FF2B5EF4-FFF2-40B4-BE49-F238E27FC236}">
                    <a16:creationId xmlns:a16="http://schemas.microsoft.com/office/drawing/2014/main" id="{8877DECD-1AE3-5D44-A734-9969F5167EE8}"/>
                  </a:ext>
                </a:extLst>
              </p:cNvPr>
              <p:cNvSpPr/>
              <p:nvPr/>
            </p:nvSpPr>
            <p:spPr>
              <a:xfrm>
                <a:off x="4418614" y="1969163"/>
                <a:ext cx="401144" cy="179933"/>
              </a:xfrm>
              <a:custGeom>
                <a:avLst/>
                <a:gdLst>
                  <a:gd name="connsiteX0" fmla="*/ 0 w 401144"/>
                  <a:gd name="connsiteY0" fmla="*/ 179934 h 179933"/>
                  <a:gd name="connsiteX1" fmla="*/ 156150 w 401144"/>
                  <a:gd name="connsiteY1" fmla="*/ 22178 h 179933"/>
                  <a:gd name="connsiteX2" fmla="*/ 240528 w 401144"/>
                  <a:gd name="connsiteY2" fmla="*/ 102985 h 179933"/>
                  <a:gd name="connsiteX3" fmla="*/ 343682 w 401144"/>
                  <a:gd name="connsiteY3" fmla="*/ 0 h 179933"/>
                  <a:gd name="connsiteX4" fmla="*/ 401144 w 401144"/>
                  <a:gd name="connsiteY4" fmla="*/ 56019 h 179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1144" h="179933">
                    <a:moveTo>
                      <a:pt x="0" y="179934"/>
                    </a:moveTo>
                    <a:lnTo>
                      <a:pt x="156150" y="22178"/>
                    </a:lnTo>
                    <a:lnTo>
                      <a:pt x="240528" y="102985"/>
                    </a:lnTo>
                    <a:lnTo>
                      <a:pt x="343682" y="0"/>
                    </a:lnTo>
                    <a:lnTo>
                      <a:pt x="401144" y="56019"/>
                    </a:lnTo>
                  </a:path>
                </a:pathLst>
              </a:custGeom>
              <a:noFill/>
              <a:ln w="38100" cap="rnd">
                <a:solidFill>
                  <a:srgbClr val="E9734C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474" name="图形 14">
                <a:extLst>
                  <a:ext uri="{FF2B5EF4-FFF2-40B4-BE49-F238E27FC236}">
                    <a16:creationId xmlns:a16="http://schemas.microsoft.com/office/drawing/2014/main" id="{8877DECD-1AE3-5D44-A734-9969F5167EE8}"/>
                  </a:ext>
                </a:extLst>
              </p:cNvPr>
              <p:cNvSpPr/>
              <p:nvPr/>
            </p:nvSpPr>
            <p:spPr>
              <a:xfrm>
                <a:off x="4931607" y="1830294"/>
                <a:ext cx="12824" cy="333445"/>
              </a:xfrm>
              <a:custGeom>
                <a:avLst/>
                <a:gdLst>
                  <a:gd name="connsiteX0" fmla="*/ 0 w 12824"/>
                  <a:gd name="connsiteY0" fmla="*/ 0 h 333445"/>
                  <a:gd name="connsiteX1" fmla="*/ 0 w 12824"/>
                  <a:gd name="connsiteY1" fmla="*/ 333446 h 333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24" h="333445">
                    <a:moveTo>
                      <a:pt x="0" y="0"/>
                    </a:moveTo>
                    <a:lnTo>
                      <a:pt x="0" y="333446"/>
                    </a:lnTo>
                  </a:path>
                </a:pathLst>
              </a:custGeom>
              <a:noFill/>
              <a:ln w="38100" cap="rnd">
                <a:solidFill>
                  <a:srgbClr val="E9734C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475" name="图形 14">
                <a:extLst>
                  <a:ext uri="{FF2B5EF4-FFF2-40B4-BE49-F238E27FC236}">
                    <a16:creationId xmlns:a16="http://schemas.microsoft.com/office/drawing/2014/main" id="{8877DECD-1AE3-5D44-A734-9969F5167EE8}"/>
                  </a:ext>
                </a:extLst>
              </p:cNvPr>
              <p:cNvSpPr/>
              <p:nvPr/>
            </p:nvSpPr>
            <p:spPr>
              <a:xfrm>
                <a:off x="4418614" y="1830294"/>
                <a:ext cx="12824" cy="179547"/>
              </a:xfrm>
              <a:custGeom>
                <a:avLst/>
                <a:gdLst>
                  <a:gd name="connsiteX0" fmla="*/ 0 w 12824"/>
                  <a:gd name="connsiteY0" fmla="*/ 0 h 179547"/>
                  <a:gd name="connsiteX1" fmla="*/ 0 w 12824"/>
                  <a:gd name="connsiteY1" fmla="*/ 179548 h 179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24" h="179547">
                    <a:moveTo>
                      <a:pt x="0" y="0"/>
                    </a:moveTo>
                    <a:lnTo>
                      <a:pt x="0" y="179548"/>
                    </a:lnTo>
                  </a:path>
                </a:pathLst>
              </a:custGeom>
              <a:noFill/>
              <a:ln w="38100" cap="rnd">
                <a:solidFill>
                  <a:srgbClr val="E9734C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476" name="图形 14">
                <a:extLst>
                  <a:ext uri="{FF2B5EF4-FFF2-40B4-BE49-F238E27FC236}">
                    <a16:creationId xmlns:a16="http://schemas.microsoft.com/office/drawing/2014/main" id="{8877DECD-1AE3-5D44-A734-9969F5167EE8}"/>
                  </a:ext>
                </a:extLst>
              </p:cNvPr>
              <p:cNvSpPr/>
              <p:nvPr/>
            </p:nvSpPr>
            <p:spPr>
              <a:xfrm>
                <a:off x="4534237" y="2174360"/>
                <a:ext cx="397371" cy="12824"/>
              </a:xfrm>
              <a:custGeom>
                <a:avLst/>
                <a:gdLst>
                  <a:gd name="connsiteX0" fmla="*/ 0 w 397371"/>
                  <a:gd name="connsiteY0" fmla="*/ 0 h 12824"/>
                  <a:gd name="connsiteX1" fmla="*/ 397371 w 397371"/>
                  <a:gd name="connsiteY1" fmla="*/ 0 h 12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97371" h="12824">
                    <a:moveTo>
                      <a:pt x="0" y="0"/>
                    </a:moveTo>
                    <a:lnTo>
                      <a:pt x="397371" y="0"/>
                    </a:lnTo>
                  </a:path>
                </a:pathLst>
              </a:custGeom>
              <a:noFill/>
              <a:ln w="38100" cap="rnd">
                <a:solidFill>
                  <a:srgbClr val="E9734C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477" name="图形 14">
                <a:extLst>
                  <a:ext uri="{FF2B5EF4-FFF2-40B4-BE49-F238E27FC236}">
                    <a16:creationId xmlns:a16="http://schemas.microsoft.com/office/drawing/2014/main" id="{8877DECD-1AE3-5D44-A734-9969F5167EE8}"/>
                  </a:ext>
                </a:extLst>
              </p:cNvPr>
              <p:cNvSpPr/>
              <p:nvPr/>
            </p:nvSpPr>
            <p:spPr>
              <a:xfrm>
                <a:off x="4585337" y="1763966"/>
                <a:ext cx="269321" cy="12824"/>
              </a:xfrm>
              <a:custGeom>
                <a:avLst/>
                <a:gdLst>
                  <a:gd name="connsiteX0" fmla="*/ 0 w 269321"/>
                  <a:gd name="connsiteY0" fmla="*/ 0 h 12824"/>
                  <a:gd name="connsiteX1" fmla="*/ 269322 w 269321"/>
                  <a:gd name="connsiteY1" fmla="*/ 0 h 12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69321" h="12824">
                    <a:moveTo>
                      <a:pt x="0" y="0"/>
                    </a:moveTo>
                    <a:lnTo>
                      <a:pt x="269322" y="0"/>
                    </a:lnTo>
                  </a:path>
                </a:pathLst>
              </a:custGeom>
              <a:noFill/>
              <a:ln w="38100" cap="rnd">
                <a:solidFill>
                  <a:srgbClr val="E9734C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478" name="图形 14">
                <a:extLst>
                  <a:ext uri="{FF2B5EF4-FFF2-40B4-BE49-F238E27FC236}">
                    <a16:creationId xmlns:a16="http://schemas.microsoft.com/office/drawing/2014/main" id="{8877DECD-1AE3-5D44-A734-9969F5167EE8}"/>
                  </a:ext>
                </a:extLst>
              </p:cNvPr>
              <p:cNvSpPr/>
              <p:nvPr/>
            </p:nvSpPr>
            <p:spPr>
              <a:xfrm>
                <a:off x="4495563" y="1763922"/>
                <a:ext cx="12824" cy="12824"/>
              </a:xfrm>
              <a:custGeom>
                <a:avLst/>
                <a:gdLst>
                  <a:gd name="connsiteX0" fmla="*/ 0 w 12824"/>
                  <a:gd name="connsiteY0" fmla="*/ 0 h 12824"/>
                  <a:gd name="connsiteX1" fmla="*/ 12825 w 12824"/>
                  <a:gd name="connsiteY1" fmla="*/ 0 h 12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24" h="12824">
                    <a:moveTo>
                      <a:pt x="0" y="0"/>
                    </a:moveTo>
                    <a:lnTo>
                      <a:pt x="12825" y="0"/>
                    </a:lnTo>
                  </a:path>
                </a:pathLst>
              </a:custGeom>
              <a:noFill/>
              <a:ln w="50800" cap="rnd">
                <a:solidFill>
                  <a:srgbClr val="E9734C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</p:grp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B0418683-1019-B549-B870-0DD327024139}"/>
              </a:ext>
            </a:extLst>
          </p:cNvPr>
          <p:cNvGrpSpPr/>
          <p:nvPr/>
        </p:nvGrpSpPr>
        <p:grpSpPr>
          <a:xfrm>
            <a:off x="3288063" y="3925826"/>
            <a:ext cx="2722220" cy="829288"/>
            <a:chOff x="3465675" y="3925826"/>
            <a:chExt cx="2722220" cy="829288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E94B13D7-B241-554F-B9EF-B1AA82E0A209}"/>
                </a:ext>
              </a:extLst>
            </p:cNvPr>
            <p:cNvSpPr txBox="1"/>
            <p:nvPr/>
          </p:nvSpPr>
          <p:spPr>
            <a:xfrm>
              <a:off x="3925666" y="3925826"/>
              <a:ext cx="180223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spc="100" dirty="0">
                  <a:solidFill>
                    <a:srgbClr val="413C41"/>
                  </a:solidFill>
                  <a:latin typeface="Source Han Serif CN SemiBold" panose="02020400000000000000" pitchFamily="18" charset="-128"/>
                  <a:ea typeface="Source Han Serif CN SemiBold" panose="02020400000000000000" pitchFamily="18" charset="-128"/>
                </a:rPr>
                <a:t>教学</a:t>
              </a:r>
              <a:r>
                <a:rPr lang="zh-CN" altLang="en-US" sz="2400" b="1" spc="100" dirty="0">
                  <a:solidFill>
                    <a:srgbClr val="FF0000"/>
                  </a:solidFill>
                  <a:latin typeface="Source Han Serif CN SemiBold" panose="02020400000000000000" pitchFamily="18" charset="-128"/>
                  <a:ea typeface="Source Han Serif CN SemiBold" panose="02020400000000000000" pitchFamily="18" charset="-128"/>
                </a:rPr>
                <a:t>设计</a:t>
              </a:r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51F99C22-273E-B243-B490-752D1C4F7FC1}"/>
                </a:ext>
              </a:extLst>
            </p:cNvPr>
            <p:cNvSpPr/>
            <p:nvPr/>
          </p:nvSpPr>
          <p:spPr>
            <a:xfrm>
              <a:off x="3465675" y="4447337"/>
              <a:ext cx="272222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spc="100" dirty="0">
                  <a:solidFill>
                    <a:srgbClr val="413C41">
                      <a:alpha val="85000"/>
                    </a:srgbClr>
                  </a:solidFill>
                  <a:latin typeface="Source Han Serif CN Light" panose="02020400000000000000" pitchFamily="18" charset="-128"/>
                  <a:ea typeface="Source Han Serif CN Light" panose="02020400000000000000" pitchFamily="18" charset="-128"/>
                </a:rPr>
                <a:t>INSTRUCTIONAL DESIGN</a:t>
              </a:r>
            </a:p>
          </p:txBody>
        </p:sp>
      </p:grpSp>
      <p:grpSp>
        <p:nvGrpSpPr>
          <p:cNvPr id="491" name="组合 490">
            <a:extLst>
              <a:ext uri="{FF2B5EF4-FFF2-40B4-BE49-F238E27FC236}">
                <a16:creationId xmlns:a16="http://schemas.microsoft.com/office/drawing/2014/main" id="{EFE40605-1C37-E04B-A607-5EC937355498}"/>
              </a:ext>
            </a:extLst>
          </p:cNvPr>
          <p:cNvGrpSpPr/>
          <p:nvPr/>
        </p:nvGrpSpPr>
        <p:grpSpPr>
          <a:xfrm>
            <a:off x="4071029" y="2439166"/>
            <a:ext cx="1156289" cy="1156289"/>
            <a:chOff x="4297554" y="2463204"/>
            <a:chExt cx="1156289" cy="1156289"/>
          </a:xfrm>
        </p:grpSpPr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03A63833-BFA5-F94A-BC2C-891537C8545A}"/>
                </a:ext>
              </a:extLst>
            </p:cNvPr>
            <p:cNvSpPr/>
            <p:nvPr/>
          </p:nvSpPr>
          <p:spPr>
            <a:xfrm>
              <a:off x="4297554" y="2463204"/>
              <a:ext cx="1156289" cy="1156289"/>
            </a:xfrm>
            <a:prstGeom prst="ellipse">
              <a:avLst/>
            </a:prstGeom>
            <a:noFill/>
            <a:ln>
              <a:solidFill>
                <a:srgbClr val="E9734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grpSp>
          <p:nvGrpSpPr>
            <p:cNvPr id="487" name="组合 486">
              <a:extLst>
                <a:ext uri="{FF2B5EF4-FFF2-40B4-BE49-F238E27FC236}">
                  <a16:creationId xmlns:a16="http://schemas.microsoft.com/office/drawing/2014/main" id="{935C6994-1A7A-094B-B07D-F1E40DC02D54}"/>
                </a:ext>
              </a:extLst>
            </p:cNvPr>
            <p:cNvGrpSpPr/>
            <p:nvPr/>
          </p:nvGrpSpPr>
          <p:grpSpPr>
            <a:xfrm>
              <a:off x="4715404" y="2863243"/>
              <a:ext cx="320589" cy="356211"/>
              <a:chOff x="5342275" y="1785691"/>
              <a:chExt cx="461693" cy="512993"/>
            </a:xfrm>
          </p:grpSpPr>
          <p:sp>
            <p:nvSpPr>
              <p:cNvPr id="464" name="图形 18">
                <a:extLst>
                  <a:ext uri="{FF2B5EF4-FFF2-40B4-BE49-F238E27FC236}">
                    <a16:creationId xmlns:a16="http://schemas.microsoft.com/office/drawing/2014/main" id="{E89E34C5-599B-9C43-B162-D14BFF8C7E86}"/>
                  </a:ext>
                </a:extLst>
              </p:cNvPr>
              <p:cNvSpPr/>
              <p:nvPr/>
            </p:nvSpPr>
            <p:spPr>
              <a:xfrm>
                <a:off x="5393574" y="1785691"/>
                <a:ext cx="410394" cy="512993"/>
              </a:xfrm>
              <a:custGeom>
                <a:avLst/>
                <a:gdLst>
                  <a:gd name="connsiteX0" fmla="*/ 0 w 410394"/>
                  <a:gd name="connsiteY0" fmla="*/ 141073 h 512993"/>
                  <a:gd name="connsiteX1" fmla="*/ 0 w 410394"/>
                  <a:gd name="connsiteY1" fmla="*/ 25650 h 512993"/>
                  <a:gd name="connsiteX2" fmla="*/ 25650 w 410394"/>
                  <a:gd name="connsiteY2" fmla="*/ 0 h 512993"/>
                  <a:gd name="connsiteX3" fmla="*/ 384745 w 410394"/>
                  <a:gd name="connsiteY3" fmla="*/ 0 h 512993"/>
                  <a:gd name="connsiteX4" fmla="*/ 410395 w 410394"/>
                  <a:gd name="connsiteY4" fmla="*/ 25650 h 512993"/>
                  <a:gd name="connsiteX5" fmla="*/ 410395 w 410394"/>
                  <a:gd name="connsiteY5" fmla="*/ 487344 h 512993"/>
                  <a:gd name="connsiteX6" fmla="*/ 384745 w 410394"/>
                  <a:gd name="connsiteY6" fmla="*/ 512993 h 512993"/>
                  <a:gd name="connsiteX7" fmla="*/ 25650 w 410394"/>
                  <a:gd name="connsiteY7" fmla="*/ 512993 h 512993"/>
                  <a:gd name="connsiteX8" fmla="*/ 0 w 410394"/>
                  <a:gd name="connsiteY8" fmla="*/ 487344 h 512993"/>
                  <a:gd name="connsiteX9" fmla="*/ 0 w 410394"/>
                  <a:gd name="connsiteY9" fmla="*/ 371920 h 5129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10394" h="512993">
                    <a:moveTo>
                      <a:pt x="0" y="141073"/>
                    </a:moveTo>
                    <a:lnTo>
                      <a:pt x="0" y="25650"/>
                    </a:lnTo>
                    <a:cubicBezTo>
                      <a:pt x="0" y="11484"/>
                      <a:pt x="11484" y="0"/>
                      <a:pt x="25650" y="0"/>
                    </a:cubicBezTo>
                    <a:lnTo>
                      <a:pt x="384745" y="0"/>
                    </a:lnTo>
                    <a:cubicBezTo>
                      <a:pt x="398911" y="0"/>
                      <a:pt x="410395" y="11484"/>
                      <a:pt x="410395" y="25650"/>
                    </a:cubicBezTo>
                    <a:lnTo>
                      <a:pt x="410395" y="487344"/>
                    </a:lnTo>
                    <a:cubicBezTo>
                      <a:pt x="410395" y="501510"/>
                      <a:pt x="398911" y="512993"/>
                      <a:pt x="384745" y="512993"/>
                    </a:cubicBezTo>
                    <a:lnTo>
                      <a:pt x="25650" y="512993"/>
                    </a:lnTo>
                    <a:cubicBezTo>
                      <a:pt x="11484" y="512993"/>
                      <a:pt x="0" y="501510"/>
                      <a:pt x="0" y="487344"/>
                    </a:cubicBezTo>
                    <a:lnTo>
                      <a:pt x="0" y="371920"/>
                    </a:lnTo>
                  </a:path>
                </a:pathLst>
              </a:custGeom>
              <a:noFill/>
              <a:ln w="38100" cap="rnd">
                <a:solidFill>
                  <a:srgbClr val="E9734C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465" name="图形 18">
                <a:extLst>
                  <a:ext uri="{FF2B5EF4-FFF2-40B4-BE49-F238E27FC236}">
                    <a16:creationId xmlns:a16="http://schemas.microsoft.com/office/drawing/2014/main" id="{E89E34C5-599B-9C43-B162-D14BFF8C7E86}"/>
                  </a:ext>
                </a:extLst>
              </p:cNvPr>
              <p:cNvSpPr/>
              <p:nvPr/>
            </p:nvSpPr>
            <p:spPr>
              <a:xfrm>
                <a:off x="5688545" y="1926764"/>
                <a:ext cx="38474" cy="12824"/>
              </a:xfrm>
              <a:custGeom>
                <a:avLst/>
                <a:gdLst>
                  <a:gd name="connsiteX0" fmla="*/ 0 w 38474"/>
                  <a:gd name="connsiteY0" fmla="*/ 0 h 12824"/>
                  <a:gd name="connsiteX1" fmla="*/ 38475 w 38474"/>
                  <a:gd name="connsiteY1" fmla="*/ 0 h 12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8474" h="12824">
                    <a:moveTo>
                      <a:pt x="0" y="0"/>
                    </a:moveTo>
                    <a:lnTo>
                      <a:pt x="38475" y="0"/>
                    </a:lnTo>
                  </a:path>
                </a:pathLst>
              </a:custGeom>
              <a:noFill/>
              <a:ln w="38100" cap="rnd">
                <a:solidFill>
                  <a:srgbClr val="E9734C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466" name="图形 18">
                <a:extLst>
                  <a:ext uri="{FF2B5EF4-FFF2-40B4-BE49-F238E27FC236}">
                    <a16:creationId xmlns:a16="http://schemas.microsoft.com/office/drawing/2014/main" id="{E89E34C5-599B-9C43-B162-D14BFF8C7E86}"/>
                  </a:ext>
                </a:extLst>
              </p:cNvPr>
              <p:cNvSpPr/>
              <p:nvPr/>
            </p:nvSpPr>
            <p:spPr>
              <a:xfrm>
                <a:off x="5650071" y="2029363"/>
                <a:ext cx="76949" cy="12824"/>
              </a:xfrm>
              <a:custGeom>
                <a:avLst/>
                <a:gdLst>
                  <a:gd name="connsiteX0" fmla="*/ 0 w 76949"/>
                  <a:gd name="connsiteY0" fmla="*/ 0 h 12824"/>
                  <a:gd name="connsiteX1" fmla="*/ 76949 w 76949"/>
                  <a:gd name="connsiteY1" fmla="*/ 0 h 12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949" h="12824">
                    <a:moveTo>
                      <a:pt x="0" y="0"/>
                    </a:moveTo>
                    <a:lnTo>
                      <a:pt x="76949" y="0"/>
                    </a:lnTo>
                  </a:path>
                </a:pathLst>
              </a:custGeom>
              <a:noFill/>
              <a:ln w="38100" cap="rnd">
                <a:solidFill>
                  <a:srgbClr val="E9734C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467" name="图形 18">
                <a:extLst>
                  <a:ext uri="{FF2B5EF4-FFF2-40B4-BE49-F238E27FC236}">
                    <a16:creationId xmlns:a16="http://schemas.microsoft.com/office/drawing/2014/main" id="{E89E34C5-599B-9C43-B162-D14BFF8C7E86}"/>
                  </a:ext>
                </a:extLst>
              </p:cNvPr>
              <p:cNvSpPr/>
              <p:nvPr/>
            </p:nvSpPr>
            <p:spPr>
              <a:xfrm>
                <a:off x="5650071" y="2131961"/>
                <a:ext cx="76949" cy="12824"/>
              </a:xfrm>
              <a:custGeom>
                <a:avLst/>
                <a:gdLst>
                  <a:gd name="connsiteX0" fmla="*/ 0 w 76949"/>
                  <a:gd name="connsiteY0" fmla="*/ 0 h 12824"/>
                  <a:gd name="connsiteX1" fmla="*/ 76949 w 76949"/>
                  <a:gd name="connsiteY1" fmla="*/ 0 h 12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949" h="12824">
                    <a:moveTo>
                      <a:pt x="0" y="0"/>
                    </a:moveTo>
                    <a:lnTo>
                      <a:pt x="76949" y="0"/>
                    </a:lnTo>
                  </a:path>
                </a:pathLst>
              </a:custGeom>
              <a:noFill/>
              <a:ln w="38100" cap="rnd">
                <a:solidFill>
                  <a:srgbClr val="E9734C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468" name="图形 18">
                <a:extLst>
                  <a:ext uri="{FF2B5EF4-FFF2-40B4-BE49-F238E27FC236}">
                    <a16:creationId xmlns:a16="http://schemas.microsoft.com/office/drawing/2014/main" id="{E89E34C5-599B-9C43-B162-D14BFF8C7E86}"/>
                  </a:ext>
                </a:extLst>
              </p:cNvPr>
              <p:cNvSpPr/>
              <p:nvPr/>
            </p:nvSpPr>
            <p:spPr>
              <a:xfrm>
                <a:off x="5342275" y="1926764"/>
                <a:ext cx="230847" cy="230847"/>
              </a:xfrm>
              <a:custGeom>
                <a:avLst/>
                <a:gdLst>
                  <a:gd name="connsiteX0" fmla="*/ 0 w 230847"/>
                  <a:gd name="connsiteY0" fmla="*/ 0 h 230847"/>
                  <a:gd name="connsiteX1" fmla="*/ 230847 w 230847"/>
                  <a:gd name="connsiteY1" fmla="*/ 0 h 230847"/>
                  <a:gd name="connsiteX2" fmla="*/ 230847 w 230847"/>
                  <a:gd name="connsiteY2" fmla="*/ 230847 h 230847"/>
                  <a:gd name="connsiteX3" fmla="*/ 0 w 230847"/>
                  <a:gd name="connsiteY3" fmla="*/ 230847 h 230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0847" h="230847">
                    <a:moveTo>
                      <a:pt x="0" y="0"/>
                    </a:moveTo>
                    <a:lnTo>
                      <a:pt x="230847" y="0"/>
                    </a:lnTo>
                    <a:lnTo>
                      <a:pt x="230847" y="230847"/>
                    </a:lnTo>
                    <a:lnTo>
                      <a:pt x="0" y="230847"/>
                    </a:lnTo>
                    <a:close/>
                  </a:path>
                </a:pathLst>
              </a:custGeom>
              <a:noFill/>
              <a:ln w="38100" cap="rnd">
                <a:solidFill>
                  <a:srgbClr val="E9734C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469" name="图形 18">
                <a:extLst>
                  <a:ext uri="{FF2B5EF4-FFF2-40B4-BE49-F238E27FC236}">
                    <a16:creationId xmlns:a16="http://schemas.microsoft.com/office/drawing/2014/main" id="{E89E34C5-599B-9C43-B162-D14BFF8C7E86}"/>
                  </a:ext>
                </a:extLst>
              </p:cNvPr>
              <p:cNvSpPr/>
              <p:nvPr/>
            </p:nvSpPr>
            <p:spPr>
              <a:xfrm>
                <a:off x="5419224" y="2003713"/>
                <a:ext cx="76949" cy="76949"/>
              </a:xfrm>
              <a:custGeom>
                <a:avLst/>
                <a:gdLst>
                  <a:gd name="connsiteX0" fmla="*/ 0 w 76949"/>
                  <a:gd name="connsiteY0" fmla="*/ 0 h 76949"/>
                  <a:gd name="connsiteX1" fmla="*/ 76949 w 76949"/>
                  <a:gd name="connsiteY1" fmla="*/ 76949 h 769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949" h="76949">
                    <a:moveTo>
                      <a:pt x="0" y="0"/>
                    </a:moveTo>
                    <a:lnTo>
                      <a:pt x="76949" y="76949"/>
                    </a:lnTo>
                  </a:path>
                </a:pathLst>
              </a:custGeom>
              <a:noFill/>
              <a:ln w="38100" cap="rnd">
                <a:solidFill>
                  <a:srgbClr val="E9734C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470" name="图形 18">
                <a:extLst>
                  <a:ext uri="{FF2B5EF4-FFF2-40B4-BE49-F238E27FC236}">
                    <a16:creationId xmlns:a16="http://schemas.microsoft.com/office/drawing/2014/main" id="{E89E34C5-599B-9C43-B162-D14BFF8C7E86}"/>
                  </a:ext>
                </a:extLst>
              </p:cNvPr>
              <p:cNvSpPr/>
              <p:nvPr/>
            </p:nvSpPr>
            <p:spPr>
              <a:xfrm>
                <a:off x="5419224" y="2003713"/>
                <a:ext cx="76949" cy="76949"/>
              </a:xfrm>
              <a:custGeom>
                <a:avLst/>
                <a:gdLst>
                  <a:gd name="connsiteX0" fmla="*/ 76949 w 76949"/>
                  <a:gd name="connsiteY0" fmla="*/ 0 h 76949"/>
                  <a:gd name="connsiteX1" fmla="*/ 0 w 76949"/>
                  <a:gd name="connsiteY1" fmla="*/ 76949 h 769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949" h="76949">
                    <a:moveTo>
                      <a:pt x="76949" y="0"/>
                    </a:moveTo>
                    <a:lnTo>
                      <a:pt x="0" y="76949"/>
                    </a:lnTo>
                  </a:path>
                </a:pathLst>
              </a:custGeom>
              <a:noFill/>
              <a:ln w="38100" cap="rnd">
                <a:solidFill>
                  <a:srgbClr val="E9734C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</p:grp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EBE8AE14-EC7B-A047-97E1-C7B2EF63B8E5}"/>
              </a:ext>
            </a:extLst>
          </p:cNvPr>
          <p:cNvGrpSpPr/>
          <p:nvPr/>
        </p:nvGrpSpPr>
        <p:grpSpPr>
          <a:xfrm>
            <a:off x="8339868" y="3918627"/>
            <a:ext cx="3004349" cy="840298"/>
            <a:chOff x="8486829" y="3918627"/>
            <a:chExt cx="3004349" cy="840298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797B616A-E18D-3148-915B-B82B5905EF05}"/>
                </a:ext>
              </a:extLst>
            </p:cNvPr>
            <p:cNvSpPr txBox="1"/>
            <p:nvPr/>
          </p:nvSpPr>
          <p:spPr>
            <a:xfrm>
              <a:off x="9158317" y="3918627"/>
              <a:ext cx="166137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spc="100" dirty="0">
                  <a:solidFill>
                    <a:srgbClr val="413C41"/>
                  </a:solidFill>
                  <a:latin typeface="Source Han Serif CN SemiBold" panose="02020400000000000000" pitchFamily="18" charset="-128"/>
                  <a:ea typeface="Source Han Serif CN SemiBold" panose="02020400000000000000" pitchFamily="18" charset="-128"/>
                </a:rPr>
                <a:t>教学</a:t>
              </a:r>
              <a:r>
                <a:rPr lang="zh-CN" altLang="en-US" sz="2400" b="1" spc="100" dirty="0">
                  <a:solidFill>
                    <a:srgbClr val="FF0000"/>
                  </a:solidFill>
                  <a:latin typeface="Source Han Serif CN SemiBold" panose="02020400000000000000" pitchFamily="18" charset="-128"/>
                  <a:ea typeface="Source Han Serif CN SemiBold" panose="02020400000000000000" pitchFamily="18" charset="-128"/>
                </a:rPr>
                <a:t>反思</a:t>
              </a:r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19913651-B7A8-8944-B9CF-4EE0BBAA48FA}"/>
                </a:ext>
              </a:extLst>
            </p:cNvPr>
            <p:cNvSpPr/>
            <p:nvPr/>
          </p:nvSpPr>
          <p:spPr>
            <a:xfrm>
              <a:off x="8486829" y="4451148"/>
              <a:ext cx="300434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spc="100" dirty="0">
                  <a:solidFill>
                    <a:srgbClr val="413C41">
                      <a:alpha val="85000"/>
                    </a:srgbClr>
                  </a:solidFill>
                  <a:latin typeface="Source Han Serif CN Light" panose="02020400000000000000" pitchFamily="18" charset="-128"/>
                  <a:ea typeface="Source Han Serif CN Light" panose="02020400000000000000" pitchFamily="18" charset="-128"/>
                </a:rPr>
                <a:t>REFLECTION ON TEACHING</a:t>
              </a:r>
            </a:p>
          </p:txBody>
        </p:sp>
      </p:grpSp>
      <p:grpSp>
        <p:nvGrpSpPr>
          <p:cNvPr id="495" name="组合 494">
            <a:extLst>
              <a:ext uri="{FF2B5EF4-FFF2-40B4-BE49-F238E27FC236}">
                <a16:creationId xmlns:a16="http://schemas.microsoft.com/office/drawing/2014/main" id="{51F8F3DF-066D-B54D-8ECB-216F01D9CD95}"/>
              </a:ext>
            </a:extLst>
          </p:cNvPr>
          <p:cNvGrpSpPr/>
          <p:nvPr/>
        </p:nvGrpSpPr>
        <p:grpSpPr>
          <a:xfrm>
            <a:off x="9263898" y="2439166"/>
            <a:ext cx="1156289" cy="1156289"/>
            <a:chOff x="9095244" y="2376419"/>
            <a:chExt cx="1156289" cy="1156289"/>
          </a:xfrm>
        </p:grpSpPr>
        <p:sp>
          <p:nvSpPr>
            <p:cNvPr id="58" name="椭圆 57">
              <a:extLst>
                <a:ext uri="{FF2B5EF4-FFF2-40B4-BE49-F238E27FC236}">
                  <a16:creationId xmlns:a16="http://schemas.microsoft.com/office/drawing/2014/main" id="{FC9A59CE-DC77-4A4E-BAB0-21A053937134}"/>
                </a:ext>
              </a:extLst>
            </p:cNvPr>
            <p:cNvSpPr/>
            <p:nvPr/>
          </p:nvSpPr>
          <p:spPr>
            <a:xfrm>
              <a:off x="9095244" y="2376419"/>
              <a:ext cx="1156289" cy="1156289"/>
            </a:xfrm>
            <a:prstGeom prst="ellipse">
              <a:avLst/>
            </a:prstGeom>
            <a:noFill/>
            <a:ln>
              <a:solidFill>
                <a:srgbClr val="E9734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grpSp>
          <p:nvGrpSpPr>
            <p:cNvPr id="488" name="组合 487">
              <a:extLst>
                <a:ext uri="{FF2B5EF4-FFF2-40B4-BE49-F238E27FC236}">
                  <a16:creationId xmlns:a16="http://schemas.microsoft.com/office/drawing/2014/main" id="{8B930D9E-B748-AE43-A417-17A6FDC032BB}"/>
                </a:ext>
              </a:extLst>
            </p:cNvPr>
            <p:cNvGrpSpPr/>
            <p:nvPr/>
          </p:nvGrpSpPr>
          <p:grpSpPr>
            <a:xfrm>
              <a:off x="9496575" y="2777750"/>
              <a:ext cx="353627" cy="353627"/>
              <a:chOff x="6064934" y="1802074"/>
              <a:chExt cx="509271" cy="509271"/>
            </a:xfrm>
          </p:grpSpPr>
          <p:sp>
            <p:nvSpPr>
              <p:cNvPr id="458" name="图形 456">
                <a:extLst>
                  <a:ext uri="{FF2B5EF4-FFF2-40B4-BE49-F238E27FC236}">
                    <a16:creationId xmlns:a16="http://schemas.microsoft.com/office/drawing/2014/main" id="{A8754AD1-F1B2-8445-BC49-ED511849395C}"/>
                  </a:ext>
                </a:extLst>
              </p:cNvPr>
              <p:cNvSpPr/>
              <p:nvPr/>
            </p:nvSpPr>
            <p:spPr>
              <a:xfrm>
                <a:off x="6064934" y="2005782"/>
                <a:ext cx="101854" cy="101854"/>
              </a:xfrm>
              <a:custGeom>
                <a:avLst/>
                <a:gdLst>
                  <a:gd name="connsiteX0" fmla="*/ 50927 w 101854"/>
                  <a:gd name="connsiteY0" fmla="*/ 101854 h 101854"/>
                  <a:gd name="connsiteX1" fmla="*/ 101854 w 101854"/>
                  <a:gd name="connsiteY1" fmla="*/ 50927 h 101854"/>
                  <a:gd name="connsiteX2" fmla="*/ 50927 w 101854"/>
                  <a:gd name="connsiteY2" fmla="*/ 0 h 101854"/>
                  <a:gd name="connsiteX3" fmla="*/ 0 w 101854"/>
                  <a:gd name="connsiteY3" fmla="*/ 50927 h 101854"/>
                  <a:gd name="connsiteX4" fmla="*/ 50927 w 101854"/>
                  <a:gd name="connsiteY4" fmla="*/ 101854 h 1018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854" h="101854">
                    <a:moveTo>
                      <a:pt x="50927" y="101854"/>
                    </a:moveTo>
                    <a:cubicBezTo>
                      <a:pt x="79053" y="101854"/>
                      <a:pt x="101854" y="79053"/>
                      <a:pt x="101854" y="50927"/>
                    </a:cubicBezTo>
                    <a:cubicBezTo>
                      <a:pt x="101854" y="22801"/>
                      <a:pt x="79053" y="0"/>
                      <a:pt x="50927" y="0"/>
                    </a:cubicBezTo>
                    <a:cubicBezTo>
                      <a:pt x="22801" y="0"/>
                      <a:pt x="0" y="22801"/>
                      <a:pt x="0" y="50927"/>
                    </a:cubicBezTo>
                    <a:cubicBezTo>
                      <a:pt x="0" y="79053"/>
                      <a:pt x="22801" y="101854"/>
                      <a:pt x="50927" y="101854"/>
                    </a:cubicBezTo>
                    <a:close/>
                  </a:path>
                </a:pathLst>
              </a:custGeom>
              <a:noFill/>
              <a:ln w="38100" cap="flat">
                <a:solidFill>
                  <a:srgbClr val="E9734C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459" name="图形 456">
                <a:extLst>
                  <a:ext uri="{FF2B5EF4-FFF2-40B4-BE49-F238E27FC236}">
                    <a16:creationId xmlns:a16="http://schemas.microsoft.com/office/drawing/2014/main" id="{A8754AD1-F1B2-8445-BC49-ED511849395C}"/>
                  </a:ext>
                </a:extLst>
              </p:cNvPr>
              <p:cNvSpPr/>
              <p:nvPr/>
            </p:nvSpPr>
            <p:spPr>
              <a:xfrm>
                <a:off x="6523278" y="1802074"/>
                <a:ext cx="50927" cy="50927"/>
              </a:xfrm>
              <a:custGeom>
                <a:avLst/>
                <a:gdLst>
                  <a:gd name="connsiteX0" fmla="*/ 25464 w 50927"/>
                  <a:gd name="connsiteY0" fmla="*/ 50927 h 50927"/>
                  <a:gd name="connsiteX1" fmla="*/ 50927 w 50927"/>
                  <a:gd name="connsiteY1" fmla="*/ 25464 h 50927"/>
                  <a:gd name="connsiteX2" fmla="*/ 25464 w 50927"/>
                  <a:gd name="connsiteY2" fmla="*/ 0 h 50927"/>
                  <a:gd name="connsiteX3" fmla="*/ 0 w 50927"/>
                  <a:gd name="connsiteY3" fmla="*/ 25464 h 50927"/>
                  <a:gd name="connsiteX4" fmla="*/ 25464 w 50927"/>
                  <a:gd name="connsiteY4" fmla="*/ 50927 h 509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927" h="50927">
                    <a:moveTo>
                      <a:pt x="25464" y="50927"/>
                    </a:moveTo>
                    <a:cubicBezTo>
                      <a:pt x="39527" y="50927"/>
                      <a:pt x="50927" y="39527"/>
                      <a:pt x="50927" y="25464"/>
                    </a:cubicBezTo>
                    <a:cubicBezTo>
                      <a:pt x="50927" y="11400"/>
                      <a:pt x="39527" y="0"/>
                      <a:pt x="25464" y="0"/>
                    </a:cubicBezTo>
                    <a:cubicBezTo>
                      <a:pt x="11400" y="0"/>
                      <a:pt x="0" y="11400"/>
                      <a:pt x="0" y="25464"/>
                    </a:cubicBezTo>
                    <a:cubicBezTo>
                      <a:pt x="0" y="39527"/>
                      <a:pt x="11400" y="50927"/>
                      <a:pt x="25464" y="50927"/>
                    </a:cubicBezTo>
                    <a:close/>
                  </a:path>
                </a:pathLst>
              </a:custGeom>
              <a:noFill/>
              <a:ln w="38100" cap="flat">
                <a:solidFill>
                  <a:srgbClr val="E9734C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460" name="图形 456">
                <a:extLst>
                  <a:ext uri="{FF2B5EF4-FFF2-40B4-BE49-F238E27FC236}">
                    <a16:creationId xmlns:a16="http://schemas.microsoft.com/office/drawing/2014/main" id="{A8754AD1-F1B2-8445-BC49-ED511849395C}"/>
                  </a:ext>
                </a:extLst>
              </p:cNvPr>
              <p:cNvSpPr/>
              <p:nvPr/>
            </p:nvSpPr>
            <p:spPr>
              <a:xfrm>
                <a:off x="6523278" y="2031246"/>
                <a:ext cx="50927" cy="50927"/>
              </a:xfrm>
              <a:custGeom>
                <a:avLst/>
                <a:gdLst>
                  <a:gd name="connsiteX0" fmla="*/ 25464 w 50927"/>
                  <a:gd name="connsiteY0" fmla="*/ 50927 h 50927"/>
                  <a:gd name="connsiteX1" fmla="*/ 50927 w 50927"/>
                  <a:gd name="connsiteY1" fmla="*/ 25464 h 50927"/>
                  <a:gd name="connsiteX2" fmla="*/ 25464 w 50927"/>
                  <a:gd name="connsiteY2" fmla="*/ 0 h 50927"/>
                  <a:gd name="connsiteX3" fmla="*/ 0 w 50927"/>
                  <a:gd name="connsiteY3" fmla="*/ 25464 h 50927"/>
                  <a:gd name="connsiteX4" fmla="*/ 25464 w 50927"/>
                  <a:gd name="connsiteY4" fmla="*/ 50927 h 509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927" h="50927">
                    <a:moveTo>
                      <a:pt x="25464" y="50927"/>
                    </a:moveTo>
                    <a:cubicBezTo>
                      <a:pt x="39527" y="50927"/>
                      <a:pt x="50927" y="39527"/>
                      <a:pt x="50927" y="25464"/>
                    </a:cubicBezTo>
                    <a:cubicBezTo>
                      <a:pt x="50927" y="11400"/>
                      <a:pt x="39527" y="0"/>
                      <a:pt x="25464" y="0"/>
                    </a:cubicBezTo>
                    <a:cubicBezTo>
                      <a:pt x="11400" y="0"/>
                      <a:pt x="0" y="11400"/>
                      <a:pt x="0" y="25464"/>
                    </a:cubicBezTo>
                    <a:cubicBezTo>
                      <a:pt x="0" y="39527"/>
                      <a:pt x="11400" y="50927"/>
                      <a:pt x="25464" y="50927"/>
                    </a:cubicBezTo>
                    <a:close/>
                  </a:path>
                </a:pathLst>
              </a:custGeom>
              <a:noFill/>
              <a:ln w="38100" cap="flat">
                <a:solidFill>
                  <a:srgbClr val="E9734C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461" name="图形 456">
                <a:extLst>
                  <a:ext uri="{FF2B5EF4-FFF2-40B4-BE49-F238E27FC236}">
                    <a16:creationId xmlns:a16="http://schemas.microsoft.com/office/drawing/2014/main" id="{A8754AD1-F1B2-8445-BC49-ED511849395C}"/>
                  </a:ext>
                </a:extLst>
              </p:cNvPr>
              <p:cNvSpPr/>
              <p:nvPr/>
            </p:nvSpPr>
            <p:spPr>
              <a:xfrm>
                <a:off x="6523278" y="2260418"/>
                <a:ext cx="50927" cy="50927"/>
              </a:xfrm>
              <a:custGeom>
                <a:avLst/>
                <a:gdLst>
                  <a:gd name="connsiteX0" fmla="*/ 25464 w 50927"/>
                  <a:gd name="connsiteY0" fmla="*/ 50927 h 50927"/>
                  <a:gd name="connsiteX1" fmla="*/ 50927 w 50927"/>
                  <a:gd name="connsiteY1" fmla="*/ 25464 h 50927"/>
                  <a:gd name="connsiteX2" fmla="*/ 25464 w 50927"/>
                  <a:gd name="connsiteY2" fmla="*/ 0 h 50927"/>
                  <a:gd name="connsiteX3" fmla="*/ 0 w 50927"/>
                  <a:gd name="connsiteY3" fmla="*/ 25464 h 50927"/>
                  <a:gd name="connsiteX4" fmla="*/ 25464 w 50927"/>
                  <a:gd name="connsiteY4" fmla="*/ 50927 h 509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927" h="50927">
                    <a:moveTo>
                      <a:pt x="25464" y="50927"/>
                    </a:moveTo>
                    <a:cubicBezTo>
                      <a:pt x="39527" y="50927"/>
                      <a:pt x="50927" y="39527"/>
                      <a:pt x="50927" y="25464"/>
                    </a:cubicBezTo>
                    <a:cubicBezTo>
                      <a:pt x="50927" y="11400"/>
                      <a:pt x="39527" y="0"/>
                      <a:pt x="25464" y="0"/>
                    </a:cubicBezTo>
                    <a:cubicBezTo>
                      <a:pt x="11400" y="0"/>
                      <a:pt x="0" y="11400"/>
                      <a:pt x="0" y="25464"/>
                    </a:cubicBezTo>
                    <a:cubicBezTo>
                      <a:pt x="0" y="39527"/>
                      <a:pt x="11400" y="50927"/>
                      <a:pt x="25464" y="50927"/>
                    </a:cubicBezTo>
                    <a:close/>
                  </a:path>
                </a:pathLst>
              </a:custGeom>
              <a:noFill/>
              <a:ln w="38100" cap="flat">
                <a:solidFill>
                  <a:srgbClr val="E9734C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462" name="图形 456">
                <a:extLst>
                  <a:ext uri="{FF2B5EF4-FFF2-40B4-BE49-F238E27FC236}">
                    <a16:creationId xmlns:a16="http://schemas.microsoft.com/office/drawing/2014/main" id="{A8754AD1-F1B2-8445-BC49-ED511849395C}"/>
                  </a:ext>
                </a:extLst>
              </p:cNvPr>
              <p:cNvSpPr/>
              <p:nvPr/>
            </p:nvSpPr>
            <p:spPr>
              <a:xfrm>
                <a:off x="6268642" y="1827537"/>
                <a:ext cx="152781" cy="458344"/>
              </a:xfrm>
              <a:custGeom>
                <a:avLst/>
                <a:gdLst>
                  <a:gd name="connsiteX0" fmla="*/ 152782 w 152781"/>
                  <a:gd name="connsiteY0" fmla="*/ 0 h 458344"/>
                  <a:gd name="connsiteX1" fmla="*/ 0 w 152781"/>
                  <a:gd name="connsiteY1" fmla="*/ 0 h 458344"/>
                  <a:gd name="connsiteX2" fmla="*/ 0 w 152781"/>
                  <a:gd name="connsiteY2" fmla="*/ 458345 h 458344"/>
                  <a:gd name="connsiteX3" fmla="*/ 152782 w 152781"/>
                  <a:gd name="connsiteY3" fmla="*/ 458345 h 458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781" h="458344">
                    <a:moveTo>
                      <a:pt x="152782" y="0"/>
                    </a:moveTo>
                    <a:lnTo>
                      <a:pt x="0" y="0"/>
                    </a:lnTo>
                    <a:lnTo>
                      <a:pt x="0" y="458345"/>
                    </a:lnTo>
                    <a:lnTo>
                      <a:pt x="152782" y="458345"/>
                    </a:lnTo>
                  </a:path>
                </a:pathLst>
              </a:custGeom>
              <a:noFill/>
              <a:ln w="38100" cap="rnd">
                <a:solidFill>
                  <a:srgbClr val="E9734C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463" name="图形 456">
                <a:extLst>
                  <a:ext uri="{FF2B5EF4-FFF2-40B4-BE49-F238E27FC236}">
                    <a16:creationId xmlns:a16="http://schemas.microsoft.com/office/drawing/2014/main" id="{A8754AD1-F1B2-8445-BC49-ED511849395C}"/>
                  </a:ext>
                </a:extLst>
              </p:cNvPr>
              <p:cNvSpPr/>
              <p:nvPr/>
            </p:nvSpPr>
            <p:spPr>
              <a:xfrm>
                <a:off x="6166788" y="2056710"/>
                <a:ext cx="254635" cy="12731"/>
              </a:xfrm>
              <a:custGeom>
                <a:avLst/>
                <a:gdLst>
                  <a:gd name="connsiteX0" fmla="*/ 0 w 254635"/>
                  <a:gd name="connsiteY0" fmla="*/ 0 h 12731"/>
                  <a:gd name="connsiteX1" fmla="*/ 254636 w 254635"/>
                  <a:gd name="connsiteY1" fmla="*/ 0 h 127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54635" h="12731">
                    <a:moveTo>
                      <a:pt x="0" y="0"/>
                    </a:moveTo>
                    <a:lnTo>
                      <a:pt x="254636" y="0"/>
                    </a:lnTo>
                  </a:path>
                </a:pathLst>
              </a:custGeom>
              <a:noFill/>
              <a:ln w="38100" cap="rnd">
                <a:solidFill>
                  <a:srgbClr val="E9734C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021043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0764E"/>
            </a:gs>
            <a:gs pos="99000">
              <a:srgbClr val="F39469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" name="任意形状 454">
            <a:extLst>
              <a:ext uri="{FF2B5EF4-FFF2-40B4-BE49-F238E27FC236}">
                <a16:creationId xmlns:a16="http://schemas.microsoft.com/office/drawing/2014/main" id="{3BDD3B10-9BCF-2844-A0DC-46EE2E36E2E9}"/>
              </a:ext>
            </a:extLst>
          </p:cNvPr>
          <p:cNvSpPr/>
          <p:nvPr/>
        </p:nvSpPr>
        <p:spPr>
          <a:xfrm>
            <a:off x="1" y="0"/>
            <a:ext cx="1881395" cy="1822240"/>
          </a:xfrm>
          <a:custGeom>
            <a:avLst/>
            <a:gdLst>
              <a:gd name="connsiteX0" fmla="*/ 0 w 1881395"/>
              <a:gd name="connsiteY0" fmla="*/ 0 h 1822240"/>
              <a:gd name="connsiteX1" fmla="*/ 1716952 w 1881395"/>
              <a:gd name="connsiteY1" fmla="*/ 0 h 1822240"/>
              <a:gd name="connsiteX2" fmla="*/ 1785456 w 1881395"/>
              <a:gd name="connsiteY2" fmla="*/ 126210 h 1822240"/>
              <a:gd name="connsiteX3" fmla="*/ 1881395 w 1881395"/>
              <a:gd name="connsiteY3" fmla="*/ 601411 h 1822240"/>
              <a:gd name="connsiteX4" fmla="*/ 660566 w 1881395"/>
              <a:gd name="connsiteY4" fmla="*/ 1822240 h 1822240"/>
              <a:gd name="connsiteX5" fmla="*/ 78647 w 1881395"/>
              <a:gd name="connsiteY5" fmla="*/ 1674893 h 1822240"/>
              <a:gd name="connsiteX6" fmla="*/ 0 w 1881395"/>
              <a:gd name="connsiteY6" fmla="*/ 1627114 h 1822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81395" h="1822240">
                <a:moveTo>
                  <a:pt x="0" y="0"/>
                </a:moveTo>
                <a:lnTo>
                  <a:pt x="1716952" y="0"/>
                </a:lnTo>
                <a:lnTo>
                  <a:pt x="1785456" y="126210"/>
                </a:lnTo>
                <a:cubicBezTo>
                  <a:pt x="1847234" y="272267"/>
                  <a:pt x="1881395" y="432850"/>
                  <a:pt x="1881395" y="601411"/>
                </a:cubicBezTo>
                <a:cubicBezTo>
                  <a:pt x="1881395" y="1275656"/>
                  <a:pt x="1334811" y="1822240"/>
                  <a:pt x="660566" y="1822240"/>
                </a:cubicBezTo>
                <a:cubicBezTo>
                  <a:pt x="449865" y="1822240"/>
                  <a:pt x="251630" y="1768863"/>
                  <a:pt x="78647" y="1674893"/>
                </a:cubicBezTo>
                <a:lnTo>
                  <a:pt x="0" y="1627114"/>
                </a:lnTo>
                <a:close/>
              </a:path>
            </a:pathLst>
          </a:custGeom>
          <a:solidFill>
            <a:srgbClr val="F2895E">
              <a:alpha val="6131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456" name="任意形状 455">
            <a:extLst>
              <a:ext uri="{FF2B5EF4-FFF2-40B4-BE49-F238E27FC236}">
                <a16:creationId xmlns:a16="http://schemas.microsoft.com/office/drawing/2014/main" id="{26A172A4-A6AC-AA42-BB75-47E3EE9791A5}"/>
              </a:ext>
            </a:extLst>
          </p:cNvPr>
          <p:cNvSpPr/>
          <p:nvPr/>
        </p:nvSpPr>
        <p:spPr>
          <a:xfrm>
            <a:off x="0" y="5500124"/>
            <a:ext cx="1361051" cy="1357876"/>
          </a:xfrm>
          <a:custGeom>
            <a:avLst/>
            <a:gdLst>
              <a:gd name="connsiteX0" fmla="*/ 300038 w 1361051"/>
              <a:gd name="connsiteY0" fmla="*/ 0 h 1357876"/>
              <a:gd name="connsiteX1" fmla="*/ 1361051 w 1361051"/>
              <a:gd name="connsiteY1" fmla="*/ 1061014 h 1357876"/>
              <a:gd name="connsiteX2" fmla="*/ 1339495 w 1361051"/>
              <a:gd name="connsiteY2" fmla="*/ 1274845 h 1357876"/>
              <a:gd name="connsiteX3" fmla="*/ 1313721 w 1361051"/>
              <a:gd name="connsiteY3" fmla="*/ 1357876 h 1357876"/>
              <a:gd name="connsiteX4" fmla="*/ 1050117 w 1361051"/>
              <a:gd name="connsiteY4" fmla="*/ 1357876 h 1357876"/>
              <a:gd name="connsiteX5" fmla="*/ 1091714 w 1361051"/>
              <a:gd name="connsiteY5" fmla="*/ 1223872 h 1357876"/>
              <a:gd name="connsiteX6" fmla="*/ 1108132 w 1361051"/>
              <a:gd name="connsiteY6" fmla="*/ 1061013 h 1357876"/>
              <a:gd name="connsiteX7" fmla="*/ 300037 w 1361051"/>
              <a:gd name="connsiteY7" fmla="*/ 252919 h 1357876"/>
              <a:gd name="connsiteX8" fmla="*/ 59735 w 1361051"/>
              <a:gd name="connsiteY8" fmla="*/ 289249 h 1357876"/>
              <a:gd name="connsiteX9" fmla="*/ 0 w 1361051"/>
              <a:gd name="connsiteY9" fmla="*/ 311112 h 1357876"/>
              <a:gd name="connsiteX10" fmla="*/ 0 w 1361051"/>
              <a:gd name="connsiteY10" fmla="*/ 43722 h 1357876"/>
              <a:gd name="connsiteX11" fmla="*/ 86206 w 1361051"/>
              <a:gd name="connsiteY11" fmla="*/ 21556 h 1357876"/>
              <a:gd name="connsiteX12" fmla="*/ 300038 w 1361051"/>
              <a:gd name="connsiteY12" fmla="*/ 0 h 1357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61051" h="1357876">
                <a:moveTo>
                  <a:pt x="300038" y="0"/>
                </a:moveTo>
                <a:cubicBezTo>
                  <a:pt x="886019" y="0"/>
                  <a:pt x="1361051" y="475032"/>
                  <a:pt x="1361051" y="1061014"/>
                </a:cubicBezTo>
                <a:cubicBezTo>
                  <a:pt x="1361051" y="1134261"/>
                  <a:pt x="1353629" y="1205775"/>
                  <a:pt x="1339495" y="1274845"/>
                </a:cubicBezTo>
                <a:lnTo>
                  <a:pt x="1313721" y="1357876"/>
                </a:lnTo>
                <a:lnTo>
                  <a:pt x="1050117" y="1357876"/>
                </a:lnTo>
                <a:lnTo>
                  <a:pt x="1091714" y="1223872"/>
                </a:lnTo>
                <a:cubicBezTo>
                  <a:pt x="1102479" y="1171267"/>
                  <a:pt x="1108132" y="1116800"/>
                  <a:pt x="1108132" y="1061013"/>
                </a:cubicBezTo>
                <a:cubicBezTo>
                  <a:pt x="1108132" y="614715"/>
                  <a:pt x="746336" y="252919"/>
                  <a:pt x="300037" y="252919"/>
                </a:cubicBezTo>
                <a:cubicBezTo>
                  <a:pt x="216356" y="252919"/>
                  <a:pt x="135646" y="265638"/>
                  <a:pt x="59735" y="289249"/>
                </a:cubicBezTo>
                <a:lnTo>
                  <a:pt x="0" y="311112"/>
                </a:lnTo>
                <a:lnTo>
                  <a:pt x="0" y="43722"/>
                </a:lnTo>
                <a:lnTo>
                  <a:pt x="86206" y="21556"/>
                </a:lnTo>
                <a:cubicBezTo>
                  <a:pt x="155276" y="7423"/>
                  <a:pt x="226790" y="0"/>
                  <a:pt x="300038" y="0"/>
                </a:cubicBezTo>
                <a:close/>
              </a:path>
            </a:pathLst>
          </a:custGeom>
          <a:solidFill>
            <a:srgbClr val="F289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10" name="圆角矩形 9">
            <a:extLst>
              <a:ext uri="{FF2B5EF4-FFF2-40B4-BE49-F238E27FC236}">
                <a16:creationId xmlns:a16="http://schemas.microsoft.com/office/drawing/2014/main" id="{C71197E9-F5DD-B446-BF0B-6A2CAB93B176}"/>
              </a:ext>
            </a:extLst>
          </p:cNvPr>
          <p:cNvSpPr/>
          <p:nvPr/>
        </p:nvSpPr>
        <p:spPr>
          <a:xfrm>
            <a:off x="529389" y="296863"/>
            <a:ext cx="11141243" cy="6264275"/>
          </a:xfrm>
          <a:prstGeom prst="roundRect">
            <a:avLst>
              <a:gd name="adj" fmla="val 366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14" name="任意形状 13">
            <a:extLst>
              <a:ext uri="{FF2B5EF4-FFF2-40B4-BE49-F238E27FC236}">
                <a16:creationId xmlns:a16="http://schemas.microsoft.com/office/drawing/2014/main" id="{238987CC-80CA-4F4D-8F50-16E4C69FBA32}"/>
              </a:ext>
            </a:extLst>
          </p:cNvPr>
          <p:cNvSpPr/>
          <p:nvPr/>
        </p:nvSpPr>
        <p:spPr>
          <a:xfrm>
            <a:off x="521368" y="5525670"/>
            <a:ext cx="831662" cy="1035467"/>
          </a:xfrm>
          <a:custGeom>
            <a:avLst/>
            <a:gdLst>
              <a:gd name="connsiteX0" fmla="*/ 0 w 831662"/>
              <a:gd name="connsiteY0" fmla="*/ 0 h 1035467"/>
              <a:gd name="connsiteX1" fmla="*/ 86162 w 831662"/>
              <a:gd name="connsiteY1" fmla="*/ 22154 h 1035467"/>
              <a:gd name="connsiteX2" fmla="*/ 831662 w 831662"/>
              <a:gd name="connsiteY2" fmla="*/ 1035467 h 1035467"/>
              <a:gd name="connsiteX3" fmla="*/ 831662 w 831662"/>
              <a:gd name="connsiteY3" fmla="*/ 1035467 h 1035467"/>
              <a:gd name="connsiteX4" fmla="*/ 578743 w 831662"/>
              <a:gd name="connsiteY4" fmla="*/ 1035467 h 1035467"/>
              <a:gd name="connsiteX5" fmla="*/ 578743 w 831662"/>
              <a:gd name="connsiteY5" fmla="*/ 1035466 h 1035467"/>
              <a:gd name="connsiteX6" fmla="*/ 10951 w 831662"/>
              <a:gd name="connsiteY6" fmla="*/ 263702 h 1035467"/>
              <a:gd name="connsiteX7" fmla="*/ 0 w 831662"/>
              <a:gd name="connsiteY7" fmla="*/ 260886 h 1035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1662" h="1035467">
                <a:moveTo>
                  <a:pt x="0" y="0"/>
                </a:moveTo>
                <a:lnTo>
                  <a:pt x="86162" y="22154"/>
                </a:lnTo>
                <a:cubicBezTo>
                  <a:pt x="518067" y="156491"/>
                  <a:pt x="831662" y="559357"/>
                  <a:pt x="831662" y="1035467"/>
                </a:cubicBezTo>
                <a:lnTo>
                  <a:pt x="831662" y="1035467"/>
                </a:lnTo>
                <a:lnTo>
                  <a:pt x="578743" y="1035467"/>
                </a:lnTo>
                <a:lnTo>
                  <a:pt x="578743" y="1035466"/>
                </a:lnTo>
                <a:cubicBezTo>
                  <a:pt x="578743" y="672849"/>
                  <a:pt x="339901" y="366016"/>
                  <a:pt x="10951" y="263702"/>
                </a:cubicBezTo>
                <a:lnTo>
                  <a:pt x="0" y="260886"/>
                </a:lnTo>
                <a:close/>
              </a:path>
            </a:pathLst>
          </a:custGeom>
          <a:solidFill>
            <a:srgbClr val="F2895E">
              <a:alpha val="2376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A2919E6A-BD06-614E-A1EB-C13C4ADB08E6}"/>
              </a:ext>
            </a:extLst>
          </p:cNvPr>
          <p:cNvSpPr/>
          <p:nvPr/>
        </p:nvSpPr>
        <p:spPr>
          <a:xfrm>
            <a:off x="11226125" y="5934034"/>
            <a:ext cx="923966" cy="923966"/>
          </a:xfrm>
          <a:prstGeom prst="ellipse">
            <a:avLst/>
          </a:prstGeom>
          <a:solidFill>
            <a:srgbClr val="E973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F3E255F0-9273-CA45-9AA8-FB249C4AF5D2}"/>
              </a:ext>
            </a:extLst>
          </p:cNvPr>
          <p:cNvSpPr/>
          <p:nvPr/>
        </p:nvSpPr>
        <p:spPr>
          <a:xfrm>
            <a:off x="116387" y="57232"/>
            <a:ext cx="1088358" cy="1088358"/>
          </a:xfrm>
          <a:prstGeom prst="ellipse">
            <a:avLst/>
          </a:prstGeom>
          <a:solidFill>
            <a:srgbClr val="F2895E">
              <a:alpha val="6131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454" name="任意形状 453">
            <a:extLst>
              <a:ext uri="{FF2B5EF4-FFF2-40B4-BE49-F238E27FC236}">
                <a16:creationId xmlns:a16="http://schemas.microsoft.com/office/drawing/2014/main" id="{DC3730B6-E1A9-154F-9DDD-E18CAAC395A3}"/>
              </a:ext>
            </a:extLst>
          </p:cNvPr>
          <p:cNvSpPr/>
          <p:nvPr/>
        </p:nvSpPr>
        <p:spPr>
          <a:xfrm>
            <a:off x="10913047" y="291769"/>
            <a:ext cx="757585" cy="794973"/>
          </a:xfrm>
          <a:custGeom>
            <a:avLst/>
            <a:gdLst>
              <a:gd name="connsiteX0" fmla="*/ 2933 w 757585"/>
              <a:gd name="connsiteY0" fmla="*/ 0 h 794973"/>
              <a:gd name="connsiteX1" fmla="*/ 528125 w 757585"/>
              <a:gd name="connsiteY1" fmla="*/ 0 h 794973"/>
              <a:gd name="connsiteX2" fmla="*/ 757585 w 757585"/>
              <a:gd name="connsiteY2" fmla="*/ 229460 h 794973"/>
              <a:gd name="connsiteX3" fmla="*/ 757585 w 757585"/>
              <a:gd name="connsiteY3" fmla="*/ 794973 h 794973"/>
              <a:gd name="connsiteX4" fmla="*/ 687972 w 757585"/>
              <a:gd name="connsiteY4" fmla="*/ 791458 h 794973"/>
              <a:gd name="connsiteX5" fmla="*/ 0 w 757585"/>
              <a:gd name="connsiteY5" fmla="*/ 29090 h 794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7585" h="794973">
                <a:moveTo>
                  <a:pt x="2933" y="0"/>
                </a:moveTo>
                <a:lnTo>
                  <a:pt x="528125" y="0"/>
                </a:lnTo>
                <a:cubicBezTo>
                  <a:pt x="654852" y="0"/>
                  <a:pt x="757585" y="102733"/>
                  <a:pt x="757585" y="229460"/>
                </a:cubicBezTo>
                <a:lnTo>
                  <a:pt x="757585" y="794973"/>
                </a:lnTo>
                <a:lnTo>
                  <a:pt x="687972" y="791458"/>
                </a:lnTo>
                <a:cubicBezTo>
                  <a:pt x="301548" y="752214"/>
                  <a:pt x="0" y="425867"/>
                  <a:pt x="0" y="29090"/>
                </a:cubicBezTo>
                <a:close/>
              </a:path>
            </a:pathLst>
          </a:custGeom>
          <a:solidFill>
            <a:srgbClr val="E973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B188BECB-C0C2-5B4D-ABEC-CB49B698300B}"/>
              </a:ext>
            </a:extLst>
          </p:cNvPr>
          <p:cNvSpPr txBox="1"/>
          <p:nvPr/>
        </p:nvSpPr>
        <p:spPr>
          <a:xfrm>
            <a:off x="5264502" y="4553821"/>
            <a:ext cx="16629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pc="100" dirty="0">
                <a:solidFill>
                  <a:srgbClr val="413C41"/>
                </a:solidFill>
                <a:latin typeface="Source Han Serif CN SemiBold" panose="02020400000000000000" pitchFamily="18" charset="-128"/>
                <a:ea typeface="Source Han Serif CN SemiBold" panose="02020400000000000000" pitchFamily="18" charset="-128"/>
              </a:rPr>
              <a:t>教学</a:t>
            </a:r>
            <a:r>
              <a:rPr lang="zh-CN" altLang="en-US" sz="2800" b="1" spc="100" dirty="0">
                <a:solidFill>
                  <a:srgbClr val="E9734C"/>
                </a:solidFill>
                <a:latin typeface="Source Han Serif CN SemiBold" panose="02020400000000000000" pitchFamily="18" charset="-128"/>
                <a:ea typeface="Source Han Serif CN SemiBold" panose="02020400000000000000" pitchFamily="18" charset="-128"/>
              </a:rPr>
              <a:t>分析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B7F0829B-E1A9-9543-BF36-30505F502FC8}"/>
              </a:ext>
            </a:extLst>
          </p:cNvPr>
          <p:cNvSpPr txBox="1"/>
          <p:nvPr/>
        </p:nvSpPr>
        <p:spPr>
          <a:xfrm>
            <a:off x="4762640" y="5089651"/>
            <a:ext cx="26667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spc="100" dirty="0">
                <a:solidFill>
                  <a:srgbClr val="413C41">
                    <a:alpha val="85000"/>
                  </a:srgbClr>
                </a:solidFill>
                <a:latin typeface="Source Han Serif CN Light" panose="02020400000000000000" pitchFamily="18" charset="-128"/>
                <a:ea typeface="Source Han Serif CN Light" panose="02020400000000000000" pitchFamily="18" charset="-128"/>
              </a:rPr>
              <a:t>TEACHING</a:t>
            </a:r>
            <a:r>
              <a:rPr lang="zh-CN" altLang="en-US" sz="1400" spc="100" dirty="0">
                <a:solidFill>
                  <a:srgbClr val="413C41">
                    <a:alpha val="85000"/>
                  </a:srgbClr>
                </a:solidFill>
                <a:latin typeface="Source Han Serif CN Light" panose="02020400000000000000" pitchFamily="18" charset="-128"/>
                <a:ea typeface="Source Han Serif CN Light" panose="02020400000000000000" pitchFamily="18" charset="-128"/>
              </a:rPr>
              <a:t> </a:t>
            </a:r>
            <a:r>
              <a:rPr lang="en-US" altLang="zh-CN" sz="1400" spc="100" dirty="0">
                <a:solidFill>
                  <a:srgbClr val="413C41">
                    <a:alpha val="85000"/>
                  </a:srgbClr>
                </a:solidFill>
                <a:latin typeface="Source Han Serif CN Light" panose="02020400000000000000" pitchFamily="18" charset="-128"/>
                <a:ea typeface="Source Han Serif CN Light" panose="02020400000000000000" pitchFamily="18" charset="-128"/>
              </a:rPr>
              <a:t>ANALYSIS</a:t>
            </a:r>
            <a:endParaRPr lang="zh-CN" altLang="en-US" sz="1400" spc="100" dirty="0">
              <a:solidFill>
                <a:srgbClr val="413C41">
                  <a:alpha val="85000"/>
                </a:srgbClr>
              </a:solidFill>
              <a:latin typeface="Source Han Serif CN Light" panose="02020400000000000000" pitchFamily="18" charset="-128"/>
              <a:ea typeface="Source Han Serif CN Light" panose="02020400000000000000" pitchFamily="18" charset="-128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E4928ABE-AC36-A54E-A624-C2B1B9138C62}"/>
              </a:ext>
            </a:extLst>
          </p:cNvPr>
          <p:cNvGrpSpPr/>
          <p:nvPr/>
        </p:nvGrpSpPr>
        <p:grpSpPr>
          <a:xfrm>
            <a:off x="4576688" y="1285788"/>
            <a:ext cx="3038624" cy="3038624"/>
            <a:chOff x="4666059" y="1285788"/>
            <a:chExt cx="3038624" cy="3038624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3DBB061B-45B0-254D-AF37-56F004CCE8E9}"/>
                </a:ext>
              </a:extLst>
            </p:cNvPr>
            <p:cNvSpPr/>
            <p:nvPr/>
          </p:nvSpPr>
          <p:spPr>
            <a:xfrm>
              <a:off x="4666059" y="1285788"/>
              <a:ext cx="3038624" cy="3038624"/>
            </a:xfrm>
            <a:prstGeom prst="ellipse">
              <a:avLst/>
            </a:prstGeom>
            <a:solidFill>
              <a:srgbClr val="E9734C">
                <a:alpha val="54605"/>
              </a:srgbClr>
            </a:solidFill>
            <a:ln>
              <a:solidFill>
                <a:srgbClr val="E9734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43" name="图形 1">
              <a:extLst>
                <a:ext uri="{FF2B5EF4-FFF2-40B4-BE49-F238E27FC236}">
                  <a16:creationId xmlns:a16="http://schemas.microsoft.com/office/drawing/2014/main" id="{8EAF3EF5-0255-8749-9EDA-CC04AF247BC8}"/>
                </a:ext>
              </a:extLst>
            </p:cNvPr>
            <p:cNvSpPr/>
            <p:nvPr/>
          </p:nvSpPr>
          <p:spPr>
            <a:xfrm>
              <a:off x="4740470" y="1438595"/>
              <a:ext cx="2889803" cy="2885817"/>
            </a:xfrm>
            <a:custGeom>
              <a:avLst/>
              <a:gdLst>
                <a:gd name="connsiteX0" fmla="*/ 2611352 w 2611352"/>
                <a:gd name="connsiteY0" fmla="*/ 1303875 h 2607750"/>
                <a:gd name="connsiteX1" fmla="*/ 1305676 w 2611352"/>
                <a:gd name="connsiteY1" fmla="*/ 2607750 h 2607750"/>
                <a:gd name="connsiteX2" fmla="*/ 0 w 2611352"/>
                <a:gd name="connsiteY2" fmla="*/ 1303875 h 2607750"/>
                <a:gd name="connsiteX3" fmla="*/ 1305676 w 2611352"/>
                <a:gd name="connsiteY3" fmla="*/ 0 h 2607750"/>
                <a:gd name="connsiteX4" fmla="*/ 2611352 w 2611352"/>
                <a:gd name="connsiteY4" fmla="*/ 1303875 h 2607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11352" h="2607750">
                  <a:moveTo>
                    <a:pt x="2611352" y="1303875"/>
                  </a:moveTo>
                  <a:cubicBezTo>
                    <a:pt x="2611352" y="2023985"/>
                    <a:pt x="2026781" y="2607750"/>
                    <a:pt x="1305676" y="2607750"/>
                  </a:cubicBezTo>
                  <a:cubicBezTo>
                    <a:pt x="584571" y="2607750"/>
                    <a:pt x="0" y="2023985"/>
                    <a:pt x="0" y="1303875"/>
                  </a:cubicBezTo>
                  <a:cubicBezTo>
                    <a:pt x="0" y="583765"/>
                    <a:pt x="584571" y="0"/>
                    <a:pt x="1305676" y="0"/>
                  </a:cubicBezTo>
                  <a:cubicBezTo>
                    <a:pt x="2026781" y="0"/>
                    <a:pt x="2611352" y="583765"/>
                    <a:pt x="2611352" y="1303875"/>
                  </a:cubicBezTo>
                  <a:close/>
                </a:path>
              </a:pathLst>
            </a:custGeom>
            <a:solidFill>
              <a:srgbClr val="E9734C"/>
            </a:solidFill>
            <a:ln w="37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483" name="文本框 482">
              <a:extLst>
                <a:ext uri="{FF2B5EF4-FFF2-40B4-BE49-F238E27FC236}">
                  <a16:creationId xmlns:a16="http://schemas.microsoft.com/office/drawing/2014/main" id="{4FA81E7E-F033-994E-B13F-3F5FDE69AF00}"/>
                </a:ext>
              </a:extLst>
            </p:cNvPr>
            <p:cNvSpPr txBox="1"/>
            <p:nvPr/>
          </p:nvSpPr>
          <p:spPr>
            <a:xfrm>
              <a:off x="4983753" y="1676895"/>
              <a:ext cx="2403236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3800" b="1" spc="100" dirty="0">
                  <a:solidFill>
                    <a:schemeClr val="bg1">
                      <a:alpha val="10000"/>
                    </a:schemeClr>
                  </a:solidFill>
                  <a:latin typeface="Source Han Serif CN Heavy" panose="02020400000000000000" pitchFamily="18" charset="-128"/>
                  <a:ea typeface="Source Han Serif CN Heavy" panose="02020400000000000000" pitchFamily="18" charset="-128"/>
                  <a:cs typeface="Poppins" panose="02000000000000000000" pitchFamily="2" charset="0"/>
                </a:rPr>
                <a:t>01</a:t>
              </a:r>
              <a:endParaRPr lang="zh-CN" altLang="en-US" sz="13800" b="1" spc="100" dirty="0">
                <a:solidFill>
                  <a:schemeClr val="bg1">
                    <a:alpha val="10000"/>
                  </a:schemeClr>
                </a:solidFill>
                <a:latin typeface="Source Han Serif CN Heavy" panose="02020400000000000000" pitchFamily="18" charset="-128"/>
                <a:ea typeface="Source Han Serif CN Heavy" panose="02020400000000000000" pitchFamily="18" charset="-128"/>
                <a:cs typeface="Poppins" panose="02000000000000000000" pitchFamily="2" charset="0"/>
              </a:endParaRPr>
            </a:p>
          </p:txBody>
        </p:sp>
        <p:grpSp>
          <p:nvGrpSpPr>
            <p:cNvPr id="498" name="组合 497">
              <a:extLst>
                <a:ext uri="{FF2B5EF4-FFF2-40B4-BE49-F238E27FC236}">
                  <a16:creationId xmlns:a16="http://schemas.microsoft.com/office/drawing/2014/main" id="{76ADF7B0-1FEA-E54F-A4B1-54F42BFCCDC4}"/>
                </a:ext>
              </a:extLst>
            </p:cNvPr>
            <p:cNvGrpSpPr/>
            <p:nvPr/>
          </p:nvGrpSpPr>
          <p:grpSpPr>
            <a:xfrm>
              <a:off x="5154508" y="1875806"/>
              <a:ext cx="2061727" cy="1908241"/>
              <a:chOff x="5208073" y="1826378"/>
              <a:chExt cx="2061727" cy="1908241"/>
            </a:xfrm>
          </p:grpSpPr>
          <p:sp>
            <p:nvSpPr>
              <p:cNvPr id="4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6919042" y="3106201"/>
                <a:ext cx="226968" cy="248979"/>
              </a:xfrm>
              <a:custGeom>
                <a:avLst/>
                <a:gdLst>
                  <a:gd name="connsiteX0" fmla="*/ 167087 w 226968"/>
                  <a:gd name="connsiteY0" fmla="*/ 248829 h 248979"/>
                  <a:gd name="connsiteX1" fmla="*/ -276 w 226968"/>
                  <a:gd name="connsiteY1" fmla="*/ -150 h 248979"/>
                  <a:gd name="connsiteX2" fmla="*/ 224418 w 226968"/>
                  <a:gd name="connsiteY2" fmla="*/ 248829 h 2489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6968" h="248979">
                    <a:moveTo>
                      <a:pt x="167087" y="248829"/>
                    </a:moveTo>
                    <a:lnTo>
                      <a:pt x="-276" y="-150"/>
                    </a:lnTo>
                    <a:cubicBezTo>
                      <a:pt x="-276" y="-150"/>
                      <a:pt x="253180" y="88469"/>
                      <a:pt x="224418" y="248829"/>
                    </a:cubicBezTo>
                    <a:close/>
                  </a:path>
                </a:pathLst>
              </a:custGeom>
              <a:solidFill>
                <a:srgbClr val="E5E5E5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5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5345188" y="2854644"/>
                <a:ext cx="161990" cy="502189"/>
              </a:xfrm>
              <a:custGeom>
                <a:avLst/>
                <a:gdLst>
                  <a:gd name="connsiteX0" fmla="*/ 6078 w 161990"/>
                  <a:gd name="connsiteY0" fmla="*/ 502040 h 502189"/>
                  <a:gd name="connsiteX1" fmla="*/ -276 w 161990"/>
                  <a:gd name="connsiteY1" fmla="*/ 501915 h 502189"/>
                  <a:gd name="connsiteX2" fmla="*/ 22280 w 161990"/>
                  <a:gd name="connsiteY2" fmla="*/ 291008 h 502189"/>
                  <a:gd name="connsiteX3" fmla="*/ 158065 w 161990"/>
                  <a:gd name="connsiteY3" fmla="*/ -150 h 502189"/>
                  <a:gd name="connsiteX4" fmla="*/ 161715 w 161990"/>
                  <a:gd name="connsiteY4" fmla="*/ 5055 h 502189"/>
                  <a:gd name="connsiteX5" fmla="*/ 6078 w 161990"/>
                  <a:gd name="connsiteY5" fmla="*/ 502040 h 5021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1990" h="502189">
                    <a:moveTo>
                      <a:pt x="6078" y="502040"/>
                    </a:moveTo>
                    <a:lnTo>
                      <a:pt x="-276" y="501915"/>
                    </a:lnTo>
                    <a:cubicBezTo>
                      <a:pt x="2183" y="431161"/>
                      <a:pt x="9722" y="360677"/>
                      <a:pt x="22280" y="291008"/>
                    </a:cubicBezTo>
                    <a:cubicBezTo>
                      <a:pt x="49752" y="141851"/>
                      <a:pt x="95438" y="43891"/>
                      <a:pt x="158065" y="-150"/>
                    </a:cubicBezTo>
                    <a:lnTo>
                      <a:pt x="161715" y="5055"/>
                    </a:lnTo>
                    <a:cubicBezTo>
                      <a:pt x="15418" y="107931"/>
                      <a:pt x="6154" y="498107"/>
                      <a:pt x="6078" y="502040"/>
                    </a:cubicBezTo>
                    <a:close/>
                  </a:path>
                </a:pathLst>
              </a:custGeom>
              <a:solidFill>
                <a:srgbClr val="E5E5E5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6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5424608" y="3136153"/>
                <a:ext cx="73040" cy="219157"/>
              </a:xfrm>
              <a:custGeom>
                <a:avLst/>
                <a:gdLst>
                  <a:gd name="connsiteX0" fmla="*/ 6078 w 73040"/>
                  <a:gd name="connsiteY0" fmla="*/ 219007 h 219157"/>
                  <a:gd name="connsiteX1" fmla="*/ -276 w 73040"/>
                  <a:gd name="connsiteY1" fmla="*/ 218883 h 219157"/>
                  <a:gd name="connsiteX2" fmla="*/ 69115 w 73040"/>
                  <a:gd name="connsiteY2" fmla="*/ -150 h 219157"/>
                  <a:gd name="connsiteX3" fmla="*/ 72765 w 73040"/>
                  <a:gd name="connsiteY3" fmla="*/ 5058 h 219157"/>
                  <a:gd name="connsiteX4" fmla="*/ 6078 w 73040"/>
                  <a:gd name="connsiteY4" fmla="*/ 219007 h 2191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040" h="219157">
                    <a:moveTo>
                      <a:pt x="6078" y="219007"/>
                    </a:moveTo>
                    <a:lnTo>
                      <a:pt x="-276" y="218883"/>
                    </a:lnTo>
                    <a:cubicBezTo>
                      <a:pt x="-139" y="211836"/>
                      <a:pt x="3832" y="45755"/>
                      <a:pt x="69115" y="-150"/>
                    </a:cubicBezTo>
                    <a:lnTo>
                      <a:pt x="72765" y="5058"/>
                    </a:lnTo>
                    <a:cubicBezTo>
                      <a:pt x="10116" y="49112"/>
                      <a:pt x="6110" y="217314"/>
                      <a:pt x="6078" y="219007"/>
                    </a:cubicBezTo>
                    <a:close/>
                  </a:path>
                </a:pathLst>
              </a:custGeom>
              <a:solidFill>
                <a:srgbClr val="E5E5E5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7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5511553" y="2796795"/>
                <a:ext cx="63535" cy="63633"/>
              </a:xfrm>
              <a:custGeom>
                <a:avLst/>
                <a:gdLst>
                  <a:gd name="connsiteX0" fmla="*/ 63535 w 63535"/>
                  <a:gd name="connsiteY0" fmla="*/ 31817 h 63633"/>
                  <a:gd name="connsiteX1" fmla="*/ 31768 w 63535"/>
                  <a:gd name="connsiteY1" fmla="*/ 63634 h 63633"/>
                  <a:gd name="connsiteX2" fmla="*/ 0 w 63535"/>
                  <a:gd name="connsiteY2" fmla="*/ 31817 h 63633"/>
                  <a:gd name="connsiteX3" fmla="*/ 31768 w 63535"/>
                  <a:gd name="connsiteY3" fmla="*/ 0 h 63633"/>
                  <a:gd name="connsiteX4" fmla="*/ 63535 w 63535"/>
                  <a:gd name="connsiteY4" fmla="*/ 31817 h 63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535" h="63633">
                    <a:moveTo>
                      <a:pt x="63535" y="31817"/>
                    </a:moveTo>
                    <a:cubicBezTo>
                      <a:pt x="63535" y="49389"/>
                      <a:pt x="49313" y="63634"/>
                      <a:pt x="31768" y="63634"/>
                    </a:cubicBezTo>
                    <a:cubicBezTo>
                      <a:pt x="14223" y="63634"/>
                      <a:pt x="0" y="49389"/>
                      <a:pt x="0" y="31817"/>
                    </a:cubicBezTo>
                    <a:cubicBezTo>
                      <a:pt x="0" y="14245"/>
                      <a:pt x="14223" y="0"/>
                      <a:pt x="31768" y="0"/>
                    </a:cubicBezTo>
                    <a:cubicBezTo>
                      <a:pt x="49313" y="0"/>
                      <a:pt x="63535" y="14245"/>
                      <a:pt x="63535" y="31817"/>
                    </a:cubicBezTo>
                    <a:close/>
                  </a:path>
                </a:pathLst>
              </a:custGeom>
              <a:solidFill>
                <a:srgbClr val="F0764E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8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5495822" y="3070419"/>
                <a:ext cx="63535" cy="63633"/>
              </a:xfrm>
              <a:custGeom>
                <a:avLst/>
                <a:gdLst>
                  <a:gd name="connsiteX0" fmla="*/ 63536 w 63535"/>
                  <a:gd name="connsiteY0" fmla="*/ 31817 h 63633"/>
                  <a:gd name="connsiteX1" fmla="*/ 31768 w 63535"/>
                  <a:gd name="connsiteY1" fmla="*/ 63634 h 63633"/>
                  <a:gd name="connsiteX2" fmla="*/ 0 w 63535"/>
                  <a:gd name="connsiteY2" fmla="*/ 31817 h 63633"/>
                  <a:gd name="connsiteX3" fmla="*/ 31768 w 63535"/>
                  <a:gd name="connsiteY3" fmla="*/ 0 h 63633"/>
                  <a:gd name="connsiteX4" fmla="*/ 63536 w 63535"/>
                  <a:gd name="connsiteY4" fmla="*/ 31817 h 63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535" h="63633">
                    <a:moveTo>
                      <a:pt x="63536" y="31817"/>
                    </a:moveTo>
                    <a:cubicBezTo>
                      <a:pt x="63536" y="49389"/>
                      <a:pt x="49313" y="63634"/>
                      <a:pt x="31768" y="63634"/>
                    </a:cubicBezTo>
                    <a:cubicBezTo>
                      <a:pt x="14223" y="63634"/>
                      <a:pt x="0" y="49389"/>
                      <a:pt x="0" y="31817"/>
                    </a:cubicBezTo>
                    <a:cubicBezTo>
                      <a:pt x="0" y="14245"/>
                      <a:pt x="14223" y="0"/>
                      <a:pt x="31768" y="0"/>
                    </a:cubicBezTo>
                    <a:cubicBezTo>
                      <a:pt x="49313" y="0"/>
                      <a:pt x="63536" y="14245"/>
                      <a:pt x="63536" y="31817"/>
                    </a:cubicBezTo>
                    <a:close/>
                  </a:path>
                </a:pathLst>
              </a:custGeom>
              <a:solidFill>
                <a:srgbClr val="F0764E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9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5373990" y="2813547"/>
                <a:ext cx="43528" cy="138307"/>
              </a:xfrm>
              <a:custGeom>
                <a:avLst/>
                <a:gdLst>
                  <a:gd name="connsiteX0" fmla="*/ 41889 w 43528"/>
                  <a:gd name="connsiteY0" fmla="*/ 65806 h 138307"/>
                  <a:gd name="connsiteX1" fmla="*/ 32298 w 43528"/>
                  <a:gd name="connsiteY1" fmla="*/ 138157 h 138307"/>
                  <a:gd name="connsiteX2" fmla="*/ 1089 w 43528"/>
                  <a:gd name="connsiteY2" fmla="*/ 72201 h 138307"/>
                  <a:gd name="connsiteX3" fmla="*/ 10677 w 43528"/>
                  <a:gd name="connsiteY3" fmla="*/ -150 h 138307"/>
                  <a:gd name="connsiteX4" fmla="*/ 41889 w 43528"/>
                  <a:gd name="connsiteY4" fmla="*/ 65806 h 1383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528" h="138307">
                    <a:moveTo>
                      <a:pt x="41889" y="65806"/>
                    </a:moveTo>
                    <a:cubicBezTo>
                      <a:pt x="47858" y="103999"/>
                      <a:pt x="32298" y="138157"/>
                      <a:pt x="32298" y="138157"/>
                    </a:cubicBezTo>
                    <a:cubicBezTo>
                      <a:pt x="32298" y="138157"/>
                      <a:pt x="7059" y="110394"/>
                      <a:pt x="1089" y="72201"/>
                    </a:cubicBezTo>
                    <a:cubicBezTo>
                      <a:pt x="-4883" y="34008"/>
                      <a:pt x="10677" y="-150"/>
                      <a:pt x="10677" y="-150"/>
                    </a:cubicBezTo>
                    <a:cubicBezTo>
                      <a:pt x="10677" y="-150"/>
                      <a:pt x="35920" y="27613"/>
                      <a:pt x="41889" y="65806"/>
                    </a:cubicBezTo>
                    <a:close/>
                  </a:path>
                </a:pathLst>
              </a:custGeom>
              <a:solidFill>
                <a:srgbClr val="E5E5E5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1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5447188" y="2926610"/>
                <a:ext cx="132214" cy="52177"/>
              </a:xfrm>
              <a:custGeom>
                <a:avLst/>
                <a:gdLst>
                  <a:gd name="connsiteX0" fmla="*/ 72530 w 132214"/>
                  <a:gd name="connsiteY0" fmla="*/ 45499 h 52177"/>
                  <a:gd name="connsiteX1" fmla="*/ -276 w 132214"/>
                  <a:gd name="connsiteY1" fmla="*/ 48649 h 52177"/>
                  <a:gd name="connsiteX2" fmla="*/ 59130 w 132214"/>
                  <a:gd name="connsiteY2" fmla="*/ 6377 h 52177"/>
                  <a:gd name="connsiteX3" fmla="*/ 131939 w 132214"/>
                  <a:gd name="connsiteY3" fmla="*/ 3227 h 52177"/>
                  <a:gd name="connsiteX4" fmla="*/ 72530 w 132214"/>
                  <a:gd name="connsiteY4" fmla="*/ 45499 h 521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2214" h="52177">
                    <a:moveTo>
                      <a:pt x="72530" y="45499"/>
                    </a:moveTo>
                    <a:cubicBezTo>
                      <a:pt x="36019" y="58044"/>
                      <a:pt x="-276" y="48649"/>
                      <a:pt x="-276" y="48649"/>
                    </a:cubicBezTo>
                    <a:cubicBezTo>
                      <a:pt x="-276" y="48649"/>
                      <a:pt x="22620" y="18919"/>
                      <a:pt x="59130" y="6377"/>
                    </a:cubicBezTo>
                    <a:cubicBezTo>
                      <a:pt x="95641" y="-6165"/>
                      <a:pt x="131939" y="3227"/>
                      <a:pt x="131939" y="3227"/>
                    </a:cubicBezTo>
                    <a:cubicBezTo>
                      <a:pt x="131939" y="3227"/>
                      <a:pt x="109041" y="32957"/>
                      <a:pt x="72530" y="45499"/>
                    </a:cubicBezTo>
                    <a:close/>
                  </a:path>
                </a:pathLst>
              </a:custGeom>
              <a:solidFill>
                <a:srgbClr val="E5E5E5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2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5470134" y="3182269"/>
                <a:ext cx="92672" cy="36862"/>
              </a:xfrm>
              <a:custGeom>
                <a:avLst/>
                <a:gdLst>
                  <a:gd name="connsiteX0" fmla="*/ 50759 w 92672"/>
                  <a:gd name="connsiteY0" fmla="*/ 32162 h 36862"/>
                  <a:gd name="connsiteX1" fmla="*/ -276 w 92672"/>
                  <a:gd name="connsiteY1" fmla="*/ 34367 h 36862"/>
                  <a:gd name="connsiteX2" fmla="*/ 92397 w 92672"/>
                  <a:gd name="connsiteY2" fmla="*/ 2531 h 36862"/>
                  <a:gd name="connsiteX3" fmla="*/ 50759 w 92672"/>
                  <a:gd name="connsiteY3" fmla="*/ 32162 h 36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2672" h="36862">
                    <a:moveTo>
                      <a:pt x="50759" y="32162"/>
                    </a:moveTo>
                    <a:cubicBezTo>
                      <a:pt x="34234" y="37357"/>
                      <a:pt x="16634" y="38121"/>
                      <a:pt x="-276" y="34367"/>
                    </a:cubicBezTo>
                    <a:cubicBezTo>
                      <a:pt x="21660" y="6400"/>
                      <a:pt x="57942" y="-6066"/>
                      <a:pt x="92397" y="2531"/>
                    </a:cubicBezTo>
                    <a:cubicBezTo>
                      <a:pt x="81349" y="15888"/>
                      <a:pt x="66989" y="26107"/>
                      <a:pt x="50759" y="32162"/>
                    </a:cubicBezTo>
                    <a:close/>
                  </a:path>
                </a:pathLst>
              </a:custGeom>
              <a:solidFill>
                <a:srgbClr val="E5E5E5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3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5208073" y="3355180"/>
                <a:ext cx="2061727" cy="6363"/>
              </a:xfrm>
              <a:custGeom>
                <a:avLst/>
                <a:gdLst>
                  <a:gd name="connsiteX0" fmla="*/ 2058275 w 2061727"/>
                  <a:gd name="connsiteY0" fmla="*/ 6213 h 6363"/>
                  <a:gd name="connsiteX1" fmla="*/ 2901 w 2061727"/>
                  <a:gd name="connsiteY1" fmla="*/ 6213 h 6363"/>
                  <a:gd name="connsiteX2" fmla="*/ -276 w 2061727"/>
                  <a:gd name="connsiteY2" fmla="*/ 3032 h 6363"/>
                  <a:gd name="connsiteX3" fmla="*/ 2901 w 2061727"/>
                  <a:gd name="connsiteY3" fmla="*/ -150 h 6363"/>
                  <a:gd name="connsiteX4" fmla="*/ 2058275 w 2061727"/>
                  <a:gd name="connsiteY4" fmla="*/ -150 h 6363"/>
                  <a:gd name="connsiteX5" fmla="*/ 2061452 w 2061727"/>
                  <a:gd name="connsiteY5" fmla="*/ 3032 h 6363"/>
                  <a:gd name="connsiteX6" fmla="*/ 2058275 w 2061727"/>
                  <a:gd name="connsiteY6" fmla="*/ 6213 h 6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61727" h="6363">
                    <a:moveTo>
                      <a:pt x="2058275" y="6213"/>
                    </a:moveTo>
                    <a:lnTo>
                      <a:pt x="2901" y="6213"/>
                    </a:lnTo>
                    <a:cubicBezTo>
                      <a:pt x="1148" y="6213"/>
                      <a:pt x="-276" y="4791"/>
                      <a:pt x="-276" y="3032"/>
                    </a:cubicBezTo>
                    <a:cubicBezTo>
                      <a:pt x="-276" y="1275"/>
                      <a:pt x="1148" y="-150"/>
                      <a:pt x="2901" y="-150"/>
                    </a:cubicBezTo>
                    <a:lnTo>
                      <a:pt x="2058275" y="-150"/>
                    </a:lnTo>
                    <a:cubicBezTo>
                      <a:pt x="2060028" y="-150"/>
                      <a:pt x="2061452" y="1275"/>
                      <a:pt x="2061452" y="3032"/>
                    </a:cubicBezTo>
                    <a:cubicBezTo>
                      <a:pt x="2061452" y="4791"/>
                      <a:pt x="2060028" y="6213"/>
                      <a:pt x="2058275" y="6213"/>
                    </a:cubicBezTo>
                    <a:close/>
                  </a:path>
                </a:pathLst>
              </a:custGeom>
              <a:solidFill>
                <a:srgbClr val="CBCBCB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5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6210621" y="3407814"/>
                <a:ext cx="299268" cy="168151"/>
              </a:xfrm>
              <a:custGeom>
                <a:avLst/>
                <a:gdLst>
                  <a:gd name="connsiteX0" fmla="*/ 299268 w 299268"/>
                  <a:gd name="connsiteY0" fmla="*/ 100404 h 168151"/>
                  <a:gd name="connsiteX1" fmla="*/ 273279 w 299268"/>
                  <a:gd name="connsiteY1" fmla="*/ 168152 h 168151"/>
                  <a:gd name="connsiteX2" fmla="*/ 0 w 299268"/>
                  <a:gd name="connsiteY2" fmla="*/ 99990 h 168151"/>
                  <a:gd name="connsiteX3" fmla="*/ 38356 w 299268"/>
                  <a:gd name="connsiteY3" fmla="*/ 0 h 168151"/>
                  <a:gd name="connsiteX4" fmla="*/ 299268 w 299268"/>
                  <a:gd name="connsiteY4" fmla="*/ 100404 h 168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9268" h="168151">
                    <a:moveTo>
                      <a:pt x="299268" y="100404"/>
                    </a:moveTo>
                    <a:lnTo>
                      <a:pt x="273279" y="168152"/>
                    </a:lnTo>
                    <a:lnTo>
                      <a:pt x="0" y="99990"/>
                    </a:lnTo>
                    <a:lnTo>
                      <a:pt x="38356" y="0"/>
                    </a:lnTo>
                    <a:lnTo>
                      <a:pt x="299268" y="100404"/>
                    </a:lnTo>
                    <a:close/>
                  </a:path>
                </a:pathLst>
              </a:custGeom>
              <a:solidFill>
                <a:srgbClr val="FFB7B7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6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6437175" y="3482440"/>
                <a:ext cx="144912" cy="252179"/>
              </a:xfrm>
              <a:custGeom>
                <a:avLst/>
                <a:gdLst>
                  <a:gd name="connsiteX0" fmla="*/ 144637 w 144912"/>
                  <a:gd name="connsiteY0" fmla="*/ 33579 h 252179"/>
                  <a:gd name="connsiteX1" fmla="*/ 60837 w 144912"/>
                  <a:gd name="connsiteY1" fmla="*/ 252030 h 252179"/>
                  <a:gd name="connsiteX2" fmla="*/ 58077 w 144912"/>
                  <a:gd name="connsiteY2" fmla="*/ 250967 h 252179"/>
                  <a:gd name="connsiteX3" fmla="*/ 5797 w 144912"/>
                  <a:gd name="connsiteY3" fmla="*/ 133273 h 252179"/>
                  <a:gd name="connsiteX4" fmla="*/ 5800 w 144912"/>
                  <a:gd name="connsiteY4" fmla="*/ 133270 h 252179"/>
                  <a:gd name="connsiteX5" fmla="*/ 56981 w 144912"/>
                  <a:gd name="connsiteY5" fmla="*/ -150 h 2521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4912" h="252179">
                    <a:moveTo>
                      <a:pt x="144637" y="33579"/>
                    </a:moveTo>
                    <a:lnTo>
                      <a:pt x="60837" y="252030"/>
                    </a:lnTo>
                    <a:lnTo>
                      <a:pt x="58077" y="250967"/>
                    </a:lnTo>
                    <a:cubicBezTo>
                      <a:pt x="11194" y="232924"/>
                      <a:pt x="-12213" y="180235"/>
                      <a:pt x="5797" y="133273"/>
                    </a:cubicBezTo>
                    <a:lnTo>
                      <a:pt x="5800" y="133270"/>
                    </a:lnTo>
                    <a:lnTo>
                      <a:pt x="56981" y="-150"/>
                    </a:lnTo>
                    <a:close/>
                  </a:path>
                </a:pathLst>
              </a:custGeom>
              <a:solidFill>
                <a:srgbClr val="2F2E41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9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5969631" y="2659951"/>
                <a:ext cx="146516" cy="426819"/>
              </a:xfrm>
              <a:custGeom>
                <a:avLst/>
                <a:gdLst>
                  <a:gd name="connsiteX0" fmla="*/ 124724 w 146516"/>
                  <a:gd name="connsiteY0" fmla="*/ -150 h 426819"/>
                  <a:gd name="connsiteX1" fmla="*/ 5633 w 146516"/>
                  <a:gd name="connsiteY1" fmla="*/ 11018 h 426819"/>
                  <a:gd name="connsiteX2" fmla="*/ -276 w 146516"/>
                  <a:gd name="connsiteY2" fmla="*/ 365911 h 426819"/>
                  <a:gd name="connsiteX3" fmla="*/ 70735 w 146516"/>
                  <a:gd name="connsiteY3" fmla="*/ 426510 h 426819"/>
                  <a:gd name="connsiteX4" fmla="*/ 146241 w 146516"/>
                  <a:gd name="connsiteY4" fmla="*/ 421298 h 426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6516" h="426819">
                    <a:moveTo>
                      <a:pt x="124724" y="-150"/>
                    </a:moveTo>
                    <a:lnTo>
                      <a:pt x="5633" y="11018"/>
                    </a:lnTo>
                    <a:lnTo>
                      <a:pt x="-276" y="365911"/>
                    </a:lnTo>
                    <a:cubicBezTo>
                      <a:pt x="3006" y="402087"/>
                      <a:pt x="34552" y="429004"/>
                      <a:pt x="70735" y="426510"/>
                    </a:cubicBezTo>
                    <a:lnTo>
                      <a:pt x="146241" y="421298"/>
                    </a:lnTo>
                    <a:close/>
                  </a:path>
                </a:pathLst>
              </a:custGeom>
              <a:solidFill>
                <a:srgbClr val="E5E5E5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21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6428167" y="2641434"/>
                <a:ext cx="135514" cy="421761"/>
              </a:xfrm>
              <a:custGeom>
                <a:avLst/>
                <a:gdLst>
                  <a:gd name="connsiteX0" fmla="*/ 86037 w 135514"/>
                  <a:gd name="connsiteY0" fmla="*/ 900 h 421761"/>
                  <a:gd name="connsiteX1" fmla="*/ 4553 w 135514"/>
                  <a:gd name="connsiteY1" fmla="*/ -150 h 421761"/>
                  <a:gd name="connsiteX2" fmla="*/ -276 w 135514"/>
                  <a:gd name="connsiteY2" fmla="*/ 421537 h 421761"/>
                  <a:gd name="connsiteX3" fmla="*/ -276 w 135514"/>
                  <a:gd name="connsiteY3" fmla="*/ 421537 h 421761"/>
                  <a:gd name="connsiteX4" fmla="*/ 135166 w 135514"/>
                  <a:gd name="connsiteY4" fmla="*/ 294645 h 421761"/>
                  <a:gd name="connsiteX5" fmla="*/ 135141 w 135514"/>
                  <a:gd name="connsiteY5" fmla="*/ 285189 h 4217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5514" h="421761">
                    <a:moveTo>
                      <a:pt x="86037" y="900"/>
                    </a:moveTo>
                    <a:lnTo>
                      <a:pt x="4553" y="-150"/>
                    </a:lnTo>
                    <a:lnTo>
                      <a:pt x="-276" y="421537"/>
                    </a:lnTo>
                    <a:lnTo>
                      <a:pt x="-276" y="421537"/>
                    </a:lnTo>
                    <a:cubicBezTo>
                      <a:pt x="72111" y="423955"/>
                      <a:pt x="132752" y="367143"/>
                      <a:pt x="135166" y="294645"/>
                    </a:cubicBezTo>
                    <a:cubicBezTo>
                      <a:pt x="135271" y="291492"/>
                      <a:pt x="135262" y="288339"/>
                      <a:pt x="135141" y="285189"/>
                    </a:cubicBezTo>
                    <a:close/>
                  </a:path>
                </a:pathLst>
              </a:custGeom>
              <a:solidFill>
                <a:srgbClr val="E5E5E5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22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6015099" y="3154500"/>
                <a:ext cx="477091" cy="296191"/>
              </a:xfrm>
              <a:custGeom>
                <a:avLst/>
                <a:gdLst>
                  <a:gd name="connsiteX0" fmla="*/ 26287 w 477091"/>
                  <a:gd name="connsiteY0" fmla="*/ 58276 h 296191"/>
                  <a:gd name="connsiteX1" fmla="*/ 17904 w 477091"/>
                  <a:gd name="connsiteY1" fmla="*/ 94414 h 296191"/>
                  <a:gd name="connsiteX2" fmla="*/ 3684 w 477091"/>
                  <a:gd name="connsiteY2" fmla="*/ 128404 h 296191"/>
                  <a:gd name="connsiteX3" fmla="*/ 34848 w 477091"/>
                  <a:gd name="connsiteY3" fmla="*/ 236065 h 296191"/>
                  <a:gd name="connsiteX4" fmla="*/ 120370 w 477091"/>
                  <a:gd name="connsiteY4" fmla="*/ 286928 h 296191"/>
                  <a:gd name="connsiteX5" fmla="*/ 193865 w 477091"/>
                  <a:gd name="connsiteY5" fmla="*/ 294662 h 296191"/>
                  <a:gd name="connsiteX6" fmla="*/ 396969 w 477091"/>
                  <a:gd name="connsiteY6" fmla="*/ 277071 h 296191"/>
                  <a:gd name="connsiteX7" fmla="*/ 455978 w 477091"/>
                  <a:gd name="connsiteY7" fmla="*/ 250224 h 296191"/>
                  <a:gd name="connsiteX8" fmla="*/ 471286 w 477091"/>
                  <a:gd name="connsiteY8" fmla="*/ 238149 h 296191"/>
                  <a:gd name="connsiteX9" fmla="*/ 476814 w 477091"/>
                  <a:gd name="connsiteY9" fmla="*/ 213380 h 296191"/>
                  <a:gd name="connsiteX10" fmla="*/ 472192 w 477091"/>
                  <a:gd name="connsiteY10" fmla="*/ 126552 h 296191"/>
                  <a:gd name="connsiteX11" fmla="*/ 474485 w 477091"/>
                  <a:gd name="connsiteY11" fmla="*/ 78474 h 296191"/>
                  <a:gd name="connsiteX12" fmla="*/ 406807 w 477091"/>
                  <a:gd name="connsiteY12" fmla="*/ 2075 h 296191"/>
                  <a:gd name="connsiteX13" fmla="*/ 350706 w 477091"/>
                  <a:gd name="connsiteY13" fmla="*/ 2079 h 296191"/>
                  <a:gd name="connsiteX14" fmla="*/ 204704 w 477091"/>
                  <a:gd name="connsiteY14" fmla="*/ 8617 h 296191"/>
                  <a:gd name="connsiteX15" fmla="*/ 55837 w 477091"/>
                  <a:gd name="connsiteY15" fmla="*/ -111 h 296191"/>
                  <a:gd name="connsiteX16" fmla="*/ 36812 w 477091"/>
                  <a:gd name="connsiteY16" fmla="*/ 18385 h 296191"/>
                  <a:gd name="connsiteX17" fmla="*/ 26287 w 477091"/>
                  <a:gd name="connsiteY17" fmla="*/ 58276 h 296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77091" h="296191">
                    <a:moveTo>
                      <a:pt x="26287" y="58276"/>
                    </a:moveTo>
                    <a:cubicBezTo>
                      <a:pt x="24356" y="70507"/>
                      <a:pt x="21554" y="82584"/>
                      <a:pt x="17904" y="94414"/>
                    </a:cubicBezTo>
                    <a:cubicBezTo>
                      <a:pt x="13793" y="105995"/>
                      <a:pt x="7442" y="116705"/>
                      <a:pt x="3684" y="128404"/>
                    </a:cubicBezTo>
                    <a:cubicBezTo>
                      <a:pt x="-8302" y="165699"/>
                      <a:pt x="8313" y="207281"/>
                      <a:pt x="34848" y="236065"/>
                    </a:cubicBezTo>
                    <a:cubicBezTo>
                      <a:pt x="57858" y="260930"/>
                      <a:pt x="87561" y="278592"/>
                      <a:pt x="120370" y="286928"/>
                    </a:cubicBezTo>
                    <a:cubicBezTo>
                      <a:pt x="144307" y="292957"/>
                      <a:pt x="169197" y="293826"/>
                      <a:pt x="193865" y="294662"/>
                    </a:cubicBezTo>
                    <a:cubicBezTo>
                      <a:pt x="262175" y="296982"/>
                      <a:pt x="332242" y="299059"/>
                      <a:pt x="396969" y="277071"/>
                    </a:cubicBezTo>
                    <a:cubicBezTo>
                      <a:pt x="417418" y="269953"/>
                      <a:pt x="437171" y="260965"/>
                      <a:pt x="455978" y="250224"/>
                    </a:cubicBezTo>
                    <a:cubicBezTo>
                      <a:pt x="461915" y="247389"/>
                      <a:pt x="467144" y="243266"/>
                      <a:pt x="471286" y="238149"/>
                    </a:cubicBezTo>
                    <a:cubicBezTo>
                      <a:pt x="476223" y="231112"/>
                      <a:pt x="476855" y="221980"/>
                      <a:pt x="476814" y="213380"/>
                    </a:cubicBezTo>
                    <a:cubicBezTo>
                      <a:pt x="476668" y="184376"/>
                      <a:pt x="470797" y="155521"/>
                      <a:pt x="472192" y="126552"/>
                    </a:cubicBezTo>
                    <a:cubicBezTo>
                      <a:pt x="472964" y="110507"/>
                      <a:pt x="475963" y="94471"/>
                      <a:pt x="474485" y="78474"/>
                    </a:cubicBezTo>
                    <a:cubicBezTo>
                      <a:pt x="470298" y="41248"/>
                      <a:pt x="443213" y="10672"/>
                      <a:pt x="406807" y="2075"/>
                    </a:cubicBezTo>
                    <a:cubicBezTo>
                      <a:pt x="388446" y="-1873"/>
                      <a:pt x="369401" y="278"/>
                      <a:pt x="350706" y="2079"/>
                    </a:cubicBezTo>
                    <a:cubicBezTo>
                      <a:pt x="302184" y="6749"/>
                      <a:pt x="253452" y="8932"/>
                      <a:pt x="204704" y="8617"/>
                    </a:cubicBezTo>
                    <a:cubicBezTo>
                      <a:pt x="154896" y="8299"/>
                      <a:pt x="105398" y="685"/>
                      <a:pt x="55837" y="-111"/>
                    </a:cubicBezTo>
                    <a:cubicBezTo>
                      <a:pt x="41183" y="-346"/>
                      <a:pt x="41478" y="4178"/>
                      <a:pt x="36812" y="18385"/>
                    </a:cubicBezTo>
                    <a:cubicBezTo>
                      <a:pt x="32514" y="31461"/>
                      <a:pt x="29000" y="44780"/>
                      <a:pt x="26287" y="58276"/>
                    </a:cubicBezTo>
                    <a:close/>
                  </a:path>
                </a:pathLst>
              </a:custGeom>
              <a:solidFill>
                <a:srgbClr val="2F2E41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23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5709228" y="3184902"/>
                <a:ext cx="601624" cy="349194"/>
              </a:xfrm>
              <a:custGeom>
                <a:avLst/>
                <a:gdLst>
                  <a:gd name="connsiteX0" fmla="*/ 137393 w 601624"/>
                  <a:gd name="connsiteY0" fmla="*/ 4302 h 349194"/>
                  <a:gd name="connsiteX1" fmla="*/ 96397 w 601624"/>
                  <a:gd name="connsiteY1" fmla="*/ -63 h 349194"/>
                  <a:gd name="connsiteX2" fmla="*/ -117 w 601624"/>
                  <a:gd name="connsiteY2" fmla="*/ 107913 h 349194"/>
                  <a:gd name="connsiteX3" fmla="*/ 1405 w 601624"/>
                  <a:gd name="connsiteY3" fmla="*/ 120742 h 349194"/>
                  <a:gd name="connsiteX4" fmla="*/ 17651 w 601624"/>
                  <a:gd name="connsiteY4" fmla="*/ 165199 h 349194"/>
                  <a:gd name="connsiteX5" fmla="*/ 61687 w 601624"/>
                  <a:gd name="connsiteY5" fmla="*/ 223504 h 349194"/>
                  <a:gd name="connsiteX6" fmla="*/ 100555 w 601624"/>
                  <a:gd name="connsiteY6" fmla="*/ 242034 h 349194"/>
                  <a:gd name="connsiteX7" fmla="*/ 206558 w 601624"/>
                  <a:gd name="connsiteY7" fmla="*/ 282031 h 349194"/>
                  <a:gd name="connsiteX8" fmla="*/ 253498 w 601624"/>
                  <a:gd name="connsiteY8" fmla="*/ 299253 h 349194"/>
                  <a:gd name="connsiteX9" fmla="*/ 498675 w 601624"/>
                  <a:gd name="connsiteY9" fmla="*/ 348069 h 349194"/>
                  <a:gd name="connsiteX10" fmla="*/ 574797 w 601624"/>
                  <a:gd name="connsiteY10" fmla="*/ 344207 h 349194"/>
                  <a:gd name="connsiteX11" fmla="*/ 590389 w 601624"/>
                  <a:gd name="connsiteY11" fmla="*/ 335772 h 349194"/>
                  <a:gd name="connsiteX12" fmla="*/ 593870 w 601624"/>
                  <a:gd name="connsiteY12" fmla="*/ 324248 h 349194"/>
                  <a:gd name="connsiteX13" fmla="*/ 600396 w 601624"/>
                  <a:gd name="connsiteY13" fmla="*/ 278512 h 349194"/>
                  <a:gd name="connsiteX14" fmla="*/ 599840 w 601624"/>
                  <a:gd name="connsiteY14" fmla="*/ 259234 h 349194"/>
                  <a:gd name="connsiteX15" fmla="*/ 582221 w 601624"/>
                  <a:gd name="connsiteY15" fmla="*/ 242603 h 349194"/>
                  <a:gd name="connsiteX16" fmla="*/ 372497 w 601624"/>
                  <a:gd name="connsiteY16" fmla="*/ 125378 h 349194"/>
                  <a:gd name="connsiteX17" fmla="*/ 330354 w 601624"/>
                  <a:gd name="connsiteY17" fmla="*/ 83093 h 349194"/>
                  <a:gd name="connsiteX18" fmla="*/ 269252 w 601624"/>
                  <a:gd name="connsiteY18" fmla="*/ 58228 h 349194"/>
                  <a:gd name="connsiteX19" fmla="*/ 137393 w 601624"/>
                  <a:gd name="connsiteY19" fmla="*/ 4302 h 349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601624" h="349194">
                    <a:moveTo>
                      <a:pt x="137393" y="4302"/>
                    </a:moveTo>
                    <a:cubicBezTo>
                      <a:pt x="124000" y="932"/>
                      <a:pt x="110200" y="-537"/>
                      <a:pt x="96397" y="-63"/>
                    </a:cubicBezTo>
                    <a:cubicBezTo>
                      <a:pt x="39974" y="3061"/>
                      <a:pt x="-3236" y="51404"/>
                      <a:pt x="-117" y="107913"/>
                    </a:cubicBezTo>
                    <a:cubicBezTo>
                      <a:pt x="122" y="112218"/>
                      <a:pt x="630" y="116501"/>
                      <a:pt x="1405" y="120742"/>
                    </a:cubicBezTo>
                    <a:cubicBezTo>
                      <a:pt x="4750" y="136240"/>
                      <a:pt x="10217" y="151200"/>
                      <a:pt x="17651" y="165199"/>
                    </a:cubicBezTo>
                    <a:cubicBezTo>
                      <a:pt x="28522" y="187296"/>
                      <a:pt x="41563" y="209345"/>
                      <a:pt x="61687" y="223504"/>
                    </a:cubicBezTo>
                    <a:cubicBezTo>
                      <a:pt x="73464" y="231789"/>
                      <a:pt x="87089" y="236953"/>
                      <a:pt x="100555" y="242034"/>
                    </a:cubicBezTo>
                    <a:lnTo>
                      <a:pt x="206558" y="282031"/>
                    </a:lnTo>
                    <a:cubicBezTo>
                      <a:pt x="222153" y="287914"/>
                      <a:pt x="237751" y="293796"/>
                      <a:pt x="253498" y="299253"/>
                    </a:cubicBezTo>
                    <a:cubicBezTo>
                      <a:pt x="332619" y="326644"/>
                      <a:pt x="415110" y="343068"/>
                      <a:pt x="498675" y="348069"/>
                    </a:cubicBezTo>
                    <a:cubicBezTo>
                      <a:pt x="524128" y="349587"/>
                      <a:pt x="549967" y="350010"/>
                      <a:pt x="574797" y="344207"/>
                    </a:cubicBezTo>
                    <a:cubicBezTo>
                      <a:pt x="580690" y="342829"/>
                      <a:pt x="586977" y="340777"/>
                      <a:pt x="590389" y="335772"/>
                    </a:cubicBezTo>
                    <a:cubicBezTo>
                      <a:pt x="592409" y="332244"/>
                      <a:pt x="593600" y="328305"/>
                      <a:pt x="593870" y="324248"/>
                    </a:cubicBezTo>
                    <a:lnTo>
                      <a:pt x="600396" y="278512"/>
                    </a:lnTo>
                    <a:cubicBezTo>
                      <a:pt x="601314" y="272072"/>
                      <a:pt x="602197" y="265295"/>
                      <a:pt x="599840" y="259234"/>
                    </a:cubicBezTo>
                    <a:cubicBezTo>
                      <a:pt x="596850" y="251547"/>
                      <a:pt x="589363" y="246711"/>
                      <a:pt x="582221" y="242603"/>
                    </a:cubicBezTo>
                    <a:cubicBezTo>
                      <a:pt x="512529" y="202514"/>
                      <a:pt x="431156" y="180398"/>
                      <a:pt x="372497" y="125378"/>
                    </a:cubicBezTo>
                    <a:cubicBezTo>
                      <a:pt x="358687" y="112425"/>
                      <a:pt x="347130" y="91894"/>
                      <a:pt x="330354" y="83093"/>
                    </a:cubicBezTo>
                    <a:cubicBezTo>
                      <a:pt x="311328" y="73115"/>
                      <a:pt x="288919" y="67420"/>
                      <a:pt x="269252" y="58228"/>
                    </a:cubicBezTo>
                    <a:cubicBezTo>
                      <a:pt x="226260" y="38126"/>
                      <a:pt x="183990" y="15031"/>
                      <a:pt x="137393" y="4302"/>
                    </a:cubicBezTo>
                    <a:close/>
                  </a:path>
                </a:pathLst>
              </a:custGeom>
              <a:solidFill>
                <a:srgbClr val="2F2E41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24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5905259" y="3240501"/>
                <a:ext cx="270240" cy="132195"/>
              </a:xfrm>
              <a:custGeom>
                <a:avLst/>
                <a:gdLst>
                  <a:gd name="connsiteX0" fmla="*/ 47194 w 270240"/>
                  <a:gd name="connsiteY0" fmla="*/ 10360 h 132195"/>
                  <a:gd name="connsiteX1" fmla="*/ 269965 w 270240"/>
                  <a:gd name="connsiteY1" fmla="*/ 132027 h 132195"/>
                  <a:gd name="connsiteX2" fmla="*/ 139320 w 270240"/>
                  <a:gd name="connsiteY2" fmla="*/ 63014 h 132195"/>
                  <a:gd name="connsiteX3" fmla="*/ 39922 w 270240"/>
                  <a:gd name="connsiteY3" fmla="*/ 27933 h 132195"/>
                  <a:gd name="connsiteX4" fmla="*/ -223 w 270240"/>
                  <a:gd name="connsiteY4" fmla="*/ 2845 h 132195"/>
                  <a:gd name="connsiteX5" fmla="*/ 47194 w 270240"/>
                  <a:gd name="connsiteY5" fmla="*/ 10360 h 132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0240" h="132195">
                    <a:moveTo>
                      <a:pt x="47194" y="10360"/>
                    </a:moveTo>
                    <a:cubicBezTo>
                      <a:pt x="84661" y="22120"/>
                      <a:pt x="242851" y="103583"/>
                      <a:pt x="269965" y="132027"/>
                    </a:cubicBezTo>
                    <a:cubicBezTo>
                      <a:pt x="266331" y="133338"/>
                      <a:pt x="143018" y="64127"/>
                      <a:pt x="139320" y="63014"/>
                    </a:cubicBezTo>
                    <a:cubicBezTo>
                      <a:pt x="105684" y="52906"/>
                      <a:pt x="71864" y="42727"/>
                      <a:pt x="39922" y="27933"/>
                    </a:cubicBezTo>
                    <a:cubicBezTo>
                      <a:pt x="33499" y="24954"/>
                      <a:pt x="-1821" y="10965"/>
                      <a:pt x="-223" y="2845"/>
                    </a:cubicBezTo>
                    <a:cubicBezTo>
                      <a:pt x="1581" y="-6318"/>
                      <a:pt x="40541" y="8273"/>
                      <a:pt x="47194" y="10360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25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5975028" y="2535898"/>
                <a:ext cx="550497" cy="726861"/>
              </a:xfrm>
              <a:custGeom>
                <a:avLst/>
                <a:gdLst>
                  <a:gd name="connsiteX0" fmla="*/ 203550 w 550497"/>
                  <a:gd name="connsiteY0" fmla="*/ 4622 h 726861"/>
                  <a:gd name="connsiteX1" fmla="*/ 102668 w 550497"/>
                  <a:gd name="connsiteY1" fmla="*/ 81339 h 726861"/>
                  <a:gd name="connsiteX2" fmla="*/ -186 w 550497"/>
                  <a:gd name="connsiteY2" fmla="*/ 152825 h 726861"/>
                  <a:gd name="connsiteX3" fmla="*/ 46017 w 550497"/>
                  <a:gd name="connsiteY3" fmla="*/ 543656 h 726861"/>
                  <a:gd name="connsiteX4" fmla="*/ 55258 w 550497"/>
                  <a:gd name="connsiteY4" fmla="*/ 654680 h 726861"/>
                  <a:gd name="connsiteX5" fmla="*/ 230594 w 550497"/>
                  <a:gd name="connsiteY5" fmla="*/ 704718 h 726861"/>
                  <a:gd name="connsiteX6" fmla="*/ 521227 w 550497"/>
                  <a:gd name="connsiteY6" fmla="*/ 710955 h 726861"/>
                  <a:gd name="connsiteX7" fmla="*/ 521227 w 550497"/>
                  <a:gd name="connsiteY7" fmla="*/ 710955 h 726861"/>
                  <a:gd name="connsiteX8" fmla="*/ 500391 w 550497"/>
                  <a:gd name="connsiteY8" fmla="*/ 599574 h 726861"/>
                  <a:gd name="connsiteX9" fmla="*/ 533934 w 550497"/>
                  <a:gd name="connsiteY9" fmla="*/ 71438 h 726861"/>
                  <a:gd name="connsiteX10" fmla="*/ 451338 w 550497"/>
                  <a:gd name="connsiteY10" fmla="*/ 55529 h 726861"/>
                  <a:gd name="connsiteX11" fmla="*/ 387625 w 550497"/>
                  <a:gd name="connsiteY11" fmla="*/ -150 h 7268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50497" h="726861">
                    <a:moveTo>
                      <a:pt x="203550" y="4622"/>
                    </a:moveTo>
                    <a:lnTo>
                      <a:pt x="102668" y="81339"/>
                    </a:lnTo>
                    <a:cubicBezTo>
                      <a:pt x="102668" y="81339"/>
                      <a:pt x="-3782" y="84673"/>
                      <a:pt x="-186" y="152825"/>
                    </a:cubicBezTo>
                    <a:cubicBezTo>
                      <a:pt x="3413" y="220976"/>
                      <a:pt x="46017" y="543656"/>
                      <a:pt x="46017" y="543656"/>
                    </a:cubicBezTo>
                    <a:lnTo>
                      <a:pt x="55258" y="654680"/>
                    </a:lnTo>
                    <a:lnTo>
                      <a:pt x="230594" y="704718"/>
                    </a:lnTo>
                    <a:cubicBezTo>
                      <a:pt x="325331" y="731753"/>
                      <a:pt x="425422" y="733901"/>
                      <a:pt x="521227" y="710955"/>
                    </a:cubicBezTo>
                    <a:lnTo>
                      <a:pt x="521227" y="710955"/>
                    </a:lnTo>
                    <a:lnTo>
                      <a:pt x="500391" y="599574"/>
                    </a:lnTo>
                    <a:cubicBezTo>
                      <a:pt x="500391" y="599574"/>
                      <a:pt x="584763" y="93709"/>
                      <a:pt x="533934" y="71438"/>
                    </a:cubicBezTo>
                    <a:cubicBezTo>
                      <a:pt x="483106" y="49166"/>
                      <a:pt x="451338" y="55529"/>
                      <a:pt x="451338" y="55529"/>
                    </a:cubicBezTo>
                    <a:lnTo>
                      <a:pt x="387625" y="-150"/>
                    </a:lnTo>
                    <a:close/>
                  </a:path>
                </a:pathLst>
              </a:custGeom>
              <a:solidFill>
                <a:srgbClr val="E5E5E5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26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6066739" y="2140635"/>
                <a:ext cx="410731" cy="361458"/>
              </a:xfrm>
              <a:custGeom>
                <a:avLst/>
                <a:gdLst>
                  <a:gd name="connsiteX0" fmla="*/ 410456 w 410731"/>
                  <a:gd name="connsiteY0" fmla="*/ 275972 h 361458"/>
                  <a:gd name="connsiteX1" fmla="*/ 205090 w 410731"/>
                  <a:gd name="connsiteY1" fmla="*/ 360496 h 361458"/>
                  <a:gd name="connsiteX2" fmla="*/ -276 w 410731"/>
                  <a:gd name="connsiteY2" fmla="*/ 275972 h 361458"/>
                  <a:gd name="connsiteX3" fmla="*/ 205090 w 410731"/>
                  <a:gd name="connsiteY3" fmla="*/ -150 h 361458"/>
                  <a:gd name="connsiteX4" fmla="*/ 410456 w 410731"/>
                  <a:gd name="connsiteY4" fmla="*/ 275972 h 361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0731" h="361458">
                    <a:moveTo>
                      <a:pt x="410456" y="275972"/>
                    </a:moveTo>
                    <a:cubicBezTo>
                      <a:pt x="410456" y="375561"/>
                      <a:pt x="318511" y="360496"/>
                      <a:pt x="205090" y="360496"/>
                    </a:cubicBezTo>
                    <a:cubicBezTo>
                      <a:pt x="91670" y="360496"/>
                      <a:pt x="-276" y="375561"/>
                      <a:pt x="-276" y="275972"/>
                    </a:cubicBezTo>
                    <a:cubicBezTo>
                      <a:pt x="-276" y="176382"/>
                      <a:pt x="44638" y="-150"/>
                      <a:pt x="205090" y="-150"/>
                    </a:cubicBezTo>
                    <a:cubicBezTo>
                      <a:pt x="371071" y="-150"/>
                      <a:pt x="410456" y="176382"/>
                      <a:pt x="410456" y="275972"/>
                    </a:cubicBezTo>
                    <a:close/>
                  </a:path>
                </a:pathLst>
              </a:custGeom>
              <a:solidFill>
                <a:srgbClr val="2F2E41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27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 rot="-2700000">
                <a:off x="6142952" y="2214233"/>
                <a:ext cx="276382" cy="276808"/>
              </a:xfrm>
              <a:custGeom>
                <a:avLst/>
                <a:gdLst>
                  <a:gd name="connsiteX0" fmla="*/ 276106 w 276382"/>
                  <a:gd name="connsiteY0" fmla="*/ 138254 h 276808"/>
                  <a:gd name="connsiteX1" fmla="*/ 137915 w 276382"/>
                  <a:gd name="connsiteY1" fmla="*/ 276658 h 276808"/>
                  <a:gd name="connsiteX2" fmla="*/ -276 w 276382"/>
                  <a:gd name="connsiteY2" fmla="*/ 138254 h 276808"/>
                  <a:gd name="connsiteX3" fmla="*/ 137915 w 276382"/>
                  <a:gd name="connsiteY3" fmla="*/ -150 h 276808"/>
                  <a:gd name="connsiteX4" fmla="*/ 276106 w 276382"/>
                  <a:gd name="connsiteY4" fmla="*/ 138254 h 2768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6382" h="276808">
                    <a:moveTo>
                      <a:pt x="276106" y="138254"/>
                    </a:moveTo>
                    <a:cubicBezTo>
                      <a:pt x="276106" y="214693"/>
                      <a:pt x="214236" y="276658"/>
                      <a:pt x="137915" y="276658"/>
                    </a:cubicBezTo>
                    <a:cubicBezTo>
                      <a:pt x="61595" y="276658"/>
                      <a:pt x="-276" y="214693"/>
                      <a:pt x="-276" y="138254"/>
                    </a:cubicBezTo>
                    <a:cubicBezTo>
                      <a:pt x="-276" y="61816"/>
                      <a:pt x="61594" y="-150"/>
                      <a:pt x="137915" y="-150"/>
                    </a:cubicBezTo>
                    <a:cubicBezTo>
                      <a:pt x="214236" y="-150"/>
                      <a:pt x="276106" y="61816"/>
                      <a:pt x="276106" y="138254"/>
                    </a:cubicBezTo>
                    <a:close/>
                  </a:path>
                </a:pathLst>
              </a:custGeom>
              <a:solidFill>
                <a:srgbClr val="FFB7B7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28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6111751" y="2202620"/>
                <a:ext cx="320708" cy="146513"/>
              </a:xfrm>
              <a:custGeom>
                <a:avLst/>
                <a:gdLst>
                  <a:gd name="connsiteX0" fmla="*/ -276 w 320708"/>
                  <a:gd name="connsiteY0" fmla="*/ 146363 h 146513"/>
                  <a:gd name="connsiteX1" fmla="*/ -276 w 320708"/>
                  <a:gd name="connsiteY1" fmla="*/ 146363 h 146513"/>
                  <a:gd name="connsiteX2" fmla="*/ 54381 w 320708"/>
                  <a:gd name="connsiteY2" fmla="*/ 146363 h 146513"/>
                  <a:gd name="connsiteX3" fmla="*/ 78496 w 320708"/>
                  <a:gd name="connsiteY3" fmla="*/ 78743 h 146513"/>
                  <a:gd name="connsiteX4" fmla="*/ 83318 w 320708"/>
                  <a:gd name="connsiteY4" fmla="*/ 146363 h 146513"/>
                  <a:gd name="connsiteX5" fmla="*/ 109441 w 320708"/>
                  <a:gd name="connsiteY5" fmla="*/ 146363 h 146513"/>
                  <a:gd name="connsiteX6" fmla="*/ 123508 w 320708"/>
                  <a:gd name="connsiteY6" fmla="*/ 106920 h 146513"/>
                  <a:gd name="connsiteX7" fmla="*/ 126319 w 320708"/>
                  <a:gd name="connsiteY7" fmla="*/ 146363 h 146513"/>
                  <a:gd name="connsiteX8" fmla="*/ 320433 w 320708"/>
                  <a:gd name="connsiteY8" fmla="*/ 146363 h 146513"/>
                  <a:gd name="connsiteX9" fmla="*/ 320433 w 320708"/>
                  <a:gd name="connsiteY9" fmla="*/ 146363 h 146513"/>
                  <a:gd name="connsiteX10" fmla="*/ 174145 w 320708"/>
                  <a:gd name="connsiteY10" fmla="*/ -150 h 146513"/>
                  <a:gd name="connsiteX11" fmla="*/ 146012 w 320708"/>
                  <a:gd name="connsiteY11" fmla="*/ -150 h 146513"/>
                  <a:gd name="connsiteX12" fmla="*/ -276 w 320708"/>
                  <a:gd name="connsiteY12" fmla="*/ 146363 h 146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20708" h="146513">
                    <a:moveTo>
                      <a:pt x="-276" y="146363"/>
                    </a:moveTo>
                    <a:lnTo>
                      <a:pt x="-276" y="146363"/>
                    </a:lnTo>
                    <a:lnTo>
                      <a:pt x="54381" y="146363"/>
                    </a:lnTo>
                    <a:lnTo>
                      <a:pt x="78496" y="78743"/>
                    </a:lnTo>
                    <a:lnTo>
                      <a:pt x="83318" y="146363"/>
                    </a:lnTo>
                    <a:lnTo>
                      <a:pt x="109441" y="146363"/>
                    </a:lnTo>
                    <a:lnTo>
                      <a:pt x="123508" y="106920"/>
                    </a:lnTo>
                    <a:lnTo>
                      <a:pt x="126319" y="146363"/>
                    </a:lnTo>
                    <a:lnTo>
                      <a:pt x="320433" y="146363"/>
                    </a:lnTo>
                    <a:lnTo>
                      <a:pt x="320433" y="146363"/>
                    </a:lnTo>
                    <a:cubicBezTo>
                      <a:pt x="320433" y="65447"/>
                      <a:pt x="254937" y="-150"/>
                      <a:pt x="174145" y="-150"/>
                    </a:cubicBezTo>
                    <a:lnTo>
                      <a:pt x="146012" y="-150"/>
                    </a:lnTo>
                    <a:cubicBezTo>
                      <a:pt x="65220" y="-150"/>
                      <a:pt x="-276" y="65447"/>
                      <a:pt x="-276" y="146363"/>
                    </a:cubicBezTo>
                    <a:close/>
                  </a:path>
                </a:pathLst>
              </a:custGeom>
              <a:solidFill>
                <a:srgbClr val="2F2E41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29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6134379" y="2556579"/>
                <a:ext cx="276379" cy="334076"/>
              </a:xfrm>
              <a:custGeom>
                <a:avLst/>
                <a:gdLst>
                  <a:gd name="connsiteX0" fmla="*/ 0 w 276379"/>
                  <a:gd name="connsiteY0" fmla="*/ 0 h 334076"/>
                  <a:gd name="connsiteX1" fmla="*/ 276379 w 276379"/>
                  <a:gd name="connsiteY1" fmla="*/ 0 h 334076"/>
                  <a:gd name="connsiteX2" fmla="*/ 276379 w 276379"/>
                  <a:gd name="connsiteY2" fmla="*/ 334076 h 334076"/>
                  <a:gd name="connsiteX3" fmla="*/ 0 w 276379"/>
                  <a:gd name="connsiteY3" fmla="*/ 334076 h 334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379" h="334076">
                    <a:moveTo>
                      <a:pt x="0" y="0"/>
                    </a:moveTo>
                    <a:lnTo>
                      <a:pt x="276379" y="0"/>
                    </a:lnTo>
                    <a:lnTo>
                      <a:pt x="276379" y="334076"/>
                    </a:lnTo>
                    <a:lnTo>
                      <a:pt x="0" y="334076"/>
                    </a:lnTo>
                    <a:close/>
                  </a:path>
                </a:pathLst>
              </a:custGeom>
              <a:solidFill>
                <a:srgbClr val="F0764E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30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6149608" y="3404632"/>
                <a:ext cx="299271" cy="168151"/>
              </a:xfrm>
              <a:custGeom>
                <a:avLst/>
                <a:gdLst>
                  <a:gd name="connsiteX0" fmla="*/ 0 w 299271"/>
                  <a:gd name="connsiteY0" fmla="*/ 100404 h 168151"/>
                  <a:gd name="connsiteX1" fmla="*/ 25992 w 299271"/>
                  <a:gd name="connsiteY1" fmla="*/ 168152 h 168151"/>
                  <a:gd name="connsiteX2" fmla="*/ 299271 w 299271"/>
                  <a:gd name="connsiteY2" fmla="*/ 99990 h 168151"/>
                  <a:gd name="connsiteX3" fmla="*/ 260912 w 299271"/>
                  <a:gd name="connsiteY3" fmla="*/ 0 h 168151"/>
                  <a:gd name="connsiteX4" fmla="*/ 0 w 299271"/>
                  <a:gd name="connsiteY4" fmla="*/ 100404 h 168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9271" h="168151">
                    <a:moveTo>
                      <a:pt x="0" y="100404"/>
                    </a:moveTo>
                    <a:lnTo>
                      <a:pt x="25992" y="168152"/>
                    </a:lnTo>
                    <a:lnTo>
                      <a:pt x="299271" y="99990"/>
                    </a:lnTo>
                    <a:lnTo>
                      <a:pt x="260912" y="0"/>
                    </a:lnTo>
                    <a:lnTo>
                      <a:pt x="0" y="100404"/>
                    </a:lnTo>
                    <a:close/>
                  </a:path>
                </a:pathLst>
              </a:custGeom>
              <a:solidFill>
                <a:srgbClr val="FFB7B7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31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6077410" y="3479259"/>
                <a:ext cx="144913" cy="252179"/>
              </a:xfrm>
              <a:custGeom>
                <a:avLst/>
                <a:gdLst>
                  <a:gd name="connsiteX0" fmla="*/ 87381 w 144913"/>
                  <a:gd name="connsiteY0" fmla="*/ -150 h 252179"/>
                  <a:gd name="connsiteX1" fmla="*/ 138566 w 144913"/>
                  <a:gd name="connsiteY1" fmla="*/ 133270 h 252179"/>
                  <a:gd name="connsiteX2" fmla="*/ 138566 w 144913"/>
                  <a:gd name="connsiteY2" fmla="*/ 133273 h 252179"/>
                  <a:gd name="connsiteX3" fmla="*/ 86285 w 144913"/>
                  <a:gd name="connsiteY3" fmla="*/ 250967 h 252179"/>
                  <a:gd name="connsiteX4" fmla="*/ 83528 w 144913"/>
                  <a:gd name="connsiteY4" fmla="*/ 252030 h 252179"/>
                  <a:gd name="connsiteX5" fmla="*/ -276 w 144913"/>
                  <a:gd name="connsiteY5" fmla="*/ 33579 h 2521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4913" h="252179">
                    <a:moveTo>
                      <a:pt x="87381" y="-150"/>
                    </a:moveTo>
                    <a:lnTo>
                      <a:pt x="138566" y="133270"/>
                    </a:lnTo>
                    <a:lnTo>
                      <a:pt x="138566" y="133273"/>
                    </a:lnTo>
                    <a:cubicBezTo>
                      <a:pt x="156575" y="180235"/>
                      <a:pt x="133168" y="232924"/>
                      <a:pt x="86285" y="250967"/>
                    </a:cubicBezTo>
                    <a:lnTo>
                      <a:pt x="83528" y="252030"/>
                    </a:lnTo>
                    <a:lnTo>
                      <a:pt x="-276" y="33579"/>
                    </a:lnTo>
                    <a:close/>
                  </a:path>
                </a:pathLst>
              </a:custGeom>
              <a:solidFill>
                <a:srgbClr val="2F2E41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484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6237905" y="3157683"/>
                <a:ext cx="596322" cy="400574"/>
              </a:xfrm>
              <a:custGeom>
                <a:avLst/>
                <a:gdLst>
                  <a:gd name="connsiteX0" fmla="*/ 457687 w 596322"/>
                  <a:gd name="connsiteY0" fmla="*/ 5590 h 400574"/>
                  <a:gd name="connsiteX1" fmla="*/ 524898 w 596322"/>
                  <a:gd name="connsiteY1" fmla="*/ 989 h 400574"/>
                  <a:gd name="connsiteX2" fmla="*/ 574497 w 596322"/>
                  <a:gd name="connsiteY2" fmla="*/ 20436 h 400574"/>
                  <a:gd name="connsiteX3" fmla="*/ 596022 w 596322"/>
                  <a:gd name="connsiteY3" fmla="*/ 81075 h 400574"/>
                  <a:gd name="connsiteX4" fmla="*/ 554909 w 596322"/>
                  <a:gd name="connsiteY4" fmla="*/ 202065 h 400574"/>
                  <a:gd name="connsiteX5" fmla="*/ 531404 w 596322"/>
                  <a:gd name="connsiteY5" fmla="*/ 224728 h 400574"/>
                  <a:gd name="connsiteX6" fmla="*/ 500821 w 596322"/>
                  <a:gd name="connsiteY6" fmla="*/ 239488 h 400574"/>
                  <a:gd name="connsiteX7" fmla="*/ 263427 w 596322"/>
                  <a:gd name="connsiteY7" fmla="*/ 333268 h 400574"/>
                  <a:gd name="connsiteX8" fmla="*/ 73160 w 596322"/>
                  <a:gd name="connsiteY8" fmla="*/ 398944 h 400574"/>
                  <a:gd name="connsiteX9" fmla="*/ 53359 w 596322"/>
                  <a:gd name="connsiteY9" fmla="*/ 392027 h 400574"/>
                  <a:gd name="connsiteX10" fmla="*/ 53207 w 596322"/>
                  <a:gd name="connsiteY10" fmla="*/ 391699 h 400574"/>
                  <a:gd name="connsiteX11" fmla="*/ 1175 w 596322"/>
                  <a:gd name="connsiteY11" fmla="*/ 296376 h 400574"/>
                  <a:gd name="connsiteX12" fmla="*/ 2077 w 596322"/>
                  <a:gd name="connsiteY12" fmla="*/ 287337 h 400574"/>
                  <a:gd name="connsiteX13" fmla="*/ 4011 w 596322"/>
                  <a:gd name="connsiteY13" fmla="*/ 286249 h 400574"/>
                  <a:gd name="connsiteX14" fmla="*/ 171920 w 596322"/>
                  <a:gd name="connsiteY14" fmla="*/ 189624 h 400574"/>
                  <a:gd name="connsiteX15" fmla="*/ 206096 w 596322"/>
                  <a:gd name="connsiteY15" fmla="*/ 166039 h 400574"/>
                  <a:gd name="connsiteX16" fmla="*/ 223644 w 596322"/>
                  <a:gd name="connsiteY16" fmla="*/ 141575 h 400574"/>
                  <a:gd name="connsiteX17" fmla="*/ 231894 w 596322"/>
                  <a:gd name="connsiteY17" fmla="*/ 111731 h 400574"/>
                  <a:gd name="connsiteX18" fmla="*/ 258014 w 596322"/>
                  <a:gd name="connsiteY18" fmla="*/ 103967 h 400574"/>
                  <a:gd name="connsiteX19" fmla="*/ 286449 w 596322"/>
                  <a:gd name="connsiteY19" fmla="*/ 93200 h 400574"/>
                  <a:gd name="connsiteX20" fmla="*/ 393462 w 596322"/>
                  <a:gd name="connsiteY20" fmla="*/ 32214 h 400574"/>
                  <a:gd name="connsiteX21" fmla="*/ 457687 w 596322"/>
                  <a:gd name="connsiteY21" fmla="*/ 5590 h 400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596322" h="400574">
                    <a:moveTo>
                      <a:pt x="457687" y="5590"/>
                    </a:moveTo>
                    <a:cubicBezTo>
                      <a:pt x="479638" y="76"/>
                      <a:pt x="502397" y="-1483"/>
                      <a:pt x="524898" y="989"/>
                    </a:cubicBezTo>
                    <a:cubicBezTo>
                      <a:pt x="542866" y="2971"/>
                      <a:pt x="561376" y="7979"/>
                      <a:pt x="574497" y="20436"/>
                    </a:cubicBezTo>
                    <a:cubicBezTo>
                      <a:pt x="590463" y="35596"/>
                      <a:pt x="595594" y="59042"/>
                      <a:pt x="596022" y="81075"/>
                    </a:cubicBezTo>
                    <a:cubicBezTo>
                      <a:pt x="596724" y="124957"/>
                      <a:pt x="582191" y="167722"/>
                      <a:pt x="554909" y="202065"/>
                    </a:cubicBezTo>
                    <a:cubicBezTo>
                      <a:pt x="548247" y="210751"/>
                      <a:pt x="540324" y="218390"/>
                      <a:pt x="531404" y="224728"/>
                    </a:cubicBezTo>
                    <a:cubicBezTo>
                      <a:pt x="521781" y="230754"/>
                      <a:pt x="511523" y="235705"/>
                      <a:pt x="500821" y="239488"/>
                    </a:cubicBezTo>
                    <a:lnTo>
                      <a:pt x="263427" y="333268"/>
                    </a:lnTo>
                    <a:cubicBezTo>
                      <a:pt x="200975" y="357938"/>
                      <a:pt x="138300" y="382679"/>
                      <a:pt x="73160" y="398944"/>
                    </a:cubicBezTo>
                    <a:cubicBezTo>
                      <a:pt x="65784" y="402510"/>
                      <a:pt x="56921" y="399415"/>
                      <a:pt x="53359" y="392027"/>
                    </a:cubicBezTo>
                    <a:cubicBezTo>
                      <a:pt x="53305" y="391919"/>
                      <a:pt x="53255" y="391810"/>
                      <a:pt x="53207" y="391699"/>
                    </a:cubicBezTo>
                    <a:cubicBezTo>
                      <a:pt x="32405" y="361944"/>
                      <a:pt x="14959" y="329975"/>
                      <a:pt x="1175" y="296376"/>
                    </a:cubicBezTo>
                    <a:cubicBezTo>
                      <a:pt x="-1068" y="293630"/>
                      <a:pt x="-665" y="289583"/>
                      <a:pt x="2077" y="287337"/>
                    </a:cubicBezTo>
                    <a:cubicBezTo>
                      <a:pt x="2652" y="286866"/>
                      <a:pt x="3306" y="286497"/>
                      <a:pt x="4011" y="286249"/>
                    </a:cubicBezTo>
                    <a:lnTo>
                      <a:pt x="171920" y="189624"/>
                    </a:lnTo>
                    <a:cubicBezTo>
                      <a:pt x="183947" y="182701"/>
                      <a:pt x="196111" y="175682"/>
                      <a:pt x="206096" y="166039"/>
                    </a:cubicBezTo>
                    <a:cubicBezTo>
                      <a:pt x="213354" y="158994"/>
                      <a:pt x="219295" y="150709"/>
                      <a:pt x="223644" y="141575"/>
                    </a:cubicBezTo>
                    <a:cubicBezTo>
                      <a:pt x="227123" y="134292"/>
                      <a:pt x="227447" y="117111"/>
                      <a:pt x="231894" y="111731"/>
                    </a:cubicBezTo>
                    <a:cubicBezTo>
                      <a:pt x="236246" y="106462"/>
                      <a:pt x="251136" y="106039"/>
                      <a:pt x="258014" y="103967"/>
                    </a:cubicBezTo>
                    <a:cubicBezTo>
                      <a:pt x="267712" y="100992"/>
                      <a:pt x="277211" y="97397"/>
                      <a:pt x="286449" y="93200"/>
                    </a:cubicBezTo>
                    <a:cubicBezTo>
                      <a:pt x="324008" y="76373"/>
                      <a:pt x="357456" y="51921"/>
                      <a:pt x="393462" y="32214"/>
                    </a:cubicBezTo>
                    <a:cubicBezTo>
                      <a:pt x="413656" y="20652"/>
                      <a:pt x="435239" y="11705"/>
                      <a:pt x="457687" y="5590"/>
                    </a:cubicBezTo>
                    <a:close/>
                  </a:path>
                </a:pathLst>
              </a:custGeom>
              <a:solidFill>
                <a:srgbClr val="2F2E41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485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6331161" y="3217167"/>
                <a:ext cx="306344" cy="193816"/>
              </a:xfrm>
              <a:custGeom>
                <a:avLst/>
                <a:gdLst>
                  <a:gd name="connsiteX0" fmla="*/ 269239 w 306344"/>
                  <a:gd name="connsiteY0" fmla="*/ 18263 h 193816"/>
                  <a:gd name="connsiteX1" fmla="*/ 174447 w 306344"/>
                  <a:gd name="connsiteY1" fmla="*/ 82183 h 193816"/>
                  <a:gd name="connsiteX2" fmla="*/ -276 w 306344"/>
                  <a:gd name="connsiteY2" fmla="*/ 193542 h 193816"/>
                  <a:gd name="connsiteX3" fmla="*/ 220625 w 306344"/>
                  <a:gd name="connsiteY3" fmla="*/ 67112 h 193816"/>
                  <a:gd name="connsiteX4" fmla="*/ 287839 w 306344"/>
                  <a:gd name="connsiteY4" fmla="*/ 21852 h 193816"/>
                  <a:gd name="connsiteX5" fmla="*/ 300724 w 306344"/>
                  <a:gd name="connsiteY5" fmla="*/ 140 h 193816"/>
                  <a:gd name="connsiteX6" fmla="*/ 269239 w 306344"/>
                  <a:gd name="connsiteY6" fmla="*/ 18263 h 1938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6344" h="193816">
                    <a:moveTo>
                      <a:pt x="269239" y="18263"/>
                    </a:moveTo>
                    <a:cubicBezTo>
                      <a:pt x="240391" y="39966"/>
                      <a:pt x="203038" y="59911"/>
                      <a:pt x="174447" y="82183"/>
                    </a:cubicBezTo>
                    <a:cubicBezTo>
                      <a:pt x="164691" y="89784"/>
                      <a:pt x="2024" y="181378"/>
                      <a:pt x="-276" y="193542"/>
                    </a:cubicBezTo>
                    <a:cubicBezTo>
                      <a:pt x="26400" y="198044"/>
                      <a:pt x="196313" y="78992"/>
                      <a:pt x="220625" y="67112"/>
                    </a:cubicBezTo>
                    <a:cubicBezTo>
                      <a:pt x="244936" y="55234"/>
                      <a:pt x="266485" y="38480"/>
                      <a:pt x="287839" y="21852"/>
                    </a:cubicBezTo>
                    <a:cubicBezTo>
                      <a:pt x="293284" y="17614"/>
                      <a:pt x="316347" y="4875"/>
                      <a:pt x="300724" y="140"/>
                    </a:cubicBezTo>
                    <a:cubicBezTo>
                      <a:pt x="291924" y="-2526"/>
                      <a:pt x="275735" y="13927"/>
                      <a:pt x="269239" y="18263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486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7019912" y="2199331"/>
                <a:ext cx="198535" cy="198841"/>
              </a:xfrm>
              <a:custGeom>
                <a:avLst/>
                <a:gdLst>
                  <a:gd name="connsiteX0" fmla="*/ 198535 w 198535"/>
                  <a:gd name="connsiteY0" fmla="*/ 99421 h 198841"/>
                  <a:gd name="connsiteX1" fmla="*/ 99267 w 198535"/>
                  <a:gd name="connsiteY1" fmla="*/ 198841 h 198841"/>
                  <a:gd name="connsiteX2" fmla="*/ 0 w 198535"/>
                  <a:gd name="connsiteY2" fmla="*/ 99421 h 198841"/>
                  <a:gd name="connsiteX3" fmla="*/ 99267 w 198535"/>
                  <a:gd name="connsiteY3" fmla="*/ 0 h 198841"/>
                  <a:gd name="connsiteX4" fmla="*/ 198535 w 198535"/>
                  <a:gd name="connsiteY4" fmla="*/ 99421 h 198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8535" h="198841">
                    <a:moveTo>
                      <a:pt x="198535" y="99421"/>
                    </a:moveTo>
                    <a:cubicBezTo>
                      <a:pt x="198535" y="154329"/>
                      <a:pt x="154091" y="198841"/>
                      <a:pt x="99267" y="198841"/>
                    </a:cubicBezTo>
                    <a:cubicBezTo>
                      <a:pt x="44443" y="198841"/>
                      <a:pt x="0" y="154329"/>
                      <a:pt x="0" y="99421"/>
                    </a:cubicBezTo>
                    <a:cubicBezTo>
                      <a:pt x="0" y="44512"/>
                      <a:pt x="44443" y="0"/>
                      <a:pt x="99267" y="0"/>
                    </a:cubicBezTo>
                    <a:cubicBezTo>
                      <a:pt x="154091" y="0"/>
                      <a:pt x="198535" y="44512"/>
                      <a:pt x="198535" y="99421"/>
                    </a:cubicBezTo>
                    <a:close/>
                  </a:path>
                </a:pathLst>
              </a:custGeom>
              <a:solidFill>
                <a:srgbClr val="F1F1F1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487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6865824" y="2276495"/>
                <a:ext cx="139271" cy="139485"/>
              </a:xfrm>
              <a:custGeom>
                <a:avLst/>
                <a:gdLst>
                  <a:gd name="connsiteX0" fmla="*/ 139271 w 139271"/>
                  <a:gd name="connsiteY0" fmla="*/ 69743 h 139485"/>
                  <a:gd name="connsiteX1" fmla="*/ 69635 w 139271"/>
                  <a:gd name="connsiteY1" fmla="*/ 139486 h 139485"/>
                  <a:gd name="connsiteX2" fmla="*/ 0 w 139271"/>
                  <a:gd name="connsiteY2" fmla="*/ 69743 h 139485"/>
                  <a:gd name="connsiteX3" fmla="*/ 69635 w 139271"/>
                  <a:gd name="connsiteY3" fmla="*/ 0 h 139485"/>
                  <a:gd name="connsiteX4" fmla="*/ 139271 w 139271"/>
                  <a:gd name="connsiteY4" fmla="*/ 69743 h 1394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9271" h="139485">
                    <a:moveTo>
                      <a:pt x="139271" y="69743"/>
                    </a:moveTo>
                    <a:cubicBezTo>
                      <a:pt x="139271" y="108261"/>
                      <a:pt x="108094" y="139486"/>
                      <a:pt x="69635" y="139486"/>
                    </a:cubicBezTo>
                    <a:cubicBezTo>
                      <a:pt x="31177" y="139486"/>
                      <a:pt x="0" y="108261"/>
                      <a:pt x="0" y="69743"/>
                    </a:cubicBezTo>
                    <a:cubicBezTo>
                      <a:pt x="0" y="31225"/>
                      <a:pt x="31177" y="0"/>
                      <a:pt x="69635" y="0"/>
                    </a:cubicBezTo>
                    <a:cubicBezTo>
                      <a:pt x="108094" y="0"/>
                      <a:pt x="139271" y="31225"/>
                      <a:pt x="139271" y="69743"/>
                    </a:cubicBezTo>
                    <a:close/>
                  </a:path>
                </a:pathLst>
              </a:custGeom>
              <a:solidFill>
                <a:srgbClr val="F1F1F1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488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5604016" y="2258643"/>
                <a:ext cx="111669" cy="111842"/>
              </a:xfrm>
              <a:custGeom>
                <a:avLst/>
                <a:gdLst>
                  <a:gd name="connsiteX0" fmla="*/ 111670 w 111669"/>
                  <a:gd name="connsiteY0" fmla="*/ 55921 h 111842"/>
                  <a:gd name="connsiteX1" fmla="*/ 55835 w 111669"/>
                  <a:gd name="connsiteY1" fmla="*/ 111842 h 111842"/>
                  <a:gd name="connsiteX2" fmla="*/ 0 w 111669"/>
                  <a:gd name="connsiteY2" fmla="*/ 55921 h 111842"/>
                  <a:gd name="connsiteX3" fmla="*/ 55835 w 111669"/>
                  <a:gd name="connsiteY3" fmla="*/ 0 h 111842"/>
                  <a:gd name="connsiteX4" fmla="*/ 111670 w 111669"/>
                  <a:gd name="connsiteY4" fmla="*/ 55921 h 1118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1669" h="111842">
                    <a:moveTo>
                      <a:pt x="111670" y="55921"/>
                    </a:moveTo>
                    <a:cubicBezTo>
                      <a:pt x="111670" y="86806"/>
                      <a:pt x="86672" y="111842"/>
                      <a:pt x="55835" y="111842"/>
                    </a:cubicBezTo>
                    <a:cubicBezTo>
                      <a:pt x="24998" y="111842"/>
                      <a:pt x="0" y="86806"/>
                      <a:pt x="0" y="55921"/>
                    </a:cubicBezTo>
                    <a:cubicBezTo>
                      <a:pt x="0" y="25037"/>
                      <a:pt x="24998" y="0"/>
                      <a:pt x="55835" y="0"/>
                    </a:cubicBezTo>
                    <a:cubicBezTo>
                      <a:pt x="86672" y="0"/>
                      <a:pt x="111670" y="25037"/>
                      <a:pt x="111670" y="55921"/>
                    </a:cubicBezTo>
                    <a:close/>
                  </a:path>
                </a:pathLst>
              </a:custGeom>
              <a:solidFill>
                <a:srgbClr val="F1F1F1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489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5712610" y="2329632"/>
                <a:ext cx="78335" cy="78456"/>
              </a:xfrm>
              <a:custGeom>
                <a:avLst/>
                <a:gdLst>
                  <a:gd name="connsiteX0" fmla="*/ 78335 w 78335"/>
                  <a:gd name="connsiteY0" fmla="*/ 39228 h 78456"/>
                  <a:gd name="connsiteX1" fmla="*/ 39168 w 78335"/>
                  <a:gd name="connsiteY1" fmla="*/ 78456 h 78456"/>
                  <a:gd name="connsiteX2" fmla="*/ 0 w 78335"/>
                  <a:gd name="connsiteY2" fmla="*/ 39228 h 78456"/>
                  <a:gd name="connsiteX3" fmla="*/ 39168 w 78335"/>
                  <a:gd name="connsiteY3" fmla="*/ 0 h 78456"/>
                  <a:gd name="connsiteX4" fmla="*/ 78335 w 78335"/>
                  <a:gd name="connsiteY4" fmla="*/ 39228 h 78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8335" h="78456">
                    <a:moveTo>
                      <a:pt x="78335" y="39228"/>
                    </a:moveTo>
                    <a:cubicBezTo>
                      <a:pt x="78335" y="60893"/>
                      <a:pt x="60799" y="78456"/>
                      <a:pt x="39168" y="78456"/>
                    </a:cubicBezTo>
                    <a:cubicBezTo>
                      <a:pt x="17536" y="78456"/>
                      <a:pt x="0" y="60893"/>
                      <a:pt x="0" y="39228"/>
                    </a:cubicBezTo>
                    <a:cubicBezTo>
                      <a:pt x="0" y="17563"/>
                      <a:pt x="17536" y="0"/>
                      <a:pt x="39168" y="0"/>
                    </a:cubicBezTo>
                    <a:cubicBezTo>
                      <a:pt x="60799" y="0"/>
                      <a:pt x="78335" y="17563"/>
                      <a:pt x="78335" y="39228"/>
                    </a:cubicBezTo>
                    <a:close/>
                  </a:path>
                </a:pathLst>
              </a:custGeom>
              <a:solidFill>
                <a:srgbClr val="F1F1F1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490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6250749" y="1826378"/>
                <a:ext cx="85361" cy="85493"/>
              </a:xfrm>
              <a:custGeom>
                <a:avLst/>
                <a:gdLst>
                  <a:gd name="connsiteX0" fmla="*/ 85362 w 85361"/>
                  <a:gd name="connsiteY0" fmla="*/ 42747 h 85493"/>
                  <a:gd name="connsiteX1" fmla="*/ 42681 w 85361"/>
                  <a:gd name="connsiteY1" fmla="*/ 85494 h 85493"/>
                  <a:gd name="connsiteX2" fmla="*/ 0 w 85361"/>
                  <a:gd name="connsiteY2" fmla="*/ 42747 h 85493"/>
                  <a:gd name="connsiteX3" fmla="*/ 42681 w 85361"/>
                  <a:gd name="connsiteY3" fmla="*/ 0 h 85493"/>
                  <a:gd name="connsiteX4" fmla="*/ 85362 w 85361"/>
                  <a:gd name="connsiteY4" fmla="*/ 42747 h 85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361" h="85493">
                    <a:moveTo>
                      <a:pt x="85362" y="42747"/>
                    </a:moveTo>
                    <a:cubicBezTo>
                      <a:pt x="85362" y="66355"/>
                      <a:pt x="66253" y="85494"/>
                      <a:pt x="42681" y="85494"/>
                    </a:cubicBezTo>
                    <a:cubicBezTo>
                      <a:pt x="19109" y="85494"/>
                      <a:pt x="0" y="66355"/>
                      <a:pt x="0" y="42747"/>
                    </a:cubicBezTo>
                    <a:cubicBezTo>
                      <a:pt x="0" y="19138"/>
                      <a:pt x="19109" y="0"/>
                      <a:pt x="42681" y="0"/>
                    </a:cubicBezTo>
                    <a:cubicBezTo>
                      <a:pt x="66253" y="0"/>
                      <a:pt x="85362" y="19138"/>
                      <a:pt x="85362" y="42747"/>
                    </a:cubicBezTo>
                    <a:close/>
                  </a:path>
                </a:pathLst>
              </a:custGeom>
              <a:solidFill>
                <a:srgbClr val="F1F1F1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491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6039075" y="2740257"/>
                <a:ext cx="126253" cy="83582"/>
              </a:xfrm>
              <a:custGeom>
                <a:avLst/>
                <a:gdLst>
                  <a:gd name="connsiteX0" fmla="*/ -276 w 126253"/>
                  <a:gd name="connsiteY0" fmla="*/ 29344 h 83582"/>
                  <a:gd name="connsiteX1" fmla="*/ 3540 w 126253"/>
                  <a:gd name="connsiteY1" fmla="*/ -150 h 83582"/>
                  <a:gd name="connsiteX2" fmla="*/ 123619 w 126253"/>
                  <a:gd name="connsiteY2" fmla="*/ 45252 h 83582"/>
                  <a:gd name="connsiteX3" fmla="*/ 47376 w 126253"/>
                  <a:gd name="connsiteY3" fmla="*/ 83433 h 835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6253" h="83582">
                    <a:moveTo>
                      <a:pt x="-276" y="29344"/>
                    </a:moveTo>
                    <a:lnTo>
                      <a:pt x="3540" y="-150"/>
                    </a:lnTo>
                    <a:cubicBezTo>
                      <a:pt x="3540" y="-150"/>
                      <a:pt x="145856" y="10254"/>
                      <a:pt x="123619" y="45252"/>
                    </a:cubicBezTo>
                    <a:cubicBezTo>
                      <a:pt x="101381" y="80251"/>
                      <a:pt x="47376" y="83433"/>
                      <a:pt x="47376" y="83433"/>
                    </a:cubicBezTo>
                    <a:close/>
                  </a:path>
                </a:pathLst>
              </a:custGeom>
              <a:solidFill>
                <a:srgbClr val="2F2E41">
                  <a:alpha val="17000"/>
                </a:srgbClr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492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5989523" y="2641172"/>
                <a:ext cx="206437" cy="400209"/>
              </a:xfrm>
              <a:custGeom>
                <a:avLst/>
                <a:gdLst>
                  <a:gd name="connsiteX0" fmla="*/ 156703 w 206437"/>
                  <a:gd name="connsiteY0" fmla="*/ 185 h 400209"/>
                  <a:gd name="connsiteX1" fmla="*/ 197124 w 206437"/>
                  <a:gd name="connsiteY1" fmla="*/ 25044 h 400209"/>
                  <a:gd name="connsiteX2" fmla="*/ 197124 w 206437"/>
                  <a:gd name="connsiteY2" fmla="*/ 25044 h 400209"/>
                  <a:gd name="connsiteX3" fmla="*/ 180992 w 206437"/>
                  <a:gd name="connsiteY3" fmla="*/ 101993 h 400209"/>
                  <a:gd name="connsiteX4" fmla="*/ 179070 w 206437"/>
                  <a:gd name="connsiteY4" fmla="*/ 103195 h 400209"/>
                  <a:gd name="connsiteX5" fmla="*/ 171716 w 206437"/>
                  <a:gd name="connsiteY5" fmla="*/ 106816 h 400209"/>
                  <a:gd name="connsiteX6" fmla="*/ 84241 w 206437"/>
                  <a:gd name="connsiteY6" fmla="*/ 374802 h 400209"/>
                  <a:gd name="connsiteX7" fmla="*/ 24943 w 206437"/>
                  <a:gd name="connsiteY7" fmla="*/ 395665 h 400209"/>
                  <a:gd name="connsiteX8" fmla="*/ 4113 w 206437"/>
                  <a:gd name="connsiteY8" fmla="*/ 336276 h 400209"/>
                  <a:gd name="connsiteX9" fmla="*/ 4326 w 206437"/>
                  <a:gd name="connsiteY9" fmla="*/ 335836 h 400209"/>
                  <a:gd name="connsiteX10" fmla="*/ 97354 w 206437"/>
                  <a:gd name="connsiteY10" fmla="*/ 70828 h 400209"/>
                  <a:gd name="connsiteX11" fmla="*/ 135202 w 206437"/>
                  <a:gd name="connsiteY11" fmla="*/ 2040 h 400209"/>
                  <a:gd name="connsiteX12" fmla="*/ 156703 w 206437"/>
                  <a:gd name="connsiteY12" fmla="*/ 185 h 400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06437" h="400209">
                    <a:moveTo>
                      <a:pt x="156703" y="185"/>
                    </a:moveTo>
                    <a:cubicBezTo>
                      <a:pt x="173209" y="2005"/>
                      <a:pt x="188035" y="11124"/>
                      <a:pt x="197124" y="25044"/>
                    </a:cubicBezTo>
                    <a:lnTo>
                      <a:pt x="197124" y="25044"/>
                    </a:lnTo>
                    <a:cubicBezTo>
                      <a:pt x="213888" y="50755"/>
                      <a:pt x="206664" y="85206"/>
                      <a:pt x="180992" y="101993"/>
                    </a:cubicBezTo>
                    <a:cubicBezTo>
                      <a:pt x="180360" y="102406"/>
                      <a:pt x="179722" y="102807"/>
                      <a:pt x="179070" y="103195"/>
                    </a:cubicBezTo>
                    <a:cubicBezTo>
                      <a:pt x="176716" y="104589"/>
                      <a:pt x="174258" y="105801"/>
                      <a:pt x="171716" y="106816"/>
                    </a:cubicBezTo>
                    <a:lnTo>
                      <a:pt x="84241" y="374802"/>
                    </a:lnTo>
                    <a:cubicBezTo>
                      <a:pt x="73617" y="396963"/>
                      <a:pt x="47069" y="406304"/>
                      <a:pt x="24943" y="395665"/>
                    </a:cubicBezTo>
                    <a:cubicBezTo>
                      <a:pt x="2816" y="385025"/>
                      <a:pt x="-6510" y="358436"/>
                      <a:pt x="4113" y="336276"/>
                    </a:cubicBezTo>
                    <a:cubicBezTo>
                      <a:pt x="4183" y="336129"/>
                      <a:pt x="4252" y="335983"/>
                      <a:pt x="4326" y="335836"/>
                    </a:cubicBezTo>
                    <a:lnTo>
                      <a:pt x="97354" y="70828"/>
                    </a:lnTo>
                    <a:cubicBezTo>
                      <a:pt x="88840" y="41366"/>
                      <a:pt x="105782" y="10567"/>
                      <a:pt x="135202" y="2040"/>
                    </a:cubicBezTo>
                    <a:cubicBezTo>
                      <a:pt x="142178" y="17"/>
                      <a:pt x="149482" y="-613"/>
                      <a:pt x="156703" y="185"/>
                    </a:cubicBezTo>
                    <a:close/>
                  </a:path>
                </a:pathLst>
              </a:custGeom>
              <a:solidFill>
                <a:srgbClr val="FFB7B7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493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5972363" y="2742770"/>
                <a:ext cx="190606" cy="312055"/>
              </a:xfrm>
              <a:custGeom>
                <a:avLst/>
                <a:gdLst>
                  <a:gd name="connsiteX0" fmla="*/ 67742 w 190606"/>
                  <a:gd name="connsiteY0" fmla="*/ -150 h 312055"/>
                  <a:gd name="connsiteX1" fmla="*/ 190331 w 190606"/>
                  <a:gd name="connsiteY1" fmla="*/ 42739 h 312055"/>
                  <a:gd name="connsiteX2" fmla="*/ 120102 w 190606"/>
                  <a:gd name="connsiteY2" fmla="*/ 311906 h 312055"/>
                  <a:gd name="connsiteX3" fmla="*/ 60932 w 190606"/>
                  <a:gd name="connsiteY3" fmla="*/ 311906 h 312055"/>
                  <a:gd name="connsiteX4" fmla="*/ -276 w 190606"/>
                  <a:gd name="connsiteY4" fmla="*/ 300455 h 312055"/>
                  <a:gd name="connsiteX5" fmla="*/ 16863 w 190606"/>
                  <a:gd name="connsiteY5" fmla="*/ 189249 h 312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0606" h="312055">
                    <a:moveTo>
                      <a:pt x="67742" y="-150"/>
                    </a:moveTo>
                    <a:cubicBezTo>
                      <a:pt x="67742" y="-150"/>
                      <a:pt x="117866" y="85618"/>
                      <a:pt x="190331" y="42739"/>
                    </a:cubicBezTo>
                    <a:lnTo>
                      <a:pt x="120102" y="311906"/>
                    </a:lnTo>
                    <a:lnTo>
                      <a:pt x="60932" y="311906"/>
                    </a:lnTo>
                    <a:lnTo>
                      <a:pt x="-276" y="300455"/>
                    </a:lnTo>
                    <a:lnTo>
                      <a:pt x="16863" y="189249"/>
                    </a:lnTo>
                    <a:close/>
                  </a:path>
                </a:pathLst>
              </a:custGeom>
              <a:solidFill>
                <a:srgbClr val="E5E5E5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494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6356753" y="2701971"/>
                <a:ext cx="108866" cy="100956"/>
              </a:xfrm>
              <a:custGeom>
                <a:avLst/>
                <a:gdLst>
                  <a:gd name="connsiteX0" fmla="*/ 41245 w 108866"/>
                  <a:gd name="connsiteY0" fmla="*/ 99271 h 100956"/>
                  <a:gd name="connsiteX1" fmla="*/ -276 w 108866"/>
                  <a:gd name="connsiteY1" fmla="*/ 42176 h 100956"/>
                  <a:gd name="connsiteX2" fmla="*/ 97064 w 108866"/>
                  <a:gd name="connsiteY2" fmla="*/ 4613 h 100956"/>
                  <a:gd name="connsiteX3" fmla="*/ 41245 w 108866"/>
                  <a:gd name="connsiteY3" fmla="*/ 99271 h 100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8866" h="100956">
                    <a:moveTo>
                      <a:pt x="41245" y="99271"/>
                    </a:moveTo>
                    <a:lnTo>
                      <a:pt x="-276" y="42176"/>
                    </a:lnTo>
                    <a:cubicBezTo>
                      <a:pt x="-276" y="42176"/>
                      <a:pt x="19681" y="-17045"/>
                      <a:pt x="97064" y="4613"/>
                    </a:cubicBezTo>
                    <a:cubicBezTo>
                      <a:pt x="97064" y="4613"/>
                      <a:pt x="146304" y="115005"/>
                      <a:pt x="41245" y="99271"/>
                    </a:cubicBezTo>
                    <a:close/>
                  </a:path>
                </a:pathLst>
              </a:custGeom>
              <a:solidFill>
                <a:srgbClr val="E5E5E5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495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6356753" y="2701971"/>
                <a:ext cx="108866" cy="100956"/>
              </a:xfrm>
              <a:custGeom>
                <a:avLst/>
                <a:gdLst>
                  <a:gd name="connsiteX0" fmla="*/ 41245 w 108866"/>
                  <a:gd name="connsiteY0" fmla="*/ 99271 h 100956"/>
                  <a:gd name="connsiteX1" fmla="*/ -276 w 108866"/>
                  <a:gd name="connsiteY1" fmla="*/ 42176 h 100956"/>
                  <a:gd name="connsiteX2" fmla="*/ 97064 w 108866"/>
                  <a:gd name="connsiteY2" fmla="*/ 4613 h 100956"/>
                  <a:gd name="connsiteX3" fmla="*/ 41245 w 108866"/>
                  <a:gd name="connsiteY3" fmla="*/ 99271 h 100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8866" h="100956">
                    <a:moveTo>
                      <a:pt x="41245" y="99271"/>
                    </a:moveTo>
                    <a:lnTo>
                      <a:pt x="-276" y="42176"/>
                    </a:lnTo>
                    <a:cubicBezTo>
                      <a:pt x="-276" y="42176"/>
                      <a:pt x="19681" y="-17045"/>
                      <a:pt x="97064" y="4613"/>
                    </a:cubicBezTo>
                    <a:cubicBezTo>
                      <a:pt x="97064" y="4613"/>
                      <a:pt x="146304" y="115005"/>
                      <a:pt x="41245" y="99271"/>
                    </a:cubicBezTo>
                    <a:close/>
                  </a:path>
                </a:pathLst>
              </a:custGeom>
              <a:solidFill>
                <a:srgbClr val="2F2E41">
                  <a:alpha val="17000"/>
                </a:srgbClr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496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6330110" y="2596613"/>
                <a:ext cx="206441" cy="400226"/>
              </a:xfrm>
              <a:custGeom>
                <a:avLst/>
                <a:gdLst>
                  <a:gd name="connsiteX0" fmla="*/ 78883 w 206441"/>
                  <a:gd name="connsiteY0" fmla="*/ 5151 h 400226"/>
                  <a:gd name="connsiteX1" fmla="*/ 108535 w 206441"/>
                  <a:gd name="connsiteY1" fmla="*/ 70843 h 400226"/>
                  <a:gd name="connsiteX2" fmla="*/ 201564 w 206441"/>
                  <a:gd name="connsiteY2" fmla="*/ 335851 h 400226"/>
                  <a:gd name="connsiteX3" fmla="*/ 181388 w 206441"/>
                  <a:gd name="connsiteY3" fmla="*/ 395466 h 400226"/>
                  <a:gd name="connsiteX4" fmla="*/ 121865 w 206441"/>
                  <a:gd name="connsiteY4" fmla="*/ 375259 h 400226"/>
                  <a:gd name="connsiteX5" fmla="*/ 121652 w 206441"/>
                  <a:gd name="connsiteY5" fmla="*/ 374817 h 400226"/>
                  <a:gd name="connsiteX6" fmla="*/ 34173 w 206441"/>
                  <a:gd name="connsiteY6" fmla="*/ 106831 h 400226"/>
                  <a:gd name="connsiteX7" fmla="*/ 26819 w 206441"/>
                  <a:gd name="connsiteY7" fmla="*/ 103210 h 400226"/>
                  <a:gd name="connsiteX8" fmla="*/ 7564 w 206441"/>
                  <a:gd name="connsiteY8" fmla="*/ 26983 h 400226"/>
                  <a:gd name="connsiteX9" fmla="*/ 8765 w 206441"/>
                  <a:gd name="connsiteY9" fmla="*/ 25058 h 400226"/>
                  <a:gd name="connsiteX10" fmla="*/ 8765 w 206441"/>
                  <a:gd name="connsiteY10" fmla="*/ 25058 h 400226"/>
                  <a:gd name="connsiteX11" fmla="*/ 49189 w 206441"/>
                  <a:gd name="connsiteY11" fmla="*/ 200 h 400226"/>
                  <a:gd name="connsiteX12" fmla="*/ 78883 w 206441"/>
                  <a:gd name="connsiteY12" fmla="*/ 5151 h 4002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06441" h="400226">
                    <a:moveTo>
                      <a:pt x="78883" y="5151"/>
                    </a:moveTo>
                    <a:cubicBezTo>
                      <a:pt x="103639" y="16678"/>
                      <a:pt x="116251" y="44613"/>
                      <a:pt x="108535" y="70843"/>
                    </a:cubicBezTo>
                    <a:lnTo>
                      <a:pt x="201564" y="335851"/>
                    </a:lnTo>
                    <a:cubicBezTo>
                      <a:pt x="212431" y="357894"/>
                      <a:pt x="203396" y="384585"/>
                      <a:pt x="181388" y="395466"/>
                    </a:cubicBezTo>
                    <a:cubicBezTo>
                      <a:pt x="159382" y="406351"/>
                      <a:pt x="132732" y="397302"/>
                      <a:pt x="121865" y="375259"/>
                    </a:cubicBezTo>
                    <a:cubicBezTo>
                      <a:pt x="121795" y="375113"/>
                      <a:pt x="121722" y="374967"/>
                      <a:pt x="121652" y="374817"/>
                    </a:cubicBezTo>
                    <a:lnTo>
                      <a:pt x="34173" y="106831"/>
                    </a:lnTo>
                    <a:cubicBezTo>
                      <a:pt x="31635" y="105816"/>
                      <a:pt x="29172" y="104604"/>
                      <a:pt x="26819" y="103210"/>
                    </a:cubicBezTo>
                    <a:cubicBezTo>
                      <a:pt x="483" y="87486"/>
                      <a:pt x="-8135" y="53360"/>
                      <a:pt x="7564" y="26983"/>
                    </a:cubicBezTo>
                    <a:cubicBezTo>
                      <a:pt x="7952" y="26334"/>
                      <a:pt x="8352" y="25692"/>
                      <a:pt x="8765" y="25058"/>
                    </a:cubicBezTo>
                    <a:lnTo>
                      <a:pt x="8765" y="25058"/>
                    </a:lnTo>
                    <a:cubicBezTo>
                      <a:pt x="17854" y="11139"/>
                      <a:pt x="32683" y="2020"/>
                      <a:pt x="49189" y="200"/>
                    </a:cubicBezTo>
                    <a:cubicBezTo>
                      <a:pt x="59355" y="-955"/>
                      <a:pt x="69638" y="760"/>
                      <a:pt x="78883" y="5151"/>
                    </a:cubicBezTo>
                    <a:close/>
                  </a:path>
                </a:pathLst>
              </a:custGeom>
              <a:solidFill>
                <a:srgbClr val="FFB7B7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497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6356753" y="2706735"/>
                <a:ext cx="193875" cy="305538"/>
              </a:xfrm>
              <a:custGeom>
                <a:avLst/>
                <a:gdLst>
                  <a:gd name="connsiteX0" fmla="*/ -276 w 193875"/>
                  <a:gd name="connsiteY0" fmla="*/ 37413 h 305538"/>
                  <a:gd name="connsiteX1" fmla="*/ 97064 w 193875"/>
                  <a:gd name="connsiteY1" fmla="*/ -150 h 305538"/>
                  <a:gd name="connsiteX2" fmla="*/ 193600 w 193875"/>
                  <a:gd name="connsiteY2" fmla="*/ 254428 h 305538"/>
                  <a:gd name="connsiteX3" fmla="*/ 164917 w 193875"/>
                  <a:gd name="connsiteY3" fmla="*/ 304674 h 305538"/>
                  <a:gd name="connsiteX4" fmla="*/ 160768 w 193875"/>
                  <a:gd name="connsiteY4" fmla="*/ 305020 h 305538"/>
                  <a:gd name="connsiteX5" fmla="*/ 69963 w 193875"/>
                  <a:gd name="connsiteY5" fmla="*/ 266567 h 305538"/>
                  <a:gd name="connsiteX6" fmla="*/ 69963 w 193875"/>
                  <a:gd name="connsiteY6" fmla="*/ 266567 h 305538"/>
                  <a:gd name="connsiteX7" fmla="*/ 25933 w 193875"/>
                  <a:gd name="connsiteY7" fmla="*/ 172787 h 305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3875" h="305538">
                    <a:moveTo>
                      <a:pt x="-276" y="37413"/>
                    </a:moveTo>
                    <a:cubicBezTo>
                      <a:pt x="-276" y="37413"/>
                      <a:pt x="68232" y="79048"/>
                      <a:pt x="97064" y="-150"/>
                    </a:cubicBezTo>
                    <a:lnTo>
                      <a:pt x="193600" y="254428"/>
                    </a:lnTo>
                    <a:lnTo>
                      <a:pt x="164917" y="304674"/>
                    </a:lnTo>
                    <a:lnTo>
                      <a:pt x="160768" y="305020"/>
                    </a:lnTo>
                    <a:cubicBezTo>
                      <a:pt x="126030" y="307922"/>
                      <a:pt x="92086" y="293547"/>
                      <a:pt x="69963" y="266567"/>
                    </a:cubicBezTo>
                    <a:lnTo>
                      <a:pt x="69963" y="266567"/>
                    </a:lnTo>
                    <a:cubicBezTo>
                      <a:pt x="47735" y="239456"/>
                      <a:pt x="32601" y="207225"/>
                      <a:pt x="25933" y="172787"/>
                    </a:cubicBezTo>
                    <a:close/>
                  </a:path>
                </a:pathLst>
              </a:custGeom>
              <a:solidFill>
                <a:srgbClr val="E5E5E5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867830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0764E"/>
            </a:gs>
            <a:gs pos="99000">
              <a:srgbClr val="F39469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" name="任意形状 454">
            <a:extLst>
              <a:ext uri="{FF2B5EF4-FFF2-40B4-BE49-F238E27FC236}">
                <a16:creationId xmlns:a16="http://schemas.microsoft.com/office/drawing/2014/main" id="{3BDD3B10-9BCF-2844-A0DC-46EE2E36E2E9}"/>
              </a:ext>
            </a:extLst>
          </p:cNvPr>
          <p:cNvSpPr/>
          <p:nvPr/>
        </p:nvSpPr>
        <p:spPr>
          <a:xfrm>
            <a:off x="1" y="0"/>
            <a:ext cx="1881395" cy="1822240"/>
          </a:xfrm>
          <a:custGeom>
            <a:avLst/>
            <a:gdLst>
              <a:gd name="connsiteX0" fmla="*/ 0 w 1881395"/>
              <a:gd name="connsiteY0" fmla="*/ 0 h 1822240"/>
              <a:gd name="connsiteX1" fmla="*/ 1716952 w 1881395"/>
              <a:gd name="connsiteY1" fmla="*/ 0 h 1822240"/>
              <a:gd name="connsiteX2" fmla="*/ 1785456 w 1881395"/>
              <a:gd name="connsiteY2" fmla="*/ 126210 h 1822240"/>
              <a:gd name="connsiteX3" fmla="*/ 1881395 w 1881395"/>
              <a:gd name="connsiteY3" fmla="*/ 601411 h 1822240"/>
              <a:gd name="connsiteX4" fmla="*/ 660566 w 1881395"/>
              <a:gd name="connsiteY4" fmla="*/ 1822240 h 1822240"/>
              <a:gd name="connsiteX5" fmla="*/ 78647 w 1881395"/>
              <a:gd name="connsiteY5" fmla="*/ 1674893 h 1822240"/>
              <a:gd name="connsiteX6" fmla="*/ 0 w 1881395"/>
              <a:gd name="connsiteY6" fmla="*/ 1627114 h 1822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81395" h="1822240">
                <a:moveTo>
                  <a:pt x="0" y="0"/>
                </a:moveTo>
                <a:lnTo>
                  <a:pt x="1716952" y="0"/>
                </a:lnTo>
                <a:lnTo>
                  <a:pt x="1785456" y="126210"/>
                </a:lnTo>
                <a:cubicBezTo>
                  <a:pt x="1847234" y="272267"/>
                  <a:pt x="1881395" y="432850"/>
                  <a:pt x="1881395" y="601411"/>
                </a:cubicBezTo>
                <a:cubicBezTo>
                  <a:pt x="1881395" y="1275656"/>
                  <a:pt x="1334811" y="1822240"/>
                  <a:pt x="660566" y="1822240"/>
                </a:cubicBezTo>
                <a:cubicBezTo>
                  <a:pt x="449865" y="1822240"/>
                  <a:pt x="251630" y="1768863"/>
                  <a:pt x="78647" y="1674893"/>
                </a:cubicBezTo>
                <a:lnTo>
                  <a:pt x="0" y="1627114"/>
                </a:lnTo>
                <a:close/>
              </a:path>
            </a:pathLst>
          </a:custGeom>
          <a:solidFill>
            <a:srgbClr val="F2895E">
              <a:alpha val="6131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456" name="任意形状 455">
            <a:extLst>
              <a:ext uri="{FF2B5EF4-FFF2-40B4-BE49-F238E27FC236}">
                <a16:creationId xmlns:a16="http://schemas.microsoft.com/office/drawing/2014/main" id="{26A172A4-A6AC-AA42-BB75-47E3EE9791A5}"/>
              </a:ext>
            </a:extLst>
          </p:cNvPr>
          <p:cNvSpPr/>
          <p:nvPr/>
        </p:nvSpPr>
        <p:spPr>
          <a:xfrm>
            <a:off x="0" y="5500124"/>
            <a:ext cx="1361051" cy="1357876"/>
          </a:xfrm>
          <a:custGeom>
            <a:avLst/>
            <a:gdLst>
              <a:gd name="connsiteX0" fmla="*/ 300038 w 1361051"/>
              <a:gd name="connsiteY0" fmla="*/ 0 h 1357876"/>
              <a:gd name="connsiteX1" fmla="*/ 1361051 w 1361051"/>
              <a:gd name="connsiteY1" fmla="*/ 1061014 h 1357876"/>
              <a:gd name="connsiteX2" fmla="*/ 1339495 w 1361051"/>
              <a:gd name="connsiteY2" fmla="*/ 1274845 h 1357876"/>
              <a:gd name="connsiteX3" fmla="*/ 1313721 w 1361051"/>
              <a:gd name="connsiteY3" fmla="*/ 1357876 h 1357876"/>
              <a:gd name="connsiteX4" fmla="*/ 1050117 w 1361051"/>
              <a:gd name="connsiteY4" fmla="*/ 1357876 h 1357876"/>
              <a:gd name="connsiteX5" fmla="*/ 1091714 w 1361051"/>
              <a:gd name="connsiteY5" fmla="*/ 1223872 h 1357876"/>
              <a:gd name="connsiteX6" fmla="*/ 1108132 w 1361051"/>
              <a:gd name="connsiteY6" fmla="*/ 1061013 h 1357876"/>
              <a:gd name="connsiteX7" fmla="*/ 300037 w 1361051"/>
              <a:gd name="connsiteY7" fmla="*/ 252919 h 1357876"/>
              <a:gd name="connsiteX8" fmla="*/ 59735 w 1361051"/>
              <a:gd name="connsiteY8" fmla="*/ 289249 h 1357876"/>
              <a:gd name="connsiteX9" fmla="*/ 0 w 1361051"/>
              <a:gd name="connsiteY9" fmla="*/ 311112 h 1357876"/>
              <a:gd name="connsiteX10" fmla="*/ 0 w 1361051"/>
              <a:gd name="connsiteY10" fmla="*/ 43722 h 1357876"/>
              <a:gd name="connsiteX11" fmla="*/ 86206 w 1361051"/>
              <a:gd name="connsiteY11" fmla="*/ 21556 h 1357876"/>
              <a:gd name="connsiteX12" fmla="*/ 300038 w 1361051"/>
              <a:gd name="connsiteY12" fmla="*/ 0 h 1357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61051" h="1357876">
                <a:moveTo>
                  <a:pt x="300038" y="0"/>
                </a:moveTo>
                <a:cubicBezTo>
                  <a:pt x="886019" y="0"/>
                  <a:pt x="1361051" y="475032"/>
                  <a:pt x="1361051" y="1061014"/>
                </a:cubicBezTo>
                <a:cubicBezTo>
                  <a:pt x="1361051" y="1134261"/>
                  <a:pt x="1353629" y="1205775"/>
                  <a:pt x="1339495" y="1274845"/>
                </a:cubicBezTo>
                <a:lnTo>
                  <a:pt x="1313721" y="1357876"/>
                </a:lnTo>
                <a:lnTo>
                  <a:pt x="1050117" y="1357876"/>
                </a:lnTo>
                <a:lnTo>
                  <a:pt x="1091714" y="1223872"/>
                </a:lnTo>
                <a:cubicBezTo>
                  <a:pt x="1102479" y="1171267"/>
                  <a:pt x="1108132" y="1116800"/>
                  <a:pt x="1108132" y="1061013"/>
                </a:cubicBezTo>
                <a:cubicBezTo>
                  <a:pt x="1108132" y="614715"/>
                  <a:pt x="746336" y="252919"/>
                  <a:pt x="300037" y="252919"/>
                </a:cubicBezTo>
                <a:cubicBezTo>
                  <a:pt x="216356" y="252919"/>
                  <a:pt x="135646" y="265638"/>
                  <a:pt x="59735" y="289249"/>
                </a:cubicBezTo>
                <a:lnTo>
                  <a:pt x="0" y="311112"/>
                </a:lnTo>
                <a:lnTo>
                  <a:pt x="0" y="43722"/>
                </a:lnTo>
                <a:lnTo>
                  <a:pt x="86206" y="21556"/>
                </a:lnTo>
                <a:cubicBezTo>
                  <a:pt x="155276" y="7423"/>
                  <a:pt x="226790" y="0"/>
                  <a:pt x="300038" y="0"/>
                </a:cubicBezTo>
                <a:close/>
              </a:path>
            </a:pathLst>
          </a:custGeom>
          <a:solidFill>
            <a:srgbClr val="F289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10" name="圆角矩形 9">
            <a:extLst>
              <a:ext uri="{FF2B5EF4-FFF2-40B4-BE49-F238E27FC236}">
                <a16:creationId xmlns:a16="http://schemas.microsoft.com/office/drawing/2014/main" id="{C71197E9-F5DD-B446-BF0B-6A2CAB93B176}"/>
              </a:ext>
            </a:extLst>
          </p:cNvPr>
          <p:cNvSpPr/>
          <p:nvPr/>
        </p:nvSpPr>
        <p:spPr>
          <a:xfrm>
            <a:off x="529389" y="296863"/>
            <a:ext cx="11141243" cy="6264275"/>
          </a:xfrm>
          <a:prstGeom prst="roundRect">
            <a:avLst>
              <a:gd name="adj" fmla="val 366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14" name="任意形状 13">
            <a:extLst>
              <a:ext uri="{FF2B5EF4-FFF2-40B4-BE49-F238E27FC236}">
                <a16:creationId xmlns:a16="http://schemas.microsoft.com/office/drawing/2014/main" id="{238987CC-80CA-4F4D-8F50-16E4C69FBA32}"/>
              </a:ext>
            </a:extLst>
          </p:cNvPr>
          <p:cNvSpPr/>
          <p:nvPr/>
        </p:nvSpPr>
        <p:spPr>
          <a:xfrm>
            <a:off x="521368" y="5525670"/>
            <a:ext cx="831662" cy="1035467"/>
          </a:xfrm>
          <a:custGeom>
            <a:avLst/>
            <a:gdLst>
              <a:gd name="connsiteX0" fmla="*/ 0 w 831662"/>
              <a:gd name="connsiteY0" fmla="*/ 0 h 1035467"/>
              <a:gd name="connsiteX1" fmla="*/ 86162 w 831662"/>
              <a:gd name="connsiteY1" fmla="*/ 22154 h 1035467"/>
              <a:gd name="connsiteX2" fmla="*/ 831662 w 831662"/>
              <a:gd name="connsiteY2" fmla="*/ 1035467 h 1035467"/>
              <a:gd name="connsiteX3" fmla="*/ 831662 w 831662"/>
              <a:gd name="connsiteY3" fmla="*/ 1035467 h 1035467"/>
              <a:gd name="connsiteX4" fmla="*/ 578743 w 831662"/>
              <a:gd name="connsiteY4" fmla="*/ 1035467 h 1035467"/>
              <a:gd name="connsiteX5" fmla="*/ 578743 w 831662"/>
              <a:gd name="connsiteY5" fmla="*/ 1035466 h 1035467"/>
              <a:gd name="connsiteX6" fmla="*/ 10951 w 831662"/>
              <a:gd name="connsiteY6" fmla="*/ 263702 h 1035467"/>
              <a:gd name="connsiteX7" fmla="*/ 0 w 831662"/>
              <a:gd name="connsiteY7" fmla="*/ 260886 h 1035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1662" h="1035467">
                <a:moveTo>
                  <a:pt x="0" y="0"/>
                </a:moveTo>
                <a:lnTo>
                  <a:pt x="86162" y="22154"/>
                </a:lnTo>
                <a:cubicBezTo>
                  <a:pt x="518067" y="156491"/>
                  <a:pt x="831662" y="559357"/>
                  <a:pt x="831662" y="1035467"/>
                </a:cubicBezTo>
                <a:lnTo>
                  <a:pt x="831662" y="1035467"/>
                </a:lnTo>
                <a:lnTo>
                  <a:pt x="578743" y="1035467"/>
                </a:lnTo>
                <a:lnTo>
                  <a:pt x="578743" y="1035466"/>
                </a:lnTo>
                <a:cubicBezTo>
                  <a:pt x="578743" y="672849"/>
                  <a:pt x="339901" y="366016"/>
                  <a:pt x="10951" y="263702"/>
                </a:cubicBezTo>
                <a:lnTo>
                  <a:pt x="0" y="260886"/>
                </a:lnTo>
                <a:close/>
              </a:path>
            </a:pathLst>
          </a:custGeom>
          <a:solidFill>
            <a:srgbClr val="F2895E">
              <a:alpha val="2376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A2919E6A-BD06-614E-A1EB-C13C4ADB08E6}"/>
              </a:ext>
            </a:extLst>
          </p:cNvPr>
          <p:cNvSpPr/>
          <p:nvPr/>
        </p:nvSpPr>
        <p:spPr>
          <a:xfrm>
            <a:off x="11226125" y="5934034"/>
            <a:ext cx="923966" cy="923966"/>
          </a:xfrm>
          <a:prstGeom prst="ellipse">
            <a:avLst/>
          </a:prstGeom>
          <a:solidFill>
            <a:srgbClr val="E973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F3E255F0-9273-CA45-9AA8-FB249C4AF5D2}"/>
              </a:ext>
            </a:extLst>
          </p:cNvPr>
          <p:cNvSpPr/>
          <p:nvPr/>
        </p:nvSpPr>
        <p:spPr>
          <a:xfrm>
            <a:off x="116387" y="57232"/>
            <a:ext cx="1088358" cy="1088358"/>
          </a:xfrm>
          <a:prstGeom prst="ellipse">
            <a:avLst/>
          </a:prstGeom>
          <a:solidFill>
            <a:srgbClr val="F2895E">
              <a:alpha val="6131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454" name="任意形状 453">
            <a:extLst>
              <a:ext uri="{FF2B5EF4-FFF2-40B4-BE49-F238E27FC236}">
                <a16:creationId xmlns:a16="http://schemas.microsoft.com/office/drawing/2014/main" id="{DC3730B6-E1A9-154F-9DDD-E18CAAC395A3}"/>
              </a:ext>
            </a:extLst>
          </p:cNvPr>
          <p:cNvSpPr/>
          <p:nvPr/>
        </p:nvSpPr>
        <p:spPr>
          <a:xfrm>
            <a:off x="10913047" y="291769"/>
            <a:ext cx="757585" cy="794973"/>
          </a:xfrm>
          <a:custGeom>
            <a:avLst/>
            <a:gdLst>
              <a:gd name="connsiteX0" fmla="*/ 2933 w 757585"/>
              <a:gd name="connsiteY0" fmla="*/ 0 h 794973"/>
              <a:gd name="connsiteX1" fmla="*/ 528125 w 757585"/>
              <a:gd name="connsiteY1" fmla="*/ 0 h 794973"/>
              <a:gd name="connsiteX2" fmla="*/ 757585 w 757585"/>
              <a:gd name="connsiteY2" fmla="*/ 229460 h 794973"/>
              <a:gd name="connsiteX3" fmla="*/ 757585 w 757585"/>
              <a:gd name="connsiteY3" fmla="*/ 794973 h 794973"/>
              <a:gd name="connsiteX4" fmla="*/ 687972 w 757585"/>
              <a:gd name="connsiteY4" fmla="*/ 791458 h 794973"/>
              <a:gd name="connsiteX5" fmla="*/ 0 w 757585"/>
              <a:gd name="connsiteY5" fmla="*/ 29090 h 794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7585" h="794973">
                <a:moveTo>
                  <a:pt x="2933" y="0"/>
                </a:moveTo>
                <a:lnTo>
                  <a:pt x="528125" y="0"/>
                </a:lnTo>
                <a:cubicBezTo>
                  <a:pt x="654852" y="0"/>
                  <a:pt x="757585" y="102733"/>
                  <a:pt x="757585" y="229460"/>
                </a:cubicBezTo>
                <a:lnTo>
                  <a:pt x="757585" y="794973"/>
                </a:lnTo>
                <a:lnTo>
                  <a:pt x="687972" y="791458"/>
                </a:lnTo>
                <a:cubicBezTo>
                  <a:pt x="301548" y="752214"/>
                  <a:pt x="0" y="425867"/>
                  <a:pt x="0" y="29090"/>
                </a:cubicBezTo>
                <a:close/>
              </a:path>
            </a:pathLst>
          </a:custGeom>
          <a:solidFill>
            <a:srgbClr val="E973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3F97A2D3-3069-D040-9F52-7B8B02C22DB7}"/>
              </a:ext>
            </a:extLst>
          </p:cNvPr>
          <p:cNvSpPr txBox="1"/>
          <p:nvPr/>
        </p:nvSpPr>
        <p:spPr>
          <a:xfrm>
            <a:off x="5264502" y="622370"/>
            <a:ext cx="16629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pc="100" dirty="0">
                <a:solidFill>
                  <a:srgbClr val="413C41"/>
                </a:solidFill>
                <a:latin typeface="Source Han Serif CN SemiBold" panose="02020400000000000000" pitchFamily="18" charset="-128"/>
                <a:ea typeface="Source Han Serif CN SemiBold" panose="02020400000000000000" pitchFamily="18" charset="-128"/>
              </a:rPr>
              <a:t>教学</a:t>
            </a:r>
            <a:r>
              <a:rPr lang="zh-CN" altLang="en-US" sz="2800" b="1" spc="100" dirty="0">
                <a:solidFill>
                  <a:srgbClr val="E9734C"/>
                </a:solidFill>
                <a:latin typeface="Source Han Serif CN SemiBold" panose="02020400000000000000" pitchFamily="18" charset="-128"/>
                <a:ea typeface="Source Han Serif CN SemiBold" panose="02020400000000000000" pitchFamily="18" charset="-128"/>
              </a:rPr>
              <a:t>分析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A05A526E-E42C-F846-BEFE-2A549C355EA0}"/>
              </a:ext>
            </a:extLst>
          </p:cNvPr>
          <p:cNvSpPr txBox="1"/>
          <p:nvPr/>
        </p:nvSpPr>
        <p:spPr>
          <a:xfrm>
            <a:off x="4762640" y="1132800"/>
            <a:ext cx="26667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spc="100" dirty="0">
                <a:solidFill>
                  <a:srgbClr val="413C41">
                    <a:alpha val="85000"/>
                  </a:srgbClr>
                </a:solidFill>
                <a:latin typeface="Source Han Serif CN Light" panose="02020400000000000000" pitchFamily="18" charset="-128"/>
                <a:ea typeface="Source Han Serif CN Light" panose="02020400000000000000" pitchFamily="18" charset="-128"/>
              </a:rPr>
              <a:t>TEACHING</a:t>
            </a:r>
            <a:r>
              <a:rPr lang="zh-CN" altLang="en-US" sz="1400" spc="100" dirty="0">
                <a:solidFill>
                  <a:srgbClr val="413C41">
                    <a:alpha val="85000"/>
                  </a:srgbClr>
                </a:solidFill>
                <a:latin typeface="Source Han Serif CN Light" panose="02020400000000000000" pitchFamily="18" charset="-128"/>
                <a:ea typeface="Source Han Serif CN Light" panose="02020400000000000000" pitchFamily="18" charset="-128"/>
              </a:rPr>
              <a:t> </a:t>
            </a:r>
            <a:r>
              <a:rPr lang="en-US" altLang="zh-CN" sz="1400" spc="100" dirty="0">
                <a:solidFill>
                  <a:srgbClr val="413C41">
                    <a:alpha val="85000"/>
                  </a:srgbClr>
                </a:solidFill>
                <a:latin typeface="Source Han Serif CN Light" panose="02020400000000000000" pitchFamily="18" charset="-128"/>
                <a:ea typeface="Source Han Serif CN Light" panose="02020400000000000000" pitchFamily="18" charset="-128"/>
              </a:rPr>
              <a:t>ANALYSIS</a:t>
            </a:r>
            <a:endParaRPr lang="zh-CN" altLang="en-US" sz="1400" spc="100" dirty="0">
              <a:solidFill>
                <a:srgbClr val="413C41">
                  <a:alpha val="85000"/>
                </a:srgbClr>
              </a:solidFill>
              <a:latin typeface="Source Han Serif CN Light" panose="02020400000000000000" pitchFamily="18" charset="-128"/>
              <a:ea typeface="Source Han Serif CN Light" panose="02020400000000000000" pitchFamily="18" charset="-128"/>
            </a:endParaRPr>
          </a:p>
        </p:txBody>
      </p:sp>
      <p:sp>
        <p:nvSpPr>
          <p:cNvPr id="74" name="矩形 73">
            <a:extLst>
              <a:ext uri="{FF2B5EF4-FFF2-40B4-BE49-F238E27FC236}">
                <a16:creationId xmlns:a16="http://schemas.microsoft.com/office/drawing/2014/main" id="{4F505A04-77AE-AF40-8EA7-EB8A58DCB7F0}"/>
              </a:ext>
            </a:extLst>
          </p:cNvPr>
          <p:cNvSpPr/>
          <p:nvPr/>
        </p:nvSpPr>
        <p:spPr>
          <a:xfrm>
            <a:off x="1145577" y="2468536"/>
            <a:ext cx="5341618" cy="9053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spc="100" dirty="0">
                <a:solidFill>
                  <a:srgbClr val="2D3236">
                    <a:alpha val="75000"/>
                  </a:srgbClr>
                </a:solidFill>
                <a:latin typeface="Source Han Serif CN Light" panose="02020400000000000000" pitchFamily="18" charset="-128"/>
                <a:ea typeface="Source Han Serif CN Light" panose="02020400000000000000" pitchFamily="18" charset="-128"/>
              </a:rPr>
              <a:t>影响教学质量的因素很多，可从校风、学风、班风、家庭和社会环境、班主任及团队工作、教师的教和学生的学等多方面分析研究，找出主要制约因素</a:t>
            </a:r>
            <a:endParaRPr lang="en-US" altLang="zh-CN" sz="1400" spc="100" dirty="0">
              <a:solidFill>
                <a:srgbClr val="2D3236">
                  <a:alpha val="75000"/>
                </a:srgbClr>
              </a:solidFill>
              <a:latin typeface="Source Han Serif CN Light" panose="02020400000000000000" pitchFamily="18" charset="-128"/>
              <a:ea typeface="Source Han Serif CN Light" panose="02020400000000000000" pitchFamily="18" charset="-128"/>
            </a:endParaRPr>
          </a:p>
        </p:txBody>
      </p:sp>
      <p:sp>
        <p:nvSpPr>
          <p:cNvPr id="75" name="矩形 74">
            <a:extLst>
              <a:ext uri="{FF2B5EF4-FFF2-40B4-BE49-F238E27FC236}">
                <a16:creationId xmlns:a16="http://schemas.microsoft.com/office/drawing/2014/main" id="{6AF008C7-6F38-9F46-A7BE-FA749321B6A6}"/>
              </a:ext>
            </a:extLst>
          </p:cNvPr>
          <p:cNvSpPr/>
          <p:nvPr/>
        </p:nvSpPr>
        <p:spPr>
          <a:xfrm>
            <a:off x="1148372" y="1777844"/>
            <a:ext cx="12558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spc="100" dirty="0">
                <a:solidFill>
                  <a:srgbClr val="2D3236"/>
                </a:solidFill>
                <a:latin typeface="Source Han Serif CN SemiBold" panose="02020400000000000000" pitchFamily="18" charset="-128"/>
                <a:ea typeface="Source Han Serif CN SemiBold" panose="02020400000000000000" pitchFamily="18" charset="-128"/>
              </a:rPr>
              <a:t>教学</a:t>
            </a:r>
            <a:r>
              <a:rPr lang="zh-CN" altLang="en-US" b="1" spc="100" dirty="0">
                <a:solidFill>
                  <a:srgbClr val="E9734C"/>
                </a:solidFill>
                <a:latin typeface="Source Han Serif CN SemiBold" panose="02020400000000000000" pitchFamily="18" charset="-128"/>
                <a:ea typeface="Source Han Serif CN SemiBold" panose="02020400000000000000" pitchFamily="18" charset="-128"/>
              </a:rPr>
              <a:t>分析</a:t>
            </a:r>
          </a:p>
        </p:txBody>
      </p:sp>
      <p:sp>
        <p:nvSpPr>
          <p:cNvPr id="76" name="矩形 75">
            <a:extLst>
              <a:ext uri="{FF2B5EF4-FFF2-40B4-BE49-F238E27FC236}">
                <a16:creationId xmlns:a16="http://schemas.microsoft.com/office/drawing/2014/main" id="{70164164-B3B8-DF4A-89C9-424CF2219ADC}"/>
              </a:ext>
            </a:extLst>
          </p:cNvPr>
          <p:cNvSpPr/>
          <p:nvPr/>
        </p:nvSpPr>
        <p:spPr>
          <a:xfrm>
            <a:off x="1142273" y="2134304"/>
            <a:ext cx="210193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200" spc="100" dirty="0">
                <a:solidFill>
                  <a:srgbClr val="2D3236">
                    <a:alpha val="85000"/>
                  </a:srgbClr>
                </a:solidFill>
                <a:latin typeface="Source Han Serif CN Light" panose="02020400000000000000" pitchFamily="18" charset="-128"/>
                <a:ea typeface="Source Han Serif CN Light" panose="02020400000000000000" pitchFamily="18" charset="-128"/>
              </a:rPr>
              <a:t>TEACHING ANALYSIS</a:t>
            </a:r>
          </a:p>
        </p:txBody>
      </p:sp>
      <p:graphicFrame>
        <p:nvGraphicFramePr>
          <p:cNvPr id="101" name="图表 100">
            <a:extLst>
              <a:ext uri="{FF2B5EF4-FFF2-40B4-BE49-F238E27FC236}">
                <a16:creationId xmlns:a16="http://schemas.microsoft.com/office/drawing/2014/main" id="{0A482B47-9EE8-6A45-AB7C-5EA08B544C0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53028300"/>
              </p:ext>
            </p:extLst>
          </p:nvPr>
        </p:nvGraphicFramePr>
        <p:xfrm>
          <a:off x="6739336" y="2020227"/>
          <a:ext cx="4549272" cy="35892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102" name="组合 101">
            <a:extLst>
              <a:ext uri="{FF2B5EF4-FFF2-40B4-BE49-F238E27FC236}">
                <a16:creationId xmlns:a16="http://schemas.microsoft.com/office/drawing/2014/main" id="{6F46A76A-2FA0-D848-955A-07F12D977068}"/>
              </a:ext>
            </a:extLst>
          </p:cNvPr>
          <p:cNvGrpSpPr/>
          <p:nvPr/>
        </p:nvGrpSpPr>
        <p:grpSpPr>
          <a:xfrm>
            <a:off x="7041767" y="2503826"/>
            <a:ext cx="836682" cy="1905147"/>
            <a:chOff x="1092898" y="3901157"/>
            <a:chExt cx="836682" cy="1905147"/>
          </a:xfrm>
        </p:grpSpPr>
        <p:sp>
          <p:nvSpPr>
            <p:cNvPr id="103" name="图形 625">
              <a:extLst>
                <a:ext uri="{FF2B5EF4-FFF2-40B4-BE49-F238E27FC236}">
                  <a16:creationId xmlns:a16="http://schemas.microsoft.com/office/drawing/2014/main" id="{5FCA144C-5147-7243-9487-41581E9FE595}"/>
                </a:ext>
              </a:extLst>
            </p:cNvPr>
            <p:cNvSpPr/>
            <p:nvPr/>
          </p:nvSpPr>
          <p:spPr>
            <a:xfrm>
              <a:off x="1628235" y="4398804"/>
              <a:ext cx="301345" cy="246093"/>
            </a:xfrm>
            <a:custGeom>
              <a:avLst/>
              <a:gdLst>
                <a:gd name="connsiteX0" fmla="*/ 223156 w 301345"/>
                <a:gd name="connsiteY0" fmla="*/ 128592 h 246093"/>
                <a:gd name="connsiteX1" fmla="*/ 2579 w 301345"/>
                <a:gd name="connsiteY1" fmla="*/ 245964 h 246093"/>
                <a:gd name="connsiteX2" fmla="*/ -211 w 301345"/>
                <a:gd name="connsiteY2" fmla="*/ 148156 h 246093"/>
                <a:gd name="connsiteX3" fmla="*/ 203613 w 301345"/>
                <a:gd name="connsiteY3" fmla="*/ 81086 h 246093"/>
                <a:gd name="connsiteX4" fmla="*/ 226680 w 301345"/>
                <a:gd name="connsiteY4" fmla="*/ 24042 h 246093"/>
                <a:gd name="connsiteX5" fmla="*/ 276991 w 301345"/>
                <a:gd name="connsiteY5" fmla="*/ 2705 h 246093"/>
                <a:gd name="connsiteX6" fmla="*/ 292352 w 301345"/>
                <a:gd name="connsiteY6" fmla="*/ 14005 h 246093"/>
                <a:gd name="connsiteX7" fmla="*/ 292352 w 301345"/>
                <a:gd name="connsiteY7" fmla="*/ 14005 h 246093"/>
                <a:gd name="connsiteX8" fmla="*/ 288948 w 301345"/>
                <a:gd name="connsiteY8" fmla="*/ 66735 h 246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1345" h="246093">
                  <a:moveTo>
                    <a:pt x="223156" y="128592"/>
                  </a:moveTo>
                  <a:lnTo>
                    <a:pt x="2579" y="245964"/>
                  </a:lnTo>
                  <a:lnTo>
                    <a:pt x="-211" y="148156"/>
                  </a:lnTo>
                  <a:cubicBezTo>
                    <a:pt x="71782" y="136125"/>
                    <a:pt x="140277" y="115182"/>
                    <a:pt x="203613" y="81086"/>
                  </a:cubicBezTo>
                  <a:lnTo>
                    <a:pt x="226680" y="24042"/>
                  </a:lnTo>
                  <a:cubicBezTo>
                    <a:pt x="234687" y="4245"/>
                    <a:pt x="257211" y="-5308"/>
                    <a:pt x="276991" y="2705"/>
                  </a:cubicBezTo>
                  <a:cubicBezTo>
                    <a:pt x="282975" y="5130"/>
                    <a:pt x="288255" y="9013"/>
                    <a:pt x="292352" y="14005"/>
                  </a:cubicBezTo>
                  <a:lnTo>
                    <a:pt x="292352" y="14005"/>
                  </a:lnTo>
                  <a:cubicBezTo>
                    <a:pt x="305264" y="29739"/>
                    <a:pt x="303778" y="52797"/>
                    <a:pt x="288948" y="66735"/>
                  </a:cubicBezTo>
                  <a:close/>
                </a:path>
              </a:pathLst>
            </a:custGeom>
            <a:solidFill>
              <a:srgbClr val="FFB8B8"/>
            </a:solidFill>
            <a:ln w="37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104" name="图形 625">
              <a:extLst>
                <a:ext uri="{FF2B5EF4-FFF2-40B4-BE49-F238E27FC236}">
                  <a16:creationId xmlns:a16="http://schemas.microsoft.com/office/drawing/2014/main" id="{93645D65-0461-E845-8E88-080057714A39}"/>
                </a:ext>
              </a:extLst>
            </p:cNvPr>
            <p:cNvSpPr/>
            <p:nvPr/>
          </p:nvSpPr>
          <p:spPr>
            <a:xfrm>
              <a:off x="1311115" y="5057167"/>
              <a:ext cx="172369" cy="179982"/>
            </a:xfrm>
            <a:custGeom>
              <a:avLst/>
              <a:gdLst>
                <a:gd name="connsiteX0" fmla="*/ 1315 w 172369"/>
                <a:gd name="connsiteY0" fmla="*/ 147881 h 179982"/>
                <a:gd name="connsiteX1" fmla="*/ 1315 w 172369"/>
                <a:gd name="connsiteY1" fmla="*/ 147881 h 179982"/>
                <a:gd name="connsiteX2" fmla="*/ 6820 w 172369"/>
                <a:gd name="connsiteY2" fmla="*/ 112789 h 179982"/>
                <a:gd name="connsiteX3" fmla="*/ 55273 w 172369"/>
                <a:gd name="connsiteY3" fmla="*/ 38361 h 179982"/>
                <a:gd name="connsiteX4" fmla="*/ 165126 w 172369"/>
                <a:gd name="connsiteY4" fmla="*/ 9356 h 179982"/>
                <a:gd name="connsiteX5" fmla="*/ 165126 w 172369"/>
                <a:gd name="connsiteY5" fmla="*/ 9356 h 179982"/>
                <a:gd name="connsiteX6" fmla="*/ 172158 w 172369"/>
                <a:gd name="connsiteY6" fmla="*/ 100930 h 179982"/>
                <a:gd name="connsiteX7" fmla="*/ 67545 w 172369"/>
                <a:gd name="connsiteY7" fmla="*/ 172310 h 179982"/>
                <a:gd name="connsiteX8" fmla="*/ 7322 w 172369"/>
                <a:gd name="connsiteY8" fmla="*/ 160905 h 179982"/>
                <a:gd name="connsiteX9" fmla="*/ 1315 w 172369"/>
                <a:gd name="connsiteY9" fmla="*/ 147881 h 179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2369" h="179982">
                  <a:moveTo>
                    <a:pt x="1315" y="147881"/>
                  </a:moveTo>
                  <a:lnTo>
                    <a:pt x="1315" y="147881"/>
                  </a:lnTo>
                  <a:cubicBezTo>
                    <a:pt x="-1939" y="135932"/>
                    <a:pt x="64" y="123163"/>
                    <a:pt x="6820" y="112789"/>
                  </a:cubicBezTo>
                  <a:lnTo>
                    <a:pt x="55273" y="38361"/>
                  </a:lnTo>
                  <a:cubicBezTo>
                    <a:pt x="79015" y="1894"/>
                    <a:pt x="126499" y="-10643"/>
                    <a:pt x="165126" y="9356"/>
                  </a:cubicBezTo>
                  <a:lnTo>
                    <a:pt x="165126" y="9356"/>
                  </a:lnTo>
                  <a:cubicBezTo>
                    <a:pt x="144762" y="44047"/>
                    <a:pt x="147600" y="74484"/>
                    <a:pt x="172158" y="100930"/>
                  </a:cubicBezTo>
                  <a:cubicBezTo>
                    <a:pt x="134037" y="119558"/>
                    <a:pt x="98799" y="143601"/>
                    <a:pt x="67545" y="172310"/>
                  </a:cubicBezTo>
                  <a:cubicBezTo>
                    <a:pt x="47765" y="185807"/>
                    <a:pt x="20803" y="180698"/>
                    <a:pt x="7322" y="160905"/>
                  </a:cubicBezTo>
                  <a:cubicBezTo>
                    <a:pt x="4610" y="156925"/>
                    <a:pt x="2581" y="152525"/>
                    <a:pt x="1315" y="147881"/>
                  </a:cubicBezTo>
                  <a:close/>
                </a:path>
              </a:pathLst>
            </a:custGeom>
            <a:solidFill>
              <a:srgbClr val="2F2E41"/>
            </a:solidFill>
            <a:ln w="37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105" name="图形 625">
              <a:extLst>
                <a:ext uri="{FF2B5EF4-FFF2-40B4-BE49-F238E27FC236}">
                  <a16:creationId xmlns:a16="http://schemas.microsoft.com/office/drawing/2014/main" id="{F18CE3FB-83EC-8646-8E5E-A0B4BC65E62F}"/>
                </a:ext>
              </a:extLst>
            </p:cNvPr>
            <p:cNvSpPr/>
            <p:nvPr/>
          </p:nvSpPr>
          <p:spPr>
            <a:xfrm>
              <a:off x="1455122" y="4781830"/>
              <a:ext cx="418379" cy="368875"/>
            </a:xfrm>
            <a:custGeom>
              <a:avLst/>
              <a:gdLst>
                <a:gd name="connsiteX0" fmla="*/ 406317 w 418379"/>
                <a:gd name="connsiteY0" fmla="*/ 325906 h 368875"/>
                <a:gd name="connsiteX1" fmla="*/ 406317 w 418379"/>
                <a:gd name="connsiteY1" fmla="*/ 325906 h 368875"/>
                <a:gd name="connsiteX2" fmla="*/ 335649 w 418379"/>
                <a:gd name="connsiteY2" fmla="*/ 366305 h 368875"/>
                <a:gd name="connsiteX3" fmla="*/ 13749 w 418379"/>
                <a:gd name="connsiteY3" fmla="*/ 368745 h 368875"/>
                <a:gd name="connsiteX4" fmla="*/ -211 w 418379"/>
                <a:gd name="connsiteY4" fmla="*/ 287703 h 368875"/>
                <a:gd name="connsiteX5" fmla="*/ 142187 w 418379"/>
                <a:gd name="connsiteY5" fmla="*/ 245786 h 368875"/>
                <a:gd name="connsiteX6" fmla="*/ 22126 w 418379"/>
                <a:gd name="connsiteY6" fmla="*/ 153567 h 368875"/>
                <a:gd name="connsiteX7" fmla="*/ 153354 w 418379"/>
                <a:gd name="connsiteY7" fmla="*/ -130 h 368875"/>
                <a:gd name="connsiteX8" fmla="*/ 391708 w 418379"/>
                <a:gd name="connsiteY8" fmla="*/ 222215 h 368875"/>
                <a:gd name="connsiteX9" fmla="*/ 406317 w 418379"/>
                <a:gd name="connsiteY9" fmla="*/ 325906 h 368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18379" h="368875">
                  <a:moveTo>
                    <a:pt x="406317" y="325906"/>
                  </a:moveTo>
                  <a:lnTo>
                    <a:pt x="406317" y="325906"/>
                  </a:lnTo>
                  <a:cubicBezTo>
                    <a:pt x="391405" y="350778"/>
                    <a:pt x="364630" y="366085"/>
                    <a:pt x="335649" y="366305"/>
                  </a:cubicBezTo>
                  <a:lnTo>
                    <a:pt x="13749" y="368745"/>
                  </a:lnTo>
                  <a:lnTo>
                    <a:pt x="-211" y="287703"/>
                  </a:lnTo>
                  <a:lnTo>
                    <a:pt x="142187" y="245786"/>
                  </a:lnTo>
                  <a:lnTo>
                    <a:pt x="22126" y="153567"/>
                  </a:lnTo>
                  <a:lnTo>
                    <a:pt x="153354" y="-130"/>
                  </a:lnTo>
                  <a:lnTo>
                    <a:pt x="391708" y="222215"/>
                  </a:lnTo>
                  <a:cubicBezTo>
                    <a:pt x="420419" y="248998"/>
                    <a:pt x="426508" y="292223"/>
                    <a:pt x="406317" y="325906"/>
                  </a:cubicBezTo>
                  <a:close/>
                </a:path>
              </a:pathLst>
            </a:custGeom>
            <a:solidFill>
              <a:srgbClr val="2F2E41"/>
            </a:solidFill>
            <a:ln w="37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106" name="图形 625">
              <a:extLst>
                <a:ext uri="{FF2B5EF4-FFF2-40B4-BE49-F238E27FC236}">
                  <a16:creationId xmlns:a16="http://schemas.microsoft.com/office/drawing/2014/main" id="{513FD019-FA91-A34D-B4B2-A81826CD7ECF}"/>
                </a:ext>
              </a:extLst>
            </p:cNvPr>
            <p:cNvSpPr/>
            <p:nvPr/>
          </p:nvSpPr>
          <p:spPr>
            <a:xfrm>
              <a:off x="1275209" y="4558267"/>
              <a:ext cx="375359" cy="1103834"/>
            </a:xfrm>
            <a:custGeom>
              <a:avLst/>
              <a:gdLst>
                <a:gd name="connsiteX0" fmla="*/ 143404 w 375359"/>
                <a:gd name="connsiteY0" fmla="*/ 1103705 h 1103834"/>
                <a:gd name="connsiteX1" fmla="*/ 68015 w 375359"/>
                <a:gd name="connsiteY1" fmla="*/ 1103705 h 1103834"/>
                <a:gd name="connsiteX2" fmla="*/ 135027 w 375359"/>
                <a:gd name="connsiteY2" fmla="*/ -130 h 1103834"/>
                <a:gd name="connsiteX3" fmla="*/ 375149 w 375359"/>
                <a:gd name="connsiteY3" fmla="*/ 38995 h 1103834"/>
                <a:gd name="connsiteX4" fmla="*/ 344438 w 375359"/>
                <a:gd name="connsiteY4" fmla="*/ 242993 h 1103834"/>
                <a:gd name="connsiteX5" fmla="*/ 210413 w 375359"/>
                <a:gd name="connsiteY5" fmla="*/ 396690 h 1103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5359" h="1103834">
                  <a:moveTo>
                    <a:pt x="143404" y="1103705"/>
                  </a:moveTo>
                  <a:lnTo>
                    <a:pt x="68015" y="1103705"/>
                  </a:lnTo>
                  <a:cubicBezTo>
                    <a:pt x="328" y="639342"/>
                    <a:pt x="-68568" y="173675"/>
                    <a:pt x="135027" y="-130"/>
                  </a:cubicBezTo>
                  <a:lnTo>
                    <a:pt x="375149" y="38995"/>
                  </a:lnTo>
                  <a:lnTo>
                    <a:pt x="344438" y="242993"/>
                  </a:lnTo>
                  <a:lnTo>
                    <a:pt x="210413" y="396690"/>
                  </a:lnTo>
                  <a:close/>
                </a:path>
              </a:pathLst>
            </a:custGeom>
            <a:solidFill>
              <a:srgbClr val="2F2E41"/>
            </a:solidFill>
            <a:ln w="37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107" name="图形 625">
              <a:extLst>
                <a:ext uri="{FF2B5EF4-FFF2-40B4-BE49-F238E27FC236}">
                  <a16:creationId xmlns:a16="http://schemas.microsoft.com/office/drawing/2014/main" id="{B0EAFAD5-CCD1-CF45-AAFA-3A6768233B6F}"/>
                </a:ext>
              </a:extLst>
            </p:cNvPr>
            <p:cNvSpPr/>
            <p:nvPr/>
          </p:nvSpPr>
          <p:spPr>
            <a:xfrm>
              <a:off x="1329711" y="5633790"/>
              <a:ext cx="179834" cy="172514"/>
            </a:xfrm>
            <a:custGeom>
              <a:avLst/>
              <a:gdLst>
                <a:gd name="connsiteX0" fmla="*/ 147680 w 179834"/>
                <a:gd name="connsiteY0" fmla="*/ 170856 h 172514"/>
                <a:gd name="connsiteX1" fmla="*/ 147680 w 179834"/>
                <a:gd name="connsiteY1" fmla="*/ 170856 h 172514"/>
                <a:gd name="connsiteX2" fmla="*/ 112618 w 179834"/>
                <a:gd name="connsiteY2" fmla="*/ 165350 h 172514"/>
                <a:gd name="connsiteX3" fmla="*/ 38254 w 179834"/>
                <a:gd name="connsiteY3" fmla="*/ 116859 h 172514"/>
                <a:gd name="connsiteX4" fmla="*/ 9266 w 179834"/>
                <a:gd name="connsiteY4" fmla="*/ 6912 h 172514"/>
                <a:gd name="connsiteX5" fmla="*/ 9266 w 179834"/>
                <a:gd name="connsiteY5" fmla="*/ 6912 h 172514"/>
                <a:gd name="connsiteX6" fmla="*/ 100762 w 179834"/>
                <a:gd name="connsiteY6" fmla="*/ -130 h 172514"/>
                <a:gd name="connsiteX7" fmla="*/ 172088 w 179834"/>
                <a:gd name="connsiteY7" fmla="*/ 104569 h 172514"/>
                <a:gd name="connsiteX8" fmla="*/ 160693 w 179834"/>
                <a:gd name="connsiteY8" fmla="*/ 164844 h 172514"/>
                <a:gd name="connsiteX9" fmla="*/ 147680 w 179834"/>
                <a:gd name="connsiteY9" fmla="*/ 170856 h 17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9834" h="172514">
                  <a:moveTo>
                    <a:pt x="147680" y="170856"/>
                  </a:moveTo>
                  <a:lnTo>
                    <a:pt x="147680" y="170856"/>
                  </a:lnTo>
                  <a:cubicBezTo>
                    <a:pt x="135745" y="174113"/>
                    <a:pt x="122987" y="172112"/>
                    <a:pt x="112618" y="165350"/>
                  </a:cubicBezTo>
                  <a:lnTo>
                    <a:pt x="38254" y="116859"/>
                  </a:lnTo>
                  <a:cubicBezTo>
                    <a:pt x="1814" y="93097"/>
                    <a:pt x="-10716" y="45576"/>
                    <a:pt x="9266" y="6912"/>
                  </a:cubicBezTo>
                  <a:lnTo>
                    <a:pt x="9266" y="6912"/>
                  </a:lnTo>
                  <a:cubicBezTo>
                    <a:pt x="43927" y="27294"/>
                    <a:pt x="74339" y="24449"/>
                    <a:pt x="100762" y="-130"/>
                  </a:cubicBezTo>
                  <a:cubicBezTo>
                    <a:pt x="119377" y="38024"/>
                    <a:pt x="143400" y="73289"/>
                    <a:pt x="172088" y="104569"/>
                  </a:cubicBezTo>
                  <a:cubicBezTo>
                    <a:pt x="185573" y="124363"/>
                    <a:pt x="180469" y="151352"/>
                    <a:pt x="160693" y="164844"/>
                  </a:cubicBezTo>
                  <a:cubicBezTo>
                    <a:pt x="156720" y="167558"/>
                    <a:pt x="152323" y="169589"/>
                    <a:pt x="147680" y="170856"/>
                  </a:cubicBezTo>
                  <a:close/>
                </a:path>
              </a:pathLst>
            </a:custGeom>
            <a:solidFill>
              <a:srgbClr val="2F2E41"/>
            </a:solidFill>
            <a:ln w="37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108" name="图形 625">
              <a:extLst>
                <a:ext uri="{FF2B5EF4-FFF2-40B4-BE49-F238E27FC236}">
                  <a16:creationId xmlns:a16="http://schemas.microsoft.com/office/drawing/2014/main" id="{B7A8E0B5-F3E4-8E46-928E-78293D3D994A}"/>
                </a:ext>
              </a:extLst>
            </p:cNvPr>
            <p:cNvSpPr/>
            <p:nvPr/>
          </p:nvSpPr>
          <p:spPr>
            <a:xfrm>
              <a:off x="1336915" y="3901157"/>
              <a:ext cx="410972" cy="334364"/>
            </a:xfrm>
            <a:custGeom>
              <a:avLst/>
              <a:gdLst>
                <a:gd name="connsiteX0" fmla="*/ 410762 w 410972"/>
                <a:gd name="connsiteY0" fmla="*/ 334234 h 334364"/>
                <a:gd name="connsiteX1" fmla="*/ 52380 w 410972"/>
                <a:gd name="connsiteY1" fmla="*/ 334234 h 334364"/>
                <a:gd name="connsiteX2" fmla="*/ 52380 w 410972"/>
                <a:gd name="connsiteY2" fmla="*/ 67026 h 334364"/>
                <a:gd name="connsiteX3" fmla="*/ 159297 w 410972"/>
                <a:gd name="connsiteY3" fmla="*/ -130 h 334364"/>
                <a:gd name="connsiteX4" fmla="*/ 159297 w 410972"/>
                <a:gd name="connsiteY4" fmla="*/ -130 h 334364"/>
                <a:gd name="connsiteX5" fmla="*/ 260923 w 410972"/>
                <a:gd name="connsiteY5" fmla="*/ 46169 h 334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0972" h="334364">
                  <a:moveTo>
                    <a:pt x="410762" y="334234"/>
                  </a:moveTo>
                  <a:lnTo>
                    <a:pt x="52380" y="334234"/>
                  </a:lnTo>
                  <a:cubicBezTo>
                    <a:pt x="-13805" y="240523"/>
                    <a:pt x="-21571" y="150909"/>
                    <a:pt x="52380" y="67026"/>
                  </a:cubicBezTo>
                  <a:cubicBezTo>
                    <a:pt x="52380" y="29936"/>
                    <a:pt x="100250" y="-130"/>
                    <a:pt x="159297" y="-130"/>
                  </a:cubicBezTo>
                  <a:lnTo>
                    <a:pt x="159297" y="-130"/>
                  </a:lnTo>
                  <a:cubicBezTo>
                    <a:pt x="205549" y="-130"/>
                    <a:pt x="246558" y="18553"/>
                    <a:pt x="260923" y="46169"/>
                  </a:cubicBezTo>
                  <a:close/>
                </a:path>
              </a:pathLst>
            </a:custGeom>
            <a:solidFill>
              <a:srgbClr val="2F2E41"/>
            </a:solidFill>
            <a:ln w="37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109" name="图形 625">
              <a:extLst>
                <a:ext uri="{FF2B5EF4-FFF2-40B4-BE49-F238E27FC236}">
                  <a16:creationId xmlns:a16="http://schemas.microsoft.com/office/drawing/2014/main" id="{B9238099-B057-D04C-B4A3-D6FC2B671F3C}"/>
                </a:ext>
              </a:extLst>
            </p:cNvPr>
            <p:cNvSpPr/>
            <p:nvPr/>
          </p:nvSpPr>
          <p:spPr>
            <a:xfrm>
              <a:off x="1457912" y="4055255"/>
              <a:ext cx="139608" cy="192822"/>
            </a:xfrm>
            <a:custGeom>
              <a:avLst/>
              <a:gdLst>
                <a:gd name="connsiteX0" fmla="*/ 139397 w 139608"/>
                <a:gd name="connsiteY0" fmla="*/ 192692 h 192822"/>
                <a:gd name="connsiteX1" fmla="*/ -211 w 139608"/>
                <a:gd name="connsiteY1" fmla="*/ 159155 h 192822"/>
                <a:gd name="connsiteX2" fmla="*/ 13749 w 139608"/>
                <a:gd name="connsiteY2" fmla="*/ 2662 h 192822"/>
                <a:gd name="connsiteX3" fmla="*/ 108683 w 139608"/>
                <a:gd name="connsiteY3" fmla="*/ -130 h 192822"/>
                <a:gd name="connsiteX4" fmla="*/ 139397 w 139608"/>
                <a:gd name="connsiteY4" fmla="*/ 192692 h 192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608" h="192822">
                  <a:moveTo>
                    <a:pt x="139397" y="192692"/>
                  </a:moveTo>
                  <a:lnTo>
                    <a:pt x="-211" y="159155"/>
                  </a:lnTo>
                  <a:cubicBezTo>
                    <a:pt x="22976" y="111653"/>
                    <a:pt x="24886" y="58799"/>
                    <a:pt x="13749" y="2662"/>
                  </a:cubicBezTo>
                  <a:lnTo>
                    <a:pt x="108683" y="-130"/>
                  </a:lnTo>
                  <a:cubicBezTo>
                    <a:pt x="111656" y="69676"/>
                    <a:pt x="120659" y="134894"/>
                    <a:pt x="139397" y="192692"/>
                  </a:cubicBezTo>
                  <a:close/>
                </a:path>
              </a:pathLst>
            </a:custGeom>
            <a:solidFill>
              <a:srgbClr val="FFB8B8"/>
            </a:solidFill>
            <a:ln w="37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110" name="图形 625">
              <a:extLst>
                <a:ext uri="{FF2B5EF4-FFF2-40B4-BE49-F238E27FC236}">
                  <a16:creationId xmlns:a16="http://schemas.microsoft.com/office/drawing/2014/main" id="{77F94A4C-45C5-9D4B-A79A-FE4FB441C53C}"/>
                </a:ext>
              </a:extLst>
            </p:cNvPr>
            <p:cNvSpPr/>
            <p:nvPr/>
          </p:nvSpPr>
          <p:spPr>
            <a:xfrm>
              <a:off x="1374496" y="4178211"/>
              <a:ext cx="319261" cy="531692"/>
            </a:xfrm>
            <a:custGeom>
              <a:avLst/>
              <a:gdLst>
                <a:gd name="connsiteX0" fmla="*/ 261182 w 319261"/>
                <a:gd name="connsiteY0" fmla="*/ 503189 h 531692"/>
                <a:gd name="connsiteX1" fmla="*/ 32946 w 319261"/>
                <a:gd name="connsiteY1" fmla="*/ 402282 h 531692"/>
                <a:gd name="connsiteX2" fmla="*/ 5400 w 319261"/>
                <a:gd name="connsiteY2" fmla="*/ 181279 h 531692"/>
                <a:gd name="connsiteX3" fmla="*/ 97165 w 319261"/>
                <a:gd name="connsiteY3" fmla="*/ -130 h 531692"/>
                <a:gd name="connsiteX4" fmla="*/ 97165 w 319261"/>
                <a:gd name="connsiteY4" fmla="*/ -130 h 531692"/>
                <a:gd name="connsiteX5" fmla="*/ 217230 w 319261"/>
                <a:gd name="connsiteY5" fmla="*/ 50171 h 531692"/>
                <a:gd name="connsiteX6" fmla="*/ 300993 w 319261"/>
                <a:gd name="connsiteY6" fmla="*/ 318448 h 531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9261" h="531692">
                  <a:moveTo>
                    <a:pt x="261182" y="503189"/>
                  </a:moveTo>
                  <a:cubicBezTo>
                    <a:pt x="159553" y="572500"/>
                    <a:pt x="87747" y="505562"/>
                    <a:pt x="32946" y="402282"/>
                  </a:cubicBezTo>
                  <a:cubicBezTo>
                    <a:pt x="40563" y="339084"/>
                    <a:pt x="28232" y="263454"/>
                    <a:pt x="5400" y="181279"/>
                  </a:cubicBezTo>
                  <a:cubicBezTo>
                    <a:pt x="-15653" y="106140"/>
                    <a:pt x="24195" y="27365"/>
                    <a:pt x="97165" y="-130"/>
                  </a:cubicBezTo>
                  <a:lnTo>
                    <a:pt x="97165" y="-130"/>
                  </a:lnTo>
                  <a:lnTo>
                    <a:pt x="217230" y="50171"/>
                  </a:lnTo>
                  <a:cubicBezTo>
                    <a:pt x="319174" y="133343"/>
                    <a:pt x="339242" y="223429"/>
                    <a:pt x="300993" y="318448"/>
                  </a:cubicBezTo>
                  <a:close/>
                </a:path>
              </a:pathLst>
            </a:custGeom>
            <a:solidFill>
              <a:srgbClr val="F0764E"/>
            </a:solidFill>
            <a:ln w="37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111" name="图形 625">
              <a:extLst>
                <a:ext uri="{FF2B5EF4-FFF2-40B4-BE49-F238E27FC236}">
                  <a16:creationId xmlns:a16="http://schemas.microsoft.com/office/drawing/2014/main" id="{49D70405-8FC4-C24B-A7CB-EE9AF883CB3B}"/>
                </a:ext>
              </a:extLst>
            </p:cNvPr>
            <p:cNvSpPr/>
            <p:nvPr/>
          </p:nvSpPr>
          <p:spPr>
            <a:xfrm>
              <a:off x="1092898" y="4203364"/>
              <a:ext cx="367331" cy="408424"/>
            </a:xfrm>
            <a:custGeom>
              <a:avLst/>
              <a:gdLst>
                <a:gd name="connsiteX0" fmla="*/ 250326 w 367331"/>
                <a:gd name="connsiteY0" fmla="*/ 114445 h 408424"/>
                <a:gd name="connsiteX1" fmla="*/ 138642 w 367331"/>
                <a:gd name="connsiteY1" fmla="*/ 173127 h 408424"/>
                <a:gd name="connsiteX2" fmla="*/ 336882 w 367331"/>
                <a:gd name="connsiteY2" fmla="*/ 290499 h 408424"/>
                <a:gd name="connsiteX3" fmla="*/ 364466 w 367331"/>
                <a:gd name="connsiteY3" fmla="*/ 358600 h 408424"/>
                <a:gd name="connsiteX4" fmla="*/ 344582 w 367331"/>
                <a:gd name="connsiteY4" fmla="*/ 405641 h 408424"/>
                <a:gd name="connsiteX5" fmla="*/ 342788 w 367331"/>
                <a:gd name="connsiteY5" fmla="*/ 406311 h 408424"/>
                <a:gd name="connsiteX6" fmla="*/ 342788 w 367331"/>
                <a:gd name="connsiteY6" fmla="*/ 406311 h 408424"/>
                <a:gd name="connsiteX7" fmla="*/ 296907 w 367331"/>
                <a:gd name="connsiteY7" fmla="*/ 383944 h 408424"/>
                <a:gd name="connsiteX8" fmla="*/ 294997 w 367331"/>
                <a:gd name="connsiteY8" fmla="*/ 374289 h 408424"/>
                <a:gd name="connsiteX9" fmla="*/ 292211 w 367331"/>
                <a:gd name="connsiteY9" fmla="*/ 326828 h 408424"/>
                <a:gd name="connsiteX10" fmla="*/ 40248 w 367331"/>
                <a:gd name="connsiteY10" fmla="*/ 243608 h 408424"/>
                <a:gd name="connsiteX11" fmla="*/ 3276 w 367331"/>
                <a:gd name="connsiteY11" fmla="*/ 207586 h 408424"/>
                <a:gd name="connsiteX12" fmla="*/ 3276 w 367331"/>
                <a:gd name="connsiteY12" fmla="*/ 207586 h 408424"/>
                <a:gd name="connsiteX13" fmla="*/ 25382 w 367331"/>
                <a:gd name="connsiteY13" fmla="*/ 138987 h 408424"/>
                <a:gd name="connsiteX14" fmla="*/ 227992 w 367331"/>
                <a:gd name="connsiteY14" fmla="*/ -130 h 408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67331" h="408424">
                  <a:moveTo>
                    <a:pt x="250326" y="114445"/>
                  </a:moveTo>
                  <a:lnTo>
                    <a:pt x="138642" y="173127"/>
                  </a:lnTo>
                  <a:lnTo>
                    <a:pt x="336882" y="290499"/>
                  </a:lnTo>
                  <a:lnTo>
                    <a:pt x="364466" y="358600"/>
                  </a:lnTo>
                  <a:cubicBezTo>
                    <a:pt x="371956" y="377085"/>
                    <a:pt x="363051" y="398145"/>
                    <a:pt x="344582" y="405641"/>
                  </a:cubicBezTo>
                  <a:cubicBezTo>
                    <a:pt x="343990" y="405880"/>
                    <a:pt x="343391" y="406105"/>
                    <a:pt x="342788" y="406311"/>
                  </a:cubicBezTo>
                  <a:lnTo>
                    <a:pt x="342788" y="406311"/>
                  </a:lnTo>
                  <a:cubicBezTo>
                    <a:pt x="323948" y="412814"/>
                    <a:pt x="303404" y="402800"/>
                    <a:pt x="296907" y="383944"/>
                  </a:cubicBezTo>
                  <a:cubicBezTo>
                    <a:pt x="295836" y="380825"/>
                    <a:pt x="295192" y="377579"/>
                    <a:pt x="294997" y="374289"/>
                  </a:cubicBezTo>
                  <a:lnTo>
                    <a:pt x="292211" y="326828"/>
                  </a:lnTo>
                  <a:lnTo>
                    <a:pt x="40248" y="243608"/>
                  </a:lnTo>
                  <a:cubicBezTo>
                    <a:pt x="23045" y="237926"/>
                    <a:pt x="9414" y="224643"/>
                    <a:pt x="3276" y="207586"/>
                  </a:cubicBezTo>
                  <a:lnTo>
                    <a:pt x="3276" y="207586"/>
                  </a:lnTo>
                  <a:cubicBezTo>
                    <a:pt x="-5801" y="182351"/>
                    <a:pt x="3284" y="154163"/>
                    <a:pt x="25382" y="138987"/>
                  </a:cubicBezTo>
                  <a:lnTo>
                    <a:pt x="227992" y="-130"/>
                  </a:lnTo>
                  <a:close/>
                </a:path>
              </a:pathLst>
            </a:custGeom>
            <a:solidFill>
              <a:srgbClr val="FFB8B8"/>
            </a:solidFill>
            <a:ln w="37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112" name="图形 625">
              <a:extLst>
                <a:ext uri="{FF2B5EF4-FFF2-40B4-BE49-F238E27FC236}">
                  <a16:creationId xmlns:a16="http://schemas.microsoft.com/office/drawing/2014/main" id="{775D9056-FED1-C746-977C-017BBEE43E5D}"/>
                </a:ext>
              </a:extLst>
            </p:cNvPr>
            <p:cNvSpPr/>
            <p:nvPr/>
          </p:nvSpPr>
          <p:spPr>
            <a:xfrm>
              <a:off x="1304347" y="4173859"/>
              <a:ext cx="150775" cy="174817"/>
            </a:xfrm>
            <a:custGeom>
              <a:avLst/>
              <a:gdLst>
                <a:gd name="connsiteX0" fmla="*/ 150564 w 150775"/>
                <a:gd name="connsiteY0" fmla="*/ 155127 h 174817"/>
                <a:gd name="connsiteX1" fmla="*/ 8166 w 150775"/>
                <a:gd name="connsiteY1" fmla="*/ 174687 h 174817"/>
                <a:gd name="connsiteX2" fmla="*/ -211 w 150775"/>
                <a:gd name="connsiteY2" fmla="*/ 26578 h 174817"/>
                <a:gd name="connsiteX3" fmla="*/ 150564 w 150775"/>
                <a:gd name="connsiteY3" fmla="*/ 12606 h 174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0775" h="174817">
                  <a:moveTo>
                    <a:pt x="150564" y="155127"/>
                  </a:moveTo>
                  <a:cubicBezTo>
                    <a:pt x="103983" y="134696"/>
                    <a:pt x="61626" y="156892"/>
                    <a:pt x="8166" y="174687"/>
                  </a:cubicBezTo>
                  <a:lnTo>
                    <a:pt x="-211" y="26578"/>
                  </a:lnTo>
                  <a:cubicBezTo>
                    <a:pt x="52875" y="-1741"/>
                    <a:pt x="103489" y="-9376"/>
                    <a:pt x="150564" y="12606"/>
                  </a:cubicBezTo>
                  <a:close/>
                </a:path>
              </a:pathLst>
            </a:custGeom>
            <a:solidFill>
              <a:srgbClr val="F0764E"/>
            </a:solidFill>
            <a:ln w="37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113" name="图形 625">
              <a:extLst>
                <a:ext uri="{FF2B5EF4-FFF2-40B4-BE49-F238E27FC236}">
                  <a16:creationId xmlns:a16="http://schemas.microsoft.com/office/drawing/2014/main" id="{C67C5DEA-9C22-F34F-A9C3-2CE4B5DA99B4}"/>
                </a:ext>
              </a:extLst>
            </p:cNvPr>
            <p:cNvSpPr/>
            <p:nvPr/>
          </p:nvSpPr>
          <p:spPr>
            <a:xfrm>
              <a:off x="1381233" y="3908150"/>
              <a:ext cx="360082" cy="327371"/>
            </a:xfrm>
            <a:custGeom>
              <a:avLst/>
              <a:gdLst>
                <a:gd name="connsiteX0" fmla="*/ 359871 w 360082"/>
                <a:gd name="connsiteY0" fmla="*/ 327241 h 327371"/>
                <a:gd name="connsiteX1" fmla="*/ 280823 w 360082"/>
                <a:gd name="connsiteY1" fmla="*/ 327241 h 327371"/>
                <a:gd name="connsiteX2" fmla="*/ 128123 w 360082"/>
                <a:gd name="connsiteY2" fmla="*/ 111687 h 327371"/>
                <a:gd name="connsiteX3" fmla="*/ 82276 w 360082"/>
                <a:gd name="connsiteY3" fmla="*/ 327241 h 327371"/>
                <a:gd name="connsiteX4" fmla="*/ 13533 w 360082"/>
                <a:gd name="connsiteY4" fmla="*/ 327241 h 327371"/>
                <a:gd name="connsiteX5" fmla="*/ 16570 w 360082"/>
                <a:gd name="connsiteY5" fmla="*/ 58755 h 327371"/>
                <a:gd name="connsiteX6" fmla="*/ 29722 w 360082"/>
                <a:gd name="connsiteY6" fmla="*/ 32298 h 327371"/>
                <a:gd name="connsiteX7" fmla="*/ 40750 w 360082"/>
                <a:gd name="connsiteY7" fmla="*/ 23910 h 327371"/>
                <a:gd name="connsiteX8" fmla="*/ 116844 w 360082"/>
                <a:gd name="connsiteY8" fmla="*/ -130 h 327371"/>
                <a:gd name="connsiteX9" fmla="*/ 175588 w 360082"/>
                <a:gd name="connsiteY9" fmla="*/ 7955 h 327371"/>
                <a:gd name="connsiteX10" fmla="*/ 182905 w 360082"/>
                <a:gd name="connsiteY10" fmla="*/ 10282 h 327371"/>
                <a:gd name="connsiteX11" fmla="*/ 192342 w 360082"/>
                <a:gd name="connsiteY11" fmla="*/ 13940 h 327371"/>
                <a:gd name="connsiteX12" fmla="*/ 225846 w 360082"/>
                <a:gd name="connsiteY12" fmla="*/ 40986 h 327371"/>
                <a:gd name="connsiteX13" fmla="*/ 359871 w 360082"/>
                <a:gd name="connsiteY13" fmla="*/ 327241 h 327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60082" h="327371">
                  <a:moveTo>
                    <a:pt x="359871" y="327241"/>
                  </a:moveTo>
                  <a:lnTo>
                    <a:pt x="280823" y="327241"/>
                  </a:lnTo>
                  <a:cubicBezTo>
                    <a:pt x="231628" y="236409"/>
                    <a:pt x="233860" y="75920"/>
                    <a:pt x="128123" y="111687"/>
                  </a:cubicBezTo>
                  <a:cubicBezTo>
                    <a:pt x="60189" y="71337"/>
                    <a:pt x="99168" y="229692"/>
                    <a:pt x="82276" y="327241"/>
                  </a:cubicBezTo>
                  <a:lnTo>
                    <a:pt x="13533" y="327241"/>
                  </a:lnTo>
                  <a:cubicBezTo>
                    <a:pt x="-5146" y="231930"/>
                    <a:pt x="-5404" y="136424"/>
                    <a:pt x="16570" y="58755"/>
                  </a:cubicBezTo>
                  <a:cubicBezTo>
                    <a:pt x="16993" y="48463"/>
                    <a:pt x="21775" y="38842"/>
                    <a:pt x="29722" y="32298"/>
                  </a:cubicBezTo>
                  <a:cubicBezTo>
                    <a:pt x="33130" y="29164"/>
                    <a:pt x="36822" y="26357"/>
                    <a:pt x="40750" y="23910"/>
                  </a:cubicBezTo>
                  <a:cubicBezTo>
                    <a:pt x="65042" y="8592"/>
                    <a:pt x="81355" y="-130"/>
                    <a:pt x="116844" y="-130"/>
                  </a:cubicBezTo>
                  <a:cubicBezTo>
                    <a:pt x="136706" y="-175"/>
                    <a:pt x="156478" y="2546"/>
                    <a:pt x="175588" y="7955"/>
                  </a:cubicBezTo>
                  <a:cubicBezTo>
                    <a:pt x="178074" y="8682"/>
                    <a:pt x="180531" y="9465"/>
                    <a:pt x="182905" y="10282"/>
                  </a:cubicBezTo>
                  <a:cubicBezTo>
                    <a:pt x="186170" y="11403"/>
                    <a:pt x="189327" y="12628"/>
                    <a:pt x="192342" y="13940"/>
                  </a:cubicBezTo>
                  <a:cubicBezTo>
                    <a:pt x="207868" y="20623"/>
                    <a:pt x="220068" y="29667"/>
                    <a:pt x="225846" y="40986"/>
                  </a:cubicBezTo>
                  <a:cubicBezTo>
                    <a:pt x="292747" y="120840"/>
                    <a:pt x="326895" y="221589"/>
                    <a:pt x="359871" y="327241"/>
                  </a:cubicBezTo>
                  <a:close/>
                </a:path>
              </a:pathLst>
            </a:custGeom>
            <a:solidFill>
              <a:srgbClr val="2F2E41"/>
            </a:solidFill>
            <a:ln w="37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114" name="图形 625">
              <a:extLst>
                <a:ext uri="{FF2B5EF4-FFF2-40B4-BE49-F238E27FC236}">
                  <a16:creationId xmlns:a16="http://schemas.microsoft.com/office/drawing/2014/main" id="{FD936E0D-8761-3E45-A57A-EDF9AFB4D664}"/>
                </a:ext>
              </a:extLst>
            </p:cNvPr>
            <p:cNvSpPr/>
            <p:nvPr/>
          </p:nvSpPr>
          <p:spPr>
            <a:xfrm>
              <a:off x="1421707" y="3950199"/>
              <a:ext cx="178266" cy="178419"/>
            </a:xfrm>
            <a:custGeom>
              <a:avLst/>
              <a:gdLst>
                <a:gd name="connsiteX0" fmla="*/ 178266 w 178266"/>
                <a:gd name="connsiteY0" fmla="*/ 89210 h 178419"/>
                <a:gd name="connsiteX1" fmla="*/ 89133 w 178266"/>
                <a:gd name="connsiteY1" fmla="*/ 178419 h 178419"/>
                <a:gd name="connsiteX2" fmla="*/ 0 w 178266"/>
                <a:gd name="connsiteY2" fmla="*/ 89210 h 178419"/>
                <a:gd name="connsiteX3" fmla="*/ 89133 w 178266"/>
                <a:gd name="connsiteY3" fmla="*/ 0 h 178419"/>
                <a:gd name="connsiteX4" fmla="*/ 178266 w 178266"/>
                <a:gd name="connsiteY4" fmla="*/ 89210 h 178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266" h="178419">
                  <a:moveTo>
                    <a:pt x="178266" y="89210"/>
                  </a:moveTo>
                  <a:cubicBezTo>
                    <a:pt x="178266" y="138479"/>
                    <a:pt x="138360" y="178419"/>
                    <a:pt x="89133" y="178419"/>
                  </a:cubicBezTo>
                  <a:cubicBezTo>
                    <a:pt x="39906" y="178419"/>
                    <a:pt x="0" y="138479"/>
                    <a:pt x="0" y="89210"/>
                  </a:cubicBezTo>
                  <a:cubicBezTo>
                    <a:pt x="0" y="39941"/>
                    <a:pt x="39906" y="0"/>
                    <a:pt x="89133" y="0"/>
                  </a:cubicBezTo>
                  <a:cubicBezTo>
                    <a:pt x="138360" y="0"/>
                    <a:pt x="178266" y="39941"/>
                    <a:pt x="178266" y="89210"/>
                  </a:cubicBezTo>
                  <a:close/>
                </a:path>
              </a:pathLst>
            </a:custGeom>
            <a:solidFill>
              <a:srgbClr val="FFB8B8"/>
            </a:solidFill>
            <a:ln w="37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115" name="图形 625">
              <a:extLst>
                <a:ext uri="{FF2B5EF4-FFF2-40B4-BE49-F238E27FC236}">
                  <a16:creationId xmlns:a16="http://schemas.microsoft.com/office/drawing/2014/main" id="{A8E2E95A-16E0-F34A-9514-23013149FB86}"/>
                </a:ext>
              </a:extLst>
            </p:cNvPr>
            <p:cNvSpPr/>
            <p:nvPr/>
          </p:nvSpPr>
          <p:spPr>
            <a:xfrm>
              <a:off x="1420435" y="3929063"/>
              <a:ext cx="180812" cy="114168"/>
            </a:xfrm>
            <a:custGeom>
              <a:avLst/>
              <a:gdLst>
                <a:gd name="connsiteX0" fmla="*/ 180601 w 180812"/>
                <a:gd name="connsiteY0" fmla="*/ 75805 h 114168"/>
                <a:gd name="connsiteX1" fmla="*/ -211 w 180812"/>
                <a:gd name="connsiteY1" fmla="*/ 114038 h 114168"/>
                <a:gd name="connsiteX2" fmla="*/ -211 w 180812"/>
                <a:gd name="connsiteY2" fmla="*/ 27377 h 114168"/>
                <a:gd name="connsiteX3" fmla="*/ 155137 w 180812"/>
                <a:gd name="connsiteY3" fmla="*/ 19731 h 114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0812" h="114168">
                  <a:moveTo>
                    <a:pt x="180601" y="75805"/>
                  </a:moveTo>
                  <a:cubicBezTo>
                    <a:pt x="153789" y="39225"/>
                    <a:pt x="83855" y="82858"/>
                    <a:pt x="-211" y="114038"/>
                  </a:cubicBezTo>
                  <a:lnTo>
                    <a:pt x="-211" y="27377"/>
                  </a:lnTo>
                  <a:cubicBezTo>
                    <a:pt x="68943" y="-3094"/>
                    <a:pt x="109271" y="-11883"/>
                    <a:pt x="155137" y="19731"/>
                  </a:cubicBezTo>
                  <a:close/>
                </a:path>
              </a:pathLst>
            </a:custGeom>
            <a:solidFill>
              <a:srgbClr val="2F2E41"/>
            </a:solidFill>
            <a:ln w="37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</p:grpSp>
      <p:sp>
        <p:nvSpPr>
          <p:cNvPr id="119" name="矩形 118">
            <a:extLst>
              <a:ext uri="{FF2B5EF4-FFF2-40B4-BE49-F238E27FC236}">
                <a16:creationId xmlns:a16="http://schemas.microsoft.com/office/drawing/2014/main" id="{157E7D34-3CFC-784B-A18F-2BF0098F3BE2}"/>
              </a:ext>
            </a:extLst>
          </p:cNvPr>
          <p:cNvSpPr/>
          <p:nvPr/>
        </p:nvSpPr>
        <p:spPr>
          <a:xfrm>
            <a:off x="1141297" y="4588292"/>
            <a:ext cx="5341618" cy="6252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spc="100" dirty="0">
                <a:solidFill>
                  <a:srgbClr val="2D3236">
                    <a:alpha val="75000"/>
                  </a:srgbClr>
                </a:solidFill>
                <a:latin typeface="Source Han Serif CN Light" panose="02020400000000000000" pitchFamily="18" charset="-128"/>
                <a:ea typeface="Source Han Serif CN Light" panose="02020400000000000000" pitchFamily="18" charset="-128"/>
              </a:rPr>
              <a:t>可从校风、学风、班风、家庭和社会环境、班主任及团队工作、教师的教和学生的学等多方面分析研究，找出主要制约因素</a:t>
            </a:r>
          </a:p>
        </p:txBody>
      </p:sp>
      <p:sp>
        <p:nvSpPr>
          <p:cNvPr id="120" name="矩形 119">
            <a:extLst>
              <a:ext uri="{FF2B5EF4-FFF2-40B4-BE49-F238E27FC236}">
                <a16:creationId xmlns:a16="http://schemas.microsoft.com/office/drawing/2014/main" id="{6A71C7B0-F716-754C-9D11-6EDB38A1AF9F}"/>
              </a:ext>
            </a:extLst>
          </p:cNvPr>
          <p:cNvSpPr/>
          <p:nvPr/>
        </p:nvSpPr>
        <p:spPr>
          <a:xfrm>
            <a:off x="1141067" y="3878593"/>
            <a:ext cx="12558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spc="100" dirty="0">
                <a:solidFill>
                  <a:srgbClr val="2D3236"/>
                </a:solidFill>
                <a:latin typeface="Source Han Serif CN SemiBold" panose="02020400000000000000" pitchFamily="18" charset="-128"/>
                <a:ea typeface="Source Han Serif CN SemiBold" panose="02020400000000000000" pitchFamily="18" charset="-128"/>
              </a:rPr>
              <a:t>教学</a:t>
            </a:r>
            <a:r>
              <a:rPr lang="zh-CN" altLang="en-US" b="1" spc="100" dirty="0">
                <a:solidFill>
                  <a:srgbClr val="E9734C"/>
                </a:solidFill>
                <a:latin typeface="Source Han Serif CN SemiBold" panose="02020400000000000000" pitchFamily="18" charset="-128"/>
                <a:ea typeface="Source Han Serif CN SemiBold" panose="02020400000000000000" pitchFamily="18" charset="-128"/>
              </a:rPr>
              <a:t>分析</a:t>
            </a:r>
          </a:p>
        </p:txBody>
      </p:sp>
      <p:sp>
        <p:nvSpPr>
          <p:cNvPr id="121" name="矩形 120">
            <a:extLst>
              <a:ext uri="{FF2B5EF4-FFF2-40B4-BE49-F238E27FC236}">
                <a16:creationId xmlns:a16="http://schemas.microsoft.com/office/drawing/2014/main" id="{5F0F084C-A39F-BC4E-9D0F-313D0388A073}"/>
              </a:ext>
            </a:extLst>
          </p:cNvPr>
          <p:cNvSpPr/>
          <p:nvPr/>
        </p:nvSpPr>
        <p:spPr>
          <a:xfrm>
            <a:off x="1146459" y="4254060"/>
            <a:ext cx="210193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200" spc="100" dirty="0">
                <a:solidFill>
                  <a:srgbClr val="2D3236">
                    <a:alpha val="85000"/>
                  </a:srgbClr>
                </a:solidFill>
                <a:latin typeface="Source Han Serif CN Light" panose="02020400000000000000" pitchFamily="18" charset="-128"/>
                <a:ea typeface="Source Han Serif CN Light" panose="02020400000000000000" pitchFamily="18" charset="-128"/>
              </a:rPr>
              <a:t>TEACHING ANALYSIS</a:t>
            </a:r>
          </a:p>
        </p:txBody>
      </p:sp>
      <p:sp>
        <p:nvSpPr>
          <p:cNvPr id="122" name="椭圆 121">
            <a:extLst>
              <a:ext uri="{FF2B5EF4-FFF2-40B4-BE49-F238E27FC236}">
                <a16:creationId xmlns:a16="http://schemas.microsoft.com/office/drawing/2014/main" id="{D4EF1099-67B3-9942-A682-043484109E37}"/>
              </a:ext>
            </a:extLst>
          </p:cNvPr>
          <p:cNvSpPr/>
          <p:nvPr/>
        </p:nvSpPr>
        <p:spPr>
          <a:xfrm>
            <a:off x="8057210" y="2068373"/>
            <a:ext cx="2884029" cy="2884029"/>
          </a:xfrm>
          <a:prstGeom prst="ellipse">
            <a:avLst/>
          </a:prstGeom>
          <a:solidFill>
            <a:srgbClr val="E9734C">
              <a:alpha val="526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541224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0764E"/>
            </a:gs>
            <a:gs pos="99000">
              <a:srgbClr val="F39469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" name="任意形状 454">
            <a:extLst>
              <a:ext uri="{FF2B5EF4-FFF2-40B4-BE49-F238E27FC236}">
                <a16:creationId xmlns:a16="http://schemas.microsoft.com/office/drawing/2014/main" id="{3BDD3B10-9BCF-2844-A0DC-46EE2E36E2E9}"/>
              </a:ext>
            </a:extLst>
          </p:cNvPr>
          <p:cNvSpPr/>
          <p:nvPr/>
        </p:nvSpPr>
        <p:spPr>
          <a:xfrm>
            <a:off x="1" y="0"/>
            <a:ext cx="1881395" cy="1822240"/>
          </a:xfrm>
          <a:custGeom>
            <a:avLst/>
            <a:gdLst>
              <a:gd name="connsiteX0" fmla="*/ 0 w 1881395"/>
              <a:gd name="connsiteY0" fmla="*/ 0 h 1822240"/>
              <a:gd name="connsiteX1" fmla="*/ 1716952 w 1881395"/>
              <a:gd name="connsiteY1" fmla="*/ 0 h 1822240"/>
              <a:gd name="connsiteX2" fmla="*/ 1785456 w 1881395"/>
              <a:gd name="connsiteY2" fmla="*/ 126210 h 1822240"/>
              <a:gd name="connsiteX3" fmla="*/ 1881395 w 1881395"/>
              <a:gd name="connsiteY3" fmla="*/ 601411 h 1822240"/>
              <a:gd name="connsiteX4" fmla="*/ 660566 w 1881395"/>
              <a:gd name="connsiteY4" fmla="*/ 1822240 h 1822240"/>
              <a:gd name="connsiteX5" fmla="*/ 78647 w 1881395"/>
              <a:gd name="connsiteY5" fmla="*/ 1674893 h 1822240"/>
              <a:gd name="connsiteX6" fmla="*/ 0 w 1881395"/>
              <a:gd name="connsiteY6" fmla="*/ 1627114 h 1822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81395" h="1822240">
                <a:moveTo>
                  <a:pt x="0" y="0"/>
                </a:moveTo>
                <a:lnTo>
                  <a:pt x="1716952" y="0"/>
                </a:lnTo>
                <a:lnTo>
                  <a:pt x="1785456" y="126210"/>
                </a:lnTo>
                <a:cubicBezTo>
                  <a:pt x="1847234" y="272267"/>
                  <a:pt x="1881395" y="432850"/>
                  <a:pt x="1881395" y="601411"/>
                </a:cubicBezTo>
                <a:cubicBezTo>
                  <a:pt x="1881395" y="1275656"/>
                  <a:pt x="1334811" y="1822240"/>
                  <a:pt x="660566" y="1822240"/>
                </a:cubicBezTo>
                <a:cubicBezTo>
                  <a:pt x="449865" y="1822240"/>
                  <a:pt x="251630" y="1768863"/>
                  <a:pt x="78647" y="1674893"/>
                </a:cubicBezTo>
                <a:lnTo>
                  <a:pt x="0" y="1627114"/>
                </a:lnTo>
                <a:close/>
              </a:path>
            </a:pathLst>
          </a:custGeom>
          <a:solidFill>
            <a:srgbClr val="F2895E">
              <a:alpha val="6131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456" name="任意形状 455">
            <a:extLst>
              <a:ext uri="{FF2B5EF4-FFF2-40B4-BE49-F238E27FC236}">
                <a16:creationId xmlns:a16="http://schemas.microsoft.com/office/drawing/2014/main" id="{26A172A4-A6AC-AA42-BB75-47E3EE9791A5}"/>
              </a:ext>
            </a:extLst>
          </p:cNvPr>
          <p:cNvSpPr/>
          <p:nvPr/>
        </p:nvSpPr>
        <p:spPr>
          <a:xfrm>
            <a:off x="0" y="5500124"/>
            <a:ext cx="1361051" cy="1357876"/>
          </a:xfrm>
          <a:custGeom>
            <a:avLst/>
            <a:gdLst>
              <a:gd name="connsiteX0" fmla="*/ 300038 w 1361051"/>
              <a:gd name="connsiteY0" fmla="*/ 0 h 1357876"/>
              <a:gd name="connsiteX1" fmla="*/ 1361051 w 1361051"/>
              <a:gd name="connsiteY1" fmla="*/ 1061014 h 1357876"/>
              <a:gd name="connsiteX2" fmla="*/ 1339495 w 1361051"/>
              <a:gd name="connsiteY2" fmla="*/ 1274845 h 1357876"/>
              <a:gd name="connsiteX3" fmla="*/ 1313721 w 1361051"/>
              <a:gd name="connsiteY3" fmla="*/ 1357876 h 1357876"/>
              <a:gd name="connsiteX4" fmla="*/ 1050117 w 1361051"/>
              <a:gd name="connsiteY4" fmla="*/ 1357876 h 1357876"/>
              <a:gd name="connsiteX5" fmla="*/ 1091714 w 1361051"/>
              <a:gd name="connsiteY5" fmla="*/ 1223872 h 1357876"/>
              <a:gd name="connsiteX6" fmla="*/ 1108132 w 1361051"/>
              <a:gd name="connsiteY6" fmla="*/ 1061013 h 1357876"/>
              <a:gd name="connsiteX7" fmla="*/ 300037 w 1361051"/>
              <a:gd name="connsiteY7" fmla="*/ 252919 h 1357876"/>
              <a:gd name="connsiteX8" fmla="*/ 59735 w 1361051"/>
              <a:gd name="connsiteY8" fmla="*/ 289249 h 1357876"/>
              <a:gd name="connsiteX9" fmla="*/ 0 w 1361051"/>
              <a:gd name="connsiteY9" fmla="*/ 311112 h 1357876"/>
              <a:gd name="connsiteX10" fmla="*/ 0 w 1361051"/>
              <a:gd name="connsiteY10" fmla="*/ 43722 h 1357876"/>
              <a:gd name="connsiteX11" fmla="*/ 86206 w 1361051"/>
              <a:gd name="connsiteY11" fmla="*/ 21556 h 1357876"/>
              <a:gd name="connsiteX12" fmla="*/ 300038 w 1361051"/>
              <a:gd name="connsiteY12" fmla="*/ 0 h 1357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61051" h="1357876">
                <a:moveTo>
                  <a:pt x="300038" y="0"/>
                </a:moveTo>
                <a:cubicBezTo>
                  <a:pt x="886019" y="0"/>
                  <a:pt x="1361051" y="475032"/>
                  <a:pt x="1361051" y="1061014"/>
                </a:cubicBezTo>
                <a:cubicBezTo>
                  <a:pt x="1361051" y="1134261"/>
                  <a:pt x="1353629" y="1205775"/>
                  <a:pt x="1339495" y="1274845"/>
                </a:cubicBezTo>
                <a:lnTo>
                  <a:pt x="1313721" y="1357876"/>
                </a:lnTo>
                <a:lnTo>
                  <a:pt x="1050117" y="1357876"/>
                </a:lnTo>
                <a:lnTo>
                  <a:pt x="1091714" y="1223872"/>
                </a:lnTo>
                <a:cubicBezTo>
                  <a:pt x="1102479" y="1171267"/>
                  <a:pt x="1108132" y="1116800"/>
                  <a:pt x="1108132" y="1061013"/>
                </a:cubicBezTo>
                <a:cubicBezTo>
                  <a:pt x="1108132" y="614715"/>
                  <a:pt x="746336" y="252919"/>
                  <a:pt x="300037" y="252919"/>
                </a:cubicBezTo>
                <a:cubicBezTo>
                  <a:pt x="216356" y="252919"/>
                  <a:pt x="135646" y="265638"/>
                  <a:pt x="59735" y="289249"/>
                </a:cubicBezTo>
                <a:lnTo>
                  <a:pt x="0" y="311112"/>
                </a:lnTo>
                <a:lnTo>
                  <a:pt x="0" y="43722"/>
                </a:lnTo>
                <a:lnTo>
                  <a:pt x="86206" y="21556"/>
                </a:lnTo>
                <a:cubicBezTo>
                  <a:pt x="155276" y="7423"/>
                  <a:pt x="226790" y="0"/>
                  <a:pt x="300038" y="0"/>
                </a:cubicBezTo>
                <a:close/>
              </a:path>
            </a:pathLst>
          </a:custGeom>
          <a:solidFill>
            <a:srgbClr val="F289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10" name="圆角矩形 9">
            <a:extLst>
              <a:ext uri="{FF2B5EF4-FFF2-40B4-BE49-F238E27FC236}">
                <a16:creationId xmlns:a16="http://schemas.microsoft.com/office/drawing/2014/main" id="{C71197E9-F5DD-B446-BF0B-6A2CAB93B176}"/>
              </a:ext>
            </a:extLst>
          </p:cNvPr>
          <p:cNvSpPr/>
          <p:nvPr/>
        </p:nvSpPr>
        <p:spPr>
          <a:xfrm>
            <a:off x="529389" y="296863"/>
            <a:ext cx="11141243" cy="6264275"/>
          </a:xfrm>
          <a:prstGeom prst="roundRect">
            <a:avLst>
              <a:gd name="adj" fmla="val 366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14" name="任意形状 13">
            <a:extLst>
              <a:ext uri="{FF2B5EF4-FFF2-40B4-BE49-F238E27FC236}">
                <a16:creationId xmlns:a16="http://schemas.microsoft.com/office/drawing/2014/main" id="{238987CC-80CA-4F4D-8F50-16E4C69FBA32}"/>
              </a:ext>
            </a:extLst>
          </p:cNvPr>
          <p:cNvSpPr/>
          <p:nvPr/>
        </p:nvSpPr>
        <p:spPr>
          <a:xfrm>
            <a:off x="521368" y="5525670"/>
            <a:ext cx="831662" cy="1035467"/>
          </a:xfrm>
          <a:custGeom>
            <a:avLst/>
            <a:gdLst>
              <a:gd name="connsiteX0" fmla="*/ 0 w 831662"/>
              <a:gd name="connsiteY0" fmla="*/ 0 h 1035467"/>
              <a:gd name="connsiteX1" fmla="*/ 86162 w 831662"/>
              <a:gd name="connsiteY1" fmla="*/ 22154 h 1035467"/>
              <a:gd name="connsiteX2" fmla="*/ 831662 w 831662"/>
              <a:gd name="connsiteY2" fmla="*/ 1035467 h 1035467"/>
              <a:gd name="connsiteX3" fmla="*/ 831662 w 831662"/>
              <a:gd name="connsiteY3" fmla="*/ 1035467 h 1035467"/>
              <a:gd name="connsiteX4" fmla="*/ 578743 w 831662"/>
              <a:gd name="connsiteY4" fmla="*/ 1035467 h 1035467"/>
              <a:gd name="connsiteX5" fmla="*/ 578743 w 831662"/>
              <a:gd name="connsiteY5" fmla="*/ 1035466 h 1035467"/>
              <a:gd name="connsiteX6" fmla="*/ 10951 w 831662"/>
              <a:gd name="connsiteY6" fmla="*/ 263702 h 1035467"/>
              <a:gd name="connsiteX7" fmla="*/ 0 w 831662"/>
              <a:gd name="connsiteY7" fmla="*/ 260886 h 1035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1662" h="1035467">
                <a:moveTo>
                  <a:pt x="0" y="0"/>
                </a:moveTo>
                <a:lnTo>
                  <a:pt x="86162" y="22154"/>
                </a:lnTo>
                <a:cubicBezTo>
                  <a:pt x="518067" y="156491"/>
                  <a:pt x="831662" y="559357"/>
                  <a:pt x="831662" y="1035467"/>
                </a:cubicBezTo>
                <a:lnTo>
                  <a:pt x="831662" y="1035467"/>
                </a:lnTo>
                <a:lnTo>
                  <a:pt x="578743" y="1035467"/>
                </a:lnTo>
                <a:lnTo>
                  <a:pt x="578743" y="1035466"/>
                </a:lnTo>
                <a:cubicBezTo>
                  <a:pt x="578743" y="672849"/>
                  <a:pt x="339901" y="366016"/>
                  <a:pt x="10951" y="263702"/>
                </a:cubicBezTo>
                <a:lnTo>
                  <a:pt x="0" y="260886"/>
                </a:lnTo>
                <a:close/>
              </a:path>
            </a:pathLst>
          </a:custGeom>
          <a:solidFill>
            <a:srgbClr val="F2895E">
              <a:alpha val="2376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A2919E6A-BD06-614E-A1EB-C13C4ADB08E6}"/>
              </a:ext>
            </a:extLst>
          </p:cNvPr>
          <p:cNvSpPr/>
          <p:nvPr/>
        </p:nvSpPr>
        <p:spPr>
          <a:xfrm>
            <a:off x="11226125" y="5934034"/>
            <a:ext cx="923966" cy="923966"/>
          </a:xfrm>
          <a:prstGeom prst="ellipse">
            <a:avLst/>
          </a:prstGeom>
          <a:solidFill>
            <a:srgbClr val="E973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F3E255F0-9273-CA45-9AA8-FB249C4AF5D2}"/>
              </a:ext>
            </a:extLst>
          </p:cNvPr>
          <p:cNvSpPr/>
          <p:nvPr/>
        </p:nvSpPr>
        <p:spPr>
          <a:xfrm>
            <a:off x="116387" y="57232"/>
            <a:ext cx="1088358" cy="1088358"/>
          </a:xfrm>
          <a:prstGeom prst="ellipse">
            <a:avLst/>
          </a:prstGeom>
          <a:solidFill>
            <a:srgbClr val="F2895E">
              <a:alpha val="6131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454" name="任意形状 453">
            <a:extLst>
              <a:ext uri="{FF2B5EF4-FFF2-40B4-BE49-F238E27FC236}">
                <a16:creationId xmlns:a16="http://schemas.microsoft.com/office/drawing/2014/main" id="{DC3730B6-E1A9-154F-9DDD-E18CAAC395A3}"/>
              </a:ext>
            </a:extLst>
          </p:cNvPr>
          <p:cNvSpPr/>
          <p:nvPr/>
        </p:nvSpPr>
        <p:spPr>
          <a:xfrm>
            <a:off x="10913047" y="291769"/>
            <a:ext cx="757585" cy="794973"/>
          </a:xfrm>
          <a:custGeom>
            <a:avLst/>
            <a:gdLst>
              <a:gd name="connsiteX0" fmla="*/ 2933 w 757585"/>
              <a:gd name="connsiteY0" fmla="*/ 0 h 794973"/>
              <a:gd name="connsiteX1" fmla="*/ 528125 w 757585"/>
              <a:gd name="connsiteY1" fmla="*/ 0 h 794973"/>
              <a:gd name="connsiteX2" fmla="*/ 757585 w 757585"/>
              <a:gd name="connsiteY2" fmla="*/ 229460 h 794973"/>
              <a:gd name="connsiteX3" fmla="*/ 757585 w 757585"/>
              <a:gd name="connsiteY3" fmla="*/ 794973 h 794973"/>
              <a:gd name="connsiteX4" fmla="*/ 687972 w 757585"/>
              <a:gd name="connsiteY4" fmla="*/ 791458 h 794973"/>
              <a:gd name="connsiteX5" fmla="*/ 0 w 757585"/>
              <a:gd name="connsiteY5" fmla="*/ 29090 h 794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7585" h="794973">
                <a:moveTo>
                  <a:pt x="2933" y="0"/>
                </a:moveTo>
                <a:lnTo>
                  <a:pt x="528125" y="0"/>
                </a:lnTo>
                <a:cubicBezTo>
                  <a:pt x="654852" y="0"/>
                  <a:pt x="757585" y="102733"/>
                  <a:pt x="757585" y="229460"/>
                </a:cubicBezTo>
                <a:lnTo>
                  <a:pt x="757585" y="794973"/>
                </a:lnTo>
                <a:lnTo>
                  <a:pt x="687972" y="791458"/>
                </a:lnTo>
                <a:cubicBezTo>
                  <a:pt x="301548" y="752214"/>
                  <a:pt x="0" y="425867"/>
                  <a:pt x="0" y="29090"/>
                </a:cubicBezTo>
                <a:close/>
              </a:path>
            </a:pathLst>
          </a:custGeom>
          <a:solidFill>
            <a:srgbClr val="E973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3F97A2D3-3069-D040-9F52-7B8B02C22DB7}"/>
              </a:ext>
            </a:extLst>
          </p:cNvPr>
          <p:cNvSpPr txBox="1"/>
          <p:nvPr/>
        </p:nvSpPr>
        <p:spPr>
          <a:xfrm>
            <a:off x="5264502" y="622370"/>
            <a:ext cx="16629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pc="100" dirty="0">
                <a:solidFill>
                  <a:srgbClr val="413C41"/>
                </a:solidFill>
                <a:latin typeface="Source Han Serif CN SemiBold" panose="02020400000000000000" pitchFamily="18" charset="-128"/>
                <a:ea typeface="Source Han Serif CN SemiBold" panose="02020400000000000000" pitchFamily="18" charset="-128"/>
              </a:rPr>
              <a:t>教学</a:t>
            </a:r>
            <a:r>
              <a:rPr lang="zh-CN" altLang="en-US" sz="2800" b="1" spc="100" dirty="0">
                <a:solidFill>
                  <a:srgbClr val="E9734C"/>
                </a:solidFill>
                <a:latin typeface="Source Han Serif CN SemiBold" panose="02020400000000000000" pitchFamily="18" charset="-128"/>
                <a:ea typeface="Source Han Serif CN SemiBold" panose="02020400000000000000" pitchFamily="18" charset="-128"/>
              </a:rPr>
              <a:t>分析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A05A526E-E42C-F846-BEFE-2A549C355EA0}"/>
              </a:ext>
            </a:extLst>
          </p:cNvPr>
          <p:cNvSpPr txBox="1"/>
          <p:nvPr/>
        </p:nvSpPr>
        <p:spPr>
          <a:xfrm>
            <a:off x="4762640" y="1132800"/>
            <a:ext cx="26667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spc="100" dirty="0">
                <a:solidFill>
                  <a:srgbClr val="413C41">
                    <a:alpha val="85000"/>
                  </a:srgbClr>
                </a:solidFill>
                <a:latin typeface="Source Han Serif CN Light" panose="02020400000000000000" pitchFamily="18" charset="-128"/>
                <a:ea typeface="Source Han Serif CN Light" panose="02020400000000000000" pitchFamily="18" charset="-128"/>
              </a:rPr>
              <a:t>TEACHING</a:t>
            </a:r>
            <a:r>
              <a:rPr lang="zh-CN" altLang="en-US" sz="1400" spc="100" dirty="0">
                <a:solidFill>
                  <a:srgbClr val="413C41">
                    <a:alpha val="85000"/>
                  </a:srgbClr>
                </a:solidFill>
                <a:latin typeface="Source Han Serif CN Light" panose="02020400000000000000" pitchFamily="18" charset="-128"/>
                <a:ea typeface="Source Han Serif CN Light" panose="02020400000000000000" pitchFamily="18" charset="-128"/>
              </a:rPr>
              <a:t> </a:t>
            </a:r>
            <a:r>
              <a:rPr lang="en-US" altLang="zh-CN" sz="1400" spc="100" dirty="0">
                <a:solidFill>
                  <a:srgbClr val="413C41">
                    <a:alpha val="85000"/>
                  </a:srgbClr>
                </a:solidFill>
                <a:latin typeface="Source Han Serif CN Light" panose="02020400000000000000" pitchFamily="18" charset="-128"/>
                <a:ea typeface="Source Han Serif CN Light" panose="02020400000000000000" pitchFamily="18" charset="-128"/>
              </a:rPr>
              <a:t>ANALYSIS</a:t>
            </a:r>
            <a:endParaRPr lang="zh-CN" altLang="en-US" sz="1400" spc="100" dirty="0">
              <a:solidFill>
                <a:srgbClr val="413C41">
                  <a:alpha val="85000"/>
                </a:srgbClr>
              </a:solidFill>
              <a:latin typeface="Source Han Serif CN Light" panose="02020400000000000000" pitchFamily="18" charset="-128"/>
              <a:ea typeface="Source Han Serif CN Light" panose="02020400000000000000" pitchFamily="18" charset="-128"/>
            </a:endParaRPr>
          </a:p>
        </p:txBody>
      </p:sp>
      <p:sp>
        <p:nvSpPr>
          <p:cNvPr id="119" name="矩形 118">
            <a:extLst>
              <a:ext uri="{FF2B5EF4-FFF2-40B4-BE49-F238E27FC236}">
                <a16:creationId xmlns:a16="http://schemas.microsoft.com/office/drawing/2014/main" id="{157E7D34-3CFC-784B-A18F-2BF0098F3BE2}"/>
              </a:ext>
            </a:extLst>
          </p:cNvPr>
          <p:cNvSpPr/>
          <p:nvPr/>
        </p:nvSpPr>
        <p:spPr>
          <a:xfrm>
            <a:off x="1221158" y="2415328"/>
            <a:ext cx="7285091" cy="9053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spc="100" dirty="0">
                <a:solidFill>
                  <a:srgbClr val="2D3236">
                    <a:alpha val="75000"/>
                  </a:srgbClr>
                </a:solidFill>
                <a:latin typeface="Source Han Serif CN Light" panose="02020400000000000000" pitchFamily="18" charset="-128"/>
                <a:ea typeface="Source Han Serif CN Light" panose="02020400000000000000" pitchFamily="18" charset="-128"/>
              </a:rPr>
              <a:t>质量活动情况的数量统计分析。如分析历年优等生人数占总人数的百分比</a:t>
            </a:r>
            <a:r>
              <a:rPr lang="en-US" altLang="zh-CN" sz="1400" spc="100" dirty="0">
                <a:solidFill>
                  <a:srgbClr val="2D3236">
                    <a:alpha val="75000"/>
                  </a:srgbClr>
                </a:solidFill>
                <a:latin typeface="Source Han Serif CN Light" panose="02020400000000000000" pitchFamily="18" charset="-128"/>
                <a:ea typeface="Source Han Serif CN Light" panose="02020400000000000000" pitchFamily="18" charset="-128"/>
              </a:rPr>
              <a:t>,</a:t>
            </a:r>
            <a:r>
              <a:rPr lang="zh-CN" altLang="en-US" sz="1400" spc="100" dirty="0">
                <a:solidFill>
                  <a:srgbClr val="2D3236">
                    <a:alpha val="75000"/>
                  </a:srgbClr>
                </a:solidFill>
                <a:latin typeface="Source Han Serif CN Light" panose="02020400000000000000" pitchFamily="18" charset="-128"/>
                <a:ea typeface="Source Han Serif CN Light" panose="02020400000000000000" pitchFamily="18" charset="-128"/>
              </a:rPr>
              <a:t>不及格人次占参加考核人次的百分比</a:t>
            </a:r>
            <a:r>
              <a:rPr lang="en-US" altLang="zh-CN" sz="1400" spc="100" dirty="0">
                <a:solidFill>
                  <a:srgbClr val="2D3236">
                    <a:alpha val="75000"/>
                  </a:srgbClr>
                </a:solidFill>
                <a:latin typeface="Source Han Serif CN Light" panose="02020400000000000000" pitchFamily="18" charset="-128"/>
                <a:ea typeface="Source Han Serif CN Light" panose="02020400000000000000" pitchFamily="18" charset="-128"/>
              </a:rPr>
              <a:t>,</a:t>
            </a:r>
            <a:r>
              <a:rPr lang="zh-CN" altLang="en-US" sz="1400" spc="100" dirty="0">
                <a:solidFill>
                  <a:srgbClr val="2D3236">
                    <a:alpha val="75000"/>
                  </a:srgbClr>
                </a:solidFill>
                <a:latin typeface="Source Han Serif CN Light" panose="02020400000000000000" pitchFamily="18" charset="-128"/>
                <a:ea typeface="Source Han Serif CN Light" panose="02020400000000000000" pitchFamily="18" charset="-128"/>
              </a:rPr>
              <a:t>三好学生、优秀班集体增减情况</a:t>
            </a:r>
            <a:r>
              <a:rPr lang="en-US" altLang="zh-CN" sz="1400" spc="100" dirty="0">
                <a:solidFill>
                  <a:srgbClr val="2D3236">
                    <a:alpha val="75000"/>
                  </a:srgbClr>
                </a:solidFill>
                <a:latin typeface="Source Han Serif CN Light" panose="02020400000000000000" pitchFamily="18" charset="-128"/>
                <a:ea typeface="Source Han Serif CN Light" panose="02020400000000000000" pitchFamily="18" charset="-128"/>
              </a:rPr>
              <a:t>,</a:t>
            </a:r>
            <a:r>
              <a:rPr lang="zh-CN" altLang="en-US" sz="1400" spc="100" dirty="0">
                <a:solidFill>
                  <a:srgbClr val="2D3236">
                    <a:alpha val="75000"/>
                  </a:srgbClr>
                </a:solidFill>
                <a:latin typeface="Source Han Serif CN Light" panose="02020400000000000000" pitchFamily="18" charset="-128"/>
                <a:ea typeface="Source Han Serif CN Light" panose="02020400000000000000" pitchFamily="18" charset="-128"/>
              </a:rPr>
              <a:t>从变化曲线上判定质量高低的变化</a:t>
            </a:r>
            <a:endParaRPr lang="en-US" altLang="zh-CN" sz="1400" spc="100" dirty="0">
              <a:solidFill>
                <a:srgbClr val="2D3236">
                  <a:alpha val="75000"/>
                </a:srgbClr>
              </a:solidFill>
              <a:latin typeface="Source Han Serif CN Light" panose="02020400000000000000" pitchFamily="18" charset="-128"/>
              <a:ea typeface="Source Han Serif CN Light" panose="02020400000000000000" pitchFamily="18" charset="-128"/>
            </a:endParaRPr>
          </a:p>
        </p:txBody>
      </p:sp>
      <p:sp>
        <p:nvSpPr>
          <p:cNvPr id="120" name="矩形 119">
            <a:extLst>
              <a:ext uri="{FF2B5EF4-FFF2-40B4-BE49-F238E27FC236}">
                <a16:creationId xmlns:a16="http://schemas.microsoft.com/office/drawing/2014/main" id="{6A71C7B0-F716-754C-9D11-6EDB38A1AF9F}"/>
              </a:ext>
            </a:extLst>
          </p:cNvPr>
          <p:cNvSpPr/>
          <p:nvPr/>
        </p:nvSpPr>
        <p:spPr>
          <a:xfrm>
            <a:off x="1220929" y="1750599"/>
            <a:ext cx="12558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spc="100" dirty="0">
                <a:solidFill>
                  <a:srgbClr val="2D3236"/>
                </a:solidFill>
                <a:latin typeface="Source Han Serif CN SemiBold" panose="02020400000000000000" pitchFamily="18" charset="-128"/>
                <a:ea typeface="Source Han Serif CN SemiBold" panose="02020400000000000000" pitchFamily="18" charset="-128"/>
              </a:rPr>
              <a:t>教学</a:t>
            </a:r>
            <a:r>
              <a:rPr lang="zh-CN" altLang="en-US" b="1" spc="100" dirty="0">
                <a:solidFill>
                  <a:srgbClr val="E9734C"/>
                </a:solidFill>
                <a:latin typeface="Source Han Serif CN SemiBold" panose="02020400000000000000" pitchFamily="18" charset="-128"/>
                <a:ea typeface="Source Han Serif CN SemiBold" panose="02020400000000000000" pitchFamily="18" charset="-128"/>
              </a:rPr>
              <a:t>分析</a:t>
            </a:r>
          </a:p>
        </p:txBody>
      </p:sp>
      <p:sp>
        <p:nvSpPr>
          <p:cNvPr id="121" name="矩形 120">
            <a:extLst>
              <a:ext uri="{FF2B5EF4-FFF2-40B4-BE49-F238E27FC236}">
                <a16:creationId xmlns:a16="http://schemas.microsoft.com/office/drawing/2014/main" id="{5F0F084C-A39F-BC4E-9D0F-313D0388A073}"/>
              </a:ext>
            </a:extLst>
          </p:cNvPr>
          <p:cNvSpPr/>
          <p:nvPr/>
        </p:nvSpPr>
        <p:spPr>
          <a:xfrm>
            <a:off x="1223212" y="2081096"/>
            <a:ext cx="210193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200" spc="100" dirty="0">
                <a:solidFill>
                  <a:srgbClr val="2D3236">
                    <a:alpha val="85000"/>
                  </a:srgbClr>
                </a:solidFill>
                <a:latin typeface="Source Han Serif CN Light" panose="02020400000000000000" pitchFamily="18" charset="-128"/>
                <a:ea typeface="Source Han Serif CN Light" panose="02020400000000000000" pitchFamily="18" charset="-128"/>
              </a:rPr>
              <a:t>TEACHING ANALYSIS</a:t>
            </a:r>
          </a:p>
        </p:txBody>
      </p:sp>
      <p:graphicFrame>
        <p:nvGraphicFramePr>
          <p:cNvPr id="64" name="图表 63">
            <a:extLst>
              <a:ext uri="{FF2B5EF4-FFF2-40B4-BE49-F238E27FC236}">
                <a16:creationId xmlns:a16="http://schemas.microsoft.com/office/drawing/2014/main" id="{9EC6C30A-86D1-C645-AC05-28E52260BF9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18641910"/>
              </p:ext>
            </p:extLst>
          </p:nvPr>
        </p:nvGraphicFramePr>
        <p:xfrm>
          <a:off x="1204745" y="3573667"/>
          <a:ext cx="10013359" cy="26435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65" name="直线连接符 64">
            <a:extLst>
              <a:ext uri="{FF2B5EF4-FFF2-40B4-BE49-F238E27FC236}">
                <a16:creationId xmlns:a16="http://schemas.microsoft.com/office/drawing/2014/main" id="{0C66E9C7-49EA-0C4B-AE43-D76CB29E79E6}"/>
              </a:ext>
            </a:extLst>
          </p:cNvPr>
          <p:cNvCxnSpPr>
            <a:cxnSpLocks/>
          </p:cNvCxnSpPr>
          <p:nvPr/>
        </p:nvCxnSpPr>
        <p:spPr>
          <a:xfrm flipV="1">
            <a:off x="9854093" y="2710543"/>
            <a:ext cx="0" cy="644001"/>
          </a:xfrm>
          <a:prstGeom prst="line">
            <a:avLst/>
          </a:prstGeom>
          <a:ln>
            <a:gradFill>
              <a:gsLst>
                <a:gs pos="0">
                  <a:srgbClr val="E9734C"/>
                </a:gs>
                <a:gs pos="99000">
                  <a:srgbClr val="E9734C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文本框 65">
            <a:extLst>
              <a:ext uri="{FF2B5EF4-FFF2-40B4-BE49-F238E27FC236}">
                <a16:creationId xmlns:a16="http://schemas.microsoft.com/office/drawing/2014/main" id="{A06CF822-8E79-A24E-B66E-0C232EFAB741}"/>
              </a:ext>
            </a:extLst>
          </p:cNvPr>
          <p:cNvSpPr txBox="1"/>
          <p:nvPr/>
        </p:nvSpPr>
        <p:spPr>
          <a:xfrm>
            <a:off x="9504958" y="2493394"/>
            <a:ext cx="8713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 dirty="0">
                <a:solidFill>
                  <a:schemeClr val="tx1">
                    <a:lumMod val="75000"/>
                    <a:lumOff val="25000"/>
                    <a:alpha val="90000"/>
                  </a:schemeClr>
                </a:solidFill>
                <a:latin typeface="Source Han Sans CN Medium" panose="020B0500000000000000" pitchFamily="34" charset="-128"/>
                <a:ea typeface="Source Han Sans CN Medium" panose="020B0500000000000000" pitchFamily="34" charset="-128"/>
                <a:cs typeface="Poppins Light" panose="02000000000000000000" pitchFamily="2" charset="0"/>
              </a:rPr>
              <a:t>2500</a:t>
            </a: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FF328E07-F1E6-2B41-B5B2-58258AEBBAFD}"/>
              </a:ext>
            </a:extLst>
          </p:cNvPr>
          <p:cNvGrpSpPr/>
          <p:nvPr/>
        </p:nvGrpSpPr>
        <p:grpSpPr>
          <a:xfrm>
            <a:off x="9245258" y="2515154"/>
            <a:ext cx="255689" cy="365599"/>
            <a:chOff x="11587732" y="1650224"/>
            <a:chExt cx="383276" cy="548030"/>
          </a:xfrm>
        </p:grpSpPr>
        <p:sp>
          <p:nvSpPr>
            <p:cNvPr id="44" name="图形 571">
              <a:extLst>
                <a:ext uri="{FF2B5EF4-FFF2-40B4-BE49-F238E27FC236}">
                  <a16:creationId xmlns:a16="http://schemas.microsoft.com/office/drawing/2014/main" id="{D0B2EAA8-AEC0-4F4C-9EF8-EE3AA371CC8A}"/>
                </a:ext>
              </a:extLst>
            </p:cNvPr>
            <p:cNvSpPr/>
            <p:nvPr/>
          </p:nvSpPr>
          <p:spPr>
            <a:xfrm>
              <a:off x="11587732" y="1811643"/>
              <a:ext cx="235691" cy="273009"/>
            </a:xfrm>
            <a:custGeom>
              <a:avLst/>
              <a:gdLst>
                <a:gd name="connsiteX0" fmla="*/ 235533 w 235691"/>
                <a:gd name="connsiteY0" fmla="*/ 272866 h 273009"/>
                <a:gd name="connsiteX1" fmla="*/ 24212 w 235691"/>
                <a:gd name="connsiteY1" fmla="*/ 18813 h 273009"/>
                <a:gd name="connsiteX2" fmla="*/ 235533 w 235691"/>
                <a:gd name="connsiteY2" fmla="*/ 272866 h 273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5691" h="273009">
                  <a:moveTo>
                    <a:pt x="235533" y="272866"/>
                  </a:moveTo>
                  <a:cubicBezTo>
                    <a:pt x="235533" y="272866"/>
                    <a:pt x="-90230" y="122846"/>
                    <a:pt x="24212" y="18813"/>
                  </a:cubicBezTo>
                  <a:cubicBezTo>
                    <a:pt x="138651" y="-85223"/>
                    <a:pt x="235533" y="272866"/>
                    <a:pt x="235533" y="272866"/>
                  </a:cubicBezTo>
                  <a:close/>
                </a:path>
              </a:pathLst>
            </a:custGeom>
            <a:solidFill>
              <a:srgbClr val="E9734C"/>
            </a:solidFill>
            <a:ln w="37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45" name="图形 571">
              <a:extLst>
                <a:ext uri="{FF2B5EF4-FFF2-40B4-BE49-F238E27FC236}">
                  <a16:creationId xmlns:a16="http://schemas.microsoft.com/office/drawing/2014/main" id="{58E1624C-9BE8-5C43-8977-29B453D56543}"/>
                </a:ext>
              </a:extLst>
            </p:cNvPr>
            <p:cNvSpPr/>
            <p:nvPr/>
          </p:nvSpPr>
          <p:spPr>
            <a:xfrm>
              <a:off x="11768084" y="1650224"/>
              <a:ext cx="202924" cy="469434"/>
            </a:xfrm>
            <a:custGeom>
              <a:avLst/>
              <a:gdLst>
                <a:gd name="connsiteX0" fmla="*/ 49510 w 202924"/>
                <a:gd name="connsiteY0" fmla="*/ 469291 h 469434"/>
                <a:gd name="connsiteX1" fmla="*/ 120264 w 202924"/>
                <a:gd name="connsiteY1" fmla="*/ 674 h 469434"/>
                <a:gd name="connsiteX2" fmla="*/ 49510 w 202924"/>
                <a:gd name="connsiteY2" fmla="*/ 469291 h 469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2924" h="469434">
                  <a:moveTo>
                    <a:pt x="49510" y="469291"/>
                  </a:moveTo>
                  <a:cubicBezTo>
                    <a:pt x="49510" y="469291"/>
                    <a:pt x="-100222" y="-22863"/>
                    <a:pt x="120264" y="674"/>
                  </a:cubicBezTo>
                  <a:cubicBezTo>
                    <a:pt x="340749" y="24211"/>
                    <a:pt x="49510" y="469291"/>
                    <a:pt x="49510" y="469291"/>
                  </a:cubicBezTo>
                  <a:close/>
                </a:path>
              </a:pathLst>
            </a:custGeom>
            <a:solidFill>
              <a:srgbClr val="E9734C"/>
            </a:solidFill>
            <a:ln w="37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46" name="图形 571">
              <a:extLst>
                <a:ext uri="{FF2B5EF4-FFF2-40B4-BE49-F238E27FC236}">
                  <a16:creationId xmlns:a16="http://schemas.microsoft.com/office/drawing/2014/main" id="{933ADAB6-C947-4541-8A31-14850CE203AC}"/>
                </a:ext>
              </a:extLst>
            </p:cNvPr>
            <p:cNvSpPr/>
            <p:nvPr/>
          </p:nvSpPr>
          <p:spPr>
            <a:xfrm>
              <a:off x="11714868" y="2158338"/>
              <a:ext cx="178546" cy="39916"/>
            </a:xfrm>
            <a:custGeom>
              <a:avLst/>
              <a:gdLst>
                <a:gd name="connsiteX0" fmla="*/ 178388 w 178546"/>
                <a:gd name="connsiteY0" fmla="*/ -144 h 39916"/>
                <a:gd name="connsiteX1" fmla="*/ 178350 w 178546"/>
                <a:gd name="connsiteY1" fmla="*/ 130 h 39916"/>
                <a:gd name="connsiteX2" fmla="*/ 178313 w 178546"/>
                <a:gd name="connsiteY2" fmla="*/ 1276 h 39916"/>
                <a:gd name="connsiteX3" fmla="*/ 176364 w 178546"/>
                <a:gd name="connsiteY3" fmla="*/ 39772 h 39916"/>
                <a:gd name="connsiteX4" fmla="*/ 1883 w 178546"/>
                <a:gd name="connsiteY4" fmla="*/ 39772 h 39916"/>
                <a:gd name="connsiteX5" fmla="*/ -61 w 178546"/>
                <a:gd name="connsiteY5" fmla="*/ 1276 h 39916"/>
                <a:gd name="connsiteX6" fmla="*/ -159 w 178546"/>
                <a:gd name="connsiteY6" fmla="*/ -144 h 39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546" h="39916">
                  <a:moveTo>
                    <a:pt x="178388" y="-144"/>
                  </a:moveTo>
                  <a:lnTo>
                    <a:pt x="178350" y="130"/>
                  </a:lnTo>
                  <a:lnTo>
                    <a:pt x="178313" y="1276"/>
                  </a:lnTo>
                  <a:cubicBezTo>
                    <a:pt x="178313" y="14132"/>
                    <a:pt x="177638" y="26980"/>
                    <a:pt x="176364" y="39772"/>
                  </a:cubicBezTo>
                  <a:lnTo>
                    <a:pt x="1883" y="39772"/>
                  </a:lnTo>
                  <a:cubicBezTo>
                    <a:pt x="583" y="26980"/>
                    <a:pt x="-65" y="14132"/>
                    <a:pt x="-61" y="1276"/>
                  </a:cubicBezTo>
                  <a:lnTo>
                    <a:pt x="-159" y="-144"/>
                  </a:lnTo>
                  <a:close/>
                </a:path>
              </a:pathLst>
            </a:custGeom>
            <a:solidFill>
              <a:srgbClr val="FFFFFF"/>
            </a:solidFill>
            <a:ln w="37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200930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0764E"/>
            </a:gs>
            <a:gs pos="99000">
              <a:srgbClr val="F39469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" name="任意形状 454">
            <a:extLst>
              <a:ext uri="{FF2B5EF4-FFF2-40B4-BE49-F238E27FC236}">
                <a16:creationId xmlns:a16="http://schemas.microsoft.com/office/drawing/2014/main" id="{3BDD3B10-9BCF-2844-A0DC-46EE2E36E2E9}"/>
              </a:ext>
            </a:extLst>
          </p:cNvPr>
          <p:cNvSpPr/>
          <p:nvPr/>
        </p:nvSpPr>
        <p:spPr>
          <a:xfrm>
            <a:off x="1" y="0"/>
            <a:ext cx="1881395" cy="1822240"/>
          </a:xfrm>
          <a:custGeom>
            <a:avLst/>
            <a:gdLst>
              <a:gd name="connsiteX0" fmla="*/ 0 w 1881395"/>
              <a:gd name="connsiteY0" fmla="*/ 0 h 1822240"/>
              <a:gd name="connsiteX1" fmla="*/ 1716952 w 1881395"/>
              <a:gd name="connsiteY1" fmla="*/ 0 h 1822240"/>
              <a:gd name="connsiteX2" fmla="*/ 1785456 w 1881395"/>
              <a:gd name="connsiteY2" fmla="*/ 126210 h 1822240"/>
              <a:gd name="connsiteX3" fmla="*/ 1881395 w 1881395"/>
              <a:gd name="connsiteY3" fmla="*/ 601411 h 1822240"/>
              <a:gd name="connsiteX4" fmla="*/ 660566 w 1881395"/>
              <a:gd name="connsiteY4" fmla="*/ 1822240 h 1822240"/>
              <a:gd name="connsiteX5" fmla="*/ 78647 w 1881395"/>
              <a:gd name="connsiteY5" fmla="*/ 1674893 h 1822240"/>
              <a:gd name="connsiteX6" fmla="*/ 0 w 1881395"/>
              <a:gd name="connsiteY6" fmla="*/ 1627114 h 1822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81395" h="1822240">
                <a:moveTo>
                  <a:pt x="0" y="0"/>
                </a:moveTo>
                <a:lnTo>
                  <a:pt x="1716952" y="0"/>
                </a:lnTo>
                <a:lnTo>
                  <a:pt x="1785456" y="126210"/>
                </a:lnTo>
                <a:cubicBezTo>
                  <a:pt x="1847234" y="272267"/>
                  <a:pt x="1881395" y="432850"/>
                  <a:pt x="1881395" y="601411"/>
                </a:cubicBezTo>
                <a:cubicBezTo>
                  <a:pt x="1881395" y="1275656"/>
                  <a:pt x="1334811" y="1822240"/>
                  <a:pt x="660566" y="1822240"/>
                </a:cubicBezTo>
                <a:cubicBezTo>
                  <a:pt x="449865" y="1822240"/>
                  <a:pt x="251630" y="1768863"/>
                  <a:pt x="78647" y="1674893"/>
                </a:cubicBezTo>
                <a:lnTo>
                  <a:pt x="0" y="1627114"/>
                </a:lnTo>
                <a:close/>
              </a:path>
            </a:pathLst>
          </a:custGeom>
          <a:solidFill>
            <a:srgbClr val="F2895E">
              <a:alpha val="6131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456" name="任意形状 455">
            <a:extLst>
              <a:ext uri="{FF2B5EF4-FFF2-40B4-BE49-F238E27FC236}">
                <a16:creationId xmlns:a16="http://schemas.microsoft.com/office/drawing/2014/main" id="{26A172A4-A6AC-AA42-BB75-47E3EE9791A5}"/>
              </a:ext>
            </a:extLst>
          </p:cNvPr>
          <p:cNvSpPr/>
          <p:nvPr/>
        </p:nvSpPr>
        <p:spPr>
          <a:xfrm>
            <a:off x="0" y="5500124"/>
            <a:ext cx="1361051" cy="1357876"/>
          </a:xfrm>
          <a:custGeom>
            <a:avLst/>
            <a:gdLst>
              <a:gd name="connsiteX0" fmla="*/ 300038 w 1361051"/>
              <a:gd name="connsiteY0" fmla="*/ 0 h 1357876"/>
              <a:gd name="connsiteX1" fmla="*/ 1361051 w 1361051"/>
              <a:gd name="connsiteY1" fmla="*/ 1061014 h 1357876"/>
              <a:gd name="connsiteX2" fmla="*/ 1339495 w 1361051"/>
              <a:gd name="connsiteY2" fmla="*/ 1274845 h 1357876"/>
              <a:gd name="connsiteX3" fmla="*/ 1313721 w 1361051"/>
              <a:gd name="connsiteY3" fmla="*/ 1357876 h 1357876"/>
              <a:gd name="connsiteX4" fmla="*/ 1050117 w 1361051"/>
              <a:gd name="connsiteY4" fmla="*/ 1357876 h 1357876"/>
              <a:gd name="connsiteX5" fmla="*/ 1091714 w 1361051"/>
              <a:gd name="connsiteY5" fmla="*/ 1223872 h 1357876"/>
              <a:gd name="connsiteX6" fmla="*/ 1108132 w 1361051"/>
              <a:gd name="connsiteY6" fmla="*/ 1061013 h 1357876"/>
              <a:gd name="connsiteX7" fmla="*/ 300037 w 1361051"/>
              <a:gd name="connsiteY7" fmla="*/ 252919 h 1357876"/>
              <a:gd name="connsiteX8" fmla="*/ 59735 w 1361051"/>
              <a:gd name="connsiteY8" fmla="*/ 289249 h 1357876"/>
              <a:gd name="connsiteX9" fmla="*/ 0 w 1361051"/>
              <a:gd name="connsiteY9" fmla="*/ 311112 h 1357876"/>
              <a:gd name="connsiteX10" fmla="*/ 0 w 1361051"/>
              <a:gd name="connsiteY10" fmla="*/ 43722 h 1357876"/>
              <a:gd name="connsiteX11" fmla="*/ 86206 w 1361051"/>
              <a:gd name="connsiteY11" fmla="*/ 21556 h 1357876"/>
              <a:gd name="connsiteX12" fmla="*/ 300038 w 1361051"/>
              <a:gd name="connsiteY12" fmla="*/ 0 h 1357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61051" h="1357876">
                <a:moveTo>
                  <a:pt x="300038" y="0"/>
                </a:moveTo>
                <a:cubicBezTo>
                  <a:pt x="886019" y="0"/>
                  <a:pt x="1361051" y="475032"/>
                  <a:pt x="1361051" y="1061014"/>
                </a:cubicBezTo>
                <a:cubicBezTo>
                  <a:pt x="1361051" y="1134261"/>
                  <a:pt x="1353629" y="1205775"/>
                  <a:pt x="1339495" y="1274845"/>
                </a:cubicBezTo>
                <a:lnTo>
                  <a:pt x="1313721" y="1357876"/>
                </a:lnTo>
                <a:lnTo>
                  <a:pt x="1050117" y="1357876"/>
                </a:lnTo>
                <a:lnTo>
                  <a:pt x="1091714" y="1223872"/>
                </a:lnTo>
                <a:cubicBezTo>
                  <a:pt x="1102479" y="1171267"/>
                  <a:pt x="1108132" y="1116800"/>
                  <a:pt x="1108132" y="1061013"/>
                </a:cubicBezTo>
                <a:cubicBezTo>
                  <a:pt x="1108132" y="614715"/>
                  <a:pt x="746336" y="252919"/>
                  <a:pt x="300037" y="252919"/>
                </a:cubicBezTo>
                <a:cubicBezTo>
                  <a:pt x="216356" y="252919"/>
                  <a:pt x="135646" y="265638"/>
                  <a:pt x="59735" y="289249"/>
                </a:cubicBezTo>
                <a:lnTo>
                  <a:pt x="0" y="311112"/>
                </a:lnTo>
                <a:lnTo>
                  <a:pt x="0" y="43722"/>
                </a:lnTo>
                <a:lnTo>
                  <a:pt x="86206" y="21556"/>
                </a:lnTo>
                <a:cubicBezTo>
                  <a:pt x="155276" y="7423"/>
                  <a:pt x="226790" y="0"/>
                  <a:pt x="300038" y="0"/>
                </a:cubicBezTo>
                <a:close/>
              </a:path>
            </a:pathLst>
          </a:custGeom>
          <a:solidFill>
            <a:srgbClr val="F289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10" name="圆角矩形 9">
            <a:extLst>
              <a:ext uri="{FF2B5EF4-FFF2-40B4-BE49-F238E27FC236}">
                <a16:creationId xmlns:a16="http://schemas.microsoft.com/office/drawing/2014/main" id="{C71197E9-F5DD-B446-BF0B-6A2CAB93B176}"/>
              </a:ext>
            </a:extLst>
          </p:cNvPr>
          <p:cNvSpPr/>
          <p:nvPr/>
        </p:nvSpPr>
        <p:spPr>
          <a:xfrm>
            <a:off x="529389" y="296863"/>
            <a:ext cx="11141243" cy="6264275"/>
          </a:xfrm>
          <a:prstGeom prst="roundRect">
            <a:avLst>
              <a:gd name="adj" fmla="val 366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14" name="任意形状 13">
            <a:extLst>
              <a:ext uri="{FF2B5EF4-FFF2-40B4-BE49-F238E27FC236}">
                <a16:creationId xmlns:a16="http://schemas.microsoft.com/office/drawing/2014/main" id="{238987CC-80CA-4F4D-8F50-16E4C69FBA32}"/>
              </a:ext>
            </a:extLst>
          </p:cNvPr>
          <p:cNvSpPr/>
          <p:nvPr/>
        </p:nvSpPr>
        <p:spPr>
          <a:xfrm>
            <a:off x="521368" y="5525670"/>
            <a:ext cx="831662" cy="1035467"/>
          </a:xfrm>
          <a:custGeom>
            <a:avLst/>
            <a:gdLst>
              <a:gd name="connsiteX0" fmla="*/ 0 w 831662"/>
              <a:gd name="connsiteY0" fmla="*/ 0 h 1035467"/>
              <a:gd name="connsiteX1" fmla="*/ 86162 w 831662"/>
              <a:gd name="connsiteY1" fmla="*/ 22154 h 1035467"/>
              <a:gd name="connsiteX2" fmla="*/ 831662 w 831662"/>
              <a:gd name="connsiteY2" fmla="*/ 1035467 h 1035467"/>
              <a:gd name="connsiteX3" fmla="*/ 831662 w 831662"/>
              <a:gd name="connsiteY3" fmla="*/ 1035467 h 1035467"/>
              <a:gd name="connsiteX4" fmla="*/ 578743 w 831662"/>
              <a:gd name="connsiteY4" fmla="*/ 1035467 h 1035467"/>
              <a:gd name="connsiteX5" fmla="*/ 578743 w 831662"/>
              <a:gd name="connsiteY5" fmla="*/ 1035466 h 1035467"/>
              <a:gd name="connsiteX6" fmla="*/ 10951 w 831662"/>
              <a:gd name="connsiteY6" fmla="*/ 263702 h 1035467"/>
              <a:gd name="connsiteX7" fmla="*/ 0 w 831662"/>
              <a:gd name="connsiteY7" fmla="*/ 260886 h 1035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1662" h="1035467">
                <a:moveTo>
                  <a:pt x="0" y="0"/>
                </a:moveTo>
                <a:lnTo>
                  <a:pt x="86162" y="22154"/>
                </a:lnTo>
                <a:cubicBezTo>
                  <a:pt x="518067" y="156491"/>
                  <a:pt x="831662" y="559357"/>
                  <a:pt x="831662" y="1035467"/>
                </a:cubicBezTo>
                <a:lnTo>
                  <a:pt x="831662" y="1035467"/>
                </a:lnTo>
                <a:lnTo>
                  <a:pt x="578743" y="1035467"/>
                </a:lnTo>
                <a:lnTo>
                  <a:pt x="578743" y="1035466"/>
                </a:lnTo>
                <a:cubicBezTo>
                  <a:pt x="578743" y="672849"/>
                  <a:pt x="339901" y="366016"/>
                  <a:pt x="10951" y="263702"/>
                </a:cubicBezTo>
                <a:lnTo>
                  <a:pt x="0" y="260886"/>
                </a:lnTo>
                <a:close/>
              </a:path>
            </a:pathLst>
          </a:custGeom>
          <a:solidFill>
            <a:srgbClr val="F2895E">
              <a:alpha val="2376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A2919E6A-BD06-614E-A1EB-C13C4ADB08E6}"/>
              </a:ext>
            </a:extLst>
          </p:cNvPr>
          <p:cNvSpPr/>
          <p:nvPr/>
        </p:nvSpPr>
        <p:spPr>
          <a:xfrm>
            <a:off x="11226125" y="5934034"/>
            <a:ext cx="923966" cy="923966"/>
          </a:xfrm>
          <a:prstGeom prst="ellipse">
            <a:avLst/>
          </a:prstGeom>
          <a:solidFill>
            <a:srgbClr val="E973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F3E255F0-9273-CA45-9AA8-FB249C4AF5D2}"/>
              </a:ext>
            </a:extLst>
          </p:cNvPr>
          <p:cNvSpPr/>
          <p:nvPr/>
        </p:nvSpPr>
        <p:spPr>
          <a:xfrm>
            <a:off x="116387" y="57232"/>
            <a:ext cx="1088358" cy="1088358"/>
          </a:xfrm>
          <a:prstGeom prst="ellipse">
            <a:avLst/>
          </a:prstGeom>
          <a:solidFill>
            <a:srgbClr val="F2895E">
              <a:alpha val="6131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454" name="任意形状 453">
            <a:extLst>
              <a:ext uri="{FF2B5EF4-FFF2-40B4-BE49-F238E27FC236}">
                <a16:creationId xmlns:a16="http://schemas.microsoft.com/office/drawing/2014/main" id="{DC3730B6-E1A9-154F-9DDD-E18CAAC395A3}"/>
              </a:ext>
            </a:extLst>
          </p:cNvPr>
          <p:cNvSpPr/>
          <p:nvPr/>
        </p:nvSpPr>
        <p:spPr>
          <a:xfrm>
            <a:off x="10913047" y="291769"/>
            <a:ext cx="757585" cy="794973"/>
          </a:xfrm>
          <a:custGeom>
            <a:avLst/>
            <a:gdLst>
              <a:gd name="connsiteX0" fmla="*/ 2933 w 757585"/>
              <a:gd name="connsiteY0" fmla="*/ 0 h 794973"/>
              <a:gd name="connsiteX1" fmla="*/ 528125 w 757585"/>
              <a:gd name="connsiteY1" fmla="*/ 0 h 794973"/>
              <a:gd name="connsiteX2" fmla="*/ 757585 w 757585"/>
              <a:gd name="connsiteY2" fmla="*/ 229460 h 794973"/>
              <a:gd name="connsiteX3" fmla="*/ 757585 w 757585"/>
              <a:gd name="connsiteY3" fmla="*/ 794973 h 794973"/>
              <a:gd name="connsiteX4" fmla="*/ 687972 w 757585"/>
              <a:gd name="connsiteY4" fmla="*/ 791458 h 794973"/>
              <a:gd name="connsiteX5" fmla="*/ 0 w 757585"/>
              <a:gd name="connsiteY5" fmla="*/ 29090 h 794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7585" h="794973">
                <a:moveTo>
                  <a:pt x="2933" y="0"/>
                </a:moveTo>
                <a:lnTo>
                  <a:pt x="528125" y="0"/>
                </a:lnTo>
                <a:cubicBezTo>
                  <a:pt x="654852" y="0"/>
                  <a:pt x="757585" y="102733"/>
                  <a:pt x="757585" y="229460"/>
                </a:cubicBezTo>
                <a:lnTo>
                  <a:pt x="757585" y="794973"/>
                </a:lnTo>
                <a:lnTo>
                  <a:pt x="687972" y="791458"/>
                </a:lnTo>
                <a:cubicBezTo>
                  <a:pt x="301548" y="752214"/>
                  <a:pt x="0" y="425867"/>
                  <a:pt x="0" y="29090"/>
                </a:cubicBezTo>
                <a:close/>
              </a:path>
            </a:pathLst>
          </a:custGeom>
          <a:solidFill>
            <a:srgbClr val="E973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B188BECB-C0C2-5B4D-ABEC-CB49B698300B}"/>
              </a:ext>
            </a:extLst>
          </p:cNvPr>
          <p:cNvSpPr txBox="1"/>
          <p:nvPr/>
        </p:nvSpPr>
        <p:spPr>
          <a:xfrm>
            <a:off x="5264502" y="4553821"/>
            <a:ext cx="16629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pc="100" dirty="0">
                <a:solidFill>
                  <a:srgbClr val="413C41"/>
                </a:solidFill>
                <a:latin typeface="Source Han Serif CN SemiBold" panose="02020400000000000000" pitchFamily="18" charset="-128"/>
                <a:ea typeface="Source Han Serif CN SemiBold" panose="02020400000000000000" pitchFamily="18" charset="-128"/>
              </a:rPr>
              <a:t>教学</a:t>
            </a:r>
            <a:r>
              <a:rPr lang="zh-CN" altLang="en-US" sz="2800" b="1" spc="100" dirty="0">
                <a:solidFill>
                  <a:srgbClr val="E9734C"/>
                </a:solidFill>
                <a:latin typeface="Source Han Serif CN SemiBold" panose="02020400000000000000" pitchFamily="18" charset="-128"/>
                <a:ea typeface="Source Han Serif CN SemiBold" panose="02020400000000000000" pitchFamily="18" charset="-128"/>
              </a:rPr>
              <a:t>设计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B7F0829B-E1A9-9543-BF36-30505F502FC8}"/>
              </a:ext>
            </a:extLst>
          </p:cNvPr>
          <p:cNvSpPr txBox="1"/>
          <p:nvPr/>
        </p:nvSpPr>
        <p:spPr>
          <a:xfrm>
            <a:off x="4669664" y="5089651"/>
            <a:ext cx="28526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spc="100" dirty="0">
                <a:solidFill>
                  <a:srgbClr val="413C41">
                    <a:alpha val="85000"/>
                  </a:srgbClr>
                </a:solidFill>
                <a:latin typeface="Source Han Serif CN Light" panose="02020400000000000000" pitchFamily="18" charset="-128"/>
                <a:ea typeface="Source Han Serif CN Light" panose="02020400000000000000" pitchFamily="18" charset="-128"/>
              </a:rPr>
              <a:t>INSTRUCTIONAL DESIGN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9C094A0A-7AAA-E246-8A0D-2301C0BDFB08}"/>
              </a:ext>
            </a:extLst>
          </p:cNvPr>
          <p:cNvGrpSpPr/>
          <p:nvPr/>
        </p:nvGrpSpPr>
        <p:grpSpPr>
          <a:xfrm>
            <a:off x="4576688" y="1285788"/>
            <a:ext cx="3038624" cy="3038624"/>
            <a:chOff x="4666059" y="1285788"/>
            <a:chExt cx="3038624" cy="3038624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3DBB061B-45B0-254D-AF37-56F004CCE8E9}"/>
                </a:ext>
              </a:extLst>
            </p:cNvPr>
            <p:cNvSpPr/>
            <p:nvPr/>
          </p:nvSpPr>
          <p:spPr>
            <a:xfrm>
              <a:off x="4666059" y="1285788"/>
              <a:ext cx="3038624" cy="3038624"/>
            </a:xfrm>
            <a:prstGeom prst="ellipse">
              <a:avLst/>
            </a:prstGeom>
            <a:solidFill>
              <a:srgbClr val="E9734C">
                <a:alpha val="54605"/>
              </a:srgbClr>
            </a:solidFill>
            <a:ln>
              <a:solidFill>
                <a:srgbClr val="E9734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43" name="图形 1">
              <a:extLst>
                <a:ext uri="{FF2B5EF4-FFF2-40B4-BE49-F238E27FC236}">
                  <a16:creationId xmlns:a16="http://schemas.microsoft.com/office/drawing/2014/main" id="{8EAF3EF5-0255-8749-9EDA-CC04AF247BC8}"/>
                </a:ext>
              </a:extLst>
            </p:cNvPr>
            <p:cNvSpPr/>
            <p:nvPr/>
          </p:nvSpPr>
          <p:spPr>
            <a:xfrm>
              <a:off x="4740470" y="1438595"/>
              <a:ext cx="2889803" cy="2885817"/>
            </a:xfrm>
            <a:custGeom>
              <a:avLst/>
              <a:gdLst>
                <a:gd name="connsiteX0" fmla="*/ 2611352 w 2611352"/>
                <a:gd name="connsiteY0" fmla="*/ 1303875 h 2607750"/>
                <a:gd name="connsiteX1" fmla="*/ 1305676 w 2611352"/>
                <a:gd name="connsiteY1" fmla="*/ 2607750 h 2607750"/>
                <a:gd name="connsiteX2" fmla="*/ 0 w 2611352"/>
                <a:gd name="connsiteY2" fmla="*/ 1303875 h 2607750"/>
                <a:gd name="connsiteX3" fmla="*/ 1305676 w 2611352"/>
                <a:gd name="connsiteY3" fmla="*/ 0 h 2607750"/>
                <a:gd name="connsiteX4" fmla="*/ 2611352 w 2611352"/>
                <a:gd name="connsiteY4" fmla="*/ 1303875 h 2607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11352" h="2607750">
                  <a:moveTo>
                    <a:pt x="2611352" y="1303875"/>
                  </a:moveTo>
                  <a:cubicBezTo>
                    <a:pt x="2611352" y="2023985"/>
                    <a:pt x="2026781" y="2607750"/>
                    <a:pt x="1305676" y="2607750"/>
                  </a:cubicBezTo>
                  <a:cubicBezTo>
                    <a:pt x="584571" y="2607750"/>
                    <a:pt x="0" y="2023985"/>
                    <a:pt x="0" y="1303875"/>
                  </a:cubicBezTo>
                  <a:cubicBezTo>
                    <a:pt x="0" y="583765"/>
                    <a:pt x="584571" y="0"/>
                    <a:pt x="1305676" y="0"/>
                  </a:cubicBezTo>
                  <a:cubicBezTo>
                    <a:pt x="2026781" y="0"/>
                    <a:pt x="2611352" y="583765"/>
                    <a:pt x="2611352" y="1303875"/>
                  </a:cubicBezTo>
                  <a:close/>
                </a:path>
              </a:pathLst>
            </a:custGeom>
            <a:solidFill>
              <a:srgbClr val="E9734C"/>
            </a:solidFill>
            <a:ln w="37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483" name="文本框 482">
              <a:extLst>
                <a:ext uri="{FF2B5EF4-FFF2-40B4-BE49-F238E27FC236}">
                  <a16:creationId xmlns:a16="http://schemas.microsoft.com/office/drawing/2014/main" id="{4FA81E7E-F033-994E-B13F-3F5FDE69AF00}"/>
                </a:ext>
              </a:extLst>
            </p:cNvPr>
            <p:cNvSpPr txBox="1"/>
            <p:nvPr/>
          </p:nvSpPr>
          <p:spPr>
            <a:xfrm>
              <a:off x="4983753" y="1676895"/>
              <a:ext cx="2403236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3800" b="1" spc="100" dirty="0">
                  <a:solidFill>
                    <a:schemeClr val="bg1">
                      <a:alpha val="10000"/>
                    </a:schemeClr>
                  </a:solidFill>
                  <a:latin typeface="Source Han Serif CN Heavy" panose="02020400000000000000" pitchFamily="18" charset="-128"/>
                  <a:ea typeface="Source Han Serif CN Heavy" panose="02020400000000000000" pitchFamily="18" charset="-128"/>
                  <a:cs typeface="Poppins" panose="02000000000000000000" pitchFamily="2" charset="0"/>
                </a:rPr>
                <a:t>02</a:t>
              </a:r>
              <a:endParaRPr lang="zh-CN" altLang="en-US" sz="13800" b="1" spc="100" dirty="0">
                <a:solidFill>
                  <a:schemeClr val="bg1">
                    <a:alpha val="10000"/>
                  </a:schemeClr>
                </a:solidFill>
                <a:latin typeface="Source Han Serif CN Heavy" panose="02020400000000000000" pitchFamily="18" charset="-128"/>
                <a:ea typeface="Source Han Serif CN Heavy" panose="02020400000000000000" pitchFamily="18" charset="-128"/>
                <a:cs typeface="Poppins" panose="02000000000000000000" pitchFamily="2" charset="0"/>
              </a:endParaRPr>
            </a:p>
          </p:txBody>
        </p:sp>
        <p:grpSp>
          <p:nvGrpSpPr>
            <p:cNvPr id="498" name="组合 497">
              <a:extLst>
                <a:ext uri="{FF2B5EF4-FFF2-40B4-BE49-F238E27FC236}">
                  <a16:creationId xmlns:a16="http://schemas.microsoft.com/office/drawing/2014/main" id="{76ADF7B0-1FEA-E54F-A4B1-54F42BFCCDC4}"/>
                </a:ext>
              </a:extLst>
            </p:cNvPr>
            <p:cNvGrpSpPr/>
            <p:nvPr/>
          </p:nvGrpSpPr>
          <p:grpSpPr>
            <a:xfrm>
              <a:off x="5154508" y="1875806"/>
              <a:ext cx="2061727" cy="1908241"/>
              <a:chOff x="5208073" y="1826378"/>
              <a:chExt cx="2061727" cy="1908241"/>
            </a:xfrm>
          </p:grpSpPr>
          <p:sp>
            <p:nvSpPr>
              <p:cNvPr id="4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6919042" y="3106201"/>
                <a:ext cx="226968" cy="248979"/>
              </a:xfrm>
              <a:custGeom>
                <a:avLst/>
                <a:gdLst>
                  <a:gd name="connsiteX0" fmla="*/ 167087 w 226968"/>
                  <a:gd name="connsiteY0" fmla="*/ 248829 h 248979"/>
                  <a:gd name="connsiteX1" fmla="*/ -276 w 226968"/>
                  <a:gd name="connsiteY1" fmla="*/ -150 h 248979"/>
                  <a:gd name="connsiteX2" fmla="*/ 224418 w 226968"/>
                  <a:gd name="connsiteY2" fmla="*/ 248829 h 2489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6968" h="248979">
                    <a:moveTo>
                      <a:pt x="167087" y="248829"/>
                    </a:moveTo>
                    <a:lnTo>
                      <a:pt x="-276" y="-150"/>
                    </a:lnTo>
                    <a:cubicBezTo>
                      <a:pt x="-276" y="-150"/>
                      <a:pt x="253180" y="88469"/>
                      <a:pt x="224418" y="248829"/>
                    </a:cubicBezTo>
                    <a:close/>
                  </a:path>
                </a:pathLst>
              </a:custGeom>
              <a:solidFill>
                <a:srgbClr val="E5E5E5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5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5345188" y="2854644"/>
                <a:ext cx="161990" cy="502189"/>
              </a:xfrm>
              <a:custGeom>
                <a:avLst/>
                <a:gdLst>
                  <a:gd name="connsiteX0" fmla="*/ 6078 w 161990"/>
                  <a:gd name="connsiteY0" fmla="*/ 502040 h 502189"/>
                  <a:gd name="connsiteX1" fmla="*/ -276 w 161990"/>
                  <a:gd name="connsiteY1" fmla="*/ 501915 h 502189"/>
                  <a:gd name="connsiteX2" fmla="*/ 22280 w 161990"/>
                  <a:gd name="connsiteY2" fmla="*/ 291008 h 502189"/>
                  <a:gd name="connsiteX3" fmla="*/ 158065 w 161990"/>
                  <a:gd name="connsiteY3" fmla="*/ -150 h 502189"/>
                  <a:gd name="connsiteX4" fmla="*/ 161715 w 161990"/>
                  <a:gd name="connsiteY4" fmla="*/ 5055 h 502189"/>
                  <a:gd name="connsiteX5" fmla="*/ 6078 w 161990"/>
                  <a:gd name="connsiteY5" fmla="*/ 502040 h 5021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1990" h="502189">
                    <a:moveTo>
                      <a:pt x="6078" y="502040"/>
                    </a:moveTo>
                    <a:lnTo>
                      <a:pt x="-276" y="501915"/>
                    </a:lnTo>
                    <a:cubicBezTo>
                      <a:pt x="2183" y="431161"/>
                      <a:pt x="9722" y="360677"/>
                      <a:pt x="22280" y="291008"/>
                    </a:cubicBezTo>
                    <a:cubicBezTo>
                      <a:pt x="49752" y="141851"/>
                      <a:pt x="95438" y="43891"/>
                      <a:pt x="158065" y="-150"/>
                    </a:cubicBezTo>
                    <a:lnTo>
                      <a:pt x="161715" y="5055"/>
                    </a:lnTo>
                    <a:cubicBezTo>
                      <a:pt x="15418" y="107931"/>
                      <a:pt x="6154" y="498107"/>
                      <a:pt x="6078" y="502040"/>
                    </a:cubicBezTo>
                    <a:close/>
                  </a:path>
                </a:pathLst>
              </a:custGeom>
              <a:solidFill>
                <a:srgbClr val="E5E5E5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6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5424608" y="3136153"/>
                <a:ext cx="73040" cy="219157"/>
              </a:xfrm>
              <a:custGeom>
                <a:avLst/>
                <a:gdLst>
                  <a:gd name="connsiteX0" fmla="*/ 6078 w 73040"/>
                  <a:gd name="connsiteY0" fmla="*/ 219007 h 219157"/>
                  <a:gd name="connsiteX1" fmla="*/ -276 w 73040"/>
                  <a:gd name="connsiteY1" fmla="*/ 218883 h 219157"/>
                  <a:gd name="connsiteX2" fmla="*/ 69115 w 73040"/>
                  <a:gd name="connsiteY2" fmla="*/ -150 h 219157"/>
                  <a:gd name="connsiteX3" fmla="*/ 72765 w 73040"/>
                  <a:gd name="connsiteY3" fmla="*/ 5058 h 219157"/>
                  <a:gd name="connsiteX4" fmla="*/ 6078 w 73040"/>
                  <a:gd name="connsiteY4" fmla="*/ 219007 h 2191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040" h="219157">
                    <a:moveTo>
                      <a:pt x="6078" y="219007"/>
                    </a:moveTo>
                    <a:lnTo>
                      <a:pt x="-276" y="218883"/>
                    </a:lnTo>
                    <a:cubicBezTo>
                      <a:pt x="-139" y="211836"/>
                      <a:pt x="3832" y="45755"/>
                      <a:pt x="69115" y="-150"/>
                    </a:cubicBezTo>
                    <a:lnTo>
                      <a:pt x="72765" y="5058"/>
                    </a:lnTo>
                    <a:cubicBezTo>
                      <a:pt x="10116" y="49112"/>
                      <a:pt x="6110" y="217314"/>
                      <a:pt x="6078" y="219007"/>
                    </a:cubicBezTo>
                    <a:close/>
                  </a:path>
                </a:pathLst>
              </a:custGeom>
              <a:solidFill>
                <a:srgbClr val="E5E5E5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7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5511553" y="2796795"/>
                <a:ext cx="63535" cy="63633"/>
              </a:xfrm>
              <a:custGeom>
                <a:avLst/>
                <a:gdLst>
                  <a:gd name="connsiteX0" fmla="*/ 63535 w 63535"/>
                  <a:gd name="connsiteY0" fmla="*/ 31817 h 63633"/>
                  <a:gd name="connsiteX1" fmla="*/ 31768 w 63535"/>
                  <a:gd name="connsiteY1" fmla="*/ 63634 h 63633"/>
                  <a:gd name="connsiteX2" fmla="*/ 0 w 63535"/>
                  <a:gd name="connsiteY2" fmla="*/ 31817 h 63633"/>
                  <a:gd name="connsiteX3" fmla="*/ 31768 w 63535"/>
                  <a:gd name="connsiteY3" fmla="*/ 0 h 63633"/>
                  <a:gd name="connsiteX4" fmla="*/ 63535 w 63535"/>
                  <a:gd name="connsiteY4" fmla="*/ 31817 h 63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535" h="63633">
                    <a:moveTo>
                      <a:pt x="63535" y="31817"/>
                    </a:moveTo>
                    <a:cubicBezTo>
                      <a:pt x="63535" y="49389"/>
                      <a:pt x="49313" y="63634"/>
                      <a:pt x="31768" y="63634"/>
                    </a:cubicBezTo>
                    <a:cubicBezTo>
                      <a:pt x="14223" y="63634"/>
                      <a:pt x="0" y="49389"/>
                      <a:pt x="0" y="31817"/>
                    </a:cubicBezTo>
                    <a:cubicBezTo>
                      <a:pt x="0" y="14245"/>
                      <a:pt x="14223" y="0"/>
                      <a:pt x="31768" y="0"/>
                    </a:cubicBezTo>
                    <a:cubicBezTo>
                      <a:pt x="49313" y="0"/>
                      <a:pt x="63535" y="14245"/>
                      <a:pt x="63535" y="31817"/>
                    </a:cubicBezTo>
                    <a:close/>
                  </a:path>
                </a:pathLst>
              </a:custGeom>
              <a:solidFill>
                <a:srgbClr val="F0764E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8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5495822" y="3070419"/>
                <a:ext cx="63535" cy="63633"/>
              </a:xfrm>
              <a:custGeom>
                <a:avLst/>
                <a:gdLst>
                  <a:gd name="connsiteX0" fmla="*/ 63536 w 63535"/>
                  <a:gd name="connsiteY0" fmla="*/ 31817 h 63633"/>
                  <a:gd name="connsiteX1" fmla="*/ 31768 w 63535"/>
                  <a:gd name="connsiteY1" fmla="*/ 63634 h 63633"/>
                  <a:gd name="connsiteX2" fmla="*/ 0 w 63535"/>
                  <a:gd name="connsiteY2" fmla="*/ 31817 h 63633"/>
                  <a:gd name="connsiteX3" fmla="*/ 31768 w 63535"/>
                  <a:gd name="connsiteY3" fmla="*/ 0 h 63633"/>
                  <a:gd name="connsiteX4" fmla="*/ 63536 w 63535"/>
                  <a:gd name="connsiteY4" fmla="*/ 31817 h 63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535" h="63633">
                    <a:moveTo>
                      <a:pt x="63536" y="31817"/>
                    </a:moveTo>
                    <a:cubicBezTo>
                      <a:pt x="63536" y="49389"/>
                      <a:pt x="49313" y="63634"/>
                      <a:pt x="31768" y="63634"/>
                    </a:cubicBezTo>
                    <a:cubicBezTo>
                      <a:pt x="14223" y="63634"/>
                      <a:pt x="0" y="49389"/>
                      <a:pt x="0" y="31817"/>
                    </a:cubicBezTo>
                    <a:cubicBezTo>
                      <a:pt x="0" y="14245"/>
                      <a:pt x="14223" y="0"/>
                      <a:pt x="31768" y="0"/>
                    </a:cubicBezTo>
                    <a:cubicBezTo>
                      <a:pt x="49313" y="0"/>
                      <a:pt x="63536" y="14245"/>
                      <a:pt x="63536" y="31817"/>
                    </a:cubicBezTo>
                    <a:close/>
                  </a:path>
                </a:pathLst>
              </a:custGeom>
              <a:solidFill>
                <a:srgbClr val="F0764E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9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5373990" y="2813547"/>
                <a:ext cx="43528" cy="138307"/>
              </a:xfrm>
              <a:custGeom>
                <a:avLst/>
                <a:gdLst>
                  <a:gd name="connsiteX0" fmla="*/ 41889 w 43528"/>
                  <a:gd name="connsiteY0" fmla="*/ 65806 h 138307"/>
                  <a:gd name="connsiteX1" fmla="*/ 32298 w 43528"/>
                  <a:gd name="connsiteY1" fmla="*/ 138157 h 138307"/>
                  <a:gd name="connsiteX2" fmla="*/ 1089 w 43528"/>
                  <a:gd name="connsiteY2" fmla="*/ 72201 h 138307"/>
                  <a:gd name="connsiteX3" fmla="*/ 10677 w 43528"/>
                  <a:gd name="connsiteY3" fmla="*/ -150 h 138307"/>
                  <a:gd name="connsiteX4" fmla="*/ 41889 w 43528"/>
                  <a:gd name="connsiteY4" fmla="*/ 65806 h 1383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528" h="138307">
                    <a:moveTo>
                      <a:pt x="41889" y="65806"/>
                    </a:moveTo>
                    <a:cubicBezTo>
                      <a:pt x="47858" y="103999"/>
                      <a:pt x="32298" y="138157"/>
                      <a:pt x="32298" y="138157"/>
                    </a:cubicBezTo>
                    <a:cubicBezTo>
                      <a:pt x="32298" y="138157"/>
                      <a:pt x="7059" y="110394"/>
                      <a:pt x="1089" y="72201"/>
                    </a:cubicBezTo>
                    <a:cubicBezTo>
                      <a:pt x="-4883" y="34008"/>
                      <a:pt x="10677" y="-150"/>
                      <a:pt x="10677" y="-150"/>
                    </a:cubicBezTo>
                    <a:cubicBezTo>
                      <a:pt x="10677" y="-150"/>
                      <a:pt x="35920" y="27613"/>
                      <a:pt x="41889" y="65806"/>
                    </a:cubicBezTo>
                    <a:close/>
                  </a:path>
                </a:pathLst>
              </a:custGeom>
              <a:solidFill>
                <a:srgbClr val="E5E5E5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1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5447188" y="2926610"/>
                <a:ext cx="132214" cy="52177"/>
              </a:xfrm>
              <a:custGeom>
                <a:avLst/>
                <a:gdLst>
                  <a:gd name="connsiteX0" fmla="*/ 72530 w 132214"/>
                  <a:gd name="connsiteY0" fmla="*/ 45499 h 52177"/>
                  <a:gd name="connsiteX1" fmla="*/ -276 w 132214"/>
                  <a:gd name="connsiteY1" fmla="*/ 48649 h 52177"/>
                  <a:gd name="connsiteX2" fmla="*/ 59130 w 132214"/>
                  <a:gd name="connsiteY2" fmla="*/ 6377 h 52177"/>
                  <a:gd name="connsiteX3" fmla="*/ 131939 w 132214"/>
                  <a:gd name="connsiteY3" fmla="*/ 3227 h 52177"/>
                  <a:gd name="connsiteX4" fmla="*/ 72530 w 132214"/>
                  <a:gd name="connsiteY4" fmla="*/ 45499 h 521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2214" h="52177">
                    <a:moveTo>
                      <a:pt x="72530" y="45499"/>
                    </a:moveTo>
                    <a:cubicBezTo>
                      <a:pt x="36019" y="58044"/>
                      <a:pt x="-276" y="48649"/>
                      <a:pt x="-276" y="48649"/>
                    </a:cubicBezTo>
                    <a:cubicBezTo>
                      <a:pt x="-276" y="48649"/>
                      <a:pt x="22620" y="18919"/>
                      <a:pt x="59130" y="6377"/>
                    </a:cubicBezTo>
                    <a:cubicBezTo>
                      <a:pt x="95641" y="-6165"/>
                      <a:pt x="131939" y="3227"/>
                      <a:pt x="131939" y="3227"/>
                    </a:cubicBezTo>
                    <a:cubicBezTo>
                      <a:pt x="131939" y="3227"/>
                      <a:pt x="109041" y="32957"/>
                      <a:pt x="72530" y="45499"/>
                    </a:cubicBezTo>
                    <a:close/>
                  </a:path>
                </a:pathLst>
              </a:custGeom>
              <a:solidFill>
                <a:srgbClr val="E5E5E5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2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5470134" y="3182269"/>
                <a:ext cx="92672" cy="36862"/>
              </a:xfrm>
              <a:custGeom>
                <a:avLst/>
                <a:gdLst>
                  <a:gd name="connsiteX0" fmla="*/ 50759 w 92672"/>
                  <a:gd name="connsiteY0" fmla="*/ 32162 h 36862"/>
                  <a:gd name="connsiteX1" fmla="*/ -276 w 92672"/>
                  <a:gd name="connsiteY1" fmla="*/ 34367 h 36862"/>
                  <a:gd name="connsiteX2" fmla="*/ 92397 w 92672"/>
                  <a:gd name="connsiteY2" fmla="*/ 2531 h 36862"/>
                  <a:gd name="connsiteX3" fmla="*/ 50759 w 92672"/>
                  <a:gd name="connsiteY3" fmla="*/ 32162 h 36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2672" h="36862">
                    <a:moveTo>
                      <a:pt x="50759" y="32162"/>
                    </a:moveTo>
                    <a:cubicBezTo>
                      <a:pt x="34234" y="37357"/>
                      <a:pt x="16634" y="38121"/>
                      <a:pt x="-276" y="34367"/>
                    </a:cubicBezTo>
                    <a:cubicBezTo>
                      <a:pt x="21660" y="6400"/>
                      <a:pt x="57942" y="-6066"/>
                      <a:pt x="92397" y="2531"/>
                    </a:cubicBezTo>
                    <a:cubicBezTo>
                      <a:pt x="81349" y="15888"/>
                      <a:pt x="66989" y="26107"/>
                      <a:pt x="50759" y="32162"/>
                    </a:cubicBezTo>
                    <a:close/>
                  </a:path>
                </a:pathLst>
              </a:custGeom>
              <a:solidFill>
                <a:srgbClr val="E5E5E5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3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5208073" y="3355180"/>
                <a:ext cx="2061727" cy="6363"/>
              </a:xfrm>
              <a:custGeom>
                <a:avLst/>
                <a:gdLst>
                  <a:gd name="connsiteX0" fmla="*/ 2058275 w 2061727"/>
                  <a:gd name="connsiteY0" fmla="*/ 6213 h 6363"/>
                  <a:gd name="connsiteX1" fmla="*/ 2901 w 2061727"/>
                  <a:gd name="connsiteY1" fmla="*/ 6213 h 6363"/>
                  <a:gd name="connsiteX2" fmla="*/ -276 w 2061727"/>
                  <a:gd name="connsiteY2" fmla="*/ 3032 h 6363"/>
                  <a:gd name="connsiteX3" fmla="*/ 2901 w 2061727"/>
                  <a:gd name="connsiteY3" fmla="*/ -150 h 6363"/>
                  <a:gd name="connsiteX4" fmla="*/ 2058275 w 2061727"/>
                  <a:gd name="connsiteY4" fmla="*/ -150 h 6363"/>
                  <a:gd name="connsiteX5" fmla="*/ 2061452 w 2061727"/>
                  <a:gd name="connsiteY5" fmla="*/ 3032 h 6363"/>
                  <a:gd name="connsiteX6" fmla="*/ 2058275 w 2061727"/>
                  <a:gd name="connsiteY6" fmla="*/ 6213 h 6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61727" h="6363">
                    <a:moveTo>
                      <a:pt x="2058275" y="6213"/>
                    </a:moveTo>
                    <a:lnTo>
                      <a:pt x="2901" y="6213"/>
                    </a:lnTo>
                    <a:cubicBezTo>
                      <a:pt x="1148" y="6213"/>
                      <a:pt x="-276" y="4791"/>
                      <a:pt x="-276" y="3032"/>
                    </a:cubicBezTo>
                    <a:cubicBezTo>
                      <a:pt x="-276" y="1275"/>
                      <a:pt x="1148" y="-150"/>
                      <a:pt x="2901" y="-150"/>
                    </a:cubicBezTo>
                    <a:lnTo>
                      <a:pt x="2058275" y="-150"/>
                    </a:lnTo>
                    <a:cubicBezTo>
                      <a:pt x="2060028" y="-150"/>
                      <a:pt x="2061452" y="1275"/>
                      <a:pt x="2061452" y="3032"/>
                    </a:cubicBezTo>
                    <a:cubicBezTo>
                      <a:pt x="2061452" y="4791"/>
                      <a:pt x="2060028" y="6213"/>
                      <a:pt x="2058275" y="6213"/>
                    </a:cubicBezTo>
                    <a:close/>
                  </a:path>
                </a:pathLst>
              </a:custGeom>
              <a:solidFill>
                <a:srgbClr val="CBCBCB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5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6210621" y="3407814"/>
                <a:ext cx="299268" cy="168151"/>
              </a:xfrm>
              <a:custGeom>
                <a:avLst/>
                <a:gdLst>
                  <a:gd name="connsiteX0" fmla="*/ 299268 w 299268"/>
                  <a:gd name="connsiteY0" fmla="*/ 100404 h 168151"/>
                  <a:gd name="connsiteX1" fmla="*/ 273279 w 299268"/>
                  <a:gd name="connsiteY1" fmla="*/ 168152 h 168151"/>
                  <a:gd name="connsiteX2" fmla="*/ 0 w 299268"/>
                  <a:gd name="connsiteY2" fmla="*/ 99990 h 168151"/>
                  <a:gd name="connsiteX3" fmla="*/ 38356 w 299268"/>
                  <a:gd name="connsiteY3" fmla="*/ 0 h 168151"/>
                  <a:gd name="connsiteX4" fmla="*/ 299268 w 299268"/>
                  <a:gd name="connsiteY4" fmla="*/ 100404 h 168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9268" h="168151">
                    <a:moveTo>
                      <a:pt x="299268" y="100404"/>
                    </a:moveTo>
                    <a:lnTo>
                      <a:pt x="273279" y="168152"/>
                    </a:lnTo>
                    <a:lnTo>
                      <a:pt x="0" y="99990"/>
                    </a:lnTo>
                    <a:lnTo>
                      <a:pt x="38356" y="0"/>
                    </a:lnTo>
                    <a:lnTo>
                      <a:pt x="299268" y="100404"/>
                    </a:lnTo>
                    <a:close/>
                  </a:path>
                </a:pathLst>
              </a:custGeom>
              <a:solidFill>
                <a:srgbClr val="FFB7B7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6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6437175" y="3482440"/>
                <a:ext cx="144912" cy="252179"/>
              </a:xfrm>
              <a:custGeom>
                <a:avLst/>
                <a:gdLst>
                  <a:gd name="connsiteX0" fmla="*/ 144637 w 144912"/>
                  <a:gd name="connsiteY0" fmla="*/ 33579 h 252179"/>
                  <a:gd name="connsiteX1" fmla="*/ 60837 w 144912"/>
                  <a:gd name="connsiteY1" fmla="*/ 252030 h 252179"/>
                  <a:gd name="connsiteX2" fmla="*/ 58077 w 144912"/>
                  <a:gd name="connsiteY2" fmla="*/ 250967 h 252179"/>
                  <a:gd name="connsiteX3" fmla="*/ 5797 w 144912"/>
                  <a:gd name="connsiteY3" fmla="*/ 133273 h 252179"/>
                  <a:gd name="connsiteX4" fmla="*/ 5800 w 144912"/>
                  <a:gd name="connsiteY4" fmla="*/ 133270 h 252179"/>
                  <a:gd name="connsiteX5" fmla="*/ 56981 w 144912"/>
                  <a:gd name="connsiteY5" fmla="*/ -150 h 2521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4912" h="252179">
                    <a:moveTo>
                      <a:pt x="144637" y="33579"/>
                    </a:moveTo>
                    <a:lnTo>
                      <a:pt x="60837" y="252030"/>
                    </a:lnTo>
                    <a:lnTo>
                      <a:pt x="58077" y="250967"/>
                    </a:lnTo>
                    <a:cubicBezTo>
                      <a:pt x="11194" y="232924"/>
                      <a:pt x="-12213" y="180235"/>
                      <a:pt x="5797" y="133273"/>
                    </a:cubicBezTo>
                    <a:lnTo>
                      <a:pt x="5800" y="133270"/>
                    </a:lnTo>
                    <a:lnTo>
                      <a:pt x="56981" y="-150"/>
                    </a:lnTo>
                    <a:close/>
                  </a:path>
                </a:pathLst>
              </a:custGeom>
              <a:solidFill>
                <a:srgbClr val="2F2E41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9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5969631" y="2659951"/>
                <a:ext cx="146516" cy="426819"/>
              </a:xfrm>
              <a:custGeom>
                <a:avLst/>
                <a:gdLst>
                  <a:gd name="connsiteX0" fmla="*/ 124724 w 146516"/>
                  <a:gd name="connsiteY0" fmla="*/ -150 h 426819"/>
                  <a:gd name="connsiteX1" fmla="*/ 5633 w 146516"/>
                  <a:gd name="connsiteY1" fmla="*/ 11018 h 426819"/>
                  <a:gd name="connsiteX2" fmla="*/ -276 w 146516"/>
                  <a:gd name="connsiteY2" fmla="*/ 365911 h 426819"/>
                  <a:gd name="connsiteX3" fmla="*/ 70735 w 146516"/>
                  <a:gd name="connsiteY3" fmla="*/ 426510 h 426819"/>
                  <a:gd name="connsiteX4" fmla="*/ 146241 w 146516"/>
                  <a:gd name="connsiteY4" fmla="*/ 421298 h 426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6516" h="426819">
                    <a:moveTo>
                      <a:pt x="124724" y="-150"/>
                    </a:moveTo>
                    <a:lnTo>
                      <a:pt x="5633" y="11018"/>
                    </a:lnTo>
                    <a:lnTo>
                      <a:pt x="-276" y="365911"/>
                    </a:lnTo>
                    <a:cubicBezTo>
                      <a:pt x="3006" y="402087"/>
                      <a:pt x="34552" y="429004"/>
                      <a:pt x="70735" y="426510"/>
                    </a:cubicBezTo>
                    <a:lnTo>
                      <a:pt x="146241" y="421298"/>
                    </a:lnTo>
                    <a:close/>
                  </a:path>
                </a:pathLst>
              </a:custGeom>
              <a:solidFill>
                <a:srgbClr val="E5E5E5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21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6428167" y="2641434"/>
                <a:ext cx="135514" cy="421761"/>
              </a:xfrm>
              <a:custGeom>
                <a:avLst/>
                <a:gdLst>
                  <a:gd name="connsiteX0" fmla="*/ 86037 w 135514"/>
                  <a:gd name="connsiteY0" fmla="*/ 900 h 421761"/>
                  <a:gd name="connsiteX1" fmla="*/ 4553 w 135514"/>
                  <a:gd name="connsiteY1" fmla="*/ -150 h 421761"/>
                  <a:gd name="connsiteX2" fmla="*/ -276 w 135514"/>
                  <a:gd name="connsiteY2" fmla="*/ 421537 h 421761"/>
                  <a:gd name="connsiteX3" fmla="*/ -276 w 135514"/>
                  <a:gd name="connsiteY3" fmla="*/ 421537 h 421761"/>
                  <a:gd name="connsiteX4" fmla="*/ 135166 w 135514"/>
                  <a:gd name="connsiteY4" fmla="*/ 294645 h 421761"/>
                  <a:gd name="connsiteX5" fmla="*/ 135141 w 135514"/>
                  <a:gd name="connsiteY5" fmla="*/ 285189 h 4217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5514" h="421761">
                    <a:moveTo>
                      <a:pt x="86037" y="900"/>
                    </a:moveTo>
                    <a:lnTo>
                      <a:pt x="4553" y="-150"/>
                    </a:lnTo>
                    <a:lnTo>
                      <a:pt x="-276" y="421537"/>
                    </a:lnTo>
                    <a:lnTo>
                      <a:pt x="-276" y="421537"/>
                    </a:lnTo>
                    <a:cubicBezTo>
                      <a:pt x="72111" y="423955"/>
                      <a:pt x="132752" y="367143"/>
                      <a:pt x="135166" y="294645"/>
                    </a:cubicBezTo>
                    <a:cubicBezTo>
                      <a:pt x="135271" y="291492"/>
                      <a:pt x="135262" y="288339"/>
                      <a:pt x="135141" y="285189"/>
                    </a:cubicBezTo>
                    <a:close/>
                  </a:path>
                </a:pathLst>
              </a:custGeom>
              <a:solidFill>
                <a:srgbClr val="E5E5E5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22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6015099" y="3154500"/>
                <a:ext cx="477091" cy="296191"/>
              </a:xfrm>
              <a:custGeom>
                <a:avLst/>
                <a:gdLst>
                  <a:gd name="connsiteX0" fmla="*/ 26287 w 477091"/>
                  <a:gd name="connsiteY0" fmla="*/ 58276 h 296191"/>
                  <a:gd name="connsiteX1" fmla="*/ 17904 w 477091"/>
                  <a:gd name="connsiteY1" fmla="*/ 94414 h 296191"/>
                  <a:gd name="connsiteX2" fmla="*/ 3684 w 477091"/>
                  <a:gd name="connsiteY2" fmla="*/ 128404 h 296191"/>
                  <a:gd name="connsiteX3" fmla="*/ 34848 w 477091"/>
                  <a:gd name="connsiteY3" fmla="*/ 236065 h 296191"/>
                  <a:gd name="connsiteX4" fmla="*/ 120370 w 477091"/>
                  <a:gd name="connsiteY4" fmla="*/ 286928 h 296191"/>
                  <a:gd name="connsiteX5" fmla="*/ 193865 w 477091"/>
                  <a:gd name="connsiteY5" fmla="*/ 294662 h 296191"/>
                  <a:gd name="connsiteX6" fmla="*/ 396969 w 477091"/>
                  <a:gd name="connsiteY6" fmla="*/ 277071 h 296191"/>
                  <a:gd name="connsiteX7" fmla="*/ 455978 w 477091"/>
                  <a:gd name="connsiteY7" fmla="*/ 250224 h 296191"/>
                  <a:gd name="connsiteX8" fmla="*/ 471286 w 477091"/>
                  <a:gd name="connsiteY8" fmla="*/ 238149 h 296191"/>
                  <a:gd name="connsiteX9" fmla="*/ 476814 w 477091"/>
                  <a:gd name="connsiteY9" fmla="*/ 213380 h 296191"/>
                  <a:gd name="connsiteX10" fmla="*/ 472192 w 477091"/>
                  <a:gd name="connsiteY10" fmla="*/ 126552 h 296191"/>
                  <a:gd name="connsiteX11" fmla="*/ 474485 w 477091"/>
                  <a:gd name="connsiteY11" fmla="*/ 78474 h 296191"/>
                  <a:gd name="connsiteX12" fmla="*/ 406807 w 477091"/>
                  <a:gd name="connsiteY12" fmla="*/ 2075 h 296191"/>
                  <a:gd name="connsiteX13" fmla="*/ 350706 w 477091"/>
                  <a:gd name="connsiteY13" fmla="*/ 2079 h 296191"/>
                  <a:gd name="connsiteX14" fmla="*/ 204704 w 477091"/>
                  <a:gd name="connsiteY14" fmla="*/ 8617 h 296191"/>
                  <a:gd name="connsiteX15" fmla="*/ 55837 w 477091"/>
                  <a:gd name="connsiteY15" fmla="*/ -111 h 296191"/>
                  <a:gd name="connsiteX16" fmla="*/ 36812 w 477091"/>
                  <a:gd name="connsiteY16" fmla="*/ 18385 h 296191"/>
                  <a:gd name="connsiteX17" fmla="*/ 26287 w 477091"/>
                  <a:gd name="connsiteY17" fmla="*/ 58276 h 296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77091" h="296191">
                    <a:moveTo>
                      <a:pt x="26287" y="58276"/>
                    </a:moveTo>
                    <a:cubicBezTo>
                      <a:pt x="24356" y="70507"/>
                      <a:pt x="21554" y="82584"/>
                      <a:pt x="17904" y="94414"/>
                    </a:cubicBezTo>
                    <a:cubicBezTo>
                      <a:pt x="13793" y="105995"/>
                      <a:pt x="7442" y="116705"/>
                      <a:pt x="3684" y="128404"/>
                    </a:cubicBezTo>
                    <a:cubicBezTo>
                      <a:pt x="-8302" y="165699"/>
                      <a:pt x="8313" y="207281"/>
                      <a:pt x="34848" y="236065"/>
                    </a:cubicBezTo>
                    <a:cubicBezTo>
                      <a:pt x="57858" y="260930"/>
                      <a:pt x="87561" y="278592"/>
                      <a:pt x="120370" y="286928"/>
                    </a:cubicBezTo>
                    <a:cubicBezTo>
                      <a:pt x="144307" y="292957"/>
                      <a:pt x="169197" y="293826"/>
                      <a:pt x="193865" y="294662"/>
                    </a:cubicBezTo>
                    <a:cubicBezTo>
                      <a:pt x="262175" y="296982"/>
                      <a:pt x="332242" y="299059"/>
                      <a:pt x="396969" y="277071"/>
                    </a:cubicBezTo>
                    <a:cubicBezTo>
                      <a:pt x="417418" y="269953"/>
                      <a:pt x="437171" y="260965"/>
                      <a:pt x="455978" y="250224"/>
                    </a:cubicBezTo>
                    <a:cubicBezTo>
                      <a:pt x="461915" y="247389"/>
                      <a:pt x="467144" y="243266"/>
                      <a:pt x="471286" y="238149"/>
                    </a:cubicBezTo>
                    <a:cubicBezTo>
                      <a:pt x="476223" y="231112"/>
                      <a:pt x="476855" y="221980"/>
                      <a:pt x="476814" y="213380"/>
                    </a:cubicBezTo>
                    <a:cubicBezTo>
                      <a:pt x="476668" y="184376"/>
                      <a:pt x="470797" y="155521"/>
                      <a:pt x="472192" y="126552"/>
                    </a:cubicBezTo>
                    <a:cubicBezTo>
                      <a:pt x="472964" y="110507"/>
                      <a:pt x="475963" y="94471"/>
                      <a:pt x="474485" y="78474"/>
                    </a:cubicBezTo>
                    <a:cubicBezTo>
                      <a:pt x="470298" y="41248"/>
                      <a:pt x="443213" y="10672"/>
                      <a:pt x="406807" y="2075"/>
                    </a:cubicBezTo>
                    <a:cubicBezTo>
                      <a:pt x="388446" y="-1873"/>
                      <a:pt x="369401" y="278"/>
                      <a:pt x="350706" y="2079"/>
                    </a:cubicBezTo>
                    <a:cubicBezTo>
                      <a:pt x="302184" y="6749"/>
                      <a:pt x="253452" y="8932"/>
                      <a:pt x="204704" y="8617"/>
                    </a:cubicBezTo>
                    <a:cubicBezTo>
                      <a:pt x="154896" y="8299"/>
                      <a:pt x="105398" y="685"/>
                      <a:pt x="55837" y="-111"/>
                    </a:cubicBezTo>
                    <a:cubicBezTo>
                      <a:pt x="41183" y="-346"/>
                      <a:pt x="41478" y="4178"/>
                      <a:pt x="36812" y="18385"/>
                    </a:cubicBezTo>
                    <a:cubicBezTo>
                      <a:pt x="32514" y="31461"/>
                      <a:pt x="29000" y="44780"/>
                      <a:pt x="26287" y="58276"/>
                    </a:cubicBezTo>
                    <a:close/>
                  </a:path>
                </a:pathLst>
              </a:custGeom>
              <a:solidFill>
                <a:srgbClr val="2F2E41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23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5709228" y="3184902"/>
                <a:ext cx="601624" cy="349194"/>
              </a:xfrm>
              <a:custGeom>
                <a:avLst/>
                <a:gdLst>
                  <a:gd name="connsiteX0" fmla="*/ 137393 w 601624"/>
                  <a:gd name="connsiteY0" fmla="*/ 4302 h 349194"/>
                  <a:gd name="connsiteX1" fmla="*/ 96397 w 601624"/>
                  <a:gd name="connsiteY1" fmla="*/ -63 h 349194"/>
                  <a:gd name="connsiteX2" fmla="*/ -117 w 601624"/>
                  <a:gd name="connsiteY2" fmla="*/ 107913 h 349194"/>
                  <a:gd name="connsiteX3" fmla="*/ 1405 w 601624"/>
                  <a:gd name="connsiteY3" fmla="*/ 120742 h 349194"/>
                  <a:gd name="connsiteX4" fmla="*/ 17651 w 601624"/>
                  <a:gd name="connsiteY4" fmla="*/ 165199 h 349194"/>
                  <a:gd name="connsiteX5" fmla="*/ 61687 w 601624"/>
                  <a:gd name="connsiteY5" fmla="*/ 223504 h 349194"/>
                  <a:gd name="connsiteX6" fmla="*/ 100555 w 601624"/>
                  <a:gd name="connsiteY6" fmla="*/ 242034 h 349194"/>
                  <a:gd name="connsiteX7" fmla="*/ 206558 w 601624"/>
                  <a:gd name="connsiteY7" fmla="*/ 282031 h 349194"/>
                  <a:gd name="connsiteX8" fmla="*/ 253498 w 601624"/>
                  <a:gd name="connsiteY8" fmla="*/ 299253 h 349194"/>
                  <a:gd name="connsiteX9" fmla="*/ 498675 w 601624"/>
                  <a:gd name="connsiteY9" fmla="*/ 348069 h 349194"/>
                  <a:gd name="connsiteX10" fmla="*/ 574797 w 601624"/>
                  <a:gd name="connsiteY10" fmla="*/ 344207 h 349194"/>
                  <a:gd name="connsiteX11" fmla="*/ 590389 w 601624"/>
                  <a:gd name="connsiteY11" fmla="*/ 335772 h 349194"/>
                  <a:gd name="connsiteX12" fmla="*/ 593870 w 601624"/>
                  <a:gd name="connsiteY12" fmla="*/ 324248 h 349194"/>
                  <a:gd name="connsiteX13" fmla="*/ 600396 w 601624"/>
                  <a:gd name="connsiteY13" fmla="*/ 278512 h 349194"/>
                  <a:gd name="connsiteX14" fmla="*/ 599840 w 601624"/>
                  <a:gd name="connsiteY14" fmla="*/ 259234 h 349194"/>
                  <a:gd name="connsiteX15" fmla="*/ 582221 w 601624"/>
                  <a:gd name="connsiteY15" fmla="*/ 242603 h 349194"/>
                  <a:gd name="connsiteX16" fmla="*/ 372497 w 601624"/>
                  <a:gd name="connsiteY16" fmla="*/ 125378 h 349194"/>
                  <a:gd name="connsiteX17" fmla="*/ 330354 w 601624"/>
                  <a:gd name="connsiteY17" fmla="*/ 83093 h 349194"/>
                  <a:gd name="connsiteX18" fmla="*/ 269252 w 601624"/>
                  <a:gd name="connsiteY18" fmla="*/ 58228 h 349194"/>
                  <a:gd name="connsiteX19" fmla="*/ 137393 w 601624"/>
                  <a:gd name="connsiteY19" fmla="*/ 4302 h 349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601624" h="349194">
                    <a:moveTo>
                      <a:pt x="137393" y="4302"/>
                    </a:moveTo>
                    <a:cubicBezTo>
                      <a:pt x="124000" y="932"/>
                      <a:pt x="110200" y="-537"/>
                      <a:pt x="96397" y="-63"/>
                    </a:cubicBezTo>
                    <a:cubicBezTo>
                      <a:pt x="39974" y="3061"/>
                      <a:pt x="-3236" y="51404"/>
                      <a:pt x="-117" y="107913"/>
                    </a:cubicBezTo>
                    <a:cubicBezTo>
                      <a:pt x="122" y="112218"/>
                      <a:pt x="630" y="116501"/>
                      <a:pt x="1405" y="120742"/>
                    </a:cubicBezTo>
                    <a:cubicBezTo>
                      <a:pt x="4750" y="136240"/>
                      <a:pt x="10217" y="151200"/>
                      <a:pt x="17651" y="165199"/>
                    </a:cubicBezTo>
                    <a:cubicBezTo>
                      <a:pt x="28522" y="187296"/>
                      <a:pt x="41563" y="209345"/>
                      <a:pt x="61687" y="223504"/>
                    </a:cubicBezTo>
                    <a:cubicBezTo>
                      <a:pt x="73464" y="231789"/>
                      <a:pt x="87089" y="236953"/>
                      <a:pt x="100555" y="242034"/>
                    </a:cubicBezTo>
                    <a:lnTo>
                      <a:pt x="206558" y="282031"/>
                    </a:lnTo>
                    <a:cubicBezTo>
                      <a:pt x="222153" y="287914"/>
                      <a:pt x="237751" y="293796"/>
                      <a:pt x="253498" y="299253"/>
                    </a:cubicBezTo>
                    <a:cubicBezTo>
                      <a:pt x="332619" y="326644"/>
                      <a:pt x="415110" y="343068"/>
                      <a:pt x="498675" y="348069"/>
                    </a:cubicBezTo>
                    <a:cubicBezTo>
                      <a:pt x="524128" y="349587"/>
                      <a:pt x="549967" y="350010"/>
                      <a:pt x="574797" y="344207"/>
                    </a:cubicBezTo>
                    <a:cubicBezTo>
                      <a:pt x="580690" y="342829"/>
                      <a:pt x="586977" y="340777"/>
                      <a:pt x="590389" y="335772"/>
                    </a:cubicBezTo>
                    <a:cubicBezTo>
                      <a:pt x="592409" y="332244"/>
                      <a:pt x="593600" y="328305"/>
                      <a:pt x="593870" y="324248"/>
                    </a:cubicBezTo>
                    <a:lnTo>
                      <a:pt x="600396" y="278512"/>
                    </a:lnTo>
                    <a:cubicBezTo>
                      <a:pt x="601314" y="272072"/>
                      <a:pt x="602197" y="265295"/>
                      <a:pt x="599840" y="259234"/>
                    </a:cubicBezTo>
                    <a:cubicBezTo>
                      <a:pt x="596850" y="251547"/>
                      <a:pt x="589363" y="246711"/>
                      <a:pt x="582221" y="242603"/>
                    </a:cubicBezTo>
                    <a:cubicBezTo>
                      <a:pt x="512529" y="202514"/>
                      <a:pt x="431156" y="180398"/>
                      <a:pt x="372497" y="125378"/>
                    </a:cubicBezTo>
                    <a:cubicBezTo>
                      <a:pt x="358687" y="112425"/>
                      <a:pt x="347130" y="91894"/>
                      <a:pt x="330354" y="83093"/>
                    </a:cubicBezTo>
                    <a:cubicBezTo>
                      <a:pt x="311328" y="73115"/>
                      <a:pt x="288919" y="67420"/>
                      <a:pt x="269252" y="58228"/>
                    </a:cubicBezTo>
                    <a:cubicBezTo>
                      <a:pt x="226260" y="38126"/>
                      <a:pt x="183990" y="15031"/>
                      <a:pt x="137393" y="4302"/>
                    </a:cubicBezTo>
                    <a:close/>
                  </a:path>
                </a:pathLst>
              </a:custGeom>
              <a:solidFill>
                <a:srgbClr val="2F2E41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24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5905259" y="3240501"/>
                <a:ext cx="270240" cy="132195"/>
              </a:xfrm>
              <a:custGeom>
                <a:avLst/>
                <a:gdLst>
                  <a:gd name="connsiteX0" fmla="*/ 47194 w 270240"/>
                  <a:gd name="connsiteY0" fmla="*/ 10360 h 132195"/>
                  <a:gd name="connsiteX1" fmla="*/ 269965 w 270240"/>
                  <a:gd name="connsiteY1" fmla="*/ 132027 h 132195"/>
                  <a:gd name="connsiteX2" fmla="*/ 139320 w 270240"/>
                  <a:gd name="connsiteY2" fmla="*/ 63014 h 132195"/>
                  <a:gd name="connsiteX3" fmla="*/ 39922 w 270240"/>
                  <a:gd name="connsiteY3" fmla="*/ 27933 h 132195"/>
                  <a:gd name="connsiteX4" fmla="*/ -223 w 270240"/>
                  <a:gd name="connsiteY4" fmla="*/ 2845 h 132195"/>
                  <a:gd name="connsiteX5" fmla="*/ 47194 w 270240"/>
                  <a:gd name="connsiteY5" fmla="*/ 10360 h 132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0240" h="132195">
                    <a:moveTo>
                      <a:pt x="47194" y="10360"/>
                    </a:moveTo>
                    <a:cubicBezTo>
                      <a:pt x="84661" y="22120"/>
                      <a:pt x="242851" y="103583"/>
                      <a:pt x="269965" y="132027"/>
                    </a:cubicBezTo>
                    <a:cubicBezTo>
                      <a:pt x="266331" y="133338"/>
                      <a:pt x="143018" y="64127"/>
                      <a:pt x="139320" y="63014"/>
                    </a:cubicBezTo>
                    <a:cubicBezTo>
                      <a:pt x="105684" y="52906"/>
                      <a:pt x="71864" y="42727"/>
                      <a:pt x="39922" y="27933"/>
                    </a:cubicBezTo>
                    <a:cubicBezTo>
                      <a:pt x="33499" y="24954"/>
                      <a:pt x="-1821" y="10965"/>
                      <a:pt x="-223" y="2845"/>
                    </a:cubicBezTo>
                    <a:cubicBezTo>
                      <a:pt x="1581" y="-6318"/>
                      <a:pt x="40541" y="8273"/>
                      <a:pt x="47194" y="10360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25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5975028" y="2535898"/>
                <a:ext cx="550497" cy="726861"/>
              </a:xfrm>
              <a:custGeom>
                <a:avLst/>
                <a:gdLst>
                  <a:gd name="connsiteX0" fmla="*/ 203550 w 550497"/>
                  <a:gd name="connsiteY0" fmla="*/ 4622 h 726861"/>
                  <a:gd name="connsiteX1" fmla="*/ 102668 w 550497"/>
                  <a:gd name="connsiteY1" fmla="*/ 81339 h 726861"/>
                  <a:gd name="connsiteX2" fmla="*/ -186 w 550497"/>
                  <a:gd name="connsiteY2" fmla="*/ 152825 h 726861"/>
                  <a:gd name="connsiteX3" fmla="*/ 46017 w 550497"/>
                  <a:gd name="connsiteY3" fmla="*/ 543656 h 726861"/>
                  <a:gd name="connsiteX4" fmla="*/ 55258 w 550497"/>
                  <a:gd name="connsiteY4" fmla="*/ 654680 h 726861"/>
                  <a:gd name="connsiteX5" fmla="*/ 230594 w 550497"/>
                  <a:gd name="connsiteY5" fmla="*/ 704718 h 726861"/>
                  <a:gd name="connsiteX6" fmla="*/ 521227 w 550497"/>
                  <a:gd name="connsiteY6" fmla="*/ 710955 h 726861"/>
                  <a:gd name="connsiteX7" fmla="*/ 521227 w 550497"/>
                  <a:gd name="connsiteY7" fmla="*/ 710955 h 726861"/>
                  <a:gd name="connsiteX8" fmla="*/ 500391 w 550497"/>
                  <a:gd name="connsiteY8" fmla="*/ 599574 h 726861"/>
                  <a:gd name="connsiteX9" fmla="*/ 533934 w 550497"/>
                  <a:gd name="connsiteY9" fmla="*/ 71438 h 726861"/>
                  <a:gd name="connsiteX10" fmla="*/ 451338 w 550497"/>
                  <a:gd name="connsiteY10" fmla="*/ 55529 h 726861"/>
                  <a:gd name="connsiteX11" fmla="*/ 387625 w 550497"/>
                  <a:gd name="connsiteY11" fmla="*/ -150 h 7268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50497" h="726861">
                    <a:moveTo>
                      <a:pt x="203550" y="4622"/>
                    </a:moveTo>
                    <a:lnTo>
                      <a:pt x="102668" y="81339"/>
                    </a:lnTo>
                    <a:cubicBezTo>
                      <a:pt x="102668" y="81339"/>
                      <a:pt x="-3782" y="84673"/>
                      <a:pt x="-186" y="152825"/>
                    </a:cubicBezTo>
                    <a:cubicBezTo>
                      <a:pt x="3413" y="220976"/>
                      <a:pt x="46017" y="543656"/>
                      <a:pt x="46017" y="543656"/>
                    </a:cubicBezTo>
                    <a:lnTo>
                      <a:pt x="55258" y="654680"/>
                    </a:lnTo>
                    <a:lnTo>
                      <a:pt x="230594" y="704718"/>
                    </a:lnTo>
                    <a:cubicBezTo>
                      <a:pt x="325331" y="731753"/>
                      <a:pt x="425422" y="733901"/>
                      <a:pt x="521227" y="710955"/>
                    </a:cubicBezTo>
                    <a:lnTo>
                      <a:pt x="521227" y="710955"/>
                    </a:lnTo>
                    <a:lnTo>
                      <a:pt x="500391" y="599574"/>
                    </a:lnTo>
                    <a:cubicBezTo>
                      <a:pt x="500391" y="599574"/>
                      <a:pt x="584763" y="93709"/>
                      <a:pt x="533934" y="71438"/>
                    </a:cubicBezTo>
                    <a:cubicBezTo>
                      <a:pt x="483106" y="49166"/>
                      <a:pt x="451338" y="55529"/>
                      <a:pt x="451338" y="55529"/>
                    </a:cubicBezTo>
                    <a:lnTo>
                      <a:pt x="387625" y="-150"/>
                    </a:lnTo>
                    <a:close/>
                  </a:path>
                </a:pathLst>
              </a:custGeom>
              <a:solidFill>
                <a:srgbClr val="E5E5E5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26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6066739" y="2140635"/>
                <a:ext cx="410731" cy="361458"/>
              </a:xfrm>
              <a:custGeom>
                <a:avLst/>
                <a:gdLst>
                  <a:gd name="connsiteX0" fmla="*/ 410456 w 410731"/>
                  <a:gd name="connsiteY0" fmla="*/ 275972 h 361458"/>
                  <a:gd name="connsiteX1" fmla="*/ 205090 w 410731"/>
                  <a:gd name="connsiteY1" fmla="*/ 360496 h 361458"/>
                  <a:gd name="connsiteX2" fmla="*/ -276 w 410731"/>
                  <a:gd name="connsiteY2" fmla="*/ 275972 h 361458"/>
                  <a:gd name="connsiteX3" fmla="*/ 205090 w 410731"/>
                  <a:gd name="connsiteY3" fmla="*/ -150 h 361458"/>
                  <a:gd name="connsiteX4" fmla="*/ 410456 w 410731"/>
                  <a:gd name="connsiteY4" fmla="*/ 275972 h 361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0731" h="361458">
                    <a:moveTo>
                      <a:pt x="410456" y="275972"/>
                    </a:moveTo>
                    <a:cubicBezTo>
                      <a:pt x="410456" y="375561"/>
                      <a:pt x="318511" y="360496"/>
                      <a:pt x="205090" y="360496"/>
                    </a:cubicBezTo>
                    <a:cubicBezTo>
                      <a:pt x="91670" y="360496"/>
                      <a:pt x="-276" y="375561"/>
                      <a:pt x="-276" y="275972"/>
                    </a:cubicBezTo>
                    <a:cubicBezTo>
                      <a:pt x="-276" y="176382"/>
                      <a:pt x="44638" y="-150"/>
                      <a:pt x="205090" y="-150"/>
                    </a:cubicBezTo>
                    <a:cubicBezTo>
                      <a:pt x="371071" y="-150"/>
                      <a:pt x="410456" y="176382"/>
                      <a:pt x="410456" y="275972"/>
                    </a:cubicBezTo>
                    <a:close/>
                  </a:path>
                </a:pathLst>
              </a:custGeom>
              <a:solidFill>
                <a:srgbClr val="2F2E41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27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 rot="-2700000">
                <a:off x="6142952" y="2214233"/>
                <a:ext cx="276382" cy="276808"/>
              </a:xfrm>
              <a:custGeom>
                <a:avLst/>
                <a:gdLst>
                  <a:gd name="connsiteX0" fmla="*/ 276106 w 276382"/>
                  <a:gd name="connsiteY0" fmla="*/ 138254 h 276808"/>
                  <a:gd name="connsiteX1" fmla="*/ 137915 w 276382"/>
                  <a:gd name="connsiteY1" fmla="*/ 276658 h 276808"/>
                  <a:gd name="connsiteX2" fmla="*/ -276 w 276382"/>
                  <a:gd name="connsiteY2" fmla="*/ 138254 h 276808"/>
                  <a:gd name="connsiteX3" fmla="*/ 137915 w 276382"/>
                  <a:gd name="connsiteY3" fmla="*/ -150 h 276808"/>
                  <a:gd name="connsiteX4" fmla="*/ 276106 w 276382"/>
                  <a:gd name="connsiteY4" fmla="*/ 138254 h 2768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6382" h="276808">
                    <a:moveTo>
                      <a:pt x="276106" y="138254"/>
                    </a:moveTo>
                    <a:cubicBezTo>
                      <a:pt x="276106" y="214693"/>
                      <a:pt x="214236" y="276658"/>
                      <a:pt x="137915" y="276658"/>
                    </a:cubicBezTo>
                    <a:cubicBezTo>
                      <a:pt x="61595" y="276658"/>
                      <a:pt x="-276" y="214693"/>
                      <a:pt x="-276" y="138254"/>
                    </a:cubicBezTo>
                    <a:cubicBezTo>
                      <a:pt x="-276" y="61816"/>
                      <a:pt x="61594" y="-150"/>
                      <a:pt x="137915" y="-150"/>
                    </a:cubicBezTo>
                    <a:cubicBezTo>
                      <a:pt x="214236" y="-150"/>
                      <a:pt x="276106" y="61816"/>
                      <a:pt x="276106" y="138254"/>
                    </a:cubicBezTo>
                    <a:close/>
                  </a:path>
                </a:pathLst>
              </a:custGeom>
              <a:solidFill>
                <a:srgbClr val="FFB7B7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28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6111751" y="2202620"/>
                <a:ext cx="320708" cy="146513"/>
              </a:xfrm>
              <a:custGeom>
                <a:avLst/>
                <a:gdLst>
                  <a:gd name="connsiteX0" fmla="*/ -276 w 320708"/>
                  <a:gd name="connsiteY0" fmla="*/ 146363 h 146513"/>
                  <a:gd name="connsiteX1" fmla="*/ -276 w 320708"/>
                  <a:gd name="connsiteY1" fmla="*/ 146363 h 146513"/>
                  <a:gd name="connsiteX2" fmla="*/ 54381 w 320708"/>
                  <a:gd name="connsiteY2" fmla="*/ 146363 h 146513"/>
                  <a:gd name="connsiteX3" fmla="*/ 78496 w 320708"/>
                  <a:gd name="connsiteY3" fmla="*/ 78743 h 146513"/>
                  <a:gd name="connsiteX4" fmla="*/ 83318 w 320708"/>
                  <a:gd name="connsiteY4" fmla="*/ 146363 h 146513"/>
                  <a:gd name="connsiteX5" fmla="*/ 109441 w 320708"/>
                  <a:gd name="connsiteY5" fmla="*/ 146363 h 146513"/>
                  <a:gd name="connsiteX6" fmla="*/ 123508 w 320708"/>
                  <a:gd name="connsiteY6" fmla="*/ 106920 h 146513"/>
                  <a:gd name="connsiteX7" fmla="*/ 126319 w 320708"/>
                  <a:gd name="connsiteY7" fmla="*/ 146363 h 146513"/>
                  <a:gd name="connsiteX8" fmla="*/ 320433 w 320708"/>
                  <a:gd name="connsiteY8" fmla="*/ 146363 h 146513"/>
                  <a:gd name="connsiteX9" fmla="*/ 320433 w 320708"/>
                  <a:gd name="connsiteY9" fmla="*/ 146363 h 146513"/>
                  <a:gd name="connsiteX10" fmla="*/ 174145 w 320708"/>
                  <a:gd name="connsiteY10" fmla="*/ -150 h 146513"/>
                  <a:gd name="connsiteX11" fmla="*/ 146012 w 320708"/>
                  <a:gd name="connsiteY11" fmla="*/ -150 h 146513"/>
                  <a:gd name="connsiteX12" fmla="*/ -276 w 320708"/>
                  <a:gd name="connsiteY12" fmla="*/ 146363 h 146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20708" h="146513">
                    <a:moveTo>
                      <a:pt x="-276" y="146363"/>
                    </a:moveTo>
                    <a:lnTo>
                      <a:pt x="-276" y="146363"/>
                    </a:lnTo>
                    <a:lnTo>
                      <a:pt x="54381" y="146363"/>
                    </a:lnTo>
                    <a:lnTo>
                      <a:pt x="78496" y="78743"/>
                    </a:lnTo>
                    <a:lnTo>
                      <a:pt x="83318" y="146363"/>
                    </a:lnTo>
                    <a:lnTo>
                      <a:pt x="109441" y="146363"/>
                    </a:lnTo>
                    <a:lnTo>
                      <a:pt x="123508" y="106920"/>
                    </a:lnTo>
                    <a:lnTo>
                      <a:pt x="126319" y="146363"/>
                    </a:lnTo>
                    <a:lnTo>
                      <a:pt x="320433" y="146363"/>
                    </a:lnTo>
                    <a:lnTo>
                      <a:pt x="320433" y="146363"/>
                    </a:lnTo>
                    <a:cubicBezTo>
                      <a:pt x="320433" y="65447"/>
                      <a:pt x="254937" y="-150"/>
                      <a:pt x="174145" y="-150"/>
                    </a:cubicBezTo>
                    <a:lnTo>
                      <a:pt x="146012" y="-150"/>
                    </a:lnTo>
                    <a:cubicBezTo>
                      <a:pt x="65220" y="-150"/>
                      <a:pt x="-276" y="65447"/>
                      <a:pt x="-276" y="146363"/>
                    </a:cubicBezTo>
                    <a:close/>
                  </a:path>
                </a:pathLst>
              </a:custGeom>
              <a:solidFill>
                <a:srgbClr val="2F2E41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29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6134379" y="2556579"/>
                <a:ext cx="276379" cy="334076"/>
              </a:xfrm>
              <a:custGeom>
                <a:avLst/>
                <a:gdLst>
                  <a:gd name="connsiteX0" fmla="*/ 0 w 276379"/>
                  <a:gd name="connsiteY0" fmla="*/ 0 h 334076"/>
                  <a:gd name="connsiteX1" fmla="*/ 276379 w 276379"/>
                  <a:gd name="connsiteY1" fmla="*/ 0 h 334076"/>
                  <a:gd name="connsiteX2" fmla="*/ 276379 w 276379"/>
                  <a:gd name="connsiteY2" fmla="*/ 334076 h 334076"/>
                  <a:gd name="connsiteX3" fmla="*/ 0 w 276379"/>
                  <a:gd name="connsiteY3" fmla="*/ 334076 h 334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379" h="334076">
                    <a:moveTo>
                      <a:pt x="0" y="0"/>
                    </a:moveTo>
                    <a:lnTo>
                      <a:pt x="276379" y="0"/>
                    </a:lnTo>
                    <a:lnTo>
                      <a:pt x="276379" y="334076"/>
                    </a:lnTo>
                    <a:lnTo>
                      <a:pt x="0" y="334076"/>
                    </a:lnTo>
                    <a:close/>
                  </a:path>
                </a:pathLst>
              </a:custGeom>
              <a:solidFill>
                <a:srgbClr val="F0764E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30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6149608" y="3404632"/>
                <a:ext cx="299271" cy="168151"/>
              </a:xfrm>
              <a:custGeom>
                <a:avLst/>
                <a:gdLst>
                  <a:gd name="connsiteX0" fmla="*/ 0 w 299271"/>
                  <a:gd name="connsiteY0" fmla="*/ 100404 h 168151"/>
                  <a:gd name="connsiteX1" fmla="*/ 25992 w 299271"/>
                  <a:gd name="connsiteY1" fmla="*/ 168152 h 168151"/>
                  <a:gd name="connsiteX2" fmla="*/ 299271 w 299271"/>
                  <a:gd name="connsiteY2" fmla="*/ 99990 h 168151"/>
                  <a:gd name="connsiteX3" fmla="*/ 260912 w 299271"/>
                  <a:gd name="connsiteY3" fmla="*/ 0 h 168151"/>
                  <a:gd name="connsiteX4" fmla="*/ 0 w 299271"/>
                  <a:gd name="connsiteY4" fmla="*/ 100404 h 168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9271" h="168151">
                    <a:moveTo>
                      <a:pt x="0" y="100404"/>
                    </a:moveTo>
                    <a:lnTo>
                      <a:pt x="25992" y="168152"/>
                    </a:lnTo>
                    <a:lnTo>
                      <a:pt x="299271" y="99990"/>
                    </a:lnTo>
                    <a:lnTo>
                      <a:pt x="260912" y="0"/>
                    </a:lnTo>
                    <a:lnTo>
                      <a:pt x="0" y="100404"/>
                    </a:lnTo>
                    <a:close/>
                  </a:path>
                </a:pathLst>
              </a:custGeom>
              <a:solidFill>
                <a:srgbClr val="FFB7B7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31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6077410" y="3479259"/>
                <a:ext cx="144913" cy="252179"/>
              </a:xfrm>
              <a:custGeom>
                <a:avLst/>
                <a:gdLst>
                  <a:gd name="connsiteX0" fmla="*/ 87381 w 144913"/>
                  <a:gd name="connsiteY0" fmla="*/ -150 h 252179"/>
                  <a:gd name="connsiteX1" fmla="*/ 138566 w 144913"/>
                  <a:gd name="connsiteY1" fmla="*/ 133270 h 252179"/>
                  <a:gd name="connsiteX2" fmla="*/ 138566 w 144913"/>
                  <a:gd name="connsiteY2" fmla="*/ 133273 h 252179"/>
                  <a:gd name="connsiteX3" fmla="*/ 86285 w 144913"/>
                  <a:gd name="connsiteY3" fmla="*/ 250967 h 252179"/>
                  <a:gd name="connsiteX4" fmla="*/ 83528 w 144913"/>
                  <a:gd name="connsiteY4" fmla="*/ 252030 h 252179"/>
                  <a:gd name="connsiteX5" fmla="*/ -276 w 144913"/>
                  <a:gd name="connsiteY5" fmla="*/ 33579 h 2521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4913" h="252179">
                    <a:moveTo>
                      <a:pt x="87381" y="-150"/>
                    </a:moveTo>
                    <a:lnTo>
                      <a:pt x="138566" y="133270"/>
                    </a:lnTo>
                    <a:lnTo>
                      <a:pt x="138566" y="133273"/>
                    </a:lnTo>
                    <a:cubicBezTo>
                      <a:pt x="156575" y="180235"/>
                      <a:pt x="133168" y="232924"/>
                      <a:pt x="86285" y="250967"/>
                    </a:cubicBezTo>
                    <a:lnTo>
                      <a:pt x="83528" y="252030"/>
                    </a:lnTo>
                    <a:lnTo>
                      <a:pt x="-276" y="33579"/>
                    </a:lnTo>
                    <a:close/>
                  </a:path>
                </a:pathLst>
              </a:custGeom>
              <a:solidFill>
                <a:srgbClr val="2F2E41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484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6237905" y="3157683"/>
                <a:ext cx="596322" cy="400574"/>
              </a:xfrm>
              <a:custGeom>
                <a:avLst/>
                <a:gdLst>
                  <a:gd name="connsiteX0" fmla="*/ 457687 w 596322"/>
                  <a:gd name="connsiteY0" fmla="*/ 5590 h 400574"/>
                  <a:gd name="connsiteX1" fmla="*/ 524898 w 596322"/>
                  <a:gd name="connsiteY1" fmla="*/ 989 h 400574"/>
                  <a:gd name="connsiteX2" fmla="*/ 574497 w 596322"/>
                  <a:gd name="connsiteY2" fmla="*/ 20436 h 400574"/>
                  <a:gd name="connsiteX3" fmla="*/ 596022 w 596322"/>
                  <a:gd name="connsiteY3" fmla="*/ 81075 h 400574"/>
                  <a:gd name="connsiteX4" fmla="*/ 554909 w 596322"/>
                  <a:gd name="connsiteY4" fmla="*/ 202065 h 400574"/>
                  <a:gd name="connsiteX5" fmla="*/ 531404 w 596322"/>
                  <a:gd name="connsiteY5" fmla="*/ 224728 h 400574"/>
                  <a:gd name="connsiteX6" fmla="*/ 500821 w 596322"/>
                  <a:gd name="connsiteY6" fmla="*/ 239488 h 400574"/>
                  <a:gd name="connsiteX7" fmla="*/ 263427 w 596322"/>
                  <a:gd name="connsiteY7" fmla="*/ 333268 h 400574"/>
                  <a:gd name="connsiteX8" fmla="*/ 73160 w 596322"/>
                  <a:gd name="connsiteY8" fmla="*/ 398944 h 400574"/>
                  <a:gd name="connsiteX9" fmla="*/ 53359 w 596322"/>
                  <a:gd name="connsiteY9" fmla="*/ 392027 h 400574"/>
                  <a:gd name="connsiteX10" fmla="*/ 53207 w 596322"/>
                  <a:gd name="connsiteY10" fmla="*/ 391699 h 400574"/>
                  <a:gd name="connsiteX11" fmla="*/ 1175 w 596322"/>
                  <a:gd name="connsiteY11" fmla="*/ 296376 h 400574"/>
                  <a:gd name="connsiteX12" fmla="*/ 2077 w 596322"/>
                  <a:gd name="connsiteY12" fmla="*/ 287337 h 400574"/>
                  <a:gd name="connsiteX13" fmla="*/ 4011 w 596322"/>
                  <a:gd name="connsiteY13" fmla="*/ 286249 h 400574"/>
                  <a:gd name="connsiteX14" fmla="*/ 171920 w 596322"/>
                  <a:gd name="connsiteY14" fmla="*/ 189624 h 400574"/>
                  <a:gd name="connsiteX15" fmla="*/ 206096 w 596322"/>
                  <a:gd name="connsiteY15" fmla="*/ 166039 h 400574"/>
                  <a:gd name="connsiteX16" fmla="*/ 223644 w 596322"/>
                  <a:gd name="connsiteY16" fmla="*/ 141575 h 400574"/>
                  <a:gd name="connsiteX17" fmla="*/ 231894 w 596322"/>
                  <a:gd name="connsiteY17" fmla="*/ 111731 h 400574"/>
                  <a:gd name="connsiteX18" fmla="*/ 258014 w 596322"/>
                  <a:gd name="connsiteY18" fmla="*/ 103967 h 400574"/>
                  <a:gd name="connsiteX19" fmla="*/ 286449 w 596322"/>
                  <a:gd name="connsiteY19" fmla="*/ 93200 h 400574"/>
                  <a:gd name="connsiteX20" fmla="*/ 393462 w 596322"/>
                  <a:gd name="connsiteY20" fmla="*/ 32214 h 400574"/>
                  <a:gd name="connsiteX21" fmla="*/ 457687 w 596322"/>
                  <a:gd name="connsiteY21" fmla="*/ 5590 h 400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596322" h="400574">
                    <a:moveTo>
                      <a:pt x="457687" y="5590"/>
                    </a:moveTo>
                    <a:cubicBezTo>
                      <a:pt x="479638" y="76"/>
                      <a:pt x="502397" y="-1483"/>
                      <a:pt x="524898" y="989"/>
                    </a:cubicBezTo>
                    <a:cubicBezTo>
                      <a:pt x="542866" y="2971"/>
                      <a:pt x="561376" y="7979"/>
                      <a:pt x="574497" y="20436"/>
                    </a:cubicBezTo>
                    <a:cubicBezTo>
                      <a:pt x="590463" y="35596"/>
                      <a:pt x="595594" y="59042"/>
                      <a:pt x="596022" y="81075"/>
                    </a:cubicBezTo>
                    <a:cubicBezTo>
                      <a:pt x="596724" y="124957"/>
                      <a:pt x="582191" y="167722"/>
                      <a:pt x="554909" y="202065"/>
                    </a:cubicBezTo>
                    <a:cubicBezTo>
                      <a:pt x="548247" y="210751"/>
                      <a:pt x="540324" y="218390"/>
                      <a:pt x="531404" y="224728"/>
                    </a:cubicBezTo>
                    <a:cubicBezTo>
                      <a:pt x="521781" y="230754"/>
                      <a:pt x="511523" y="235705"/>
                      <a:pt x="500821" y="239488"/>
                    </a:cubicBezTo>
                    <a:lnTo>
                      <a:pt x="263427" y="333268"/>
                    </a:lnTo>
                    <a:cubicBezTo>
                      <a:pt x="200975" y="357938"/>
                      <a:pt x="138300" y="382679"/>
                      <a:pt x="73160" y="398944"/>
                    </a:cubicBezTo>
                    <a:cubicBezTo>
                      <a:pt x="65784" y="402510"/>
                      <a:pt x="56921" y="399415"/>
                      <a:pt x="53359" y="392027"/>
                    </a:cubicBezTo>
                    <a:cubicBezTo>
                      <a:pt x="53305" y="391919"/>
                      <a:pt x="53255" y="391810"/>
                      <a:pt x="53207" y="391699"/>
                    </a:cubicBezTo>
                    <a:cubicBezTo>
                      <a:pt x="32405" y="361944"/>
                      <a:pt x="14959" y="329975"/>
                      <a:pt x="1175" y="296376"/>
                    </a:cubicBezTo>
                    <a:cubicBezTo>
                      <a:pt x="-1068" y="293630"/>
                      <a:pt x="-665" y="289583"/>
                      <a:pt x="2077" y="287337"/>
                    </a:cubicBezTo>
                    <a:cubicBezTo>
                      <a:pt x="2652" y="286866"/>
                      <a:pt x="3306" y="286497"/>
                      <a:pt x="4011" y="286249"/>
                    </a:cubicBezTo>
                    <a:lnTo>
                      <a:pt x="171920" y="189624"/>
                    </a:lnTo>
                    <a:cubicBezTo>
                      <a:pt x="183947" y="182701"/>
                      <a:pt x="196111" y="175682"/>
                      <a:pt x="206096" y="166039"/>
                    </a:cubicBezTo>
                    <a:cubicBezTo>
                      <a:pt x="213354" y="158994"/>
                      <a:pt x="219295" y="150709"/>
                      <a:pt x="223644" y="141575"/>
                    </a:cubicBezTo>
                    <a:cubicBezTo>
                      <a:pt x="227123" y="134292"/>
                      <a:pt x="227447" y="117111"/>
                      <a:pt x="231894" y="111731"/>
                    </a:cubicBezTo>
                    <a:cubicBezTo>
                      <a:pt x="236246" y="106462"/>
                      <a:pt x="251136" y="106039"/>
                      <a:pt x="258014" y="103967"/>
                    </a:cubicBezTo>
                    <a:cubicBezTo>
                      <a:pt x="267712" y="100992"/>
                      <a:pt x="277211" y="97397"/>
                      <a:pt x="286449" y="93200"/>
                    </a:cubicBezTo>
                    <a:cubicBezTo>
                      <a:pt x="324008" y="76373"/>
                      <a:pt x="357456" y="51921"/>
                      <a:pt x="393462" y="32214"/>
                    </a:cubicBezTo>
                    <a:cubicBezTo>
                      <a:pt x="413656" y="20652"/>
                      <a:pt x="435239" y="11705"/>
                      <a:pt x="457687" y="5590"/>
                    </a:cubicBezTo>
                    <a:close/>
                  </a:path>
                </a:pathLst>
              </a:custGeom>
              <a:solidFill>
                <a:srgbClr val="2F2E41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485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6331161" y="3217167"/>
                <a:ext cx="306344" cy="193816"/>
              </a:xfrm>
              <a:custGeom>
                <a:avLst/>
                <a:gdLst>
                  <a:gd name="connsiteX0" fmla="*/ 269239 w 306344"/>
                  <a:gd name="connsiteY0" fmla="*/ 18263 h 193816"/>
                  <a:gd name="connsiteX1" fmla="*/ 174447 w 306344"/>
                  <a:gd name="connsiteY1" fmla="*/ 82183 h 193816"/>
                  <a:gd name="connsiteX2" fmla="*/ -276 w 306344"/>
                  <a:gd name="connsiteY2" fmla="*/ 193542 h 193816"/>
                  <a:gd name="connsiteX3" fmla="*/ 220625 w 306344"/>
                  <a:gd name="connsiteY3" fmla="*/ 67112 h 193816"/>
                  <a:gd name="connsiteX4" fmla="*/ 287839 w 306344"/>
                  <a:gd name="connsiteY4" fmla="*/ 21852 h 193816"/>
                  <a:gd name="connsiteX5" fmla="*/ 300724 w 306344"/>
                  <a:gd name="connsiteY5" fmla="*/ 140 h 193816"/>
                  <a:gd name="connsiteX6" fmla="*/ 269239 w 306344"/>
                  <a:gd name="connsiteY6" fmla="*/ 18263 h 1938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6344" h="193816">
                    <a:moveTo>
                      <a:pt x="269239" y="18263"/>
                    </a:moveTo>
                    <a:cubicBezTo>
                      <a:pt x="240391" y="39966"/>
                      <a:pt x="203038" y="59911"/>
                      <a:pt x="174447" y="82183"/>
                    </a:cubicBezTo>
                    <a:cubicBezTo>
                      <a:pt x="164691" y="89784"/>
                      <a:pt x="2024" y="181378"/>
                      <a:pt x="-276" y="193542"/>
                    </a:cubicBezTo>
                    <a:cubicBezTo>
                      <a:pt x="26400" y="198044"/>
                      <a:pt x="196313" y="78992"/>
                      <a:pt x="220625" y="67112"/>
                    </a:cubicBezTo>
                    <a:cubicBezTo>
                      <a:pt x="244936" y="55234"/>
                      <a:pt x="266485" y="38480"/>
                      <a:pt x="287839" y="21852"/>
                    </a:cubicBezTo>
                    <a:cubicBezTo>
                      <a:pt x="293284" y="17614"/>
                      <a:pt x="316347" y="4875"/>
                      <a:pt x="300724" y="140"/>
                    </a:cubicBezTo>
                    <a:cubicBezTo>
                      <a:pt x="291924" y="-2526"/>
                      <a:pt x="275735" y="13927"/>
                      <a:pt x="269239" y="18263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486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7019912" y="2199331"/>
                <a:ext cx="198535" cy="198841"/>
              </a:xfrm>
              <a:custGeom>
                <a:avLst/>
                <a:gdLst>
                  <a:gd name="connsiteX0" fmla="*/ 198535 w 198535"/>
                  <a:gd name="connsiteY0" fmla="*/ 99421 h 198841"/>
                  <a:gd name="connsiteX1" fmla="*/ 99267 w 198535"/>
                  <a:gd name="connsiteY1" fmla="*/ 198841 h 198841"/>
                  <a:gd name="connsiteX2" fmla="*/ 0 w 198535"/>
                  <a:gd name="connsiteY2" fmla="*/ 99421 h 198841"/>
                  <a:gd name="connsiteX3" fmla="*/ 99267 w 198535"/>
                  <a:gd name="connsiteY3" fmla="*/ 0 h 198841"/>
                  <a:gd name="connsiteX4" fmla="*/ 198535 w 198535"/>
                  <a:gd name="connsiteY4" fmla="*/ 99421 h 198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8535" h="198841">
                    <a:moveTo>
                      <a:pt x="198535" y="99421"/>
                    </a:moveTo>
                    <a:cubicBezTo>
                      <a:pt x="198535" y="154329"/>
                      <a:pt x="154091" y="198841"/>
                      <a:pt x="99267" y="198841"/>
                    </a:cubicBezTo>
                    <a:cubicBezTo>
                      <a:pt x="44443" y="198841"/>
                      <a:pt x="0" y="154329"/>
                      <a:pt x="0" y="99421"/>
                    </a:cubicBezTo>
                    <a:cubicBezTo>
                      <a:pt x="0" y="44512"/>
                      <a:pt x="44443" y="0"/>
                      <a:pt x="99267" y="0"/>
                    </a:cubicBezTo>
                    <a:cubicBezTo>
                      <a:pt x="154091" y="0"/>
                      <a:pt x="198535" y="44512"/>
                      <a:pt x="198535" y="99421"/>
                    </a:cubicBezTo>
                    <a:close/>
                  </a:path>
                </a:pathLst>
              </a:custGeom>
              <a:solidFill>
                <a:srgbClr val="F1F1F1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487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6865824" y="2276495"/>
                <a:ext cx="139271" cy="139485"/>
              </a:xfrm>
              <a:custGeom>
                <a:avLst/>
                <a:gdLst>
                  <a:gd name="connsiteX0" fmla="*/ 139271 w 139271"/>
                  <a:gd name="connsiteY0" fmla="*/ 69743 h 139485"/>
                  <a:gd name="connsiteX1" fmla="*/ 69635 w 139271"/>
                  <a:gd name="connsiteY1" fmla="*/ 139486 h 139485"/>
                  <a:gd name="connsiteX2" fmla="*/ 0 w 139271"/>
                  <a:gd name="connsiteY2" fmla="*/ 69743 h 139485"/>
                  <a:gd name="connsiteX3" fmla="*/ 69635 w 139271"/>
                  <a:gd name="connsiteY3" fmla="*/ 0 h 139485"/>
                  <a:gd name="connsiteX4" fmla="*/ 139271 w 139271"/>
                  <a:gd name="connsiteY4" fmla="*/ 69743 h 1394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9271" h="139485">
                    <a:moveTo>
                      <a:pt x="139271" y="69743"/>
                    </a:moveTo>
                    <a:cubicBezTo>
                      <a:pt x="139271" y="108261"/>
                      <a:pt x="108094" y="139486"/>
                      <a:pt x="69635" y="139486"/>
                    </a:cubicBezTo>
                    <a:cubicBezTo>
                      <a:pt x="31177" y="139486"/>
                      <a:pt x="0" y="108261"/>
                      <a:pt x="0" y="69743"/>
                    </a:cubicBezTo>
                    <a:cubicBezTo>
                      <a:pt x="0" y="31225"/>
                      <a:pt x="31177" y="0"/>
                      <a:pt x="69635" y="0"/>
                    </a:cubicBezTo>
                    <a:cubicBezTo>
                      <a:pt x="108094" y="0"/>
                      <a:pt x="139271" y="31225"/>
                      <a:pt x="139271" y="69743"/>
                    </a:cubicBezTo>
                    <a:close/>
                  </a:path>
                </a:pathLst>
              </a:custGeom>
              <a:solidFill>
                <a:srgbClr val="F1F1F1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488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5604016" y="2258643"/>
                <a:ext cx="111669" cy="111842"/>
              </a:xfrm>
              <a:custGeom>
                <a:avLst/>
                <a:gdLst>
                  <a:gd name="connsiteX0" fmla="*/ 111670 w 111669"/>
                  <a:gd name="connsiteY0" fmla="*/ 55921 h 111842"/>
                  <a:gd name="connsiteX1" fmla="*/ 55835 w 111669"/>
                  <a:gd name="connsiteY1" fmla="*/ 111842 h 111842"/>
                  <a:gd name="connsiteX2" fmla="*/ 0 w 111669"/>
                  <a:gd name="connsiteY2" fmla="*/ 55921 h 111842"/>
                  <a:gd name="connsiteX3" fmla="*/ 55835 w 111669"/>
                  <a:gd name="connsiteY3" fmla="*/ 0 h 111842"/>
                  <a:gd name="connsiteX4" fmla="*/ 111670 w 111669"/>
                  <a:gd name="connsiteY4" fmla="*/ 55921 h 1118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1669" h="111842">
                    <a:moveTo>
                      <a:pt x="111670" y="55921"/>
                    </a:moveTo>
                    <a:cubicBezTo>
                      <a:pt x="111670" y="86806"/>
                      <a:pt x="86672" y="111842"/>
                      <a:pt x="55835" y="111842"/>
                    </a:cubicBezTo>
                    <a:cubicBezTo>
                      <a:pt x="24998" y="111842"/>
                      <a:pt x="0" y="86806"/>
                      <a:pt x="0" y="55921"/>
                    </a:cubicBezTo>
                    <a:cubicBezTo>
                      <a:pt x="0" y="25037"/>
                      <a:pt x="24998" y="0"/>
                      <a:pt x="55835" y="0"/>
                    </a:cubicBezTo>
                    <a:cubicBezTo>
                      <a:pt x="86672" y="0"/>
                      <a:pt x="111670" y="25037"/>
                      <a:pt x="111670" y="55921"/>
                    </a:cubicBezTo>
                    <a:close/>
                  </a:path>
                </a:pathLst>
              </a:custGeom>
              <a:solidFill>
                <a:srgbClr val="F1F1F1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489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5712610" y="2329632"/>
                <a:ext cx="78335" cy="78456"/>
              </a:xfrm>
              <a:custGeom>
                <a:avLst/>
                <a:gdLst>
                  <a:gd name="connsiteX0" fmla="*/ 78335 w 78335"/>
                  <a:gd name="connsiteY0" fmla="*/ 39228 h 78456"/>
                  <a:gd name="connsiteX1" fmla="*/ 39168 w 78335"/>
                  <a:gd name="connsiteY1" fmla="*/ 78456 h 78456"/>
                  <a:gd name="connsiteX2" fmla="*/ 0 w 78335"/>
                  <a:gd name="connsiteY2" fmla="*/ 39228 h 78456"/>
                  <a:gd name="connsiteX3" fmla="*/ 39168 w 78335"/>
                  <a:gd name="connsiteY3" fmla="*/ 0 h 78456"/>
                  <a:gd name="connsiteX4" fmla="*/ 78335 w 78335"/>
                  <a:gd name="connsiteY4" fmla="*/ 39228 h 78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8335" h="78456">
                    <a:moveTo>
                      <a:pt x="78335" y="39228"/>
                    </a:moveTo>
                    <a:cubicBezTo>
                      <a:pt x="78335" y="60893"/>
                      <a:pt x="60799" y="78456"/>
                      <a:pt x="39168" y="78456"/>
                    </a:cubicBezTo>
                    <a:cubicBezTo>
                      <a:pt x="17536" y="78456"/>
                      <a:pt x="0" y="60893"/>
                      <a:pt x="0" y="39228"/>
                    </a:cubicBezTo>
                    <a:cubicBezTo>
                      <a:pt x="0" y="17563"/>
                      <a:pt x="17536" y="0"/>
                      <a:pt x="39168" y="0"/>
                    </a:cubicBezTo>
                    <a:cubicBezTo>
                      <a:pt x="60799" y="0"/>
                      <a:pt x="78335" y="17563"/>
                      <a:pt x="78335" y="39228"/>
                    </a:cubicBezTo>
                    <a:close/>
                  </a:path>
                </a:pathLst>
              </a:custGeom>
              <a:solidFill>
                <a:srgbClr val="F1F1F1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490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6250749" y="1826378"/>
                <a:ext cx="85361" cy="85493"/>
              </a:xfrm>
              <a:custGeom>
                <a:avLst/>
                <a:gdLst>
                  <a:gd name="connsiteX0" fmla="*/ 85362 w 85361"/>
                  <a:gd name="connsiteY0" fmla="*/ 42747 h 85493"/>
                  <a:gd name="connsiteX1" fmla="*/ 42681 w 85361"/>
                  <a:gd name="connsiteY1" fmla="*/ 85494 h 85493"/>
                  <a:gd name="connsiteX2" fmla="*/ 0 w 85361"/>
                  <a:gd name="connsiteY2" fmla="*/ 42747 h 85493"/>
                  <a:gd name="connsiteX3" fmla="*/ 42681 w 85361"/>
                  <a:gd name="connsiteY3" fmla="*/ 0 h 85493"/>
                  <a:gd name="connsiteX4" fmla="*/ 85362 w 85361"/>
                  <a:gd name="connsiteY4" fmla="*/ 42747 h 85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361" h="85493">
                    <a:moveTo>
                      <a:pt x="85362" y="42747"/>
                    </a:moveTo>
                    <a:cubicBezTo>
                      <a:pt x="85362" y="66355"/>
                      <a:pt x="66253" y="85494"/>
                      <a:pt x="42681" y="85494"/>
                    </a:cubicBezTo>
                    <a:cubicBezTo>
                      <a:pt x="19109" y="85494"/>
                      <a:pt x="0" y="66355"/>
                      <a:pt x="0" y="42747"/>
                    </a:cubicBezTo>
                    <a:cubicBezTo>
                      <a:pt x="0" y="19138"/>
                      <a:pt x="19109" y="0"/>
                      <a:pt x="42681" y="0"/>
                    </a:cubicBezTo>
                    <a:cubicBezTo>
                      <a:pt x="66253" y="0"/>
                      <a:pt x="85362" y="19138"/>
                      <a:pt x="85362" y="42747"/>
                    </a:cubicBezTo>
                    <a:close/>
                  </a:path>
                </a:pathLst>
              </a:custGeom>
              <a:solidFill>
                <a:srgbClr val="F1F1F1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491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6039075" y="2740257"/>
                <a:ext cx="126253" cy="83582"/>
              </a:xfrm>
              <a:custGeom>
                <a:avLst/>
                <a:gdLst>
                  <a:gd name="connsiteX0" fmla="*/ -276 w 126253"/>
                  <a:gd name="connsiteY0" fmla="*/ 29344 h 83582"/>
                  <a:gd name="connsiteX1" fmla="*/ 3540 w 126253"/>
                  <a:gd name="connsiteY1" fmla="*/ -150 h 83582"/>
                  <a:gd name="connsiteX2" fmla="*/ 123619 w 126253"/>
                  <a:gd name="connsiteY2" fmla="*/ 45252 h 83582"/>
                  <a:gd name="connsiteX3" fmla="*/ 47376 w 126253"/>
                  <a:gd name="connsiteY3" fmla="*/ 83433 h 835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6253" h="83582">
                    <a:moveTo>
                      <a:pt x="-276" y="29344"/>
                    </a:moveTo>
                    <a:lnTo>
                      <a:pt x="3540" y="-150"/>
                    </a:lnTo>
                    <a:cubicBezTo>
                      <a:pt x="3540" y="-150"/>
                      <a:pt x="145856" y="10254"/>
                      <a:pt x="123619" y="45252"/>
                    </a:cubicBezTo>
                    <a:cubicBezTo>
                      <a:pt x="101381" y="80251"/>
                      <a:pt x="47376" y="83433"/>
                      <a:pt x="47376" y="83433"/>
                    </a:cubicBezTo>
                    <a:close/>
                  </a:path>
                </a:pathLst>
              </a:custGeom>
              <a:solidFill>
                <a:srgbClr val="2F2E41">
                  <a:alpha val="17000"/>
                </a:srgbClr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492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5989523" y="2641172"/>
                <a:ext cx="206437" cy="400209"/>
              </a:xfrm>
              <a:custGeom>
                <a:avLst/>
                <a:gdLst>
                  <a:gd name="connsiteX0" fmla="*/ 156703 w 206437"/>
                  <a:gd name="connsiteY0" fmla="*/ 185 h 400209"/>
                  <a:gd name="connsiteX1" fmla="*/ 197124 w 206437"/>
                  <a:gd name="connsiteY1" fmla="*/ 25044 h 400209"/>
                  <a:gd name="connsiteX2" fmla="*/ 197124 w 206437"/>
                  <a:gd name="connsiteY2" fmla="*/ 25044 h 400209"/>
                  <a:gd name="connsiteX3" fmla="*/ 180992 w 206437"/>
                  <a:gd name="connsiteY3" fmla="*/ 101993 h 400209"/>
                  <a:gd name="connsiteX4" fmla="*/ 179070 w 206437"/>
                  <a:gd name="connsiteY4" fmla="*/ 103195 h 400209"/>
                  <a:gd name="connsiteX5" fmla="*/ 171716 w 206437"/>
                  <a:gd name="connsiteY5" fmla="*/ 106816 h 400209"/>
                  <a:gd name="connsiteX6" fmla="*/ 84241 w 206437"/>
                  <a:gd name="connsiteY6" fmla="*/ 374802 h 400209"/>
                  <a:gd name="connsiteX7" fmla="*/ 24943 w 206437"/>
                  <a:gd name="connsiteY7" fmla="*/ 395665 h 400209"/>
                  <a:gd name="connsiteX8" fmla="*/ 4113 w 206437"/>
                  <a:gd name="connsiteY8" fmla="*/ 336276 h 400209"/>
                  <a:gd name="connsiteX9" fmla="*/ 4326 w 206437"/>
                  <a:gd name="connsiteY9" fmla="*/ 335836 h 400209"/>
                  <a:gd name="connsiteX10" fmla="*/ 97354 w 206437"/>
                  <a:gd name="connsiteY10" fmla="*/ 70828 h 400209"/>
                  <a:gd name="connsiteX11" fmla="*/ 135202 w 206437"/>
                  <a:gd name="connsiteY11" fmla="*/ 2040 h 400209"/>
                  <a:gd name="connsiteX12" fmla="*/ 156703 w 206437"/>
                  <a:gd name="connsiteY12" fmla="*/ 185 h 400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06437" h="400209">
                    <a:moveTo>
                      <a:pt x="156703" y="185"/>
                    </a:moveTo>
                    <a:cubicBezTo>
                      <a:pt x="173209" y="2005"/>
                      <a:pt x="188035" y="11124"/>
                      <a:pt x="197124" y="25044"/>
                    </a:cubicBezTo>
                    <a:lnTo>
                      <a:pt x="197124" y="25044"/>
                    </a:lnTo>
                    <a:cubicBezTo>
                      <a:pt x="213888" y="50755"/>
                      <a:pt x="206664" y="85206"/>
                      <a:pt x="180992" y="101993"/>
                    </a:cubicBezTo>
                    <a:cubicBezTo>
                      <a:pt x="180360" y="102406"/>
                      <a:pt x="179722" y="102807"/>
                      <a:pt x="179070" y="103195"/>
                    </a:cubicBezTo>
                    <a:cubicBezTo>
                      <a:pt x="176716" y="104589"/>
                      <a:pt x="174258" y="105801"/>
                      <a:pt x="171716" y="106816"/>
                    </a:cubicBezTo>
                    <a:lnTo>
                      <a:pt x="84241" y="374802"/>
                    </a:lnTo>
                    <a:cubicBezTo>
                      <a:pt x="73617" y="396963"/>
                      <a:pt x="47069" y="406304"/>
                      <a:pt x="24943" y="395665"/>
                    </a:cubicBezTo>
                    <a:cubicBezTo>
                      <a:pt x="2816" y="385025"/>
                      <a:pt x="-6510" y="358436"/>
                      <a:pt x="4113" y="336276"/>
                    </a:cubicBezTo>
                    <a:cubicBezTo>
                      <a:pt x="4183" y="336129"/>
                      <a:pt x="4252" y="335983"/>
                      <a:pt x="4326" y="335836"/>
                    </a:cubicBezTo>
                    <a:lnTo>
                      <a:pt x="97354" y="70828"/>
                    </a:lnTo>
                    <a:cubicBezTo>
                      <a:pt x="88840" y="41366"/>
                      <a:pt x="105782" y="10567"/>
                      <a:pt x="135202" y="2040"/>
                    </a:cubicBezTo>
                    <a:cubicBezTo>
                      <a:pt x="142178" y="17"/>
                      <a:pt x="149482" y="-613"/>
                      <a:pt x="156703" y="185"/>
                    </a:cubicBezTo>
                    <a:close/>
                  </a:path>
                </a:pathLst>
              </a:custGeom>
              <a:solidFill>
                <a:srgbClr val="FFB7B7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493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5972363" y="2742770"/>
                <a:ext cx="190606" cy="312055"/>
              </a:xfrm>
              <a:custGeom>
                <a:avLst/>
                <a:gdLst>
                  <a:gd name="connsiteX0" fmla="*/ 67742 w 190606"/>
                  <a:gd name="connsiteY0" fmla="*/ -150 h 312055"/>
                  <a:gd name="connsiteX1" fmla="*/ 190331 w 190606"/>
                  <a:gd name="connsiteY1" fmla="*/ 42739 h 312055"/>
                  <a:gd name="connsiteX2" fmla="*/ 120102 w 190606"/>
                  <a:gd name="connsiteY2" fmla="*/ 311906 h 312055"/>
                  <a:gd name="connsiteX3" fmla="*/ 60932 w 190606"/>
                  <a:gd name="connsiteY3" fmla="*/ 311906 h 312055"/>
                  <a:gd name="connsiteX4" fmla="*/ -276 w 190606"/>
                  <a:gd name="connsiteY4" fmla="*/ 300455 h 312055"/>
                  <a:gd name="connsiteX5" fmla="*/ 16863 w 190606"/>
                  <a:gd name="connsiteY5" fmla="*/ 189249 h 312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0606" h="312055">
                    <a:moveTo>
                      <a:pt x="67742" y="-150"/>
                    </a:moveTo>
                    <a:cubicBezTo>
                      <a:pt x="67742" y="-150"/>
                      <a:pt x="117866" y="85618"/>
                      <a:pt x="190331" y="42739"/>
                    </a:cubicBezTo>
                    <a:lnTo>
                      <a:pt x="120102" y="311906"/>
                    </a:lnTo>
                    <a:lnTo>
                      <a:pt x="60932" y="311906"/>
                    </a:lnTo>
                    <a:lnTo>
                      <a:pt x="-276" y="300455"/>
                    </a:lnTo>
                    <a:lnTo>
                      <a:pt x="16863" y="189249"/>
                    </a:lnTo>
                    <a:close/>
                  </a:path>
                </a:pathLst>
              </a:custGeom>
              <a:solidFill>
                <a:srgbClr val="E5E5E5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494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6356753" y="2701971"/>
                <a:ext cx="108866" cy="100956"/>
              </a:xfrm>
              <a:custGeom>
                <a:avLst/>
                <a:gdLst>
                  <a:gd name="connsiteX0" fmla="*/ 41245 w 108866"/>
                  <a:gd name="connsiteY0" fmla="*/ 99271 h 100956"/>
                  <a:gd name="connsiteX1" fmla="*/ -276 w 108866"/>
                  <a:gd name="connsiteY1" fmla="*/ 42176 h 100956"/>
                  <a:gd name="connsiteX2" fmla="*/ 97064 w 108866"/>
                  <a:gd name="connsiteY2" fmla="*/ 4613 h 100956"/>
                  <a:gd name="connsiteX3" fmla="*/ 41245 w 108866"/>
                  <a:gd name="connsiteY3" fmla="*/ 99271 h 100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8866" h="100956">
                    <a:moveTo>
                      <a:pt x="41245" y="99271"/>
                    </a:moveTo>
                    <a:lnTo>
                      <a:pt x="-276" y="42176"/>
                    </a:lnTo>
                    <a:cubicBezTo>
                      <a:pt x="-276" y="42176"/>
                      <a:pt x="19681" y="-17045"/>
                      <a:pt x="97064" y="4613"/>
                    </a:cubicBezTo>
                    <a:cubicBezTo>
                      <a:pt x="97064" y="4613"/>
                      <a:pt x="146304" y="115005"/>
                      <a:pt x="41245" y="99271"/>
                    </a:cubicBezTo>
                    <a:close/>
                  </a:path>
                </a:pathLst>
              </a:custGeom>
              <a:solidFill>
                <a:srgbClr val="E5E5E5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495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6356753" y="2701971"/>
                <a:ext cx="108866" cy="100956"/>
              </a:xfrm>
              <a:custGeom>
                <a:avLst/>
                <a:gdLst>
                  <a:gd name="connsiteX0" fmla="*/ 41245 w 108866"/>
                  <a:gd name="connsiteY0" fmla="*/ 99271 h 100956"/>
                  <a:gd name="connsiteX1" fmla="*/ -276 w 108866"/>
                  <a:gd name="connsiteY1" fmla="*/ 42176 h 100956"/>
                  <a:gd name="connsiteX2" fmla="*/ 97064 w 108866"/>
                  <a:gd name="connsiteY2" fmla="*/ 4613 h 100956"/>
                  <a:gd name="connsiteX3" fmla="*/ 41245 w 108866"/>
                  <a:gd name="connsiteY3" fmla="*/ 99271 h 100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8866" h="100956">
                    <a:moveTo>
                      <a:pt x="41245" y="99271"/>
                    </a:moveTo>
                    <a:lnTo>
                      <a:pt x="-276" y="42176"/>
                    </a:lnTo>
                    <a:cubicBezTo>
                      <a:pt x="-276" y="42176"/>
                      <a:pt x="19681" y="-17045"/>
                      <a:pt x="97064" y="4613"/>
                    </a:cubicBezTo>
                    <a:cubicBezTo>
                      <a:pt x="97064" y="4613"/>
                      <a:pt x="146304" y="115005"/>
                      <a:pt x="41245" y="99271"/>
                    </a:cubicBezTo>
                    <a:close/>
                  </a:path>
                </a:pathLst>
              </a:custGeom>
              <a:solidFill>
                <a:srgbClr val="2F2E41">
                  <a:alpha val="17000"/>
                </a:srgbClr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496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6330110" y="2596613"/>
                <a:ext cx="206441" cy="400226"/>
              </a:xfrm>
              <a:custGeom>
                <a:avLst/>
                <a:gdLst>
                  <a:gd name="connsiteX0" fmla="*/ 78883 w 206441"/>
                  <a:gd name="connsiteY0" fmla="*/ 5151 h 400226"/>
                  <a:gd name="connsiteX1" fmla="*/ 108535 w 206441"/>
                  <a:gd name="connsiteY1" fmla="*/ 70843 h 400226"/>
                  <a:gd name="connsiteX2" fmla="*/ 201564 w 206441"/>
                  <a:gd name="connsiteY2" fmla="*/ 335851 h 400226"/>
                  <a:gd name="connsiteX3" fmla="*/ 181388 w 206441"/>
                  <a:gd name="connsiteY3" fmla="*/ 395466 h 400226"/>
                  <a:gd name="connsiteX4" fmla="*/ 121865 w 206441"/>
                  <a:gd name="connsiteY4" fmla="*/ 375259 h 400226"/>
                  <a:gd name="connsiteX5" fmla="*/ 121652 w 206441"/>
                  <a:gd name="connsiteY5" fmla="*/ 374817 h 400226"/>
                  <a:gd name="connsiteX6" fmla="*/ 34173 w 206441"/>
                  <a:gd name="connsiteY6" fmla="*/ 106831 h 400226"/>
                  <a:gd name="connsiteX7" fmla="*/ 26819 w 206441"/>
                  <a:gd name="connsiteY7" fmla="*/ 103210 h 400226"/>
                  <a:gd name="connsiteX8" fmla="*/ 7564 w 206441"/>
                  <a:gd name="connsiteY8" fmla="*/ 26983 h 400226"/>
                  <a:gd name="connsiteX9" fmla="*/ 8765 w 206441"/>
                  <a:gd name="connsiteY9" fmla="*/ 25058 h 400226"/>
                  <a:gd name="connsiteX10" fmla="*/ 8765 w 206441"/>
                  <a:gd name="connsiteY10" fmla="*/ 25058 h 400226"/>
                  <a:gd name="connsiteX11" fmla="*/ 49189 w 206441"/>
                  <a:gd name="connsiteY11" fmla="*/ 200 h 400226"/>
                  <a:gd name="connsiteX12" fmla="*/ 78883 w 206441"/>
                  <a:gd name="connsiteY12" fmla="*/ 5151 h 4002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06441" h="400226">
                    <a:moveTo>
                      <a:pt x="78883" y="5151"/>
                    </a:moveTo>
                    <a:cubicBezTo>
                      <a:pt x="103639" y="16678"/>
                      <a:pt x="116251" y="44613"/>
                      <a:pt x="108535" y="70843"/>
                    </a:cubicBezTo>
                    <a:lnTo>
                      <a:pt x="201564" y="335851"/>
                    </a:lnTo>
                    <a:cubicBezTo>
                      <a:pt x="212431" y="357894"/>
                      <a:pt x="203396" y="384585"/>
                      <a:pt x="181388" y="395466"/>
                    </a:cubicBezTo>
                    <a:cubicBezTo>
                      <a:pt x="159382" y="406351"/>
                      <a:pt x="132732" y="397302"/>
                      <a:pt x="121865" y="375259"/>
                    </a:cubicBezTo>
                    <a:cubicBezTo>
                      <a:pt x="121795" y="375113"/>
                      <a:pt x="121722" y="374967"/>
                      <a:pt x="121652" y="374817"/>
                    </a:cubicBezTo>
                    <a:lnTo>
                      <a:pt x="34173" y="106831"/>
                    </a:lnTo>
                    <a:cubicBezTo>
                      <a:pt x="31635" y="105816"/>
                      <a:pt x="29172" y="104604"/>
                      <a:pt x="26819" y="103210"/>
                    </a:cubicBezTo>
                    <a:cubicBezTo>
                      <a:pt x="483" y="87486"/>
                      <a:pt x="-8135" y="53360"/>
                      <a:pt x="7564" y="26983"/>
                    </a:cubicBezTo>
                    <a:cubicBezTo>
                      <a:pt x="7952" y="26334"/>
                      <a:pt x="8352" y="25692"/>
                      <a:pt x="8765" y="25058"/>
                    </a:cubicBezTo>
                    <a:lnTo>
                      <a:pt x="8765" y="25058"/>
                    </a:lnTo>
                    <a:cubicBezTo>
                      <a:pt x="17854" y="11139"/>
                      <a:pt x="32683" y="2020"/>
                      <a:pt x="49189" y="200"/>
                    </a:cubicBezTo>
                    <a:cubicBezTo>
                      <a:pt x="59355" y="-955"/>
                      <a:pt x="69638" y="760"/>
                      <a:pt x="78883" y="5151"/>
                    </a:cubicBezTo>
                    <a:close/>
                  </a:path>
                </a:pathLst>
              </a:custGeom>
              <a:solidFill>
                <a:srgbClr val="FFB7B7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497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6356753" y="2706735"/>
                <a:ext cx="193875" cy="305538"/>
              </a:xfrm>
              <a:custGeom>
                <a:avLst/>
                <a:gdLst>
                  <a:gd name="connsiteX0" fmla="*/ -276 w 193875"/>
                  <a:gd name="connsiteY0" fmla="*/ 37413 h 305538"/>
                  <a:gd name="connsiteX1" fmla="*/ 97064 w 193875"/>
                  <a:gd name="connsiteY1" fmla="*/ -150 h 305538"/>
                  <a:gd name="connsiteX2" fmla="*/ 193600 w 193875"/>
                  <a:gd name="connsiteY2" fmla="*/ 254428 h 305538"/>
                  <a:gd name="connsiteX3" fmla="*/ 164917 w 193875"/>
                  <a:gd name="connsiteY3" fmla="*/ 304674 h 305538"/>
                  <a:gd name="connsiteX4" fmla="*/ 160768 w 193875"/>
                  <a:gd name="connsiteY4" fmla="*/ 305020 h 305538"/>
                  <a:gd name="connsiteX5" fmla="*/ 69963 w 193875"/>
                  <a:gd name="connsiteY5" fmla="*/ 266567 h 305538"/>
                  <a:gd name="connsiteX6" fmla="*/ 69963 w 193875"/>
                  <a:gd name="connsiteY6" fmla="*/ 266567 h 305538"/>
                  <a:gd name="connsiteX7" fmla="*/ 25933 w 193875"/>
                  <a:gd name="connsiteY7" fmla="*/ 172787 h 305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3875" h="305538">
                    <a:moveTo>
                      <a:pt x="-276" y="37413"/>
                    </a:moveTo>
                    <a:cubicBezTo>
                      <a:pt x="-276" y="37413"/>
                      <a:pt x="68232" y="79048"/>
                      <a:pt x="97064" y="-150"/>
                    </a:cubicBezTo>
                    <a:lnTo>
                      <a:pt x="193600" y="254428"/>
                    </a:lnTo>
                    <a:lnTo>
                      <a:pt x="164917" y="304674"/>
                    </a:lnTo>
                    <a:lnTo>
                      <a:pt x="160768" y="305020"/>
                    </a:lnTo>
                    <a:cubicBezTo>
                      <a:pt x="126030" y="307922"/>
                      <a:pt x="92086" y="293547"/>
                      <a:pt x="69963" y="266567"/>
                    </a:cubicBezTo>
                    <a:lnTo>
                      <a:pt x="69963" y="266567"/>
                    </a:lnTo>
                    <a:cubicBezTo>
                      <a:pt x="47735" y="239456"/>
                      <a:pt x="32601" y="207225"/>
                      <a:pt x="25933" y="172787"/>
                    </a:cubicBezTo>
                    <a:close/>
                  </a:path>
                </a:pathLst>
              </a:custGeom>
              <a:solidFill>
                <a:srgbClr val="E5E5E5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67692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0764E"/>
            </a:gs>
            <a:gs pos="99000">
              <a:srgbClr val="F39469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" name="任意形状 454">
            <a:extLst>
              <a:ext uri="{FF2B5EF4-FFF2-40B4-BE49-F238E27FC236}">
                <a16:creationId xmlns:a16="http://schemas.microsoft.com/office/drawing/2014/main" id="{3BDD3B10-9BCF-2844-A0DC-46EE2E36E2E9}"/>
              </a:ext>
            </a:extLst>
          </p:cNvPr>
          <p:cNvSpPr/>
          <p:nvPr/>
        </p:nvSpPr>
        <p:spPr>
          <a:xfrm>
            <a:off x="1" y="0"/>
            <a:ext cx="1881395" cy="1822240"/>
          </a:xfrm>
          <a:custGeom>
            <a:avLst/>
            <a:gdLst>
              <a:gd name="connsiteX0" fmla="*/ 0 w 1881395"/>
              <a:gd name="connsiteY0" fmla="*/ 0 h 1822240"/>
              <a:gd name="connsiteX1" fmla="*/ 1716952 w 1881395"/>
              <a:gd name="connsiteY1" fmla="*/ 0 h 1822240"/>
              <a:gd name="connsiteX2" fmla="*/ 1785456 w 1881395"/>
              <a:gd name="connsiteY2" fmla="*/ 126210 h 1822240"/>
              <a:gd name="connsiteX3" fmla="*/ 1881395 w 1881395"/>
              <a:gd name="connsiteY3" fmla="*/ 601411 h 1822240"/>
              <a:gd name="connsiteX4" fmla="*/ 660566 w 1881395"/>
              <a:gd name="connsiteY4" fmla="*/ 1822240 h 1822240"/>
              <a:gd name="connsiteX5" fmla="*/ 78647 w 1881395"/>
              <a:gd name="connsiteY5" fmla="*/ 1674893 h 1822240"/>
              <a:gd name="connsiteX6" fmla="*/ 0 w 1881395"/>
              <a:gd name="connsiteY6" fmla="*/ 1627114 h 1822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81395" h="1822240">
                <a:moveTo>
                  <a:pt x="0" y="0"/>
                </a:moveTo>
                <a:lnTo>
                  <a:pt x="1716952" y="0"/>
                </a:lnTo>
                <a:lnTo>
                  <a:pt x="1785456" y="126210"/>
                </a:lnTo>
                <a:cubicBezTo>
                  <a:pt x="1847234" y="272267"/>
                  <a:pt x="1881395" y="432850"/>
                  <a:pt x="1881395" y="601411"/>
                </a:cubicBezTo>
                <a:cubicBezTo>
                  <a:pt x="1881395" y="1275656"/>
                  <a:pt x="1334811" y="1822240"/>
                  <a:pt x="660566" y="1822240"/>
                </a:cubicBezTo>
                <a:cubicBezTo>
                  <a:pt x="449865" y="1822240"/>
                  <a:pt x="251630" y="1768863"/>
                  <a:pt x="78647" y="1674893"/>
                </a:cubicBezTo>
                <a:lnTo>
                  <a:pt x="0" y="1627114"/>
                </a:lnTo>
                <a:close/>
              </a:path>
            </a:pathLst>
          </a:custGeom>
          <a:solidFill>
            <a:srgbClr val="F2895E">
              <a:alpha val="6131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456" name="任意形状 455">
            <a:extLst>
              <a:ext uri="{FF2B5EF4-FFF2-40B4-BE49-F238E27FC236}">
                <a16:creationId xmlns:a16="http://schemas.microsoft.com/office/drawing/2014/main" id="{26A172A4-A6AC-AA42-BB75-47E3EE9791A5}"/>
              </a:ext>
            </a:extLst>
          </p:cNvPr>
          <p:cNvSpPr/>
          <p:nvPr/>
        </p:nvSpPr>
        <p:spPr>
          <a:xfrm>
            <a:off x="0" y="5500124"/>
            <a:ext cx="1361051" cy="1357876"/>
          </a:xfrm>
          <a:custGeom>
            <a:avLst/>
            <a:gdLst>
              <a:gd name="connsiteX0" fmla="*/ 300038 w 1361051"/>
              <a:gd name="connsiteY0" fmla="*/ 0 h 1357876"/>
              <a:gd name="connsiteX1" fmla="*/ 1361051 w 1361051"/>
              <a:gd name="connsiteY1" fmla="*/ 1061014 h 1357876"/>
              <a:gd name="connsiteX2" fmla="*/ 1339495 w 1361051"/>
              <a:gd name="connsiteY2" fmla="*/ 1274845 h 1357876"/>
              <a:gd name="connsiteX3" fmla="*/ 1313721 w 1361051"/>
              <a:gd name="connsiteY3" fmla="*/ 1357876 h 1357876"/>
              <a:gd name="connsiteX4" fmla="*/ 1050117 w 1361051"/>
              <a:gd name="connsiteY4" fmla="*/ 1357876 h 1357876"/>
              <a:gd name="connsiteX5" fmla="*/ 1091714 w 1361051"/>
              <a:gd name="connsiteY5" fmla="*/ 1223872 h 1357876"/>
              <a:gd name="connsiteX6" fmla="*/ 1108132 w 1361051"/>
              <a:gd name="connsiteY6" fmla="*/ 1061013 h 1357876"/>
              <a:gd name="connsiteX7" fmla="*/ 300037 w 1361051"/>
              <a:gd name="connsiteY7" fmla="*/ 252919 h 1357876"/>
              <a:gd name="connsiteX8" fmla="*/ 59735 w 1361051"/>
              <a:gd name="connsiteY8" fmla="*/ 289249 h 1357876"/>
              <a:gd name="connsiteX9" fmla="*/ 0 w 1361051"/>
              <a:gd name="connsiteY9" fmla="*/ 311112 h 1357876"/>
              <a:gd name="connsiteX10" fmla="*/ 0 w 1361051"/>
              <a:gd name="connsiteY10" fmla="*/ 43722 h 1357876"/>
              <a:gd name="connsiteX11" fmla="*/ 86206 w 1361051"/>
              <a:gd name="connsiteY11" fmla="*/ 21556 h 1357876"/>
              <a:gd name="connsiteX12" fmla="*/ 300038 w 1361051"/>
              <a:gd name="connsiteY12" fmla="*/ 0 h 1357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61051" h="1357876">
                <a:moveTo>
                  <a:pt x="300038" y="0"/>
                </a:moveTo>
                <a:cubicBezTo>
                  <a:pt x="886019" y="0"/>
                  <a:pt x="1361051" y="475032"/>
                  <a:pt x="1361051" y="1061014"/>
                </a:cubicBezTo>
                <a:cubicBezTo>
                  <a:pt x="1361051" y="1134261"/>
                  <a:pt x="1353629" y="1205775"/>
                  <a:pt x="1339495" y="1274845"/>
                </a:cubicBezTo>
                <a:lnTo>
                  <a:pt x="1313721" y="1357876"/>
                </a:lnTo>
                <a:lnTo>
                  <a:pt x="1050117" y="1357876"/>
                </a:lnTo>
                <a:lnTo>
                  <a:pt x="1091714" y="1223872"/>
                </a:lnTo>
                <a:cubicBezTo>
                  <a:pt x="1102479" y="1171267"/>
                  <a:pt x="1108132" y="1116800"/>
                  <a:pt x="1108132" y="1061013"/>
                </a:cubicBezTo>
                <a:cubicBezTo>
                  <a:pt x="1108132" y="614715"/>
                  <a:pt x="746336" y="252919"/>
                  <a:pt x="300037" y="252919"/>
                </a:cubicBezTo>
                <a:cubicBezTo>
                  <a:pt x="216356" y="252919"/>
                  <a:pt x="135646" y="265638"/>
                  <a:pt x="59735" y="289249"/>
                </a:cubicBezTo>
                <a:lnTo>
                  <a:pt x="0" y="311112"/>
                </a:lnTo>
                <a:lnTo>
                  <a:pt x="0" y="43722"/>
                </a:lnTo>
                <a:lnTo>
                  <a:pt x="86206" y="21556"/>
                </a:lnTo>
                <a:cubicBezTo>
                  <a:pt x="155276" y="7423"/>
                  <a:pt x="226790" y="0"/>
                  <a:pt x="300038" y="0"/>
                </a:cubicBezTo>
                <a:close/>
              </a:path>
            </a:pathLst>
          </a:custGeom>
          <a:solidFill>
            <a:srgbClr val="F289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10" name="圆角矩形 9">
            <a:extLst>
              <a:ext uri="{FF2B5EF4-FFF2-40B4-BE49-F238E27FC236}">
                <a16:creationId xmlns:a16="http://schemas.microsoft.com/office/drawing/2014/main" id="{C71197E9-F5DD-B446-BF0B-6A2CAB93B176}"/>
              </a:ext>
            </a:extLst>
          </p:cNvPr>
          <p:cNvSpPr/>
          <p:nvPr/>
        </p:nvSpPr>
        <p:spPr>
          <a:xfrm>
            <a:off x="529389" y="296863"/>
            <a:ext cx="11141243" cy="6264275"/>
          </a:xfrm>
          <a:prstGeom prst="roundRect">
            <a:avLst>
              <a:gd name="adj" fmla="val 366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14" name="任意形状 13">
            <a:extLst>
              <a:ext uri="{FF2B5EF4-FFF2-40B4-BE49-F238E27FC236}">
                <a16:creationId xmlns:a16="http://schemas.microsoft.com/office/drawing/2014/main" id="{238987CC-80CA-4F4D-8F50-16E4C69FBA32}"/>
              </a:ext>
            </a:extLst>
          </p:cNvPr>
          <p:cNvSpPr/>
          <p:nvPr/>
        </p:nvSpPr>
        <p:spPr>
          <a:xfrm>
            <a:off x="521368" y="5525670"/>
            <a:ext cx="831662" cy="1035467"/>
          </a:xfrm>
          <a:custGeom>
            <a:avLst/>
            <a:gdLst>
              <a:gd name="connsiteX0" fmla="*/ 0 w 831662"/>
              <a:gd name="connsiteY0" fmla="*/ 0 h 1035467"/>
              <a:gd name="connsiteX1" fmla="*/ 86162 w 831662"/>
              <a:gd name="connsiteY1" fmla="*/ 22154 h 1035467"/>
              <a:gd name="connsiteX2" fmla="*/ 831662 w 831662"/>
              <a:gd name="connsiteY2" fmla="*/ 1035467 h 1035467"/>
              <a:gd name="connsiteX3" fmla="*/ 831662 w 831662"/>
              <a:gd name="connsiteY3" fmla="*/ 1035467 h 1035467"/>
              <a:gd name="connsiteX4" fmla="*/ 578743 w 831662"/>
              <a:gd name="connsiteY4" fmla="*/ 1035467 h 1035467"/>
              <a:gd name="connsiteX5" fmla="*/ 578743 w 831662"/>
              <a:gd name="connsiteY5" fmla="*/ 1035466 h 1035467"/>
              <a:gd name="connsiteX6" fmla="*/ 10951 w 831662"/>
              <a:gd name="connsiteY6" fmla="*/ 263702 h 1035467"/>
              <a:gd name="connsiteX7" fmla="*/ 0 w 831662"/>
              <a:gd name="connsiteY7" fmla="*/ 260886 h 1035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1662" h="1035467">
                <a:moveTo>
                  <a:pt x="0" y="0"/>
                </a:moveTo>
                <a:lnTo>
                  <a:pt x="86162" y="22154"/>
                </a:lnTo>
                <a:cubicBezTo>
                  <a:pt x="518067" y="156491"/>
                  <a:pt x="831662" y="559357"/>
                  <a:pt x="831662" y="1035467"/>
                </a:cubicBezTo>
                <a:lnTo>
                  <a:pt x="831662" y="1035467"/>
                </a:lnTo>
                <a:lnTo>
                  <a:pt x="578743" y="1035467"/>
                </a:lnTo>
                <a:lnTo>
                  <a:pt x="578743" y="1035466"/>
                </a:lnTo>
                <a:cubicBezTo>
                  <a:pt x="578743" y="672849"/>
                  <a:pt x="339901" y="366016"/>
                  <a:pt x="10951" y="263702"/>
                </a:cubicBezTo>
                <a:lnTo>
                  <a:pt x="0" y="260886"/>
                </a:lnTo>
                <a:close/>
              </a:path>
            </a:pathLst>
          </a:custGeom>
          <a:solidFill>
            <a:srgbClr val="F2895E">
              <a:alpha val="2376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A2919E6A-BD06-614E-A1EB-C13C4ADB08E6}"/>
              </a:ext>
            </a:extLst>
          </p:cNvPr>
          <p:cNvSpPr/>
          <p:nvPr/>
        </p:nvSpPr>
        <p:spPr>
          <a:xfrm>
            <a:off x="11226125" y="5934034"/>
            <a:ext cx="923966" cy="923966"/>
          </a:xfrm>
          <a:prstGeom prst="ellipse">
            <a:avLst/>
          </a:prstGeom>
          <a:solidFill>
            <a:srgbClr val="E973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F3E255F0-9273-CA45-9AA8-FB249C4AF5D2}"/>
              </a:ext>
            </a:extLst>
          </p:cNvPr>
          <p:cNvSpPr/>
          <p:nvPr/>
        </p:nvSpPr>
        <p:spPr>
          <a:xfrm>
            <a:off x="116387" y="57232"/>
            <a:ext cx="1088358" cy="1088358"/>
          </a:xfrm>
          <a:prstGeom prst="ellipse">
            <a:avLst/>
          </a:prstGeom>
          <a:solidFill>
            <a:srgbClr val="F2895E">
              <a:alpha val="6131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454" name="任意形状 453">
            <a:extLst>
              <a:ext uri="{FF2B5EF4-FFF2-40B4-BE49-F238E27FC236}">
                <a16:creationId xmlns:a16="http://schemas.microsoft.com/office/drawing/2014/main" id="{DC3730B6-E1A9-154F-9DDD-E18CAAC395A3}"/>
              </a:ext>
            </a:extLst>
          </p:cNvPr>
          <p:cNvSpPr/>
          <p:nvPr/>
        </p:nvSpPr>
        <p:spPr>
          <a:xfrm>
            <a:off x="10913047" y="291769"/>
            <a:ext cx="757585" cy="794973"/>
          </a:xfrm>
          <a:custGeom>
            <a:avLst/>
            <a:gdLst>
              <a:gd name="connsiteX0" fmla="*/ 2933 w 757585"/>
              <a:gd name="connsiteY0" fmla="*/ 0 h 794973"/>
              <a:gd name="connsiteX1" fmla="*/ 528125 w 757585"/>
              <a:gd name="connsiteY1" fmla="*/ 0 h 794973"/>
              <a:gd name="connsiteX2" fmla="*/ 757585 w 757585"/>
              <a:gd name="connsiteY2" fmla="*/ 229460 h 794973"/>
              <a:gd name="connsiteX3" fmla="*/ 757585 w 757585"/>
              <a:gd name="connsiteY3" fmla="*/ 794973 h 794973"/>
              <a:gd name="connsiteX4" fmla="*/ 687972 w 757585"/>
              <a:gd name="connsiteY4" fmla="*/ 791458 h 794973"/>
              <a:gd name="connsiteX5" fmla="*/ 0 w 757585"/>
              <a:gd name="connsiteY5" fmla="*/ 29090 h 794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7585" h="794973">
                <a:moveTo>
                  <a:pt x="2933" y="0"/>
                </a:moveTo>
                <a:lnTo>
                  <a:pt x="528125" y="0"/>
                </a:lnTo>
                <a:cubicBezTo>
                  <a:pt x="654852" y="0"/>
                  <a:pt x="757585" y="102733"/>
                  <a:pt x="757585" y="229460"/>
                </a:cubicBezTo>
                <a:lnTo>
                  <a:pt x="757585" y="794973"/>
                </a:lnTo>
                <a:lnTo>
                  <a:pt x="687972" y="791458"/>
                </a:lnTo>
                <a:cubicBezTo>
                  <a:pt x="301548" y="752214"/>
                  <a:pt x="0" y="425867"/>
                  <a:pt x="0" y="29090"/>
                </a:cubicBezTo>
                <a:close/>
              </a:path>
            </a:pathLst>
          </a:custGeom>
          <a:solidFill>
            <a:srgbClr val="E973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3F97A2D3-3069-D040-9F52-7B8B02C22DB7}"/>
              </a:ext>
            </a:extLst>
          </p:cNvPr>
          <p:cNvSpPr txBox="1"/>
          <p:nvPr/>
        </p:nvSpPr>
        <p:spPr>
          <a:xfrm>
            <a:off x="5264502" y="622370"/>
            <a:ext cx="16629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pc="100" dirty="0">
                <a:solidFill>
                  <a:srgbClr val="413C41"/>
                </a:solidFill>
                <a:latin typeface="Source Han Serif CN SemiBold" panose="02020400000000000000" pitchFamily="18" charset="-128"/>
                <a:ea typeface="Source Han Serif CN SemiBold" panose="02020400000000000000" pitchFamily="18" charset="-128"/>
              </a:rPr>
              <a:t>教学</a:t>
            </a:r>
            <a:r>
              <a:rPr lang="zh-CN" altLang="en-US" sz="2800" b="1" spc="100" dirty="0">
                <a:solidFill>
                  <a:srgbClr val="E9734C"/>
                </a:solidFill>
                <a:latin typeface="Source Han Serif CN SemiBold" panose="02020400000000000000" pitchFamily="18" charset="-128"/>
                <a:ea typeface="Source Han Serif CN SemiBold" panose="02020400000000000000" pitchFamily="18" charset="-128"/>
              </a:rPr>
              <a:t>设计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A05A526E-E42C-F846-BEFE-2A549C355EA0}"/>
              </a:ext>
            </a:extLst>
          </p:cNvPr>
          <p:cNvSpPr txBox="1"/>
          <p:nvPr/>
        </p:nvSpPr>
        <p:spPr>
          <a:xfrm>
            <a:off x="4648270" y="1132800"/>
            <a:ext cx="28954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spc="100" dirty="0">
                <a:solidFill>
                  <a:srgbClr val="413C41">
                    <a:alpha val="85000"/>
                  </a:srgbClr>
                </a:solidFill>
                <a:latin typeface="Source Han Serif CN Light" panose="02020400000000000000" pitchFamily="18" charset="-128"/>
                <a:ea typeface="Source Han Serif CN Light" panose="02020400000000000000" pitchFamily="18" charset="-128"/>
              </a:rPr>
              <a:t>INSTRUCTIONAL DESIGN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3993C82C-B493-4A4A-B577-39749DD49577}"/>
              </a:ext>
            </a:extLst>
          </p:cNvPr>
          <p:cNvGrpSpPr/>
          <p:nvPr/>
        </p:nvGrpSpPr>
        <p:grpSpPr>
          <a:xfrm>
            <a:off x="1191311" y="1699736"/>
            <a:ext cx="3131684" cy="4006994"/>
            <a:chOff x="1191311" y="1699736"/>
            <a:chExt cx="3131684" cy="4006994"/>
          </a:xfrm>
        </p:grpSpPr>
        <p:sp>
          <p:nvSpPr>
            <p:cNvPr id="228" name="矩形 227">
              <a:extLst>
                <a:ext uri="{FF2B5EF4-FFF2-40B4-BE49-F238E27FC236}">
                  <a16:creationId xmlns:a16="http://schemas.microsoft.com/office/drawing/2014/main" id="{4B99F324-236E-B24F-9449-683CF60D798E}"/>
                </a:ext>
              </a:extLst>
            </p:cNvPr>
            <p:cNvSpPr/>
            <p:nvPr/>
          </p:nvSpPr>
          <p:spPr>
            <a:xfrm>
              <a:off x="1191311" y="4801354"/>
              <a:ext cx="3131684" cy="9053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spc="100" dirty="0">
                  <a:solidFill>
                    <a:srgbClr val="2D3236">
                      <a:alpha val="75000"/>
                    </a:srgbClr>
                  </a:solidFill>
                  <a:latin typeface="Source Han Serif CN Light" panose="02020400000000000000" pitchFamily="18" charset="-128"/>
                  <a:ea typeface="Source Han Serif CN Light" panose="02020400000000000000" pitchFamily="18" charset="-128"/>
                </a:rPr>
                <a:t>把教学原理转化为教学材料和教学活动的计划，教学设计要遵循教学过程的基本规律</a:t>
              </a:r>
              <a:endParaRPr lang="en-US" altLang="zh-CN" sz="1400" spc="100" dirty="0">
                <a:solidFill>
                  <a:srgbClr val="2D3236">
                    <a:alpha val="75000"/>
                  </a:srgbClr>
                </a:solidFill>
                <a:latin typeface="Source Han Serif CN Light" panose="02020400000000000000" pitchFamily="18" charset="-128"/>
                <a:ea typeface="Source Han Serif CN Light" panose="02020400000000000000" pitchFamily="18" charset="-128"/>
              </a:endParaRPr>
            </a:p>
          </p:txBody>
        </p:sp>
        <p:sp>
          <p:nvSpPr>
            <p:cNvPr id="229" name="文本框 228">
              <a:extLst>
                <a:ext uri="{FF2B5EF4-FFF2-40B4-BE49-F238E27FC236}">
                  <a16:creationId xmlns:a16="http://schemas.microsoft.com/office/drawing/2014/main" id="{03ABCD9D-09A1-7443-871B-B1A37EE54D71}"/>
                </a:ext>
              </a:extLst>
            </p:cNvPr>
            <p:cNvSpPr txBox="1"/>
            <p:nvPr/>
          </p:nvSpPr>
          <p:spPr>
            <a:xfrm>
              <a:off x="2098292" y="4056735"/>
              <a:ext cx="13177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spc="100" dirty="0">
                  <a:solidFill>
                    <a:srgbClr val="2D3236"/>
                  </a:solidFill>
                  <a:latin typeface="Source Han Serif CN SemiBold" panose="02020400000000000000" pitchFamily="18" charset="-128"/>
                  <a:ea typeface="Source Han Serif CN SemiBold" panose="02020400000000000000" pitchFamily="18" charset="-128"/>
                </a:rPr>
                <a:t>教学</a:t>
              </a:r>
              <a:r>
                <a:rPr lang="zh-CN" altLang="en-US" b="1" spc="100" dirty="0">
                  <a:solidFill>
                    <a:srgbClr val="E9734C"/>
                  </a:solidFill>
                  <a:latin typeface="Source Han Serif CN SemiBold" panose="02020400000000000000" pitchFamily="18" charset="-128"/>
                  <a:ea typeface="Source Han Serif CN SemiBold" panose="02020400000000000000" pitchFamily="18" charset="-128"/>
                </a:rPr>
                <a:t>设计</a:t>
              </a:r>
            </a:p>
          </p:txBody>
        </p:sp>
        <p:sp>
          <p:nvSpPr>
            <p:cNvPr id="230" name="矩形 229">
              <a:extLst>
                <a:ext uri="{FF2B5EF4-FFF2-40B4-BE49-F238E27FC236}">
                  <a16:creationId xmlns:a16="http://schemas.microsoft.com/office/drawing/2014/main" id="{15369964-7F06-B440-915D-7C36F1E50BA8}"/>
                </a:ext>
              </a:extLst>
            </p:cNvPr>
            <p:cNvSpPr/>
            <p:nvPr/>
          </p:nvSpPr>
          <p:spPr>
            <a:xfrm>
              <a:off x="1378068" y="4417190"/>
              <a:ext cx="275817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400" spc="100" dirty="0">
                  <a:solidFill>
                    <a:srgbClr val="2D3236">
                      <a:alpha val="85000"/>
                    </a:srgbClr>
                  </a:solidFill>
                  <a:latin typeface="Source Han Serif CN Light" panose="02020400000000000000" pitchFamily="18" charset="-128"/>
                  <a:ea typeface="Source Han Serif CN Light" panose="02020400000000000000" pitchFamily="18" charset="-128"/>
                </a:rPr>
                <a:t>INSTRUCTIONAL DESIGN</a:t>
              </a:r>
            </a:p>
          </p:txBody>
        </p:sp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E855E44F-1B3F-FD42-8BAF-B6D23AE9ED10}"/>
                </a:ext>
              </a:extLst>
            </p:cNvPr>
            <p:cNvGrpSpPr/>
            <p:nvPr/>
          </p:nvGrpSpPr>
          <p:grpSpPr>
            <a:xfrm>
              <a:off x="1637851" y="1699736"/>
              <a:ext cx="2238605" cy="2235518"/>
              <a:chOff x="1655435" y="1699736"/>
              <a:chExt cx="2238605" cy="2235518"/>
            </a:xfrm>
          </p:grpSpPr>
          <p:sp>
            <p:nvSpPr>
              <p:cNvPr id="308" name="图形 1">
                <a:extLst>
                  <a:ext uri="{FF2B5EF4-FFF2-40B4-BE49-F238E27FC236}">
                    <a16:creationId xmlns:a16="http://schemas.microsoft.com/office/drawing/2014/main" id="{1A906BAE-FEB9-8142-800A-7C9E93CE669E}"/>
                  </a:ext>
                </a:extLst>
              </p:cNvPr>
              <p:cNvSpPr/>
              <p:nvPr/>
            </p:nvSpPr>
            <p:spPr>
              <a:xfrm>
                <a:off x="1655435" y="1699736"/>
                <a:ext cx="2238605" cy="2235518"/>
              </a:xfrm>
              <a:custGeom>
                <a:avLst/>
                <a:gdLst>
                  <a:gd name="connsiteX0" fmla="*/ 2611352 w 2611352"/>
                  <a:gd name="connsiteY0" fmla="*/ 1303875 h 2607750"/>
                  <a:gd name="connsiteX1" fmla="*/ 1305676 w 2611352"/>
                  <a:gd name="connsiteY1" fmla="*/ 2607750 h 2607750"/>
                  <a:gd name="connsiteX2" fmla="*/ 0 w 2611352"/>
                  <a:gd name="connsiteY2" fmla="*/ 1303875 h 2607750"/>
                  <a:gd name="connsiteX3" fmla="*/ 1305676 w 2611352"/>
                  <a:gd name="connsiteY3" fmla="*/ 0 h 2607750"/>
                  <a:gd name="connsiteX4" fmla="*/ 2611352 w 2611352"/>
                  <a:gd name="connsiteY4" fmla="*/ 1303875 h 2607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11352" h="2607750">
                    <a:moveTo>
                      <a:pt x="2611352" y="1303875"/>
                    </a:moveTo>
                    <a:cubicBezTo>
                      <a:pt x="2611352" y="2023985"/>
                      <a:pt x="2026781" y="2607750"/>
                      <a:pt x="1305676" y="2607750"/>
                    </a:cubicBezTo>
                    <a:cubicBezTo>
                      <a:pt x="584571" y="2607750"/>
                      <a:pt x="0" y="2023985"/>
                      <a:pt x="0" y="1303875"/>
                    </a:cubicBezTo>
                    <a:cubicBezTo>
                      <a:pt x="0" y="583765"/>
                      <a:pt x="584571" y="0"/>
                      <a:pt x="1305676" y="0"/>
                    </a:cubicBezTo>
                    <a:cubicBezTo>
                      <a:pt x="2026781" y="0"/>
                      <a:pt x="2611352" y="583765"/>
                      <a:pt x="2611352" y="1303875"/>
                    </a:cubicBezTo>
                    <a:close/>
                  </a:path>
                </a:pathLst>
              </a:custGeom>
              <a:solidFill>
                <a:srgbClr val="E9734C">
                  <a:alpha val="22578"/>
                </a:srgbClr>
              </a:solidFill>
              <a:ln w="3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58" name="图形 1">
                <a:extLst>
                  <a:ext uri="{FF2B5EF4-FFF2-40B4-BE49-F238E27FC236}">
                    <a16:creationId xmlns:a16="http://schemas.microsoft.com/office/drawing/2014/main" id="{FC5A4463-0A22-6E48-9D94-9472C484F0D6}"/>
                  </a:ext>
                </a:extLst>
              </p:cNvPr>
              <p:cNvSpPr/>
              <p:nvPr/>
            </p:nvSpPr>
            <p:spPr>
              <a:xfrm>
                <a:off x="1834040" y="1878095"/>
                <a:ext cx="1881395" cy="1878800"/>
              </a:xfrm>
              <a:custGeom>
                <a:avLst/>
                <a:gdLst>
                  <a:gd name="connsiteX0" fmla="*/ 2611352 w 2611352"/>
                  <a:gd name="connsiteY0" fmla="*/ 1303875 h 2607750"/>
                  <a:gd name="connsiteX1" fmla="*/ 1305676 w 2611352"/>
                  <a:gd name="connsiteY1" fmla="*/ 2607750 h 2607750"/>
                  <a:gd name="connsiteX2" fmla="*/ 0 w 2611352"/>
                  <a:gd name="connsiteY2" fmla="*/ 1303875 h 2607750"/>
                  <a:gd name="connsiteX3" fmla="*/ 1305676 w 2611352"/>
                  <a:gd name="connsiteY3" fmla="*/ 0 h 2607750"/>
                  <a:gd name="connsiteX4" fmla="*/ 2611352 w 2611352"/>
                  <a:gd name="connsiteY4" fmla="*/ 1303875 h 2607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11352" h="2607750">
                    <a:moveTo>
                      <a:pt x="2611352" y="1303875"/>
                    </a:moveTo>
                    <a:cubicBezTo>
                      <a:pt x="2611352" y="2023985"/>
                      <a:pt x="2026781" y="2607750"/>
                      <a:pt x="1305676" y="2607750"/>
                    </a:cubicBezTo>
                    <a:cubicBezTo>
                      <a:pt x="584571" y="2607750"/>
                      <a:pt x="0" y="2023985"/>
                      <a:pt x="0" y="1303875"/>
                    </a:cubicBezTo>
                    <a:cubicBezTo>
                      <a:pt x="0" y="583765"/>
                      <a:pt x="584571" y="0"/>
                      <a:pt x="1305676" y="0"/>
                    </a:cubicBezTo>
                    <a:cubicBezTo>
                      <a:pt x="2026781" y="0"/>
                      <a:pt x="2611352" y="583765"/>
                      <a:pt x="2611352" y="1303875"/>
                    </a:cubicBezTo>
                    <a:close/>
                  </a:path>
                </a:pathLst>
              </a:custGeom>
              <a:solidFill>
                <a:srgbClr val="E9734C">
                  <a:alpha val="76207"/>
                </a:srgbClr>
              </a:solidFill>
              <a:ln w="3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grpSp>
            <p:nvGrpSpPr>
              <p:cNvPr id="262" name="组合 261">
                <a:extLst>
                  <a:ext uri="{FF2B5EF4-FFF2-40B4-BE49-F238E27FC236}">
                    <a16:creationId xmlns:a16="http://schemas.microsoft.com/office/drawing/2014/main" id="{36C38B12-986A-144F-953E-C83D5F7E844D}"/>
                  </a:ext>
                </a:extLst>
              </p:cNvPr>
              <p:cNvGrpSpPr/>
              <p:nvPr/>
            </p:nvGrpSpPr>
            <p:grpSpPr>
              <a:xfrm flipH="1">
                <a:off x="2182213" y="2225116"/>
                <a:ext cx="1185049" cy="1184758"/>
                <a:chOff x="8774689" y="32002"/>
                <a:chExt cx="2294649" cy="2294086"/>
              </a:xfrm>
            </p:grpSpPr>
            <p:sp>
              <p:nvSpPr>
                <p:cNvPr id="263" name="图形 571">
                  <a:extLst>
                    <a:ext uri="{FF2B5EF4-FFF2-40B4-BE49-F238E27FC236}">
                      <a16:creationId xmlns:a16="http://schemas.microsoft.com/office/drawing/2014/main" id="{D0A9CB08-FBC8-FF45-AAF0-66B7D8CA2A0A}"/>
                    </a:ext>
                  </a:extLst>
                </p:cNvPr>
                <p:cNvSpPr/>
                <p:nvPr/>
              </p:nvSpPr>
              <p:spPr>
                <a:xfrm>
                  <a:off x="8774689" y="1666994"/>
                  <a:ext cx="304424" cy="352627"/>
                </a:xfrm>
                <a:custGeom>
                  <a:avLst/>
                  <a:gdLst>
                    <a:gd name="connsiteX0" fmla="*/ 304266 w 304424"/>
                    <a:gd name="connsiteY0" fmla="*/ 352483 h 352627"/>
                    <a:gd name="connsiteX1" fmla="*/ 31318 w 304424"/>
                    <a:gd name="connsiteY1" fmla="*/ 24340 h 352627"/>
                    <a:gd name="connsiteX2" fmla="*/ 304266 w 304424"/>
                    <a:gd name="connsiteY2" fmla="*/ 352483 h 3526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04424" h="352627">
                      <a:moveTo>
                        <a:pt x="304266" y="352483"/>
                      </a:moveTo>
                      <a:cubicBezTo>
                        <a:pt x="304266" y="352483"/>
                        <a:pt x="-116495" y="158713"/>
                        <a:pt x="31318" y="24340"/>
                      </a:cubicBezTo>
                      <a:cubicBezTo>
                        <a:pt x="179131" y="-110032"/>
                        <a:pt x="304266" y="352483"/>
                        <a:pt x="304266" y="352483"/>
                      </a:cubicBezTo>
                      <a:close/>
                    </a:path>
                  </a:pathLst>
                </a:custGeom>
                <a:solidFill>
                  <a:srgbClr val="E6E6E6"/>
                </a:solidFill>
                <a:ln w="3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64" name="图形 571">
                  <a:extLst>
                    <a:ext uri="{FF2B5EF4-FFF2-40B4-BE49-F238E27FC236}">
                      <a16:creationId xmlns:a16="http://schemas.microsoft.com/office/drawing/2014/main" id="{E98DB5E0-EEE2-F342-9577-01AFF1F9D87F}"/>
                    </a:ext>
                  </a:extLst>
                </p:cNvPr>
                <p:cNvSpPr/>
                <p:nvPr/>
              </p:nvSpPr>
              <p:spPr>
                <a:xfrm>
                  <a:off x="9007636" y="1458497"/>
                  <a:ext cx="262102" cy="606339"/>
                </a:xfrm>
                <a:custGeom>
                  <a:avLst/>
                  <a:gdLst>
                    <a:gd name="connsiteX0" fmla="*/ 63995 w 262102"/>
                    <a:gd name="connsiteY0" fmla="*/ 606196 h 606339"/>
                    <a:gd name="connsiteX1" fmla="*/ 155381 w 262102"/>
                    <a:gd name="connsiteY1" fmla="*/ 913 h 606339"/>
                    <a:gd name="connsiteX2" fmla="*/ 63995 w 262102"/>
                    <a:gd name="connsiteY2" fmla="*/ 606196 h 6063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62102" h="606339">
                      <a:moveTo>
                        <a:pt x="63995" y="606196"/>
                      </a:moveTo>
                      <a:cubicBezTo>
                        <a:pt x="63995" y="606196"/>
                        <a:pt x="-129403" y="-29487"/>
                        <a:pt x="155381" y="913"/>
                      </a:cubicBezTo>
                      <a:cubicBezTo>
                        <a:pt x="440168" y="31316"/>
                        <a:pt x="63995" y="606196"/>
                        <a:pt x="63995" y="606196"/>
                      </a:cubicBezTo>
                      <a:close/>
                    </a:path>
                  </a:pathLst>
                </a:custGeom>
                <a:solidFill>
                  <a:srgbClr val="E6E6E6"/>
                </a:solidFill>
                <a:ln w="3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65" name="图形 571">
                  <a:extLst>
                    <a:ext uri="{FF2B5EF4-FFF2-40B4-BE49-F238E27FC236}">
                      <a16:creationId xmlns:a16="http://schemas.microsoft.com/office/drawing/2014/main" id="{72F5F1FB-4CD2-084A-BA80-B4528273CE88}"/>
                    </a:ext>
                  </a:extLst>
                </p:cNvPr>
                <p:cNvSpPr/>
                <p:nvPr/>
              </p:nvSpPr>
              <p:spPr>
                <a:xfrm>
                  <a:off x="8930779" y="2008460"/>
                  <a:ext cx="246864" cy="315785"/>
                </a:xfrm>
                <a:custGeom>
                  <a:avLst/>
                  <a:gdLst>
                    <a:gd name="connsiteX0" fmla="*/ -159 w 246864"/>
                    <a:gd name="connsiteY0" fmla="*/ -144 h 315785"/>
                    <a:gd name="connsiteX1" fmla="*/ 7960 w 246864"/>
                    <a:gd name="connsiteY1" fmla="*/ 106190 h 315785"/>
                    <a:gd name="connsiteX2" fmla="*/ 8088 w 246864"/>
                    <a:gd name="connsiteY2" fmla="*/ 108026 h 315785"/>
                    <a:gd name="connsiteX3" fmla="*/ 10602 w 246864"/>
                    <a:gd name="connsiteY3" fmla="*/ 157747 h 315785"/>
                    <a:gd name="connsiteX4" fmla="*/ 124306 w 246864"/>
                    <a:gd name="connsiteY4" fmla="*/ 315642 h 315785"/>
                    <a:gd name="connsiteX5" fmla="*/ 235946 w 246864"/>
                    <a:gd name="connsiteY5" fmla="*/ 157747 h 315785"/>
                    <a:gd name="connsiteX6" fmla="*/ 238460 w 246864"/>
                    <a:gd name="connsiteY6" fmla="*/ 108026 h 315785"/>
                    <a:gd name="connsiteX7" fmla="*/ 238524 w 246864"/>
                    <a:gd name="connsiteY7" fmla="*/ 106546 h 315785"/>
                    <a:gd name="connsiteX8" fmla="*/ 238557 w 246864"/>
                    <a:gd name="connsiteY8" fmla="*/ 106190 h 315785"/>
                    <a:gd name="connsiteX9" fmla="*/ 246706 w 246864"/>
                    <a:gd name="connsiteY9" fmla="*/ -144 h 3157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46864" h="315785">
                      <a:moveTo>
                        <a:pt x="-159" y="-144"/>
                      </a:moveTo>
                      <a:lnTo>
                        <a:pt x="7960" y="106190"/>
                      </a:lnTo>
                      <a:lnTo>
                        <a:pt x="8088" y="108026"/>
                      </a:lnTo>
                      <a:cubicBezTo>
                        <a:pt x="8080" y="124634"/>
                        <a:pt x="8919" y="141226"/>
                        <a:pt x="10602" y="157747"/>
                      </a:cubicBezTo>
                      <a:cubicBezTo>
                        <a:pt x="21617" y="266210"/>
                        <a:pt x="68966" y="315642"/>
                        <a:pt x="124306" y="315642"/>
                      </a:cubicBezTo>
                      <a:cubicBezTo>
                        <a:pt x="179643" y="315642"/>
                        <a:pt x="224931" y="266210"/>
                        <a:pt x="235946" y="157747"/>
                      </a:cubicBezTo>
                      <a:cubicBezTo>
                        <a:pt x="237628" y="141226"/>
                        <a:pt x="238467" y="124634"/>
                        <a:pt x="238460" y="108026"/>
                      </a:cubicBezTo>
                      <a:lnTo>
                        <a:pt x="238524" y="106546"/>
                      </a:lnTo>
                      <a:lnTo>
                        <a:pt x="238557" y="106190"/>
                      </a:lnTo>
                      <a:lnTo>
                        <a:pt x="246706" y="-144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3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66" name="图形 571">
                  <a:extLst>
                    <a:ext uri="{FF2B5EF4-FFF2-40B4-BE49-F238E27FC236}">
                      <a16:creationId xmlns:a16="http://schemas.microsoft.com/office/drawing/2014/main" id="{C82DAD1D-7A16-AF40-B1D2-A2130F9EB372}"/>
                    </a:ext>
                  </a:extLst>
                </p:cNvPr>
                <p:cNvSpPr/>
                <p:nvPr/>
              </p:nvSpPr>
              <p:spPr>
                <a:xfrm>
                  <a:off x="8938898" y="2114794"/>
                  <a:ext cx="230597" cy="51557"/>
                </a:xfrm>
                <a:custGeom>
                  <a:avLst/>
                  <a:gdLst>
                    <a:gd name="connsiteX0" fmla="*/ 230439 w 230597"/>
                    <a:gd name="connsiteY0" fmla="*/ -144 h 51557"/>
                    <a:gd name="connsiteX1" fmla="*/ 230405 w 230597"/>
                    <a:gd name="connsiteY1" fmla="*/ 212 h 51557"/>
                    <a:gd name="connsiteX2" fmla="*/ 230341 w 230597"/>
                    <a:gd name="connsiteY2" fmla="*/ 1693 h 51557"/>
                    <a:gd name="connsiteX3" fmla="*/ 227827 w 230597"/>
                    <a:gd name="connsiteY3" fmla="*/ 51413 h 51557"/>
                    <a:gd name="connsiteX4" fmla="*/ 2483 w 230597"/>
                    <a:gd name="connsiteY4" fmla="*/ 51413 h 51557"/>
                    <a:gd name="connsiteX5" fmla="*/ -31 w 230597"/>
                    <a:gd name="connsiteY5" fmla="*/ 1693 h 51557"/>
                    <a:gd name="connsiteX6" fmla="*/ -159 w 230597"/>
                    <a:gd name="connsiteY6" fmla="*/ -144 h 515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30597" h="51557">
                      <a:moveTo>
                        <a:pt x="230439" y="-144"/>
                      </a:moveTo>
                      <a:lnTo>
                        <a:pt x="230405" y="212"/>
                      </a:lnTo>
                      <a:lnTo>
                        <a:pt x="230341" y="1693"/>
                      </a:lnTo>
                      <a:cubicBezTo>
                        <a:pt x="230349" y="18300"/>
                        <a:pt x="229509" y="34892"/>
                        <a:pt x="227827" y="51413"/>
                      </a:cubicBezTo>
                      <a:lnTo>
                        <a:pt x="2483" y="51413"/>
                      </a:lnTo>
                      <a:cubicBezTo>
                        <a:pt x="801" y="34892"/>
                        <a:pt x="-39" y="18300"/>
                        <a:pt x="-31" y="1693"/>
                      </a:cubicBezTo>
                      <a:lnTo>
                        <a:pt x="-159" y="-14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3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67" name="图形 571">
                  <a:extLst>
                    <a:ext uri="{FF2B5EF4-FFF2-40B4-BE49-F238E27FC236}">
                      <a16:creationId xmlns:a16="http://schemas.microsoft.com/office/drawing/2014/main" id="{AB36AF66-5CC9-5144-8683-3CD68C5E5D7B}"/>
                    </a:ext>
                  </a:extLst>
                </p:cNvPr>
                <p:cNvSpPr/>
                <p:nvPr/>
              </p:nvSpPr>
              <p:spPr>
                <a:xfrm>
                  <a:off x="9749062" y="571711"/>
                  <a:ext cx="59962" cy="202409"/>
                </a:xfrm>
                <a:custGeom>
                  <a:avLst/>
                  <a:gdLst>
                    <a:gd name="connsiteX0" fmla="*/ 41061 w 59962"/>
                    <a:gd name="connsiteY0" fmla="*/ 144479 h 202409"/>
                    <a:gd name="connsiteX1" fmla="*/ 41061 w 59962"/>
                    <a:gd name="connsiteY1" fmla="*/ -144 h 202409"/>
                    <a:gd name="connsiteX2" fmla="*/ 18581 w 59962"/>
                    <a:gd name="connsiteY2" fmla="*/ -144 h 202409"/>
                    <a:gd name="connsiteX3" fmla="*/ 18581 w 59962"/>
                    <a:gd name="connsiteY3" fmla="*/ 144479 h 202409"/>
                    <a:gd name="connsiteX4" fmla="*/ 2037 w 59962"/>
                    <a:gd name="connsiteY4" fmla="*/ 183518 h 202409"/>
                    <a:gd name="connsiteX5" fmla="*/ 41061 w 59962"/>
                    <a:gd name="connsiteY5" fmla="*/ 200069 h 202409"/>
                    <a:gd name="connsiteX6" fmla="*/ 57609 w 59962"/>
                    <a:gd name="connsiteY6" fmla="*/ 161030 h 202409"/>
                    <a:gd name="connsiteX7" fmla="*/ 41061 w 59962"/>
                    <a:gd name="connsiteY7" fmla="*/ 144479 h 202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9962" h="202409">
                      <a:moveTo>
                        <a:pt x="41061" y="144479"/>
                      </a:moveTo>
                      <a:lnTo>
                        <a:pt x="41061" y="-144"/>
                      </a:lnTo>
                      <a:lnTo>
                        <a:pt x="18581" y="-144"/>
                      </a:lnTo>
                      <a:lnTo>
                        <a:pt x="18581" y="144479"/>
                      </a:lnTo>
                      <a:cubicBezTo>
                        <a:pt x="3239" y="150690"/>
                        <a:pt x="-4171" y="168166"/>
                        <a:pt x="2037" y="183518"/>
                      </a:cubicBezTo>
                      <a:cubicBezTo>
                        <a:pt x="8245" y="198870"/>
                        <a:pt x="25719" y="206280"/>
                        <a:pt x="41061" y="200069"/>
                      </a:cubicBezTo>
                      <a:cubicBezTo>
                        <a:pt x="56407" y="193863"/>
                        <a:pt x="63817" y="176382"/>
                        <a:pt x="57609" y="161030"/>
                      </a:cubicBezTo>
                      <a:cubicBezTo>
                        <a:pt x="54563" y="153501"/>
                        <a:pt x="48591" y="147526"/>
                        <a:pt x="41061" y="144479"/>
                      </a:cubicBezTo>
                      <a:close/>
                    </a:path>
                  </a:pathLst>
                </a:custGeom>
                <a:solidFill>
                  <a:srgbClr val="E6E6E6"/>
                </a:solidFill>
                <a:ln w="3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68" name="图形 571">
                  <a:extLst>
                    <a:ext uri="{FF2B5EF4-FFF2-40B4-BE49-F238E27FC236}">
                      <a16:creationId xmlns:a16="http://schemas.microsoft.com/office/drawing/2014/main" id="{A7A7B5C2-6E40-A64C-A6C7-B597B05E35B4}"/>
                    </a:ext>
                  </a:extLst>
                </p:cNvPr>
                <p:cNvSpPr/>
                <p:nvPr/>
              </p:nvSpPr>
              <p:spPr>
                <a:xfrm>
                  <a:off x="9336948" y="309353"/>
                  <a:ext cx="644408" cy="2005167"/>
                </a:xfrm>
                <a:custGeom>
                  <a:avLst/>
                  <a:gdLst>
                    <a:gd name="connsiteX0" fmla="*/ 505627 w 644408"/>
                    <a:gd name="connsiteY0" fmla="*/ 1866348 h 2005167"/>
                    <a:gd name="connsiteX1" fmla="*/ 352018 w 644408"/>
                    <a:gd name="connsiteY1" fmla="*/ 1866348 h 2005167"/>
                    <a:gd name="connsiteX2" fmla="*/ 352018 w 644408"/>
                    <a:gd name="connsiteY2" fmla="*/ -144 h 2005167"/>
                    <a:gd name="connsiteX3" fmla="*/ 292073 w 644408"/>
                    <a:gd name="connsiteY3" fmla="*/ -144 h 2005167"/>
                    <a:gd name="connsiteX4" fmla="*/ 292073 w 644408"/>
                    <a:gd name="connsiteY4" fmla="*/ 1866348 h 2005167"/>
                    <a:gd name="connsiteX5" fmla="*/ 138464 w 644408"/>
                    <a:gd name="connsiteY5" fmla="*/ 1866348 h 2005167"/>
                    <a:gd name="connsiteX6" fmla="*/ -159 w 644408"/>
                    <a:gd name="connsiteY6" fmla="*/ 2005023 h 2005167"/>
                    <a:gd name="connsiteX7" fmla="*/ -159 w 644408"/>
                    <a:gd name="connsiteY7" fmla="*/ 2005023 h 2005167"/>
                    <a:gd name="connsiteX8" fmla="*/ 644250 w 644408"/>
                    <a:gd name="connsiteY8" fmla="*/ 2005023 h 2005167"/>
                    <a:gd name="connsiteX9" fmla="*/ 644250 w 644408"/>
                    <a:gd name="connsiteY9" fmla="*/ 2005023 h 2005167"/>
                    <a:gd name="connsiteX10" fmla="*/ 505631 w 644408"/>
                    <a:gd name="connsiteY10" fmla="*/ 1866348 h 20051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644408" h="2005167">
                      <a:moveTo>
                        <a:pt x="505627" y="1866348"/>
                      </a:moveTo>
                      <a:lnTo>
                        <a:pt x="352018" y="1866348"/>
                      </a:lnTo>
                      <a:lnTo>
                        <a:pt x="352018" y="-144"/>
                      </a:lnTo>
                      <a:lnTo>
                        <a:pt x="292073" y="-144"/>
                      </a:lnTo>
                      <a:lnTo>
                        <a:pt x="292073" y="1866348"/>
                      </a:lnTo>
                      <a:lnTo>
                        <a:pt x="138464" y="1866348"/>
                      </a:lnTo>
                      <a:cubicBezTo>
                        <a:pt x="61907" y="1866348"/>
                        <a:pt x="-159" y="1928433"/>
                        <a:pt x="-159" y="2005023"/>
                      </a:cubicBezTo>
                      <a:lnTo>
                        <a:pt x="-159" y="2005023"/>
                      </a:lnTo>
                      <a:lnTo>
                        <a:pt x="644250" y="2005023"/>
                      </a:lnTo>
                      <a:lnTo>
                        <a:pt x="644250" y="2005023"/>
                      </a:lnTo>
                      <a:cubicBezTo>
                        <a:pt x="644254" y="1928437"/>
                        <a:pt x="582188" y="1866348"/>
                        <a:pt x="505631" y="1866348"/>
                      </a:cubicBezTo>
                      <a:close/>
                    </a:path>
                  </a:pathLst>
                </a:custGeom>
                <a:solidFill>
                  <a:srgbClr val="E6E6E6"/>
                </a:solidFill>
                <a:ln w="3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69" name="图形 571">
                  <a:extLst>
                    <a:ext uri="{FF2B5EF4-FFF2-40B4-BE49-F238E27FC236}">
                      <a16:creationId xmlns:a16="http://schemas.microsoft.com/office/drawing/2014/main" id="{D35E7D74-AA5F-3445-800E-A5A88C90E832}"/>
                    </a:ext>
                  </a:extLst>
                </p:cNvPr>
                <p:cNvSpPr/>
                <p:nvPr/>
              </p:nvSpPr>
              <p:spPr>
                <a:xfrm>
                  <a:off x="9337259" y="32002"/>
                  <a:ext cx="643790" cy="554700"/>
                </a:xfrm>
                <a:custGeom>
                  <a:avLst/>
                  <a:gdLst>
                    <a:gd name="connsiteX0" fmla="*/ -159 w 643790"/>
                    <a:gd name="connsiteY0" fmla="*/ 554556 h 554700"/>
                    <a:gd name="connsiteX1" fmla="*/ 643632 w 643790"/>
                    <a:gd name="connsiteY1" fmla="*/ 554556 h 554700"/>
                    <a:gd name="connsiteX2" fmla="*/ 604263 w 643790"/>
                    <a:gd name="connsiteY2" fmla="*/ 62297 h 554700"/>
                    <a:gd name="connsiteX3" fmla="*/ 536652 w 643790"/>
                    <a:gd name="connsiteY3" fmla="*/ -144 h 554700"/>
                    <a:gd name="connsiteX4" fmla="*/ 106821 w 643790"/>
                    <a:gd name="connsiteY4" fmla="*/ -144 h 554700"/>
                    <a:gd name="connsiteX5" fmla="*/ 39210 w 643790"/>
                    <a:gd name="connsiteY5" fmla="*/ 62297 h 5547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43790" h="554700">
                      <a:moveTo>
                        <a:pt x="-159" y="554556"/>
                      </a:moveTo>
                      <a:lnTo>
                        <a:pt x="643632" y="554556"/>
                      </a:lnTo>
                      <a:lnTo>
                        <a:pt x="604263" y="62297"/>
                      </a:lnTo>
                      <a:cubicBezTo>
                        <a:pt x="601277" y="27115"/>
                        <a:pt x="571949" y="25"/>
                        <a:pt x="536652" y="-144"/>
                      </a:cubicBezTo>
                      <a:lnTo>
                        <a:pt x="106821" y="-144"/>
                      </a:lnTo>
                      <a:cubicBezTo>
                        <a:pt x="71524" y="25"/>
                        <a:pt x="42196" y="27115"/>
                        <a:pt x="39210" y="62297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 w="374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grpSp>
              <p:nvGrpSpPr>
                <p:cNvPr id="270" name="组合 269">
                  <a:extLst>
                    <a:ext uri="{FF2B5EF4-FFF2-40B4-BE49-F238E27FC236}">
                      <a16:creationId xmlns:a16="http://schemas.microsoft.com/office/drawing/2014/main" id="{87D5D537-58AE-344E-8FA4-B9A715A77C05}"/>
                    </a:ext>
                  </a:extLst>
                </p:cNvPr>
                <p:cNvGrpSpPr/>
                <p:nvPr/>
              </p:nvGrpSpPr>
              <p:grpSpPr>
                <a:xfrm>
                  <a:off x="9670094" y="1243817"/>
                  <a:ext cx="1399244" cy="1082271"/>
                  <a:chOff x="9670094" y="1243817"/>
                  <a:chExt cx="1399244" cy="1082271"/>
                </a:xfrm>
              </p:grpSpPr>
              <p:sp>
                <p:nvSpPr>
                  <p:cNvPr id="271" name="图形 571">
                    <a:extLst>
                      <a:ext uri="{FF2B5EF4-FFF2-40B4-BE49-F238E27FC236}">
                        <a16:creationId xmlns:a16="http://schemas.microsoft.com/office/drawing/2014/main" id="{FC8DBAD2-00FB-C54B-9638-ABD979A6E10E}"/>
                      </a:ext>
                    </a:extLst>
                  </p:cNvPr>
                  <p:cNvSpPr/>
                  <p:nvPr/>
                </p:nvSpPr>
                <p:spPr>
                  <a:xfrm>
                    <a:off x="10162105" y="1450051"/>
                    <a:ext cx="110297" cy="174740"/>
                  </a:xfrm>
                  <a:custGeom>
                    <a:avLst/>
                    <a:gdLst>
                      <a:gd name="connsiteX0" fmla="*/ 71386 w 110297"/>
                      <a:gd name="connsiteY0" fmla="*/ 492 h 174740"/>
                      <a:gd name="connsiteX1" fmla="*/ 71386 w 110297"/>
                      <a:gd name="connsiteY1" fmla="*/ 492 h 174740"/>
                      <a:gd name="connsiteX2" fmla="*/ 18065 w 110297"/>
                      <a:gd name="connsiteY2" fmla="*/ 38620 h 174740"/>
                      <a:gd name="connsiteX3" fmla="*/ 17963 w 110297"/>
                      <a:gd name="connsiteY3" fmla="*/ 39242 h 174740"/>
                      <a:gd name="connsiteX4" fmla="*/ -159 w 110297"/>
                      <a:gd name="connsiteY4" fmla="*/ 158233 h 174740"/>
                      <a:gd name="connsiteX5" fmla="*/ 61510 w 110297"/>
                      <a:gd name="connsiteY5" fmla="*/ 174596 h 174740"/>
                      <a:gd name="connsiteX6" fmla="*/ 106697 w 110297"/>
                      <a:gd name="connsiteY6" fmla="*/ 63727 h 174740"/>
                      <a:gd name="connsiteX7" fmla="*/ 81277 w 110297"/>
                      <a:gd name="connsiteY7" fmla="*/ 3295 h 174740"/>
                      <a:gd name="connsiteX8" fmla="*/ 71386 w 110297"/>
                      <a:gd name="connsiteY8" fmla="*/ 492 h 1747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10297" h="174740">
                        <a:moveTo>
                          <a:pt x="71386" y="492"/>
                        </a:moveTo>
                        <a:lnTo>
                          <a:pt x="71386" y="492"/>
                        </a:lnTo>
                        <a:cubicBezTo>
                          <a:pt x="46134" y="-3710"/>
                          <a:pt x="22265" y="13362"/>
                          <a:pt x="18065" y="38620"/>
                        </a:cubicBezTo>
                        <a:cubicBezTo>
                          <a:pt x="18031" y="38826"/>
                          <a:pt x="17997" y="39032"/>
                          <a:pt x="17963" y="39242"/>
                        </a:cubicBezTo>
                        <a:lnTo>
                          <a:pt x="-159" y="158233"/>
                        </a:lnTo>
                        <a:lnTo>
                          <a:pt x="61510" y="174596"/>
                        </a:lnTo>
                        <a:lnTo>
                          <a:pt x="106697" y="63727"/>
                        </a:lnTo>
                        <a:cubicBezTo>
                          <a:pt x="116359" y="40018"/>
                          <a:pt x="104981" y="12961"/>
                          <a:pt x="81277" y="3295"/>
                        </a:cubicBezTo>
                        <a:cubicBezTo>
                          <a:pt x="78096" y="1995"/>
                          <a:pt x="74776" y="1054"/>
                          <a:pt x="71386" y="492"/>
                        </a:cubicBezTo>
                        <a:close/>
                      </a:path>
                    </a:pathLst>
                  </a:custGeom>
                  <a:solidFill>
                    <a:srgbClr val="A0616A"/>
                  </a:solidFill>
                  <a:ln w="3743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Source Han Sans CN Light" panose="020B0500000000000000" pitchFamily="34" charset="-128"/>
                      <a:ea typeface="Source Han Sans CN Light" panose="020B0500000000000000" pitchFamily="34" charset="-128"/>
                    </a:endParaRPr>
                  </a:p>
                </p:txBody>
              </p:sp>
              <p:sp>
                <p:nvSpPr>
                  <p:cNvPr id="272" name="图形 571">
                    <a:extLst>
                      <a:ext uri="{FF2B5EF4-FFF2-40B4-BE49-F238E27FC236}">
                        <a16:creationId xmlns:a16="http://schemas.microsoft.com/office/drawing/2014/main" id="{8E6CEE2F-21FA-984B-ACC3-FA417D409A7D}"/>
                      </a:ext>
                    </a:extLst>
                  </p:cNvPr>
                  <p:cNvSpPr/>
                  <p:nvPr/>
                </p:nvSpPr>
                <p:spPr>
                  <a:xfrm>
                    <a:off x="9802228" y="1572438"/>
                    <a:ext cx="446139" cy="393985"/>
                  </a:xfrm>
                  <a:custGeom>
                    <a:avLst/>
                    <a:gdLst>
                      <a:gd name="connsiteX0" fmla="*/ 430109 w 446139"/>
                      <a:gd name="connsiteY0" fmla="*/ 35625 h 393985"/>
                      <a:gd name="connsiteX1" fmla="*/ 322160 w 446139"/>
                      <a:gd name="connsiteY1" fmla="*/ 393841 h 393985"/>
                      <a:gd name="connsiteX2" fmla="*/ 5609 w 446139"/>
                      <a:gd name="connsiteY2" fmla="*/ 102181 h 393985"/>
                      <a:gd name="connsiteX3" fmla="*/ 45064 w 446139"/>
                      <a:gd name="connsiteY3" fmla="*/ 5603 h 393985"/>
                      <a:gd name="connsiteX4" fmla="*/ 48144 w 446139"/>
                      <a:gd name="connsiteY4" fmla="*/ 4389 h 393985"/>
                      <a:gd name="connsiteX5" fmla="*/ 48144 w 446139"/>
                      <a:gd name="connsiteY5" fmla="*/ 4389 h 393985"/>
                      <a:gd name="connsiteX6" fmla="*/ 129291 w 446139"/>
                      <a:gd name="connsiteY6" fmla="*/ 25310 h 393985"/>
                      <a:gd name="connsiteX7" fmla="*/ 279269 w 446139"/>
                      <a:gd name="connsiteY7" fmla="*/ 198482 h 393985"/>
                      <a:gd name="connsiteX8" fmla="*/ 349630 w 446139"/>
                      <a:gd name="connsiteY8" fmla="*/ 23867 h 3939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46139" h="393985">
                        <a:moveTo>
                          <a:pt x="430109" y="35625"/>
                        </a:moveTo>
                        <a:cubicBezTo>
                          <a:pt x="464334" y="171684"/>
                          <a:pt x="449603" y="296131"/>
                          <a:pt x="322160" y="393841"/>
                        </a:cubicBezTo>
                        <a:cubicBezTo>
                          <a:pt x="169304" y="351691"/>
                          <a:pt x="67641" y="249990"/>
                          <a:pt x="5609" y="102181"/>
                        </a:cubicBezTo>
                        <a:cubicBezTo>
                          <a:pt x="-10156" y="64615"/>
                          <a:pt x="7509" y="21375"/>
                          <a:pt x="45064" y="5603"/>
                        </a:cubicBezTo>
                        <a:cubicBezTo>
                          <a:pt x="46083" y="5176"/>
                          <a:pt x="47110" y="4771"/>
                          <a:pt x="48144" y="4389"/>
                        </a:cubicBezTo>
                        <a:lnTo>
                          <a:pt x="48144" y="4389"/>
                        </a:lnTo>
                        <a:cubicBezTo>
                          <a:pt x="76910" y="-6191"/>
                          <a:pt x="109220" y="2140"/>
                          <a:pt x="129291" y="25310"/>
                        </a:cubicBezTo>
                        <a:lnTo>
                          <a:pt x="279269" y="198482"/>
                        </a:lnTo>
                        <a:lnTo>
                          <a:pt x="349630" y="23867"/>
                        </a:lnTo>
                        <a:close/>
                      </a:path>
                    </a:pathLst>
                  </a:custGeom>
                  <a:solidFill>
                    <a:srgbClr val="F0764E"/>
                  </a:solidFill>
                  <a:ln w="3743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Source Han Sans CN Light" panose="020B0500000000000000" pitchFamily="34" charset="-128"/>
                      <a:ea typeface="Source Han Sans CN Light" panose="020B0500000000000000" pitchFamily="34" charset="-128"/>
                    </a:endParaRPr>
                  </a:p>
                </p:txBody>
              </p:sp>
              <p:sp>
                <p:nvSpPr>
                  <p:cNvPr id="273" name="图形 571">
                    <a:extLst>
                      <a:ext uri="{FF2B5EF4-FFF2-40B4-BE49-F238E27FC236}">
                        <a16:creationId xmlns:a16="http://schemas.microsoft.com/office/drawing/2014/main" id="{E8DE0B64-8457-764C-AA5A-18481F2D2FA9}"/>
                      </a:ext>
                    </a:extLst>
                  </p:cNvPr>
                  <p:cNvSpPr/>
                  <p:nvPr/>
                </p:nvSpPr>
                <p:spPr>
                  <a:xfrm>
                    <a:off x="10768404" y="2127147"/>
                    <a:ext cx="300934" cy="194894"/>
                  </a:xfrm>
                  <a:custGeom>
                    <a:avLst/>
                    <a:gdLst>
                      <a:gd name="connsiteX0" fmla="*/ 247114 w 300934"/>
                      <a:gd name="connsiteY0" fmla="*/ 194751 h 194894"/>
                      <a:gd name="connsiteX1" fmla="*/ -159 w 300934"/>
                      <a:gd name="connsiteY1" fmla="*/ 41084 h 194894"/>
                      <a:gd name="connsiteX2" fmla="*/ 22321 w 300934"/>
                      <a:gd name="connsiteY2" fmla="*/ -144 h 194894"/>
                      <a:gd name="connsiteX3" fmla="*/ 279691 w 300934"/>
                      <a:gd name="connsiteY3" fmla="*/ 117145 h 194894"/>
                      <a:gd name="connsiteX4" fmla="*/ 297528 w 300934"/>
                      <a:gd name="connsiteY4" fmla="*/ 164850 h 194894"/>
                      <a:gd name="connsiteX5" fmla="*/ 277158 w 300934"/>
                      <a:gd name="connsiteY5" fmla="*/ 183732 h 1948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00934" h="194894">
                        <a:moveTo>
                          <a:pt x="247114" y="194751"/>
                        </a:moveTo>
                        <a:cubicBezTo>
                          <a:pt x="107544" y="187334"/>
                          <a:pt x="20841" y="139393"/>
                          <a:pt x="-159" y="41084"/>
                        </a:cubicBezTo>
                        <a:lnTo>
                          <a:pt x="22321" y="-144"/>
                        </a:lnTo>
                        <a:lnTo>
                          <a:pt x="279691" y="117145"/>
                        </a:lnTo>
                        <a:cubicBezTo>
                          <a:pt x="297783" y="125391"/>
                          <a:pt x="305771" y="146747"/>
                          <a:pt x="297528" y="164850"/>
                        </a:cubicBezTo>
                        <a:cubicBezTo>
                          <a:pt x="293534" y="173612"/>
                          <a:pt x="286199" y="180415"/>
                          <a:pt x="277158" y="183732"/>
                        </a:cubicBezTo>
                        <a:close/>
                      </a:path>
                    </a:pathLst>
                  </a:custGeom>
                  <a:solidFill>
                    <a:srgbClr val="E6E6E6"/>
                  </a:solidFill>
                  <a:ln w="3743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Source Han Sans CN Light" panose="020B0500000000000000" pitchFamily="34" charset="-128"/>
                      <a:ea typeface="Source Han Sans CN Light" panose="020B0500000000000000" pitchFamily="34" charset="-128"/>
                    </a:endParaRPr>
                  </a:p>
                </p:txBody>
              </p:sp>
              <p:sp>
                <p:nvSpPr>
                  <p:cNvPr id="274" name="图形 571">
                    <a:extLst>
                      <a:ext uri="{FF2B5EF4-FFF2-40B4-BE49-F238E27FC236}">
                        <a16:creationId xmlns:a16="http://schemas.microsoft.com/office/drawing/2014/main" id="{685CDA37-E0B6-9441-A8B4-4E7EFC23D7B0}"/>
                      </a:ext>
                    </a:extLst>
                  </p:cNvPr>
                  <p:cNvSpPr/>
                  <p:nvPr/>
                </p:nvSpPr>
                <p:spPr>
                  <a:xfrm>
                    <a:off x="10592315" y="2097163"/>
                    <a:ext cx="335298" cy="228925"/>
                  </a:xfrm>
                  <a:custGeom>
                    <a:avLst/>
                    <a:gdLst>
                      <a:gd name="connsiteX0" fmla="*/ 315358 w 335298"/>
                      <a:gd name="connsiteY0" fmla="*/ 225720 h 228925"/>
                      <a:gd name="connsiteX1" fmla="*/ 107019 w 335298"/>
                      <a:gd name="connsiteY1" fmla="*/ 228677 h 228925"/>
                      <a:gd name="connsiteX2" fmla="*/ 60007 w 335298"/>
                      <a:gd name="connsiteY2" fmla="*/ 188143 h 228925"/>
                      <a:gd name="connsiteX3" fmla="*/ 56040 w 335298"/>
                      <a:gd name="connsiteY3" fmla="*/ 138531 h 228925"/>
                      <a:gd name="connsiteX4" fmla="*/ -159 w 335298"/>
                      <a:gd name="connsiteY4" fmla="*/ 48580 h 228925"/>
                      <a:gd name="connsiteX5" fmla="*/ 48547 w 335298"/>
                      <a:gd name="connsiteY5" fmla="*/ -144 h 228925"/>
                      <a:gd name="connsiteX6" fmla="*/ 326781 w 335298"/>
                      <a:gd name="connsiteY6" fmla="*/ 190624 h 228925"/>
                      <a:gd name="connsiteX7" fmla="*/ 331772 w 335298"/>
                      <a:gd name="connsiteY7" fmla="*/ 217362 h 228925"/>
                      <a:gd name="connsiteX8" fmla="*/ 315358 w 335298"/>
                      <a:gd name="connsiteY8" fmla="*/ 225720 h 228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35298" h="228925">
                        <a:moveTo>
                          <a:pt x="315358" y="225720"/>
                        </a:moveTo>
                        <a:cubicBezTo>
                          <a:pt x="242840" y="223520"/>
                          <a:pt x="173101" y="224206"/>
                          <a:pt x="107019" y="228677"/>
                        </a:cubicBezTo>
                        <a:cubicBezTo>
                          <a:pt x="82895" y="230327"/>
                          <a:pt x="61933" y="212254"/>
                          <a:pt x="60007" y="188143"/>
                        </a:cubicBezTo>
                        <a:lnTo>
                          <a:pt x="56040" y="138531"/>
                        </a:lnTo>
                        <a:lnTo>
                          <a:pt x="-159" y="48580"/>
                        </a:lnTo>
                        <a:lnTo>
                          <a:pt x="48547" y="-144"/>
                        </a:lnTo>
                        <a:cubicBezTo>
                          <a:pt x="130398" y="81408"/>
                          <a:pt x="220165" y="149906"/>
                          <a:pt x="326781" y="190624"/>
                        </a:cubicBezTo>
                        <a:cubicBezTo>
                          <a:pt x="335541" y="196629"/>
                          <a:pt x="337774" y="208600"/>
                          <a:pt x="331772" y="217362"/>
                        </a:cubicBezTo>
                        <a:cubicBezTo>
                          <a:pt x="328078" y="222760"/>
                          <a:pt x="321896" y="225908"/>
                          <a:pt x="315358" y="225720"/>
                        </a:cubicBezTo>
                        <a:close/>
                      </a:path>
                    </a:pathLst>
                  </a:custGeom>
                  <a:solidFill>
                    <a:srgbClr val="E6E6E6"/>
                  </a:solidFill>
                  <a:ln w="3743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Source Han Sans CN Light" panose="020B0500000000000000" pitchFamily="34" charset="-128"/>
                      <a:ea typeface="Source Han Sans CN Light" panose="020B0500000000000000" pitchFamily="34" charset="-128"/>
                    </a:endParaRPr>
                  </a:p>
                </p:txBody>
              </p:sp>
              <p:sp>
                <p:nvSpPr>
                  <p:cNvPr id="275" name="图形 571">
                    <a:extLst>
                      <a:ext uri="{FF2B5EF4-FFF2-40B4-BE49-F238E27FC236}">
                        <a16:creationId xmlns:a16="http://schemas.microsoft.com/office/drawing/2014/main" id="{D16B0972-D5FB-3246-971D-F52EB171DAD2}"/>
                      </a:ext>
                    </a:extLst>
                  </p:cNvPr>
                  <p:cNvSpPr/>
                  <p:nvPr/>
                </p:nvSpPr>
                <p:spPr>
                  <a:xfrm>
                    <a:off x="9871103" y="1776603"/>
                    <a:ext cx="934766" cy="546628"/>
                  </a:xfrm>
                  <a:custGeom>
                    <a:avLst/>
                    <a:gdLst>
                      <a:gd name="connsiteX0" fmla="*/ 642377 w 934766"/>
                      <a:gd name="connsiteY0" fmla="*/ 192985 h 546628"/>
                      <a:gd name="connsiteX1" fmla="*/ 338905 w 934766"/>
                      <a:gd name="connsiteY1" fmla="*/ 530303 h 546628"/>
                      <a:gd name="connsiteX2" fmla="*/ -159 w 934766"/>
                      <a:gd name="connsiteY2" fmla="*/ 382258 h 546628"/>
                      <a:gd name="connsiteX3" fmla="*/ 243368 w 934766"/>
                      <a:gd name="connsiteY3" fmla="*/ 221095 h 546628"/>
                      <a:gd name="connsiteX4" fmla="*/ 278960 w 934766"/>
                      <a:gd name="connsiteY4" fmla="*/ 256700 h 546628"/>
                      <a:gd name="connsiteX5" fmla="*/ 601532 w 934766"/>
                      <a:gd name="connsiteY5" fmla="*/ 11141 h 546628"/>
                      <a:gd name="connsiteX6" fmla="*/ 659469 w 934766"/>
                      <a:gd name="connsiteY6" fmla="*/ 12426 h 546628"/>
                      <a:gd name="connsiteX7" fmla="*/ 934608 w 934766"/>
                      <a:gd name="connsiteY7" fmla="*/ 350400 h 546628"/>
                      <a:gd name="connsiteX8" fmla="*/ 900889 w 934766"/>
                      <a:gd name="connsiteY8" fmla="*/ 406619 h 5466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934766" h="546628">
                        <a:moveTo>
                          <a:pt x="642377" y="192985"/>
                        </a:moveTo>
                        <a:cubicBezTo>
                          <a:pt x="549777" y="358743"/>
                          <a:pt x="458701" y="470485"/>
                          <a:pt x="338905" y="530303"/>
                        </a:cubicBezTo>
                        <a:cubicBezTo>
                          <a:pt x="191519" y="578966"/>
                          <a:pt x="83802" y="514494"/>
                          <a:pt x="-159" y="382258"/>
                        </a:cubicBezTo>
                        <a:lnTo>
                          <a:pt x="243368" y="221095"/>
                        </a:lnTo>
                        <a:lnTo>
                          <a:pt x="278960" y="256700"/>
                        </a:lnTo>
                        <a:lnTo>
                          <a:pt x="601532" y="11141"/>
                        </a:lnTo>
                        <a:cubicBezTo>
                          <a:pt x="617934" y="-4395"/>
                          <a:pt x="643778" y="-3817"/>
                          <a:pt x="659469" y="12426"/>
                        </a:cubicBezTo>
                        <a:lnTo>
                          <a:pt x="934608" y="350400"/>
                        </a:lnTo>
                        <a:lnTo>
                          <a:pt x="900889" y="406619"/>
                        </a:lnTo>
                        <a:close/>
                      </a:path>
                    </a:pathLst>
                  </a:custGeom>
                  <a:solidFill>
                    <a:srgbClr val="2F2E41"/>
                  </a:solidFill>
                  <a:ln w="3743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Source Han Sans CN Light" panose="020B0500000000000000" pitchFamily="34" charset="-128"/>
                      <a:ea typeface="Source Han Sans CN Light" panose="020B0500000000000000" pitchFamily="34" charset="-128"/>
                    </a:endParaRPr>
                  </a:p>
                </p:txBody>
              </p:sp>
              <p:sp>
                <p:nvSpPr>
                  <p:cNvPr id="276" name="图形 571">
                    <a:extLst>
                      <a:ext uri="{FF2B5EF4-FFF2-40B4-BE49-F238E27FC236}">
                        <a16:creationId xmlns:a16="http://schemas.microsoft.com/office/drawing/2014/main" id="{D9752B20-4D4B-8546-BC96-AB2A43E6C260}"/>
                      </a:ext>
                    </a:extLst>
                  </p:cNvPr>
                  <p:cNvSpPr/>
                  <p:nvPr/>
                </p:nvSpPr>
                <p:spPr>
                  <a:xfrm>
                    <a:off x="10468679" y="1913512"/>
                    <a:ext cx="198567" cy="251114"/>
                  </a:xfrm>
                  <a:custGeom>
                    <a:avLst/>
                    <a:gdLst>
                      <a:gd name="connsiteX0" fmla="*/ 127383 w 198567"/>
                      <a:gd name="connsiteY0" fmla="*/ 251114 h 251114"/>
                      <a:gd name="connsiteX1" fmla="*/ 0 w 198567"/>
                      <a:gd name="connsiteY1" fmla="*/ 56220 h 251114"/>
                      <a:gd name="connsiteX2" fmla="*/ 29972 w 198567"/>
                      <a:gd name="connsiteY2" fmla="*/ 0 h 251114"/>
                      <a:gd name="connsiteX3" fmla="*/ 198568 w 198567"/>
                      <a:gd name="connsiteY3" fmla="*/ 176155 h 251114"/>
                      <a:gd name="connsiteX4" fmla="*/ 127383 w 198567"/>
                      <a:gd name="connsiteY4" fmla="*/ 251114 h 2511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8567" h="251114">
                        <a:moveTo>
                          <a:pt x="127383" y="251114"/>
                        </a:moveTo>
                        <a:lnTo>
                          <a:pt x="0" y="56220"/>
                        </a:lnTo>
                        <a:lnTo>
                          <a:pt x="29972" y="0"/>
                        </a:lnTo>
                        <a:lnTo>
                          <a:pt x="198568" y="176155"/>
                        </a:lnTo>
                        <a:lnTo>
                          <a:pt x="127383" y="251114"/>
                        </a:lnTo>
                        <a:close/>
                      </a:path>
                    </a:pathLst>
                  </a:custGeom>
                  <a:solidFill>
                    <a:srgbClr val="2F2E41"/>
                  </a:solidFill>
                  <a:ln w="3743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Source Han Sans CN Light" panose="020B0500000000000000" pitchFamily="34" charset="-128"/>
                      <a:ea typeface="Source Han Sans CN Light" panose="020B0500000000000000" pitchFamily="34" charset="-128"/>
                    </a:endParaRPr>
                  </a:p>
                </p:txBody>
              </p:sp>
              <p:sp>
                <p:nvSpPr>
                  <p:cNvPr id="277" name="图形 571">
                    <a:extLst>
                      <a:ext uri="{FF2B5EF4-FFF2-40B4-BE49-F238E27FC236}">
                        <a16:creationId xmlns:a16="http://schemas.microsoft.com/office/drawing/2014/main" id="{EDB70F78-71EC-0249-91D1-AD6F2EF1745C}"/>
                      </a:ext>
                    </a:extLst>
                  </p:cNvPr>
                  <p:cNvSpPr/>
                  <p:nvPr/>
                </p:nvSpPr>
                <p:spPr>
                  <a:xfrm>
                    <a:off x="9734353" y="1287601"/>
                    <a:ext cx="254766" cy="254862"/>
                  </a:xfrm>
                  <a:custGeom>
                    <a:avLst/>
                    <a:gdLst>
                      <a:gd name="connsiteX0" fmla="*/ 254766 w 254766"/>
                      <a:gd name="connsiteY0" fmla="*/ 127431 h 254862"/>
                      <a:gd name="connsiteX1" fmla="*/ 127383 w 254766"/>
                      <a:gd name="connsiteY1" fmla="*/ 254862 h 254862"/>
                      <a:gd name="connsiteX2" fmla="*/ 0 w 254766"/>
                      <a:gd name="connsiteY2" fmla="*/ 127431 h 254862"/>
                      <a:gd name="connsiteX3" fmla="*/ 127383 w 254766"/>
                      <a:gd name="connsiteY3" fmla="*/ 0 h 254862"/>
                      <a:gd name="connsiteX4" fmla="*/ 254766 w 254766"/>
                      <a:gd name="connsiteY4" fmla="*/ 127431 h 2548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4766" h="254862">
                        <a:moveTo>
                          <a:pt x="254766" y="127431"/>
                        </a:moveTo>
                        <a:cubicBezTo>
                          <a:pt x="254766" y="197809"/>
                          <a:pt x="197735" y="254862"/>
                          <a:pt x="127383" y="254862"/>
                        </a:cubicBezTo>
                        <a:cubicBezTo>
                          <a:pt x="57031" y="254862"/>
                          <a:pt x="0" y="197809"/>
                          <a:pt x="0" y="127431"/>
                        </a:cubicBezTo>
                        <a:cubicBezTo>
                          <a:pt x="0" y="57053"/>
                          <a:pt x="57031" y="0"/>
                          <a:pt x="127383" y="0"/>
                        </a:cubicBezTo>
                        <a:cubicBezTo>
                          <a:pt x="197735" y="0"/>
                          <a:pt x="254766" y="57053"/>
                          <a:pt x="254766" y="127431"/>
                        </a:cubicBezTo>
                        <a:close/>
                      </a:path>
                    </a:pathLst>
                  </a:custGeom>
                  <a:solidFill>
                    <a:srgbClr val="A0616A"/>
                  </a:solidFill>
                  <a:ln w="3743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Source Han Sans CN Light" panose="020B0500000000000000" pitchFamily="34" charset="-128"/>
                      <a:ea typeface="Source Han Sans CN Light" panose="020B0500000000000000" pitchFamily="34" charset="-128"/>
                    </a:endParaRPr>
                  </a:p>
                </p:txBody>
              </p:sp>
              <p:sp>
                <p:nvSpPr>
                  <p:cNvPr id="278" name="图形 571">
                    <a:extLst>
                      <a:ext uri="{FF2B5EF4-FFF2-40B4-BE49-F238E27FC236}">
                        <a16:creationId xmlns:a16="http://schemas.microsoft.com/office/drawing/2014/main" id="{514BAFFD-1792-1A48-A9E3-D8107B593309}"/>
                      </a:ext>
                    </a:extLst>
                  </p:cNvPr>
                  <p:cNvSpPr/>
                  <p:nvPr/>
                </p:nvSpPr>
                <p:spPr>
                  <a:xfrm>
                    <a:off x="9753086" y="1489991"/>
                    <a:ext cx="142369" cy="161162"/>
                  </a:xfrm>
                  <a:custGeom>
                    <a:avLst/>
                    <a:gdLst>
                      <a:gd name="connsiteX0" fmla="*/ 142211 w 142369"/>
                      <a:gd name="connsiteY0" fmla="*/ 161019 h 161162"/>
                      <a:gd name="connsiteX1" fmla="*/ -159 w 142369"/>
                      <a:gd name="connsiteY1" fmla="*/ 112295 h 161162"/>
                      <a:gd name="connsiteX2" fmla="*/ 26067 w 142369"/>
                      <a:gd name="connsiteY2" fmla="*/ -144 h 161162"/>
                      <a:gd name="connsiteX3" fmla="*/ 142211 w 142369"/>
                      <a:gd name="connsiteY3" fmla="*/ -144 h 161162"/>
                      <a:gd name="connsiteX4" fmla="*/ 142211 w 142369"/>
                      <a:gd name="connsiteY4" fmla="*/ 161019 h 1611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2369" h="161162">
                        <a:moveTo>
                          <a:pt x="142211" y="161019"/>
                        </a:moveTo>
                        <a:lnTo>
                          <a:pt x="-159" y="112295"/>
                        </a:lnTo>
                        <a:cubicBezTo>
                          <a:pt x="20912" y="78804"/>
                          <a:pt x="30144" y="39214"/>
                          <a:pt x="26067" y="-144"/>
                        </a:cubicBezTo>
                        <a:lnTo>
                          <a:pt x="142211" y="-144"/>
                        </a:lnTo>
                        <a:cubicBezTo>
                          <a:pt x="135606" y="57043"/>
                          <a:pt x="134616" y="111284"/>
                          <a:pt x="142211" y="161019"/>
                        </a:cubicBezTo>
                        <a:close/>
                      </a:path>
                    </a:pathLst>
                  </a:custGeom>
                  <a:solidFill>
                    <a:srgbClr val="A0616A"/>
                  </a:solidFill>
                  <a:ln w="3743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Source Han Sans CN Light" panose="020B0500000000000000" pitchFamily="34" charset="-128"/>
                      <a:ea typeface="Source Han Sans CN Light" panose="020B0500000000000000" pitchFamily="34" charset="-128"/>
                    </a:endParaRPr>
                  </a:p>
                </p:txBody>
              </p:sp>
              <p:sp>
                <p:nvSpPr>
                  <p:cNvPr id="279" name="图形 571">
                    <a:extLst>
                      <a:ext uri="{FF2B5EF4-FFF2-40B4-BE49-F238E27FC236}">
                        <a16:creationId xmlns:a16="http://schemas.microsoft.com/office/drawing/2014/main" id="{D4600C98-9B91-7748-AAAF-0A5C49E775E9}"/>
                      </a:ext>
                    </a:extLst>
                  </p:cNvPr>
                  <p:cNvSpPr/>
                  <p:nvPr/>
                </p:nvSpPr>
                <p:spPr>
                  <a:xfrm>
                    <a:off x="9670094" y="1576195"/>
                    <a:ext cx="528832" cy="614667"/>
                  </a:xfrm>
                  <a:custGeom>
                    <a:avLst/>
                    <a:gdLst>
                      <a:gd name="connsiteX0" fmla="*/ 528674 w 528832"/>
                      <a:gd name="connsiteY0" fmla="*/ 415881 h 614667"/>
                      <a:gd name="connsiteX1" fmla="*/ 485588 w 528832"/>
                      <a:gd name="connsiteY1" fmla="*/ 462731 h 614667"/>
                      <a:gd name="connsiteX2" fmla="*/ 213963 w 528832"/>
                      <a:gd name="connsiteY2" fmla="*/ 614524 h 614667"/>
                      <a:gd name="connsiteX3" fmla="*/ 94073 w 528832"/>
                      <a:gd name="connsiteY3" fmla="*/ -144 h 614667"/>
                      <a:gd name="connsiteX4" fmla="*/ 221456 w 528832"/>
                      <a:gd name="connsiteY4" fmla="*/ -144 h 6146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28832" h="614667">
                        <a:moveTo>
                          <a:pt x="528674" y="415881"/>
                        </a:moveTo>
                        <a:cubicBezTo>
                          <a:pt x="507330" y="424648"/>
                          <a:pt x="505771" y="453073"/>
                          <a:pt x="485588" y="462731"/>
                        </a:cubicBezTo>
                        <a:cubicBezTo>
                          <a:pt x="388032" y="509427"/>
                          <a:pt x="284814" y="547315"/>
                          <a:pt x="213963" y="614524"/>
                        </a:cubicBezTo>
                        <a:cubicBezTo>
                          <a:pt x="48391" y="502047"/>
                          <a:pt x="-105072" y="152706"/>
                          <a:pt x="94073" y="-144"/>
                        </a:cubicBezTo>
                        <a:cubicBezTo>
                          <a:pt x="162050" y="39648"/>
                          <a:pt x="222771" y="68126"/>
                          <a:pt x="221456" y="-144"/>
                        </a:cubicBezTo>
                        <a:close/>
                      </a:path>
                    </a:pathLst>
                  </a:custGeom>
                  <a:solidFill>
                    <a:srgbClr val="F0764E"/>
                  </a:solidFill>
                  <a:ln w="3743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Source Han Sans CN Light" panose="020B0500000000000000" pitchFamily="34" charset="-128"/>
                      <a:ea typeface="Source Han Sans CN Light" panose="020B0500000000000000" pitchFamily="34" charset="-128"/>
                    </a:endParaRPr>
                  </a:p>
                </p:txBody>
              </p:sp>
              <p:sp>
                <p:nvSpPr>
                  <p:cNvPr id="280" name="图形 571">
                    <a:extLst>
                      <a:ext uri="{FF2B5EF4-FFF2-40B4-BE49-F238E27FC236}">
                        <a16:creationId xmlns:a16="http://schemas.microsoft.com/office/drawing/2014/main" id="{BC1F94FB-1D57-6142-A8AC-1CFC60A4F4EA}"/>
                      </a:ext>
                    </a:extLst>
                  </p:cNvPr>
                  <p:cNvSpPr/>
                  <p:nvPr/>
                </p:nvSpPr>
                <p:spPr>
                  <a:xfrm>
                    <a:off x="9700003" y="1687461"/>
                    <a:ext cx="412752" cy="469669"/>
                  </a:xfrm>
                  <a:custGeom>
                    <a:avLst/>
                    <a:gdLst>
                      <a:gd name="connsiteX0" fmla="*/ 412594 w 412752"/>
                      <a:gd name="connsiteY0" fmla="*/ 154696 h 469669"/>
                      <a:gd name="connsiteX1" fmla="*/ 343282 w 412752"/>
                      <a:gd name="connsiteY1" fmla="*/ 130334 h 469669"/>
                      <a:gd name="connsiteX2" fmla="*/ 206533 w 412752"/>
                      <a:gd name="connsiteY2" fmla="*/ 237151 h 469669"/>
                      <a:gd name="connsiteX3" fmla="*/ 145232 w 412752"/>
                      <a:gd name="connsiteY3" fmla="*/ 16384 h 469669"/>
                      <a:gd name="connsiteX4" fmla="*/ 124202 w 412752"/>
                      <a:gd name="connsiteY4" fmla="*/ 19469 h 469669"/>
                      <a:gd name="connsiteX5" fmla="*/ 20089 w 412752"/>
                      <a:gd name="connsiteY5" fmla="*/ 23494 h 469669"/>
                      <a:gd name="connsiteX6" fmla="*/ 555 w 412752"/>
                      <a:gd name="connsiteY6" fmla="*/ 70280 h 469669"/>
                      <a:gd name="connsiteX7" fmla="*/ 161574 w 412752"/>
                      <a:gd name="connsiteY7" fmla="*/ 469526 h 469669"/>
                      <a:gd name="connsiteX8" fmla="*/ 412594 w 412752"/>
                      <a:gd name="connsiteY8" fmla="*/ 192175 h 469669"/>
                      <a:gd name="connsiteX9" fmla="*/ 405172 w 412752"/>
                      <a:gd name="connsiteY9" fmla="*/ 187224 h 469669"/>
                      <a:gd name="connsiteX10" fmla="*/ 412594 w 412752"/>
                      <a:gd name="connsiteY10" fmla="*/ 154696 h 4696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412752" h="469669">
                        <a:moveTo>
                          <a:pt x="412594" y="154696"/>
                        </a:moveTo>
                        <a:lnTo>
                          <a:pt x="343282" y="130334"/>
                        </a:lnTo>
                        <a:lnTo>
                          <a:pt x="206533" y="237151"/>
                        </a:lnTo>
                        <a:lnTo>
                          <a:pt x="145232" y="16384"/>
                        </a:lnTo>
                        <a:cubicBezTo>
                          <a:pt x="140983" y="1070"/>
                          <a:pt x="134093" y="8832"/>
                          <a:pt x="124202" y="19469"/>
                        </a:cubicBezTo>
                        <a:cubicBezTo>
                          <a:pt x="94338" y="-8180"/>
                          <a:pt x="47727" y="-6377"/>
                          <a:pt x="20089" y="23494"/>
                        </a:cubicBezTo>
                        <a:cubicBezTo>
                          <a:pt x="8250" y="36286"/>
                          <a:pt x="1330" y="52863"/>
                          <a:pt x="555" y="70280"/>
                        </a:cubicBezTo>
                        <a:cubicBezTo>
                          <a:pt x="-6736" y="230416"/>
                          <a:pt x="41534" y="365894"/>
                          <a:pt x="161574" y="469526"/>
                        </a:cubicBezTo>
                        <a:cubicBezTo>
                          <a:pt x="318585" y="435895"/>
                          <a:pt x="385218" y="329779"/>
                          <a:pt x="412594" y="192175"/>
                        </a:cubicBezTo>
                        <a:lnTo>
                          <a:pt x="405172" y="187224"/>
                        </a:lnTo>
                        <a:cubicBezTo>
                          <a:pt x="407907" y="176592"/>
                          <a:pt x="410383" y="165749"/>
                          <a:pt x="412594" y="154696"/>
                        </a:cubicBezTo>
                        <a:close/>
                      </a:path>
                    </a:pathLst>
                  </a:custGeom>
                  <a:solidFill>
                    <a:srgbClr val="000000">
                      <a:alpha val="20000"/>
                    </a:srgbClr>
                  </a:solidFill>
                  <a:ln w="3743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Source Han Sans CN Light" panose="020B0500000000000000" pitchFamily="34" charset="-128"/>
                      <a:ea typeface="Source Han Sans CN Light" panose="020B0500000000000000" pitchFamily="34" charset="-128"/>
                    </a:endParaRPr>
                  </a:p>
                </p:txBody>
              </p:sp>
              <p:sp>
                <p:nvSpPr>
                  <p:cNvPr id="281" name="图形 571">
                    <a:extLst>
                      <a:ext uri="{FF2B5EF4-FFF2-40B4-BE49-F238E27FC236}">
                        <a16:creationId xmlns:a16="http://schemas.microsoft.com/office/drawing/2014/main" id="{EEEA383C-3EFA-A84E-82D6-98066490BA80}"/>
                      </a:ext>
                    </a:extLst>
                  </p:cNvPr>
                  <p:cNvSpPr/>
                  <p:nvPr/>
                </p:nvSpPr>
                <p:spPr>
                  <a:xfrm>
                    <a:off x="9685348" y="1243817"/>
                    <a:ext cx="368873" cy="365917"/>
                  </a:xfrm>
                  <a:custGeom>
                    <a:avLst/>
                    <a:gdLst>
                      <a:gd name="connsiteX0" fmla="*/ 193370 w 368873"/>
                      <a:gd name="connsiteY0" fmla="*/ 3438 h 365917"/>
                      <a:gd name="connsiteX1" fmla="*/ 285895 w 368873"/>
                      <a:gd name="connsiteY1" fmla="*/ 39295 h 365917"/>
                      <a:gd name="connsiteX2" fmla="*/ 368406 w 368873"/>
                      <a:gd name="connsiteY2" fmla="*/ 116080 h 365917"/>
                      <a:gd name="connsiteX3" fmla="*/ 348699 w 368873"/>
                      <a:gd name="connsiteY3" fmla="*/ 143410 h 365917"/>
                      <a:gd name="connsiteX4" fmla="*/ 344506 w 368873"/>
                      <a:gd name="connsiteY4" fmla="*/ 143714 h 365917"/>
                      <a:gd name="connsiteX5" fmla="*/ 262415 w 368873"/>
                      <a:gd name="connsiteY5" fmla="*/ 131424 h 365917"/>
                      <a:gd name="connsiteX6" fmla="*/ 212923 w 368873"/>
                      <a:gd name="connsiteY6" fmla="*/ 365774 h 365917"/>
                      <a:gd name="connsiteX7" fmla="*/ 166406 w 368873"/>
                      <a:gd name="connsiteY7" fmla="*/ 361509 h 365917"/>
                      <a:gd name="connsiteX8" fmla="*/ 118282 w 368873"/>
                      <a:gd name="connsiteY8" fmla="*/ 220577 h 365917"/>
                      <a:gd name="connsiteX9" fmla="*/ 105989 w 368873"/>
                      <a:gd name="connsiteY9" fmla="*/ 355969 h 365917"/>
                      <a:gd name="connsiteX10" fmla="*/ -159 w 368873"/>
                      <a:gd name="connsiteY10" fmla="*/ 341929 h 365917"/>
                      <a:gd name="connsiteX11" fmla="*/ 13513 w 368873"/>
                      <a:gd name="connsiteY11" fmla="*/ 169279 h 365917"/>
                      <a:gd name="connsiteX12" fmla="*/ 53893 w 368873"/>
                      <a:gd name="connsiteY12" fmla="*/ 55217 h 365917"/>
                      <a:gd name="connsiteX13" fmla="*/ 61491 w 368873"/>
                      <a:gd name="connsiteY13" fmla="*/ 45371 h 365917"/>
                      <a:gd name="connsiteX14" fmla="*/ 193374 w 368873"/>
                      <a:gd name="connsiteY14" fmla="*/ 3438 h 3659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368873" h="365917">
                        <a:moveTo>
                          <a:pt x="193370" y="3438"/>
                        </a:moveTo>
                        <a:cubicBezTo>
                          <a:pt x="235392" y="13041"/>
                          <a:pt x="283213" y="26650"/>
                          <a:pt x="285895" y="39295"/>
                        </a:cubicBezTo>
                        <a:cubicBezTo>
                          <a:pt x="329119" y="50191"/>
                          <a:pt x="361744" y="76291"/>
                          <a:pt x="368406" y="116080"/>
                        </a:cubicBezTo>
                        <a:cubicBezTo>
                          <a:pt x="370507" y="129070"/>
                          <a:pt x="361684" y="141308"/>
                          <a:pt x="348699" y="143410"/>
                        </a:cubicBezTo>
                        <a:cubicBezTo>
                          <a:pt x="347313" y="143635"/>
                          <a:pt x="345911" y="143736"/>
                          <a:pt x="344506" y="143714"/>
                        </a:cubicBezTo>
                        <a:cubicBezTo>
                          <a:pt x="321000" y="143410"/>
                          <a:pt x="285715" y="141158"/>
                          <a:pt x="262415" y="131424"/>
                        </a:cubicBezTo>
                        <a:cubicBezTo>
                          <a:pt x="194726" y="175054"/>
                          <a:pt x="183363" y="288532"/>
                          <a:pt x="212923" y="365774"/>
                        </a:cubicBezTo>
                        <a:lnTo>
                          <a:pt x="166406" y="361509"/>
                        </a:lnTo>
                        <a:lnTo>
                          <a:pt x="118282" y="220577"/>
                        </a:lnTo>
                        <a:lnTo>
                          <a:pt x="105989" y="355969"/>
                        </a:lnTo>
                        <a:lnTo>
                          <a:pt x="-159" y="341929"/>
                        </a:lnTo>
                        <a:lnTo>
                          <a:pt x="13513" y="169279"/>
                        </a:lnTo>
                        <a:cubicBezTo>
                          <a:pt x="17716" y="128587"/>
                          <a:pt x="31560" y="89484"/>
                          <a:pt x="53893" y="55217"/>
                        </a:cubicBezTo>
                        <a:cubicBezTo>
                          <a:pt x="56212" y="51776"/>
                          <a:pt x="58752" y="48489"/>
                          <a:pt x="61491" y="45371"/>
                        </a:cubicBezTo>
                        <a:cubicBezTo>
                          <a:pt x="94393" y="8187"/>
                          <a:pt x="145047" y="-7922"/>
                          <a:pt x="193374" y="3438"/>
                        </a:cubicBezTo>
                        <a:close/>
                      </a:path>
                    </a:pathLst>
                  </a:custGeom>
                  <a:solidFill>
                    <a:srgbClr val="2F2E41"/>
                  </a:solidFill>
                  <a:ln w="3743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Source Han Sans CN Light" panose="020B0500000000000000" pitchFamily="34" charset="-128"/>
                      <a:ea typeface="Source Han Sans CN Light" panose="020B0500000000000000" pitchFamily="34" charset="-128"/>
                    </a:endParaRPr>
                  </a:p>
                </p:txBody>
              </p:sp>
              <p:sp>
                <p:nvSpPr>
                  <p:cNvPr id="282" name="图形 571">
                    <a:extLst>
                      <a:ext uri="{FF2B5EF4-FFF2-40B4-BE49-F238E27FC236}">
                        <a16:creationId xmlns:a16="http://schemas.microsoft.com/office/drawing/2014/main" id="{E6F45D14-1966-AA41-938B-E79A154B5D5B}"/>
                      </a:ext>
                    </a:extLst>
                  </p:cNvPr>
                  <p:cNvSpPr/>
                  <p:nvPr/>
                </p:nvSpPr>
                <p:spPr>
                  <a:xfrm>
                    <a:off x="10118364" y="1462451"/>
                    <a:ext cx="291456" cy="349880"/>
                  </a:xfrm>
                  <a:custGeom>
                    <a:avLst/>
                    <a:gdLst>
                      <a:gd name="connsiteX0" fmla="*/ 0 w 291456"/>
                      <a:gd name="connsiteY0" fmla="*/ 212769 h 349880"/>
                      <a:gd name="connsiteX1" fmla="*/ 116582 w 291456"/>
                      <a:gd name="connsiteY1" fmla="*/ 349881 h 349880"/>
                      <a:gd name="connsiteX2" fmla="*/ 291456 w 291456"/>
                      <a:gd name="connsiteY2" fmla="*/ 143420 h 349880"/>
                      <a:gd name="connsiteX3" fmla="*/ 173297 w 291456"/>
                      <a:gd name="connsiteY3" fmla="*/ 0 h 349880"/>
                      <a:gd name="connsiteX4" fmla="*/ 0 w 291456"/>
                      <a:gd name="connsiteY4" fmla="*/ 212769 h 3498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91456" h="349880">
                        <a:moveTo>
                          <a:pt x="0" y="212769"/>
                        </a:moveTo>
                        <a:lnTo>
                          <a:pt x="116582" y="349881"/>
                        </a:lnTo>
                        <a:lnTo>
                          <a:pt x="291456" y="143420"/>
                        </a:lnTo>
                        <a:lnTo>
                          <a:pt x="173297" y="0"/>
                        </a:lnTo>
                        <a:lnTo>
                          <a:pt x="0" y="212769"/>
                        </a:lnTo>
                        <a:close/>
                      </a:path>
                    </a:pathLst>
                  </a:custGeom>
                  <a:solidFill>
                    <a:srgbClr val="3F3D56"/>
                  </a:solidFill>
                  <a:ln w="3743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Source Han Sans CN Light" panose="020B0500000000000000" pitchFamily="34" charset="-128"/>
                      <a:ea typeface="Source Han Sans CN Light" panose="020B0500000000000000" pitchFamily="34" charset="-128"/>
                    </a:endParaRPr>
                  </a:p>
                </p:txBody>
              </p:sp>
              <p:sp>
                <p:nvSpPr>
                  <p:cNvPr id="283" name="图形 571">
                    <a:extLst>
                      <a:ext uri="{FF2B5EF4-FFF2-40B4-BE49-F238E27FC236}">
                        <a16:creationId xmlns:a16="http://schemas.microsoft.com/office/drawing/2014/main" id="{67F1ABB8-EF3B-9149-A87B-E797ABF5F4B9}"/>
                      </a:ext>
                    </a:extLst>
                  </p:cNvPr>
                  <p:cNvSpPr/>
                  <p:nvPr/>
                </p:nvSpPr>
                <p:spPr>
                  <a:xfrm>
                    <a:off x="10241248" y="1483508"/>
                    <a:ext cx="163848" cy="127093"/>
                  </a:xfrm>
                  <a:custGeom>
                    <a:avLst/>
                    <a:gdLst>
                      <a:gd name="connsiteX0" fmla="*/ 138483 w 163848"/>
                      <a:gd name="connsiteY0" fmla="*/ 126949 h 127093"/>
                      <a:gd name="connsiteX1" fmla="*/ -159 w 163848"/>
                      <a:gd name="connsiteY1" fmla="*/ 13472 h 127093"/>
                      <a:gd name="connsiteX2" fmla="*/ 45531 w 163848"/>
                      <a:gd name="connsiteY2" fmla="*/ 864 h 127093"/>
                      <a:gd name="connsiteX3" fmla="*/ 154054 w 163848"/>
                      <a:gd name="connsiteY3" fmla="*/ 110927 h 127093"/>
                      <a:gd name="connsiteX4" fmla="*/ 163690 w 163848"/>
                      <a:gd name="connsiteY4" fmla="*/ 123797 h 127093"/>
                      <a:gd name="connsiteX5" fmla="*/ 163690 w 163848"/>
                      <a:gd name="connsiteY5" fmla="*/ 123797 h 1270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63848" h="127093">
                        <a:moveTo>
                          <a:pt x="138483" y="126949"/>
                        </a:moveTo>
                        <a:lnTo>
                          <a:pt x="-159" y="13472"/>
                        </a:lnTo>
                        <a:cubicBezTo>
                          <a:pt x="7721" y="-5437"/>
                          <a:pt x="45531" y="864"/>
                          <a:pt x="45531" y="864"/>
                        </a:cubicBezTo>
                        <a:lnTo>
                          <a:pt x="154054" y="110927"/>
                        </a:lnTo>
                        <a:cubicBezTo>
                          <a:pt x="157834" y="114761"/>
                          <a:pt x="161075" y="119090"/>
                          <a:pt x="163690" y="123797"/>
                        </a:cubicBezTo>
                        <a:lnTo>
                          <a:pt x="163690" y="123797"/>
                        </a:lnTo>
                        <a:close/>
                      </a:path>
                    </a:pathLst>
                  </a:custGeom>
                  <a:solidFill>
                    <a:srgbClr val="F2F2F2"/>
                  </a:solidFill>
                  <a:ln w="3743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Source Han Sans CN Light" panose="020B0500000000000000" pitchFamily="34" charset="-128"/>
                      <a:ea typeface="Source Han Sans CN Light" panose="020B0500000000000000" pitchFamily="34" charset="-128"/>
                    </a:endParaRPr>
                  </a:p>
                </p:txBody>
              </p:sp>
              <p:sp>
                <p:nvSpPr>
                  <p:cNvPr id="284" name="图形 571">
                    <a:extLst>
                      <a:ext uri="{FF2B5EF4-FFF2-40B4-BE49-F238E27FC236}">
                        <a16:creationId xmlns:a16="http://schemas.microsoft.com/office/drawing/2014/main" id="{758672E0-5FBB-8544-81D0-C62881BC33ED}"/>
                      </a:ext>
                    </a:extLst>
                  </p:cNvPr>
                  <p:cNvSpPr/>
                  <p:nvPr/>
                </p:nvSpPr>
                <p:spPr>
                  <a:xfrm>
                    <a:off x="10053770" y="1479789"/>
                    <a:ext cx="356837" cy="377830"/>
                  </a:xfrm>
                  <a:custGeom>
                    <a:avLst/>
                    <a:gdLst>
                      <a:gd name="connsiteX0" fmla="*/ 332263 w 356837"/>
                      <a:gd name="connsiteY0" fmla="*/ 122786 h 377830"/>
                      <a:gd name="connsiteX1" fmla="*/ 174716 w 356837"/>
                      <a:gd name="connsiteY1" fmla="*/ -144 h 377830"/>
                      <a:gd name="connsiteX2" fmla="*/ -159 w 356837"/>
                      <a:gd name="connsiteY2" fmla="*/ 264632 h 377830"/>
                      <a:gd name="connsiteX3" fmla="*/ 164477 w 356837"/>
                      <a:gd name="connsiteY3" fmla="*/ 375740 h 377830"/>
                      <a:gd name="connsiteX4" fmla="*/ 195985 w 356837"/>
                      <a:gd name="connsiteY4" fmla="*/ 371014 h 377830"/>
                      <a:gd name="connsiteX5" fmla="*/ 356679 w 356837"/>
                      <a:gd name="connsiteY5" fmla="*/ 125151 h 3778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56837" h="377830">
                        <a:moveTo>
                          <a:pt x="332263" y="122786"/>
                        </a:moveTo>
                        <a:lnTo>
                          <a:pt x="174716" y="-144"/>
                        </a:lnTo>
                        <a:lnTo>
                          <a:pt x="-159" y="264632"/>
                        </a:lnTo>
                        <a:lnTo>
                          <a:pt x="164477" y="375740"/>
                        </a:lnTo>
                        <a:cubicBezTo>
                          <a:pt x="180231" y="382045"/>
                          <a:pt x="195985" y="371014"/>
                          <a:pt x="195985" y="371014"/>
                        </a:cubicBezTo>
                        <a:lnTo>
                          <a:pt x="356679" y="125151"/>
                        </a:lnTo>
                        <a:close/>
                      </a:path>
                    </a:pathLst>
                  </a:custGeom>
                  <a:solidFill>
                    <a:srgbClr val="3F3D56"/>
                  </a:solidFill>
                  <a:ln w="3743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Source Han Sans CN Light" panose="020B0500000000000000" pitchFamily="34" charset="-128"/>
                      <a:ea typeface="Source Han Sans CN Light" panose="020B0500000000000000" pitchFamily="34" charset="-128"/>
                    </a:endParaRPr>
                  </a:p>
                </p:txBody>
              </p:sp>
              <p:sp>
                <p:nvSpPr>
                  <p:cNvPr id="285" name="图形 571">
                    <a:extLst>
                      <a:ext uri="{FF2B5EF4-FFF2-40B4-BE49-F238E27FC236}">
                        <a16:creationId xmlns:a16="http://schemas.microsoft.com/office/drawing/2014/main" id="{68A7539F-6F8E-8C40-874B-4DB39B59B7E4}"/>
                      </a:ext>
                    </a:extLst>
                  </p:cNvPr>
                  <p:cNvSpPr/>
                  <p:nvPr/>
                </p:nvSpPr>
                <p:spPr>
                  <a:xfrm rot="-3257982">
                    <a:off x="10296687" y="1493330"/>
                    <a:ext cx="2553" cy="124217"/>
                  </a:xfrm>
                  <a:custGeom>
                    <a:avLst/>
                    <a:gdLst>
                      <a:gd name="connsiteX0" fmla="*/ -159 w 2553"/>
                      <a:gd name="connsiteY0" fmla="*/ -144 h 124217"/>
                      <a:gd name="connsiteX1" fmla="*/ 2395 w 2553"/>
                      <a:gd name="connsiteY1" fmla="*/ -144 h 124217"/>
                      <a:gd name="connsiteX2" fmla="*/ 2395 w 2553"/>
                      <a:gd name="connsiteY2" fmla="*/ 124073 h 124217"/>
                      <a:gd name="connsiteX3" fmla="*/ -159 w 2553"/>
                      <a:gd name="connsiteY3" fmla="*/ 124073 h 1242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53" h="124217">
                        <a:moveTo>
                          <a:pt x="-159" y="-144"/>
                        </a:moveTo>
                        <a:lnTo>
                          <a:pt x="2395" y="-144"/>
                        </a:lnTo>
                        <a:lnTo>
                          <a:pt x="2395" y="124073"/>
                        </a:lnTo>
                        <a:lnTo>
                          <a:pt x="-159" y="124073"/>
                        </a:lnTo>
                        <a:close/>
                      </a:path>
                    </a:pathLst>
                  </a:custGeom>
                  <a:solidFill>
                    <a:srgbClr val="F0764E"/>
                  </a:solidFill>
                  <a:ln w="3743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Source Han Sans CN Light" panose="020B0500000000000000" pitchFamily="34" charset="-128"/>
                      <a:ea typeface="Source Han Sans CN Light" panose="020B0500000000000000" pitchFamily="34" charset="-128"/>
                    </a:endParaRPr>
                  </a:p>
                </p:txBody>
              </p:sp>
              <p:sp>
                <p:nvSpPr>
                  <p:cNvPr id="286" name="图形 571">
                    <a:extLst>
                      <a:ext uri="{FF2B5EF4-FFF2-40B4-BE49-F238E27FC236}">
                        <a16:creationId xmlns:a16="http://schemas.microsoft.com/office/drawing/2014/main" id="{734D205A-2910-7647-9334-0C518E159C35}"/>
                      </a:ext>
                    </a:extLst>
                  </p:cNvPr>
                  <p:cNvSpPr/>
                  <p:nvPr/>
                </p:nvSpPr>
                <p:spPr>
                  <a:xfrm rot="-3391122">
                    <a:off x="10165417" y="1717282"/>
                    <a:ext cx="239887" cy="2554"/>
                  </a:xfrm>
                  <a:custGeom>
                    <a:avLst/>
                    <a:gdLst>
                      <a:gd name="connsiteX0" fmla="*/ -159 w 239887"/>
                      <a:gd name="connsiteY0" fmla="*/ -144 h 2554"/>
                      <a:gd name="connsiteX1" fmla="*/ 239729 w 239887"/>
                      <a:gd name="connsiteY1" fmla="*/ -144 h 2554"/>
                      <a:gd name="connsiteX2" fmla="*/ 239729 w 239887"/>
                      <a:gd name="connsiteY2" fmla="*/ 2410 h 2554"/>
                      <a:gd name="connsiteX3" fmla="*/ -159 w 239887"/>
                      <a:gd name="connsiteY3" fmla="*/ 2410 h 25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9887" h="2554">
                        <a:moveTo>
                          <a:pt x="-159" y="-144"/>
                        </a:moveTo>
                        <a:lnTo>
                          <a:pt x="239729" y="-144"/>
                        </a:lnTo>
                        <a:lnTo>
                          <a:pt x="239729" y="2410"/>
                        </a:lnTo>
                        <a:lnTo>
                          <a:pt x="-159" y="2410"/>
                        </a:lnTo>
                        <a:close/>
                      </a:path>
                    </a:pathLst>
                  </a:custGeom>
                  <a:solidFill>
                    <a:srgbClr val="F0764E"/>
                  </a:solidFill>
                  <a:ln w="3743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Source Han Sans CN Light" panose="020B0500000000000000" pitchFamily="34" charset="-128"/>
                      <a:ea typeface="Source Han Sans CN Light" panose="020B0500000000000000" pitchFamily="34" charset="-128"/>
                    </a:endParaRPr>
                  </a:p>
                </p:txBody>
              </p:sp>
              <p:sp>
                <p:nvSpPr>
                  <p:cNvPr id="287" name="图形 571">
                    <a:extLst>
                      <a:ext uri="{FF2B5EF4-FFF2-40B4-BE49-F238E27FC236}">
                        <a16:creationId xmlns:a16="http://schemas.microsoft.com/office/drawing/2014/main" id="{93017A2A-EED5-8D41-B2FD-B440751544B4}"/>
                      </a:ext>
                    </a:extLst>
                  </p:cNvPr>
                  <p:cNvSpPr/>
                  <p:nvPr/>
                </p:nvSpPr>
                <p:spPr>
                  <a:xfrm rot="-3219356">
                    <a:off x="10148597" y="1719031"/>
                    <a:ext cx="2553" cy="133022"/>
                  </a:xfrm>
                  <a:custGeom>
                    <a:avLst/>
                    <a:gdLst>
                      <a:gd name="connsiteX0" fmla="*/ -159 w 2553"/>
                      <a:gd name="connsiteY0" fmla="*/ -144 h 133022"/>
                      <a:gd name="connsiteX1" fmla="*/ 2395 w 2553"/>
                      <a:gd name="connsiteY1" fmla="*/ -144 h 133022"/>
                      <a:gd name="connsiteX2" fmla="*/ 2395 w 2553"/>
                      <a:gd name="connsiteY2" fmla="*/ 132879 h 133022"/>
                      <a:gd name="connsiteX3" fmla="*/ -159 w 2553"/>
                      <a:gd name="connsiteY3" fmla="*/ 132879 h 1330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53" h="133022">
                        <a:moveTo>
                          <a:pt x="-159" y="-144"/>
                        </a:moveTo>
                        <a:lnTo>
                          <a:pt x="2395" y="-144"/>
                        </a:lnTo>
                        <a:lnTo>
                          <a:pt x="2395" y="132879"/>
                        </a:lnTo>
                        <a:lnTo>
                          <a:pt x="-159" y="132879"/>
                        </a:lnTo>
                        <a:close/>
                      </a:path>
                    </a:pathLst>
                  </a:custGeom>
                  <a:solidFill>
                    <a:srgbClr val="F0764E"/>
                  </a:solidFill>
                  <a:ln w="3743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Source Han Sans CN Light" panose="020B0500000000000000" pitchFamily="34" charset="-128"/>
                      <a:ea typeface="Source Han Sans CN Light" panose="020B0500000000000000" pitchFamily="34" charset="-128"/>
                    </a:endParaRPr>
                  </a:p>
                </p:txBody>
              </p:sp>
              <p:sp>
                <p:nvSpPr>
                  <p:cNvPr id="288" name="图形 571">
                    <a:extLst>
                      <a:ext uri="{FF2B5EF4-FFF2-40B4-BE49-F238E27FC236}">
                        <a16:creationId xmlns:a16="http://schemas.microsoft.com/office/drawing/2014/main" id="{2C82733F-5BF4-F846-8C8D-F12900011D72}"/>
                      </a:ext>
                    </a:extLst>
                  </p:cNvPr>
                  <p:cNvSpPr/>
                  <p:nvPr/>
                </p:nvSpPr>
                <p:spPr>
                  <a:xfrm rot="-3309724">
                    <a:off x="10041717" y="1619568"/>
                    <a:ext cx="239932" cy="2553"/>
                  </a:xfrm>
                  <a:custGeom>
                    <a:avLst/>
                    <a:gdLst>
                      <a:gd name="connsiteX0" fmla="*/ -159 w 239932"/>
                      <a:gd name="connsiteY0" fmla="*/ -144 h 2553"/>
                      <a:gd name="connsiteX1" fmla="*/ 239774 w 239932"/>
                      <a:gd name="connsiteY1" fmla="*/ -144 h 2553"/>
                      <a:gd name="connsiteX2" fmla="*/ 239774 w 239932"/>
                      <a:gd name="connsiteY2" fmla="*/ 2409 h 2553"/>
                      <a:gd name="connsiteX3" fmla="*/ -159 w 239932"/>
                      <a:gd name="connsiteY3" fmla="*/ 2409 h 25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9932" h="2553">
                        <a:moveTo>
                          <a:pt x="-159" y="-144"/>
                        </a:moveTo>
                        <a:lnTo>
                          <a:pt x="239774" y="-144"/>
                        </a:lnTo>
                        <a:lnTo>
                          <a:pt x="239774" y="2409"/>
                        </a:lnTo>
                        <a:lnTo>
                          <a:pt x="-159" y="2409"/>
                        </a:lnTo>
                        <a:close/>
                      </a:path>
                    </a:pathLst>
                  </a:custGeom>
                  <a:solidFill>
                    <a:srgbClr val="F0764E"/>
                  </a:solidFill>
                  <a:ln w="3743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Source Han Sans CN Light" panose="020B0500000000000000" pitchFamily="34" charset="-128"/>
                      <a:ea typeface="Source Han Sans CN Light" panose="020B0500000000000000" pitchFamily="34" charset="-128"/>
                    </a:endParaRPr>
                  </a:p>
                </p:txBody>
              </p:sp>
              <p:sp>
                <p:nvSpPr>
                  <p:cNvPr id="289" name="图形 571">
                    <a:extLst>
                      <a:ext uri="{FF2B5EF4-FFF2-40B4-BE49-F238E27FC236}">
                        <a16:creationId xmlns:a16="http://schemas.microsoft.com/office/drawing/2014/main" id="{A36B02FF-CF5C-A548-A4EB-0CB53416D0ED}"/>
                      </a:ext>
                    </a:extLst>
                  </p:cNvPr>
                  <p:cNvSpPr/>
                  <p:nvPr/>
                </p:nvSpPr>
                <p:spPr>
                  <a:xfrm rot="-2847309">
                    <a:off x="10332522" y="1456129"/>
                    <a:ext cx="1574" cy="169272"/>
                  </a:xfrm>
                  <a:custGeom>
                    <a:avLst/>
                    <a:gdLst>
                      <a:gd name="connsiteX0" fmla="*/ -159 w 1574"/>
                      <a:gd name="connsiteY0" fmla="*/ -144 h 169272"/>
                      <a:gd name="connsiteX1" fmla="*/ 1416 w 1574"/>
                      <a:gd name="connsiteY1" fmla="*/ -144 h 169272"/>
                      <a:gd name="connsiteX2" fmla="*/ 1416 w 1574"/>
                      <a:gd name="connsiteY2" fmla="*/ 169129 h 169272"/>
                      <a:gd name="connsiteX3" fmla="*/ -159 w 1574"/>
                      <a:gd name="connsiteY3" fmla="*/ 169129 h 1692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74" h="169272">
                        <a:moveTo>
                          <a:pt x="-159" y="-144"/>
                        </a:moveTo>
                        <a:lnTo>
                          <a:pt x="1416" y="-144"/>
                        </a:lnTo>
                        <a:lnTo>
                          <a:pt x="1416" y="169129"/>
                        </a:lnTo>
                        <a:lnTo>
                          <a:pt x="-159" y="169129"/>
                        </a:lnTo>
                        <a:close/>
                      </a:path>
                    </a:pathLst>
                  </a:custGeom>
                  <a:solidFill>
                    <a:srgbClr val="B3B3B3"/>
                  </a:solidFill>
                  <a:ln w="3743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Source Han Sans CN Light" panose="020B0500000000000000" pitchFamily="34" charset="-128"/>
                      <a:ea typeface="Source Han Sans CN Light" panose="020B0500000000000000" pitchFamily="34" charset="-128"/>
                    </a:endParaRPr>
                  </a:p>
                </p:txBody>
              </p:sp>
              <p:sp>
                <p:nvSpPr>
                  <p:cNvPr id="290" name="图形 571">
                    <a:extLst>
                      <a:ext uri="{FF2B5EF4-FFF2-40B4-BE49-F238E27FC236}">
                        <a16:creationId xmlns:a16="http://schemas.microsoft.com/office/drawing/2014/main" id="{3FCF4374-25C6-0B4E-B3E8-7C126A4E3B55}"/>
                      </a:ext>
                    </a:extLst>
                  </p:cNvPr>
                  <p:cNvSpPr/>
                  <p:nvPr/>
                </p:nvSpPr>
                <p:spPr>
                  <a:xfrm rot="-2913693">
                    <a:off x="10324957" y="1455127"/>
                    <a:ext cx="1576" cy="173863"/>
                  </a:xfrm>
                  <a:custGeom>
                    <a:avLst/>
                    <a:gdLst>
                      <a:gd name="connsiteX0" fmla="*/ -158 w 1576"/>
                      <a:gd name="connsiteY0" fmla="*/ -144 h 173863"/>
                      <a:gd name="connsiteX1" fmla="*/ 1418 w 1576"/>
                      <a:gd name="connsiteY1" fmla="*/ -144 h 173863"/>
                      <a:gd name="connsiteX2" fmla="*/ 1418 w 1576"/>
                      <a:gd name="connsiteY2" fmla="*/ 173719 h 173863"/>
                      <a:gd name="connsiteX3" fmla="*/ -158 w 1576"/>
                      <a:gd name="connsiteY3" fmla="*/ 173719 h 1738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76" h="173863">
                        <a:moveTo>
                          <a:pt x="-158" y="-144"/>
                        </a:moveTo>
                        <a:lnTo>
                          <a:pt x="1418" y="-144"/>
                        </a:lnTo>
                        <a:lnTo>
                          <a:pt x="1418" y="173719"/>
                        </a:lnTo>
                        <a:lnTo>
                          <a:pt x="-158" y="173719"/>
                        </a:lnTo>
                        <a:close/>
                      </a:path>
                    </a:pathLst>
                  </a:custGeom>
                  <a:solidFill>
                    <a:srgbClr val="B3B3B3"/>
                  </a:solidFill>
                  <a:ln w="3743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Source Han Sans CN Light" panose="020B0500000000000000" pitchFamily="34" charset="-128"/>
                      <a:ea typeface="Source Han Sans CN Light" panose="020B0500000000000000" pitchFamily="34" charset="-128"/>
                    </a:endParaRPr>
                  </a:p>
                </p:txBody>
              </p:sp>
              <p:sp>
                <p:nvSpPr>
                  <p:cNvPr id="291" name="图形 571">
                    <a:extLst>
                      <a:ext uri="{FF2B5EF4-FFF2-40B4-BE49-F238E27FC236}">
                        <a16:creationId xmlns:a16="http://schemas.microsoft.com/office/drawing/2014/main" id="{5D742336-A658-8A46-AF0E-BDB24913CCD1}"/>
                      </a:ext>
                    </a:extLst>
                  </p:cNvPr>
                  <p:cNvSpPr/>
                  <p:nvPr/>
                </p:nvSpPr>
                <p:spPr>
                  <a:xfrm rot="-3011237">
                    <a:off x="10319307" y="1455156"/>
                    <a:ext cx="1576" cy="176145"/>
                  </a:xfrm>
                  <a:custGeom>
                    <a:avLst/>
                    <a:gdLst>
                      <a:gd name="connsiteX0" fmla="*/ -159 w 1576"/>
                      <a:gd name="connsiteY0" fmla="*/ -144 h 176145"/>
                      <a:gd name="connsiteX1" fmla="*/ 1418 w 1576"/>
                      <a:gd name="connsiteY1" fmla="*/ -144 h 176145"/>
                      <a:gd name="connsiteX2" fmla="*/ 1418 w 1576"/>
                      <a:gd name="connsiteY2" fmla="*/ 176001 h 176145"/>
                      <a:gd name="connsiteX3" fmla="*/ -159 w 1576"/>
                      <a:gd name="connsiteY3" fmla="*/ 176001 h 1761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76" h="176145">
                        <a:moveTo>
                          <a:pt x="-159" y="-144"/>
                        </a:moveTo>
                        <a:lnTo>
                          <a:pt x="1418" y="-144"/>
                        </a:lnTo>
                        <a:lnTo>
                          <a:pt x="1418" y="176001"/>
                        </a:lnTo>
                        <a:lnTo>
                          <a:pt x="-159" y="176001"/>
                        </a:lnTo>
                        <a:close/>
                      </a:path>
                    </a:pathLst>
                  </a:custGeom>
                  <a:solidFill>
                    <a:srgbClr val="B3B3B3"/>
                  </a:solidFill>
                  <a:ln w="3743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Source Han Sans CN Light" panose="020B0500000000000000" pitchFamily="34" charset="-128"/>
                      <a:ea typeface="Source Han Sans CN Light" panose="020B0500000000000000" pitchFamily="34" charset="-128"/>
                    </a:endParaRPr>
                  </a:p>
                </p:txBody>
              </p:sp>
              <p:sp>
                <p:nvSpPr>
                  <p:cNvPr id="292" name="图形 571">
                    <a:extLst>
                      <a:ext uri="{FF2B5EF4-FFF2-40B4-BE49-F238E27FC236}">
                        <a16:creationId xmlns:a16="http://schemas.microsoft.com/office/drawing/2014/main" id="{BD9B97FC-9F55-A74B-8749-91E741FA7E18}"/>
                      </a:ext>
                    </a:extLst>
                  </p:cNvPr>
                  <p:cNvSpPr/>
                  <p:nvPr/>
                </p:nvSpPr>
                <p:spPr>
                  <a:xfrm>
                    <a:off x="10049064" y="1707164"/>
                    <a:ext cx="152110" cy="161372"/>
                  </a:xfrm>
                  <a:custGeom>
                    <a:avLst/>
                    <a:gdLst>
                      <a:gd name="connsiteX0" fmla="*/ 132073 w 152110"/>
                      <a:gd name="connsiteY0" fmla="*/ 8165 h 161372"/>
                      <a:gd name="connsiteX1" fmla="*/ 132073 w 152110"/>
                      <a:gd name="connsiteY1" fmla="*/ 8165 h 161372"/>
                      <a:gd name="connsiteX2" fmla="*/ 67561 w 152110"/>
                      <a:gd name="connsiteY2" fmla="*/ 19746 h 161372"/>
                      <a:gd name="connsiteX3" fmla="*/ 67205 w 152110"/>
                      <a:gd name="connsiteY3" fmla="*/ 20267 h 161372"/>
                      <a:gd name="connsiteX4" fmla="*/ -159 w 152110"/>
                      <a:gd name="connsiteY4" fmla="*/ 120001 h 161372"/>
                      <a:gd name="connsiteX5" fmla="*/ 48547 w 152110"/>
                      <a:gd name="connsiteY5" fmla="*/ 161228 h 161372"/>
                      <a:gd name="connsiteX6" fmla="*/ 136879 w 152110"/>
                      <a:gd name="connsiteY6" fmla="*/ 80441 h 161372"/>
                      <a:gd name="connsiteX7" fmla="*/ 139809 w 152110"/>
                      <a:gd name="connsiteY7" fmla="*/ 14937 h 161372"/>
                      <a:gd name="connsiteX8" fmla="*/ 132073 w 152110"/>
                      <a:gd name="connsiteY8" fmla="*/ 8165 h 1613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52110" h="161372">
                        <a:moveTo>
                          <a:pt x="132073" y="8165"/>
                        </a:moveTo>
                        <a:lnTo>
                          <a:pt x="132073" y="8165"/>
                        </a:lnTo>
                        <a:cubicBezTo>
                          <a:pt x="111062" y="-6460"/>
                          <a:pt x="82180" y="-1273"/>
                          <a:pt x="67561" y="19746"/>
                        </a:cubicBezTo>
                        <a:cubicBezTo>
                          <a:pt x="67441" y="19918"/>
                          <a:pt x="67324" y="20091"/>
                          <a:pt x="67205" y="20267"/>
                        </a:cubicBezTo>
                        <a:lnTo>
                          <a:pt x="-159" y="120001"/>
                        </a:lnTo>
                        <a:lnTo>
                          <a:pt x="48547" y="161228"/>
                        </a:lnTo>
                        <a:lnTo>
                          <a:pt x="136879" y="80441"/>
                        </a:lnTo>
                        <a:cubicBezTo>
                          <a:pt x="155770" y="63163"/>
                          <a:pt x="157081" y="33835"/>
                          <a:pt x="139809" y="14937"/>
                        </a:cubicBezTo>
                        <a:cubicBezTo>
                          <a:pt x="137490" y="12400"/>
                          <a:pt x="134894" y="10129"/>
                          <a:pt x="132073" y="8165"/>
                        </a:cubicBezTo>
                        <a:close/>
                      </a:path>
                    </a:pathLst>
                  </a:custGeom>
                  <a:solidFill>
                    <a:srgbClr val="A0616A"/>
                  </a:solidFill>
                  <a:ln w="3743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Source Han Sans CN Light" panose="020B0500000000000000" pitchFamily="34" charset="-128"/>
                      <a:ea typeface="Source Han Sans CN Light" panose="020B0500000000000000" pitchFamily="34" charset="-128"/>
                    </a:endParaRPr>
                  </a:p>
                </p:txBody>
              </p:sp>
              <p:sp>
                <p:nvSpPr>
                  <p:cNvPr id="293" name="图形 571">
                    <a:extLst>
                      <a:ext uri="{FF2B5EF4-FFF2-40B4-BE49-F238E27FC236}">
                        <a16:creationId xmlns:a16="http://schemas.microsoft.com/office/drawing/2014/main" id="{02CBB9FD-E1FD-B148-A3E2-FFD62BD02346}"/>
                      </a:ext>
                    </a:extLst>
                  </p:cNvPr>
                  <p:cNvSpPr/>
                  <p:nvPr/>
                </p:nvSpPr>
                <p:spPr>
                  <a:xfrm>
                    <a:off x="9700003" y="1664978"/>
                    <a:ext cx="412752" cy="469665"/>
                  </a:xfrm>
                  <a:custGeom>
                    <a:avLst/>
                    <a:gdLst>
                      <a:gd name="connsiteX0" fmla="*/ 412594 w 412752"/>
                      <a:gd name="connsiteY0" fmla="*/ 192171 h 469665"/>
                      <a:gd name="connsiteX1" fmla="*/ 161574 w 412752"/>
                      <a:gd name="connsiteY1" fmla="*/ 469521 h 469665"/>
                      <a:gd name="connsiteX2" fmla="*/ 555 w 412752"/>
                      <a:gd name="connsiteY2" fmla="*/ 70276 h 469665"/>
                      <a:gd name="connsiteX3" fmla="*/ 77584 w 412752"/>
                      <a:gd name="connsiteY3" fmla="*/ -66 h 469665"/>
                      <a:gd name="connsiteX4" fmla="*/ 80884 w 412752"/>
                      <a:gd name="connsiteY4" fmla="*/ 159 h 469665"/>
                      <a:gd name="connsiteX5" fmla="*/ 80888 w 412752"/>
                      <a:gd name="connsiteY5" fmla="*/ 159 h 469665"/>
                      <a:gd name="connsiteX6" fmla="*/ 145232 w 412752"/>
                      <a:gd name="connsiteY6" fmla="*/ 53860 h 469665"/>
                      <a:gd name="connsiteX7" fmla="*/ 206533 w 412752"/>
                      <a:gd name="connsiteY7" fmla="*/ 274627 h 469665"/>
                      <a:gd name="connsiteX8" fmla="*/ 344923 w 412752"/>
                      <a:gd name="connsiteY8" fmla="*/ 147038 h 4696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12752" h="469665">
                        <a:moveTo>
                          <a:pt x="412594" y="192171"/>
                        </a:moveTo>
                        <a:cubicBezTo>
                          <a:pt x="385218" y="329774"/>
                          <a:pt x="318585" y="435891"/>
                          <a:pt x="161574" y="469521"/>
                        </a:cubicBezTo>
                        <a:cubicBezTo>
                          <a:pt x="41534" y="365890"/>
                          <a:pt x="-6736" y="230412"/>
                          <a:pt x="555" y="70276"/>
                        </a:cubicBezTo>
                        <a:cubicBezTo>
                          <a:pt x="2409" y="29573"/>
                          <a:pt x="36896" y="-1921"/>
                          <a:pt x="77584" y="-66"/>
                        </a:cubicBezTo>
                        <a:cubicBezTo>
                          <a:pt x="78685" y="-14"/>
                          <a:pt x="79787" y="61"/>
                          <a:pt x="80884" y="159"/>
                        </a:cubicBezTo>
                        <a:lnTo>
                          <a:pt x="80888" y="159"/>
                        </a:lnTo>
                        <a:cubicBezTo>
                          <a:pt x="111408" y="2936"/>
                          <a:pt x="137030" y="24318"/>
                          <a:pt x="145232" y="53860"/>
                        </a:cubicBezTo>
                        <a:lnTo>
                          <a:pt x="206533" y="274627"/>
                        </a:lnTo>
                        <a:lnTo>
                          <a:pt x="344923" y="147038"/>
                        </a:lnTo>
                        <a:close/>
                      </a:path>
                    </a:pathLst>
                  </a:custGeom>
                  <a:solidFill>
                    <a:srgbClr val="F0764E"/>
                  </a:solidFill>
                  <a:ln w="3743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Source Han Sans CN Light" panose="020B0500000000000000" pitchFamily="34" charset="-128"/>
                      <a:ea typeface="Source Han Sans CN Light" panose="020B0500000000000000" pitchFamily="34" charset="-128"/>
                    </a:endParaRPr>
                  </a:p>
                </p:txBody>
              </p:sp>
            </p:grpSp>
          </p:grpSp>
        </p:grp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04E4A52E-8AD8-7E45-A6C6-B3CFA276A764}"/>
              </a:ext>
            </a:extLst>
          </p:cNvPr>
          <p:cNvGrpSpPr/>
          <p:nvPr/>
        </p:nvGrpSpPr>
        <p:grpSpPr>
          <a:xfrm>
            <a:off x="4551820" y="1699736"/>
            <a:ext cx="3131684" cy="3998506"/>
            <a:chOff x="4475792" y="1699736"/>
            <a:chExt cx="3131684" cy="3998506"/>
          </a:xfrm>
        </p:grpSpPr>
        <p:sp>
          <p:nvSpPr>
            <p:cNvPr id="300" name="矩形 299">
              <a:extLst>
                <a:ext uri="{FF2B5EF4-FFF2-40B4-BE49-F238E27FC236}">
                  <a16:creationId xmlns:a16="http://schemas.microsoft.com/office/drawing/2014/main" id="{BDF28733-79A1-514B-8C69-03C2889E7870}"/>
                </a:ext>
              </a:extLst>
            </p:cNvPr>
            <p:cNvSpPr/>
            <p:nvPr/>
          </p:nvSpPr>
          <p:spPr>
            <a:xfrm>
              <a:off x="4475792" y="4792866"/>
              <a:ext cx="3131684" cy="9053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spc="100" dirty="0">
                  <a:solidFill>
                    <a:srgbClr val="2D3236">
                      <a:alpha val="75000"/>
                    </a:srgbClr>
                  </a:solidFill>
                  <a:latin typeface="Source Han Serif CN Light" panose="02020400000000000000" pitchFamily="18" charset="-128"/>
                  <a:ea typeface="Source Han Serif CN Light" panose="02020400000000000000" pitchFamily="18" charset="-128"/>
                </a:rPr>
                <a:t>实现教学目标的计划性和决策性活动。以计划和布局安排的形式，对怎样能达到教学目标进行决策</a:t>
              </a:r>
              <a:endParaRPr lang="en-US" altLang="zh-CN" sz="1400" spc="100" dirty="0">
                <a:solidFill>
                  <a:srgbClr val="2D3236">
                    <a:alpha val="75000"/>
                  </a:srgbClr>
                </a:solidFill>
                <a:latin typeface="Source Han Serif CN Light" panose="02020400000000000000" pitchFamily="18" charset="-128"/>
                <a:ea typeface="Source Han Serif CN Light" panose="02020400000000000000" pitchFamily="18" charset="-128"/>
              </a:endParaRPr>
            </a:p>
          </p:txBody>
        </p:sp>
        <p:sp>
          <p:nvSpPr>
            <p:cNvPr id="301" name="文本框 300">
              <a:extLst>
                <a:ext uri="{FF2B5EF4-FFF2-40B4-BE49-F238E27FC236}">
                  <a16:creationId xmlns:a16="http://schemas.microsoft.com/office/drawing/2014/main" id="{BBA6D9D8-5DFD-9343-89B9-95CFA68D74E6}"/>
                </a:ext>
              </a:extLst>
            </p:cNvPr>
            <p:cNvSpPr txBox="1"/>
            <p:nvPr/>
          </p:nvSpPr>
          <p:spPr>
            <a:xfrm>
              <a:off x="5382773" y="4048247"/>
              <a:ext cx="13177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spc="100" dirty="0">
                  <a:solidFill>
                    <a:srgbClr val="2D3236"/>
                  </a:solidFill>
                  <a:latin typeface="Source Han Serif CN SemiBold" panose="02020400000000000000" pitchFamily="18" charset="-128"/>
                  <a:ea typeface="Source Han Serif CN SemiBold" panose="02020400000000000000" pitchFamily="18" charset="-128"/>
                </a:rPr>
                <a:t>教学</a:t>
              </a:r>
              <a:r>
                <a:rPr lang="zh-CN" altLang="en-US" b="1" spc="100" dirty="0">
                  <a:solidFill>
                    <a:srgbClr val="E9734C"/>
                  </a:solidFill>
                  <a:latin typeface="Source Han Serif CN SemiBold" panose="02020400000000000000" pitchFamily="18" charset="-128"/>
                  <a:ea typeface="Source Han Serif CN SemiBold" panose="02020400000000000000" pitchFamily="18" charset="-128"/>
                </a:rPr>
                <a:t>设计</a:t>
              </a:r>
            </a:p>
          </p:txBody>
        </p:sp>
        <p:sp>
          <p:nvSpPr>
            <p:cNvPr id="302" name="矩形 301">
              <a:extLst>
                <a:ext uri="{FF2B5EF4-FFF2-40B4-BE49-F238E27FC236}">
                  <a16:creationId xmlns:a16="http://schemas.microsoft.com/office/drawing/2014/main" id="{4C5F6DBC-A17D-CF4F-B135-75CA328BF223}"/>
                </a:ext>
              </a:extLst>
            </p:cNvPr>
            <p:cNvSpPr/>
            <p:nvPr/>
          </p:nvSpPr>
          <p:spPr>
            <a:xfrm>
              <a:off x="4662549" y="4419128"/>
              <a:ext cx="275817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400" spc="100" dirty="0">
                  <a:solidFill>
                    <a:srgbClr val="2D3236">
                      <a:alpha val="85000"/>
                    </a:srgbClr>
                  </a:solidFill>
                  <a:latin typeface="Source Han Serif CN Light" panose="02020400000000000000" pitchFamily="18" charset="-128"/>
                  <a:ea typeface="Source Han Serif CN Light" panose="02020400000000000000" pitchFamily="18" charset="-128"/>
                </a:rPr>
                <a:t>INSTRUCTIONAL DESIGN</a:t>
              </a: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FAC56413-99D4-664C-A45F-0615935106CD}"/>
                </a:ext>
              </a:extLst>
            </p:cNvPr>
            <p:cNvGrpSpPr/>
            <p:nvPr/>
          </p:nvGrpSpPr>
          <p:grpSpPr>
            <a:xfrm>
              <a:off x="4922332" y="1699736"/>
              <a:ext cx="2238605" cy="2235518"/>
              <a:chOff x="4837213" y="1699736"/>
              <a:chExt cx="2238605" cy="2235518"/>
            </a:xfrm>
          </p:grpSpPr>
          <p:sp>
            <p:nvSpPr>
              <p:cNvPr id="306" name="图形 1">
                <a:extLst>
                  <a:ext uri="{FF2B5EF4-FFF2-40B4-BE49-F238E27FC236}">
                    <a16:creationId xmlns:a16="http://schemas.microsoft.com/office/drawing/2014/main" id="{37BBE2EB-031C-5A43-BD23-AB86E163CD99}"/>
                  </a:ext>
                </a:extLst>
              </p:cNvPr>
              <p:cNvSpPr/>
              <p:nvPr/>
            </p:nvSpPr>
            <p:spPr>
              <a:xfrm>
                <a:off x="4837213" y="1699736"/>
                <a:ext cx="2238605" cy="2235518"/>
              </a:xfrm>
              <a:custGeom>
                <a:avLst/>
                <a:gdLst>
                  <a:gd name="connsiteX0" fmla="*/ 2611352 w 2611352"/>
                  <a:gd name="connsiteY0" fmla="*/ 1303875 h 2607750"/>
                  <a:gd name="connsiteX1" fmla="*/ 1305676 w 2611352"/>
                  <a:gd name="connsiteY1" fmla="*/ 2607750 h 2607750"/>
                  <a:gd name="connsiteX2" fmla="*/ 0 w 2611352"/>
                  <a:gd name="connsiteY2" fmla="*/ 1303875 h 2607750"/>
                  <a:gd name="connsiteX3" fmla="*/ 1305676 w 2611352"/>
                  <a:gd name="connsiteY3" fmla="*/ 0 h 2607750"/>
                  <a:gd name="connsiteX4" fmla="*/ 2611352 w 2611352"/>
                  <a:gd name="connsiteY4" fmla="*/ 1303875 h 2607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11352" h="2607750">
                    <a:moveTo>
                      <a:pt x="2611352" y="1303875"/>
                    </a:moveTo>
                    <a:cubicBezTo>
                      <a:pt x="2611352" y="2023985"/>
                      <a:pt x="2026781" y="2607750"/>
                      <a:pt x="1305676" y="2607750"/>
                    </a:cubicBezTo>
                    <a:cubicBezTo>
                      <a:pt x="584571" y="2607750"/>
                      <a:pt x="0" y="2023985"/>
                      <a:pt x="0" y="1303875"/>
                    </a:cubicBezTo>
                    <a:cubicBezTo>
                      <a:pt x="0" y="583765"/>
                      <a:pt x="584571" y="0"/>
                      <a:pt x="1305676" y="0"/>
                    </a:cubicBezTo>
                    <a:cubicBezTo>
                      <a:pt x="2026781" y="0"/>
                      <a:pt x="2611352" y="583765"/>
                      <a:pt x="2611352" y="1303875"/>
                    </a:cubicBezTo>
                    <a:close/>
                  </a:path>
                </a:pathLst>
              </a:custGeom>
              <a:solidFill>
                <a:srgbClr val="E9734C">
                  <a:alpha val="22578"/>
                </a:srgbClr>
              </a:solidFill>
              <a:ln w="3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28" name="图形 1">
                <a:extLst>
                  <a:ext uri="{FF2B5EF4-FFF2-40B4-BE49-F238E27FC236}">
                    <a16:creationId xmlns:a16="http://schemas.microsoft.com/office/drawing/2014/main" id="{312ECFBB-C0E8-854E-AC46-A50F8E511649}"/>
                  </a:ext>
                </a:extLst>
              </p:cNvPr>
              <p:cNvSpPr/>
              <p:nvPr/>
            </p:nvSpPr>
            <p:spPr>
              <a:xfrm>
                <a:off x="5015818" y="1878095"/>
                <a:ext cx="1881395" cy="1878800"/>
              </a:xfrm>
              <a:custGeom>
                <a:avLst/>
                <a:gdLst>
                  <a:gd name="connsiteX0" fmla="*/ 2611352 w 2611352"/>
                  <a:gd name="connsiteY0" fmla="*/ 1303875 h 2607750"/>
                  <a:gd name="connsiteX1" fmla="*/ 1305676 w 2611352"/>
                  <a:gd name="connsiteY1" fmla="*/ 2607750 h 2607750"/>
                  <a:gd name="connsiteX2" fmla="*/ 0 w 2611352"/>
                  <a:gd name="connsiteY2" fmla="*/ 1303875 h 2607750"/>
                  <a:gd name="connsiteX3" fmla="*/ 1305676 w 2611352"/>
                  <a:gd name="connsiteY3" fmla="*/ 0 h 2607750"/>
                  <a:gd name="connsiteX4" fmla="*/ 2611352 w 2611352"/>
                  <a:gd name="connsiteY4" fmla="*/ 1303875 h 2607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11352" h="2607750">
                    <a:moveTo>
                      <a:pt x="2611352" y="1303875"/>
                    </a:moveTo>
                    <a:cubicBezTo>
                      <a:pt x="2611352" y="2023985"/>
                      <a:pt x="2026781" y="2607750"/>
                      <a:pt x="1305676" y="2607750"/>
                    </a:cubicBezTo>
                    <a:cubicBezTo>
                      <a:pt x="584571" y="2607750"/>
                      <a:pt x="0" y="2023985"/>
                      <a:pt x="0" y="1303875"/>
                    </a:cubicBezTo>
                    <a:cubicBezTo>
                      <a:pt x="0" y="583765"/>
                      <a:pt x="584571" y="0"/>
                      <a:pt x="1305676" y="0"/>
                    </a:cubicBezTo>
                    <a:cubicBezTo>
                      <a:pt x="2026781" y="0"/>
                      <a:pt x="2611352" y="583765"/>
                      <a:pt x="2611352" y="1303875"/>
                    </a:cubicBezTo>
                    <a:close/>
                  </a:path>
                </a:pathLst>
              </a:custGeom>
              <a:solidFill>
                <a:srgbClr val="E9734C">
                  <a:alpha val="76207"/>
                </a:srgbClr>
              </a:solidFill>
              <a:ln w="3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grpSp>
            <p:nvGrpSpPr>
              <p:cNvPr id="178" name="组合 177">
                <a:extLst>
                  <a:ext uri="{FF2B5EF4-FFF2-40B4-BE49-F238E27FC236}">
                    <a16:creationId xmlns:a16="http://schemas.microsoft.com/office/drawing/2014/main" id="{269CBBF1-1B3E-C849-AFD7-9A75D9CA40EA}"/>
                  </a:ext>
                </a:extLst>
              </p:cNvPr>
              <p:cNvGrpSpPr/>
              <p:nvPr/>
            </p:nvGrpSpPr>
            <p:grpSpPr>
              <a:xfrm>
                <a:off x="5557275" y="2285683"/>
                <a:ext cx="798481" cy="1063625"/>
                <a:chOff x="4159170" y="2691296"/>
                <a:chExt cx="1449854" cy="1931294"/>
              </a:xfrm>
            </p:grpSpPr>
            <p:sp>
              <p:nvSpPr>
                <p:cNvPr id="179" name="图形 656">
                  <a:extLst>
                    <a:ext uri="{FF2B5EF4-FFF2-40B4-BE49-F238E27FC236}">
                      <a16:creationId xmlns:a16="http://schemas.microsoft.com/office/drawing/2014/main" id="{0ED84A6B-97A1-9941-810E-A664058D781D}"/>
                    </a:ext>
                  </a:extLst>
                </p:cNvPr>
                <p:cNvSpPr/>
                <p:nvPr/>
              </p:nvSpPr>
              <p:spPr>
                <a:xfrm>
                  <a:off x="4488068" y="2691296"/>
                  <a:ext cx="702267" cy="655310"/>
                </a:xfrm>
                <a:custGeom>
                  <a:avLst/>
                  <a:gdLst>
                    <a:gd name="connsiteX0" fmla="*/ 653284 w 702267"/>
                    <a:gd name="connsiteY0" fmla="*/ 150228 h 655310"/>
                    <a:gd name="connsiteX1" fmla="*/ 401057 w 702267"/>
                    <a:gd name="connsiteY1" fmla="*/ 475 h 655310"/>
                    <a:gd name="connsiteX2" fmla="*/ 133069 w 702267"/>
                    <a:gd name="connsiteY2" fmla="*/ 197518 h 655310"/>
                    <a:gd name="connsiteX3" fmla="*/ 111378 w 702267"/>
                    <a:gd name="connsiteY3" fmla="*/ 644307 h 655310"/>
                    <a:gd name="connsiteX4" fmla="*/ 149429 w 702267"/>
                    <a:gd name="connsiteY4" fmla="*/ 525882 h 655310"/>
                    <a:gd name="connsiteX5" fmla="*/ 172992 w 702267"/>
                    <a:gd name="connsiteY5" fmla="*/ 653123 h 655310"/>
                    <a:gd name="connsiteX6" fmla="*/ 263122 w 702267"/>
                    <a:gd name="connsiteY6" fmla="*/ 654663 h 655310"/>
                    <a:gd name="connsiteX7" fmla="*/ 696637 w 702267"/>
                    <a:gd name="connsiteY7" fmla="*/ 575846 h 655310"/>
                    <a:gd name="connsiteX8" fmla="*/ 653284 w 702267"/>
                    <a:gd name="connsiteY8" fmla="*/ 150228 h 6553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02267" h="655310">
                      <a:moveTo>
                        <a:pt x="653284" y="150228"/>
                      </a:moveTo>
                      <a:cubicBezTo>
                        <a:pt x="568600" y="7143"/>
                        <a:pt x="401057" y="475"/>
                        <a:pt x="401057" y="475"/>
                      </a:cubicBezTo>
                      <a:cubicBezTo>
                        <a:pt x="401057" y="475"/>
                        <a:pt x="237798" y="-20403"/>
                        <a:pt x="133069" y="197518"/>
                      </a:cubicBezTo>
                      <a:cubicBezTo>
                        <a:pt x="35452" y="400640"/>
                        <a:pt x="-99273" y="596755"/>
                        <a:pt x="111378" y="644307"/>
                      </a:cubicBezTo>
                      <a:lnTo>
                        <a:pt x="149429" y="525882"/>
                      </a:lnTo>
                      <a:lnTo>
                        <a:pt x="172992" y="653123"/>
                      </a:lnTo>
                      <a:cubicBezTo>
                        <a:pt x="202985" y="655279"/>
                        <a:pt x="233073" y="655794"/>
                        <a:pt x="263122" y="654663"/>
                      </a:cubicBezTo>
                      <a:cubicBezTo>
                        <a:pt x="488712" y="647380"/>
                        <a:pt x="703553" y="656791"/>
                        <a:pt x="696637" y="575846"/>
                      </a:cubicBezTo>
                      <a:cubicBezTo>
                        <a:pt x="687442" y="468236"/>
                        <a:pt x="734768" y="287907"/>
                        <a:pt x="653284" y="150228"/>
                      </a:cubicBezTo>
                      <a:close/>
                    </a:path>
                  </a:pathLst>
                </a:custGeom>
                <a:solidFill>
                  <a:srgbClr val="2F2E41"/>
                </a:solidFill>
                <a:ln w="34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80" name="图形 656">
                  <a:extLst>
                    <a:ext uri="{FF2B5EF4-FFF2-40B4-BE49-F238E27FC236}">
                      <a16:creationId xmlns:a16="http://schemas.microsoft.com/office/drawing/2014/main" id="{2692E80C-0523-F449-B14F-4745CC1245BF}"/>
                    </a:ext>
                  </a:extLst>
                </p:cNvPr>
                <p:cNvSpPr/>
                <p:nvPr/>
              </p:nvSpPr>
              <p:spPr>
                <a:xfrm>
                  <a:off x="4553367" y="4019482"/>
                  <a:ext cx="614854" cy="381116"/>
                </a:xfrm>
                <a:custGeom>
                  <a:avLst/>
                  <a:gdLst>
                    <a:gd name="connsiteX0" fmla="*/ 34053 w 614854"/>
                    <a:gd name="connsiteY0" fmla="*/ 75112 h 381116"/>
                    <a:gd name="connsiteX1" fmla="*/ 23251 w 614854"/>
                    <a:gd name="connsiteY1" fmla="*/ 121613 h 381116"/>
                    <a:gd name="connsiteX2" fmla="*/ 4924 w 614854"/>
                    <a:gd name="connsiteY2" fmla="*/ 165350 h 381116"/>
                    <a:gd name="connsiteX3" fmla="*/ 45085 w 614854"/>
                    <a:gd name="connsiteY3" fmla="*/ 303879 h 381116"/>
                    <a:gd name="connsiteX4" fmla="*/ 155306 w 614854"/>
                    <a:gd name="connsiteY4" fmla="*/ 369323 h 381116"/>
                    <a:gd name="connsiteX5" fmla="*/ 250024 w 614854"/>
                    <a:gd name="connsiteY5" fmla="*/ 379277 h 381116"/>
                    <a:gd name="connsiteX6" fmla="*/ 511775 w 614854"/>
                    <a:gd name="connsiteY6" fmla="*/ 356642 h 381116"/>
                    <a:gd name="connsiteX7" fmla="*/ 587820 w 614854"/>
                    <a:gd name="connsiteY7" fmla="*/ 322097 h 381116"/>
                    <a:gd name="connsiteX8" fmla="*/ 607554 w 614854"/>
                    <a:gd name="connsiteY8" fmla="*/ 306560 h 381116"/>
                    <a:gd name="connsiteX9" fmla="*/ 614674 w 614854"/>
                    <a:gd name="connsiteY9" fmla="*/ 274685 h 381116"/>
                    <a:gd name="connsiteX10" fmla="*/ 608716 w 614854"/>
                    <a:gd name="connsiteY10" fmla="*/ 162963 h 381116"/>
                    <a:gd name="connsiteX11" fmla="*/ 611674 w 614854"/>
                    <a:gd name="connsiteY11" fmla="*/ 101103 h 381116"/>
                    <a:gd name="connsiteX12" fmla="*/ 524453 w 614854"/>
                    <a:gd name="connsiteY12" fmla="*/ 2797 h 381116"/>
                    <a:gd name="connsiteX13" fmla="*/ 452153 w 614854"/>
                    <a:gd name="connsiteY13" fmla="*/ 2801 h 381116"/>
                    <a:gd name="connsiteX14" fmla="*/ 263990 w 614854"/>
                    <a:gd name="connsiteY14" fmla="*/ 11215 h 381116"/>
                    <a:gd name="connsiteX15" fmla="*/ 72138 w 614854"/>
                    <a:gd name="connsiteY15" fmla="*/ -17 h 381116"/>
                    <a:gd name="connsiteX16" fmla="*/ 47619 w 614854"/>
                    <a:gd name="connsiteY16" fmla="*/ 23783 h 381116"/>
                    <a:gd name="connsiteX17" fmla="*/ 34053 w 614854"/>
                    <a:gd name="connsiteY17" fmla="*/ 75112 h 3811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614854" h="381116">
                      <a:moveTo>
                        <a:pt x="34053" y="75112"/>
                      </a:moveTo>
                      <a:cubicBezTo>
                        <a:pt x="30913" y="90729"/>
                        <a:pt x="28589" y="106605"/>
                        <a:pt x="23251" y="121613"/>
                      </a:cubicBezTo>
                      <a:cubicBezTo>
                        <a:pt x="17952" y="136513"/>
                        <a:pt x="9768" y="150293"/>
                        <a:pt x="4924" y="165350"/>
                      </a:cubicBezTo>
                      <a:cubicBezTo>
                        <a:pt x="-10522" y="213336"/>
                        <a:pt x="10892" y="266838"/>
                        <a:pt x="45085" y="303879"/>
                      </a:cubicBezTo>
                      <a:cubicBezTo>
                        <a:pt x="74742" y="335869"/>
                        <a:pt x="113020" y="358599"/>
                        <a:pt x="155306" y="369323"/>
                      </a:cubicBezTo>
                      <a:cubicBezTo>
                        <a:pt x="186153" y="377082"/>
                        <a:pt x="218232" y="378199"/>
                        <a:pt x="250024" y="379277"/>
                      </a:cubicBezTo>
                      <a:cubicBezTo>
                        <a:pt x="338058" y="382263"/>
                        <a:pt x="428355" y="384933"/>
                        <a:pt x="511775" y="356642"/>
                      </a:cubicBezTo>
                      <a:cubicBezTo>
                        <a:pt x="538128" y="347483"/>
                        <a:pt x="563585" y="335918"/>
                        <a:pt x="587820" y="322097"/>
                      </a:cubicBezTo>
                      <a:cubicBezTo>
                        <a:pt x="595472" y="318450"/>
                        <a:pt x="602213" y="313144"/>
                        <a:pt x="607554" y="306560"/>
                      </a:cubicBezTo>
                      <a:cubicBezTo>
                        <a:pt x="613914" y="297502"/>
                        <a:pt x="614730" y="285756"/>
                        <a:pt x="614674" y="274685"/>
                      </a:cubicBezTo>
                      <a:cubicBezTo>
                        <a:pt x="614485" y="237367"/>
                        <a:pt x="606921" y="200239"/>
                        <a:pt x="608716" y="162963"/>
                      </a:cubicBezTo>
                      <a:cubicBezTo>
                        <a:pt x="609710" y="142316"/>
                        <a:pt x="613575" y="121687"/>
                        <a:pt x="611674" y="101103"/>
                      </a:cubicBezTo>
                      <a:cubicBezTo>
                        <a:pt x="607358" y="54423"/>
                        <a:pt x="570291" y="12639"/>
                        <a:pt x="524453" y="2797"/>
                      </a:cubicBezTo>
                      <a:cubicBezTo>
                        <a:pt x="500788" y="-2282"/>
                        <a:pt x="476245" y="487"/>
                        <a:pt x="452153" y="2801"/>
                      </a:cubicBezTo>
                      <a:cubicBezTo>
                        <a:pt x="389619" y="8810"/>
                        <a:pt x="326815" y="11617"/>
                        <a:pt x="263990" y="11215"/>
                      </a:cubicBezTo>
                      <a:cubicBezTo>
                        <a:pt x="199800" y="10805"/>
                        <a:pt x="136009" y="1009"/>
                        <a:pt x="72138" y="-17"/>
                      </a:cubicBezTo>
                      <a:cubicBezTo>
                        <a:pt x="53251" y="-318"/>
                        <a:pt x="53633" y="5506"/>
                        <a:pt x="47619" y="23783"/>
                      </a:cubicBezTo>
                      <a:cubicBezTo>
                        <a:pt x="42078" y="40608"/>
                        <a:pt x="37549" y="57748"/>
                        <a:pt x="34053" y="75112"/>
                      </a:cubicBezTo>
                      <a:close/>
                    </a:path>
                  </a:pathLst>
                </a:custGeom>
                <a:solidFill>
                  <a:srgbClr val="2F2E41"/>
                </a:solidFill>
                <a:ln w="34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81" name="图形 656">
                  <a:extLst>
                    <a:ext uri="{FF2B5EF4-FFF2-40B4-BE49-F238E27FC236}">
                      <a16:creationId xmlns:a16="http://schemas.microsoft.com/office/drawing/2014/main" id="{468BE370-E6BB-B241-8014-BFC4C16198CB}"/>
                    </a:ext>
                  </a:extLst>
                </p:cNvPr>
                <p:cNvSpPr/>
                <p:nvPr/>
              </p:nvSpPr>
              <p:spPr>
                <a:xfrm>
                  <a:off x="4693047" y="3096252"/>
                  <a:ext cx="357541" cy="428513"/>
                </a:xfrm>
                <a:custGeom>
                  <a:avLst/>
                  <a:gdLst>
                    <a:gd name="connsiteX0" fmla="*/ 76536 w 357541"/>
                    <a:gd name="connsiteY0" fmla="*/ 76854 h 428513"/>
                    <a:gd name="connsiteX1" fmla="*/ 60410 w 357541"/>
                    <a:gd name="connsiteY1" fmla="*/ 123020 h 428513"/>
                    <a:gd name="connsiteX2" fmla="*/ 19021 w 357541"/>
                    <a:gd name="connsiteY2" fmla="*/ 161629 h 428513"/>
                    <a:gd name="connsiteX3" fmla="*/ -174 w 357541"/>
                    <a:gd name="connsiteY3" fmla="*/ 243058 h 428513"/>
                    <a:gd name="connsiteX4" fmla="*/ 14919 w 357541"/>
                    <a:gd name="connsiteY4" fmla="*/ 319044 h 428513"/>
                    <a:gd name="connsiteX5" fmla="*/ 52980 w 357541"/>
                    <a:gd name="connsiteY5" fmla="*/ 352599 h 428513"/>
                    <a:gd name="connsiteX6" fmla="*/ 233271 w 357541"/>
                    <a:gd name="connsiteY6" fmla="*/ 428424 h 428513"/>
                    <a:gd name="connsiteX7" fmla="*/ 308097 w 357541"/>
                    <a:gd name="connsiteY7" fmla="*/ 401208 h 428513"/>
                    <a:gd name="connsiteX8" fmla="*/ 326214 w 357541"/>
                    <a:gd name="connsiteY8" fmla="*/ 368888 h 428513"/>
                    <a:gd name="connsiteX9" fmla="*/ 356596 w 357541"/>
                    <a:gd name="connsiteY9" fmla="*/ 238231 h 428513"/>
                    <a:gd name="connsiteX10" fmla="*/ 350814 w 357541"/>
                    <a:gd name="connsiteY10" fmla="*/ 175464 h 428513"/>
                    <a:gd name="connsiteX11" fmla="*/ 315791 w 357541"/>
                    <a:gd name="connsiteY11" fmla="*/ 113388 h 428513"/>
                    <a:gd name="connsiteX12" fmla="*/ 302490 w 357541"/>
                    <a:gd name="connsiteY12" fmla="*/ 31609 h 428513"/>
                    <a:gd name="connsiteX13" fmla="*/ 302021 w 357541"/>
                    <a:gd name="connsiteY13" fmla="*/ 25683 h 428513"/>
                    <a:gd name="connsiteX14" fmla="*/ 294909 w 357541"/>
                    <a:gd name="connsiteY14" fmla="*/ 22799 h 428513"/>
                    <a:gd name="connsiteX15" fmla="*/ 163750 w 357541"/>
                    <a:gd name="connsiteY15" fmla="*/ 13359 h 428513"/>
                    <a:gd name="connsiteX16" fmla="*/ 127334 w 357541"/>
                    <a:gd name="connsiteY16" fmla="*/ 9191 h 428513"/>
                    <a:gd name="connsiteX17" fmla="*/ 94849 w 357541"/>
                    <a:gd name="connsiteY17" fmla="*/ 385 h 428513"/>
                    <a:gd name="connsiteX18" fmla="*/ 76536 w 357541"/>
                    <a:gd name="connsiteY18" fmla="*/ 76854 h 4285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357541" h="428513">
                      <a:moveTo>
                        <a:pt x="76536" y="76854"/>
                      </a:moveTo>
                      <a:cubicBezTo>
                        <a:pt x="73452" y="93003"/>
                        <a:pt x="70116" y="109747"/>
                        <a:pt x="60410" y="123020"/>
                      </a:cubicBezTo>
                      <a:cubicBezTo>
                        <a:pt x="49245" y="138290"/>
                        <a:pt x="31037" y="147016"/>
                        <a:pt x="19021" y="161629"/>
                      </a:cubicBezTo>
                      <a:cubicBezTo>
                        <a:pt x="939" y="183627"/>
                        <a:pt x="-97" y="214581"/>
                        <a:pt x="-174" y="243058"/>
                      </a:cubicBezTo>
                      <a:cubicBezTo>
                        <a:pt x="-241" y="269290"/>
                        <a:pt x="291" y="297270"/>
                        <a:pt x="14919" y="319044"/>
                      </a:cubicBezTo>
                      <a:cubicBezTo>
                        <a:pt x="24415" y="333177"/>
                        <a:pt x="38860" y="343082"/>
                        <a:pt x="52980" y="352599"/>
                      </a:cubicBezTo>
                      <a:cubicBezTo>
                        <a:pt x="107841" y="389570"/>
                        <a:pt x="167128" y="427202"/>
                        <a:pt x="233271" y="428424"/>
                      </a:cubicBezTo>
                      <a:cubicBezTo>
                        <a:pt x="260680" y="428928"/>
                        <a:pt x="290065" y="421851"/>
                        <a:pt x="308097" y="401208"/>
                      </a:cubicBezTo>
                      <a:cubicBezTo>
                        <a:pt x="315885" y="391509"/>
                        <a:pt x="322007" y="380589"/>
                        <a:pt x="326214" y="368888"/>
                      </a:cubicBezTo>
                      <a:cubicBezTo>
                        <a:pt x="343127" y="327195"/>
                        <a:pt x="353379" y="283105"/>
                        <a:pt x="356596" y="238231"/>
                      </a:cubicBezTo>
                      <a:cubicBezTo>
                        <a:pt x="358105" y="217119"/>
                        <a:pt x="357958" y="195390"/>
                        <a:pt x="350814" y="175464"/>
                      </a:cubicBezTo>
                      <a:cubicBezTo>
                        <a:pt x="342777" y="153061"/>
                        <a:pt x="326529" y="134629"/>
                        <a:pt x="315791" y="113388"/>
                      </a:cubicBezTo>
                      <a:cubicBezTo>
                        <a:pt x="303096" y="88131"/>
                        <a:pt x="298455" y="59588"/>
                        <a:pt x="302490" y="31609"/>
                      </a:cubicBezTo>
                      <a:cubicBezTo>
                        <a:pt x="303022" y="29638"/>
                        <a:pt x="302858" y="27545"/>
                        <a:pt x="302021" y="25683"/>
                      </a:cubicBezTo>
                      <a:cubicBezTo>
                        <a:pt x="300233" y="23664"/>
                        <a:pt x="297600" y="22596"/>
                        <a:pt x="294909" y="22799"/>
                      </a:cubicBezTo>
                      <a:lnTo>
                        <a:pt x="163750" y="13359"/>
                      </a:lnTo>
                      <a:cubicBezTo>
                        <a:pt x="151534" y="12750"/>
                        <a:pt x="139371" y="11361"/>
                        <a:pt x="127334" y="9191"/>
                      </a:cubicBezTo>
                      <a:cubicBezTo>
                        <a:pt x="120264" y="7756"/>
                        <a:pt x="101590" y="-2286"/>
                        <a:pt x="94849" y="385"/>
                      </a:cubicBezTo>
                      <a:cubicBezTo>
                        <a:pt x="82371" y="5327"/>
                        <a:pt x="79094" y="63459"/>
                        <a:pt x="76536" y="76854"/>
                      </a:cubicBezTo>
                      <a:close/>
                    </a:path>
                  </a:pathLst>
                </a:custGeom>
                <a:solidFill>
                  <a:srgbClr val="A0616A"/>
                </a:solidFill>
                <a:ln w="34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82" name="图形 656">
                  <a:extLst>
                    <a:ext uri="{FF2B5EF4-FFF2-40B4-BE49-F238E27FC236}">
                      <a16:creationId xmlns:a16="http://schemas.microsoft.com/office/drawing/2014/main" id="{B972660C-156E-0D4A-8DCB-0EAC65D948B6}"/>
                    </a:ext>
                  </a:extLst>
                </p:cNvPr>
                <p:cNvSpPr/>
                <p:nvPr/>
              </p:nvSpPr>
              <p:spPr>
                <a:xfrm>
                  <a:off x="4693047" y="3100345"/>
                  <a:ext cx="357541" cy="428512"/>
                </a:xfrm>
                <a:custGeom>
                  <a:avLst/>
                  <a:gdLst>
                    <a:gd name="connsiteX0" fmla="*/ 76536 w 357541"/>
                    <a:gd name="connsiteY0" fmla="*/ 76856 h 428512"/>
                    <a:gd name="connsiteX1" fmla="*/ 60410 w 357541"/>
                    <a:gd name="connsiteY1" fmla="*/ 123022 h 428512"/>
                    <a:gd name="connsiteX2" fmla="*/ 19021 w 357541"/>
                    <a:gd name="connsiteY2" fmla="*/ 161631 h 428512"/>
                    <a:gd name="connsiteX3" fmla="*/ -174 w 357541"/>
                    <a:gd name="connsiteY3" fmla="*/ 243060 h 428512"/>
                    <a:gd name="connsiteX4" fmla="*/ 14919 w 357541"/>
                    <a:gd name="connsiteY4" fmla="*/ 319046 h 428512"/>
                    <a:gd name="connsiteX5" fmla="*/ 52980 w 357541"/>
                    <a:gd name="connsiteY5" fmla="*/ 352598 h 428512"/>
                    <a:gd name="connsiteX6" fmla="*/ 233271 w 357541"/>
                    <a:gd name="connsiteY6" fmla="*/ 428423 h 428512"/>
                    <a:gd name="connsiteX7" fmla="*/ 308097 w 357541"/>
                    <a:gd name="connsiteY7" fmla="*/ 401207 h 428512"/>
                    <a:gd name="connsiteX8" fmla="*/ 326214 w 357541"/>
                    <a:gd name="connsiteY8" fmla="*/ 368887 h 428512"/>
                    <a:gd name="connsiteX9" fmla="*/ 356596 w 357541"/>
                    <a:gd name="connsiteY9" fmla="*/ 238230 h 428512"/>
                    <a:gd name="connsiteX10" fmla="*/ 350814 w 357541"/>
                    <a:gd name="connsiteY10" fmla="*/ 175467 h 428512"/>
                    <a:gd name="connsiteX11" fmla="*/ 315791 w 357541"/>
                    <a:gd name="connsiteY11" fmla="*/ 113390 h 428512"/>
                    <a:gd name="connsiteX12" fmla="*/ 302490 w 357541"/>
                    <a:gd name="connsiteY12" fmla="*/ 31611 h 428512"/>
                    <a:gd name="connsiteX13" fmla="*/ 302021 w 357541"/>
                    <a:gd name="connsiteY13" fmla="*/ 25686 h 428512"/>
                    <a:gd name="connsiteX14" fmla="*/ 294909 w 357541"/>
                    <a:gd name="connsiteY14" fmla="*/ 22802 h 428512"/>
                    <a:gd name="connsiteX15" fmla="*/ 163750 w 357541"/>
                    <a:gd name="connsiteY15" fmla="*/ 13358 h 428512"/>
                    <a:gd name="connsiteX16" fmla="*/ 127334 w 357541"/>
                    <a:gd name="connsiteY16" fmla="*/ 9193 h 428512"/>
                    <a:gd name="connsiteX17" fmla="*/ 94849 w 357541"/>
                    <a:gd name="connsiteY17" fmla="*/ 384 h 428512"/>
                    <a:gd name="connsiteX18" fmla="*/ 76536 w 357541"/>
                    <a:gd name="connsiteY18" fmla="*/ 76856 h 4285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357541" h="428512">
                      <a:moveTo>
                        <a:pt x="76536" y="76856"/>
                      </a:moveTo>
                      <a:cubicBezTo>
                        <a:pt x="73452" y="93006"/>
                        <a:pt x="70116" y="109746"/>
                        <a:pt x="60410" y="123022"/>
                      </a:cubicBezTo>
                      <a:cubicBezTo>
                        <a:pt x="49245" y="138293"/>
                        <a:pt x="31037" y="147019"/>
                        <a:pt x="19021" y="161631"/>
                      </a:cubicBezTo>
                      <a:cubicBezTo>
                        <a:pt x="939" y="183629"/>
                        <a:pt x="-97" y="214584"/>
                        <a:pt x="-174" y="243060"/>
                      </a:cubicBezTo>
                      <a:cubicBezTo>
                        <a:pt x="-241" y="269290"/>
                        <a:pt x="291" y="297269"/>
                        <a:pt x="14919" y="319046"/>
                      </a:cubicBezTo>
                      <a:cubicBezTo>
                        <a:pt x="24415" y="333176"/>
                        <a:pt x="38860" y="343085"/>
                        <a:pt x="52980" y="352598"/>
                      </a:cubicBezTo>
                      <a:cubicBezTo>
                        <a:pt x="107841" y="389569"/>
                        <a:pt x="167128" y="427205"/>
                        <a:pt x="233271" y="428423"/>
                      </a:cubicBezTo>
                      <a:cubicBezTo>
                        <a:pt x="260680" y="428930"/>
                        <a:pt x="290065" y="421853"/>
                        <a:pt x="308097" y="401207"/>
                      </a:cubicBezTo>
                      <a:cubicBezTo>
                        <a:pt x="315885" y="391511"/>
                        <a:pt x="322007" y="380591"/>
                        <a:pt x="326214" y="368887"/>
                      </a:cubicBezTo>
                      <a:cubicBezTo>
                        <a:pt x="343127" y="327198"/>
                        <a:pt x="353379" y="283108"/>
                        <a:pt x="356596" y="238230"/>
                      </a:cubicBezTo>
                      <a:cubicBezTo>
                        <a:pt x="358105" y="217118"/>
                        <a:pt x="357958" y="195389"/>
                        <a:pt x="350814" y="175467"/>
                      </a:cubicBezTo>
                      <a:cubicBezTo>
                        <a:pt x="342777" y="153063"/>
                        <a:pt x="326529" y="134632"/>
                        <a:pt x="315791" y="113390"/>
                      </a:cubicBezTo>
                      <a:cubicBezTo>
                        <a:pt x="303096" y="88130"/>
                        <a:pt x="298455" y="59587"/>
                        <a:pt x="302490" y="31611"/>
                      </a:cubicBezTo>
                      <a:cubicBezTo>
                        <a:pt x="303022" y="29641"/>
                        <a:pt x="302858" y="27548"/>
                        <a:pt x="302021" y="25686"/>
                      </a:cubicBezTo>
                      <a:cubicBezTo>
                        <a:pt x="300233" y="23663"/>
                        <a:pt x="297600" y="22599"/>
                        <a:pt x="294909" y="22802"/>
                      </a:cubicBezTo>
                      <a:lnTo>
                        <a:pt x="163750" y="13358"/>
                      </a:lnTo>
                      <a:cubicBezTo>
                        <a:pt x="151534" y="12753"/>
                        <a:pt x="139371" y="11360"/>
                        <a:pt x="127334" y="9193"/>
                      </a:cubicBezTo>
                      <a:cubicBezTo>
                        <a:pt x="120264" y="7755"/>
                        <a:pt x="101590" y="-2283"/>
                        <a:pt x="94849" y="384"/>
                      </a:cubicBezTo>
                      <a:cubicBezTo>
                        <a:pt x="82371" y="5326"/>
                        <a:pt x="79094" y="63462"/>
                        <a:pt x="76536" y="76856"/>
                      </a:cubicBezTo>
                      <a:close/>
                    </a:path>
                  </a:pathLst>
                </a:custGeom>
                <a:solidFill>
                  <a:srgbClr val="000000">
                    <a:alpha val="10000"/>
                  </a:srgbClr>
                </a:solidFill>
                <a:ln w="34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83" name="图形 656">
                  <a:extLst>
                    <a:ext uri="{FF2B5EF4-FFF2-40B4-BE49-F238E27FC236}">
                      <a16:creationId xmlns:a16="http://schemas.microsoft.com/office/drawing/2014/main" id="{C19CDFD5-3AC9-4B4A-A4F3-2718C526DA7C}"/>
                    </a:ext>
                  </a:extLst>
                </p:cNvPr>
                <p:cNvSpPr/>
                <p:nvPr/>
              </p:nvSpPr>
              <p:spPr>
                <a:xfrm>
                  <a:off x="4702768" y="2805928"/>
                  <a:ext cx="384845" cy="384830"/>
                </a:xfrm>
                <a:custGeom>
                  <a:avLst/>
                  <a:gdLst>
                    <a:gd name="connsiteX0" fmla="*/ 384845 w 384845"/>
                    <a:gd name="connsiteY0" fmla="*/ 192416 h 384830"/>
                    <a:gd name="connsiteX1" fmla="*/ 192423 w 384845"/>
                    <a:gd name="connsiteY1" fmla="*/ 384831 h 384830"/>
                    <a:gd name="connsiteX2" fmla="*/ 0 w 384845"/>
                    <a:gd name="connsiteY2" fmla="*/ 192415 h 384830"/>
                    <a:gd name="connsiteX3" fmla="*/ 192423 w 384845"/>
                    <a:gd name="connsiteY3" fmla="*/ 0 h 384830"/>
                    <a:gd name="connsiteX4" fmla="*/ 384845 w 384845"/>
                    <a:gd name="connsiteY4" fmla="*/ 192416 h 3848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4845" h="384830">
                      <a:moveTo>
                        <a:pt x="384845" y="192416"/>
                      </a:moveTo>
                      <a:cubicBezTo>
                        <a:pt x="384845" y="298684"/>
                        <a:pt x="298695" y="384831"/>
                        <a:pt x="192423" y="384831"/>
                      </a:cubicBezTo>
                      <a:cubicBezTo>
                        <a:pt x="86151" y="384831"/>
                        <a:pt x="0" y="298684"/>
                        <a:pt x="0" y="192415"/>
                      </a:cubicBezTo>
                      <a:cubicBezTo>
                        <a:pt x="0" y="86147"/>
                        <a:pt x="86151" y="0"/>
                        <a:pt x="192423" y="0"/>
                      </a:cubicBezTo>
                      <a:cubicBezTo>
                        <a:pt x="298695" y="0"/>
                        <a:pt x="384845" y="86147"/>
                        <a:pt x="384845" y="192416"/>
                      </a:cubicBezTo>
                      <a:close/>
                    </a:path>
                  </a:pathLst>
                </a:custGeom>
                <a:solidFill>
                  <a:srgbClr val="EFB3B4"/>
                </a:solidFill>
                <a:ln w="34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84" name="图形 656">
                  <a:extLst>
                    <a:ext uri="{FF2B5EF4-FFF2-40B4-BE49-F238E27FC236}">
                      <a16:creationId xmlns:a16="http://schemas.microsoft.com/office/drawing/2014/main" id="{85DBF47D-0C0A-134A-A862-B1E769E827C9}"/>
                    </a:ext>
                  </a:extLst>
                </p:cNvPr>
                <p:cNvSpPr/>
                <p:nvPr/>
              </p:nvSpPr>
              <p:spPr>
                <a:xfrm>
                  <a:off x="4727222" y="3300857"/>
                  <a:ext cx="461855" cy="755141"/>
                </a:xfrm>
                <a:custGeom>
                  <a:avLst/>
                  <a:gdLst>
                    <a:gd name="connsiteX0" fmla="*/ 69351 w 461855"/>
                    <a:gd name="connsiteY0" fmla="*/ 128384 h 755141"/>
                    <a:gd name="connsiteX1" fmla="*/ 103149 w 461855"/>
                    <a:gd name="connsiteY1" fmla="*/ 155390 h 755141"/>
                    <a:gd name="connsiteX2" fmla="*/ 145371 w 461855"/>
                    <a:gd name="connsiteY2" fmla="*/ 163430 h 755141"/>
                    <a:gd name="connsiteX3" fmla="*/ 241787 w 461855"/>
                    <a:gd name="connsiteY3" fmla="*/ 133116 h 755141"/>
                    <a:gd name="connsiteX4" fmla="*/ 296247 w 461855"/>
                    <a:gd name="connsiteY4" fmla="*/ 11625 h 755141"/>
                    <a:gd name="connsiteX5" fmla="*/ 304105 w 461855"/>
                    <a:gd name="connsiteY5" fmla="*/ 3032 h 755141"/>
                    <a:gd name="connsiteX6" fmla="*/ 317465 w 461855"/>
                    <a:gd name="connsiteY6" fmla="*/ -37 h 755141"/>
                    <a:gd name="connsiteX7" fmla="*/ 399285 w 461855"/>
                    <a:gd name="connsiteY7" fmla="*/ 38674 h 755141"/>
                    <a:gd name="connsiteX8" fmla="*/ 428085 w 461855"/>
                    <a:gd name="connsiteY8" fmla="*/ 68011 h 755141"/>
                    <a:gd name="connsiteX9" fmla="*/ 437798 w 461855"/>
                    <a:gd name="connsiteY9" fmla="*/ 97751 h 755141"/>
                    <a:gd name="connsiteX10" fmla="*/ 457560 w 461855"/>
                    <a:gd name="connsiteY10" fmla="*/ 276075 h 755141"/>
                    <a:gd name="connsiteX11" fmla="*/ 461669 w 461855"/>
                    <a:gd name="connsiteY11" fmla="*/ 375151 h 755141"/>
                    <a:gd name="connsiteX12" fmla="*/ 410654 w 461855"/>
                    <a:gd name="connsiteY12" fmla="*/ 697146 h 755141"/>
                    <a:gd name="connsiteX13" fmla="*/ 390552 w 461855"/>
                    <a:gd name="connsiteY13" fmla="*/ 732605 h 755141"/>
                    <a:gd name="connsiteX14" fmla="*/ 373013 w 461855"/>
                    <a:gd name="connsiteY14" fmla="*/ 736885 h 755141"/>
                    <a:gd name="connsiteX15" fmla="*/ 156043 w 461855"/>
                    <a:gd name="connsiteY15" fmla="*/ 754949 h 755141"/>
                    <a:gd name="connsiteX16" fmla="*/ 71083 w 461855"/>
                    <a:gd name="connsiteY16" fmla="*/ 752891 h 755141"/>
                    <a:gd name="connsiteX17" fmla="*/ 56775 w 461855"/>
                    <a:gd name="connsiteY17" fmla="*/ 750399 h 755141"/>
                    <a:gd name="connsiteX18" fmla="*/ 41171 w 461855"/>
                    <a:gd name="connsiteY18" fmla="*/ 737148 h 755141"/>
                    <a:gd name="connsiteX19" fmla="*/ -163 w 461855"/>
                    <a:gd name="connsiteY19" fmla="*/ 556087 h 755141"/>
                    <a:gd name="connsiteX20" fmla="*/ 16390 w 461855"/>
                    <a:gd name="connsiteY20" fmla="*/ 93124 h 755141"/>
                    <a:gd name="connsiteX21" fmla="*/ 8269 w 461855"/>
                    <a:gd name="connsiteY21" fmla="*/ 54924 h 755141"/>
                    <a:gd name="connsiteX22" fmla="*/ 69351 w 461855"/>
                    <a:gd name="connsiteY22" fmla="*/ 128384 h 7551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61855" h="755141">
                      <a:moveTo>
                        <a:pt x="69351" y="128384"/>
                      </a:moveTo>
                      <a:cubicBezTo>
                        <a:pt x="79379" y="138866"/>
                        <a:pt x="90006" y="149247"/>
                        <a:pt x="103149" y="155390"/>
                      </a:cubicBezTo>
                      <a:cubicBezTo>
                        <a:pt x="116218" y="161504"/>
                        <a:pt x="130947" y="163024"/>
                        <a:pt x="145371" y="163430"/>
                      </a:cubicBezTo>
                      <a:cubicBezTo>
                        <a:pt x="180058" y="164406"/>
                        <a:pt x="217657" y="158050"/>
                        <a:pt x="241787" y="133116"/>
                      </a:cubicBezTo>
                      <a:cubicBezTo>
                        <a:pt x="272894" y="100971"/>
                        <a:pt x="271868" y="49125"/>
                        <a:pt x="296247" y="11625"/>
                      </a:cubicBezTo>
                      <a:cubicBezTo>
                        <a:pt x="298210" y="8227"/>
                        <a:pt x="300892" y="5294"/>
                        <a:pt x="304105" y="3032"/>
                      </a:cubicBezTo>
                      <a:cubicBezTo>
                        <a:pt x="308193" y="807"/>
                        <a:pt x="312813" y="-254"/>
                        <a:pt x="317465" y="-37"/>
                      </a:cubicBezTo>
                      <a:cubicBezTo>
                        <a:pt x="348256" y="-328"/>
                        <a:pt x="375078" y="19644"/>
                        <a:pt x="399285" y="38674"/>
                      </a:cubicBezTo>
                      <a:cubicBezTo>
                        <a:pt x="410132" y="47200"/>
                        <a:pt x="421245" y="56034"/>
                        <a:pt x="428085" y="68011"/>
                      </a:cubicBezTo>
                      <a:cubicBezTo>
                        <a:pt x="432873" y="77349"/>
                        <a:pt x="436149" y="87387"/>
                        <a:pt x="437798" y="97751"/>
                      </a:cubicBezTo>
                      <a:cubicBezTo>
                        <a:pt x="449810" y="156387"/>
                        <a:pt x="453699" y="216343"/>
                        <a:pt x="457560" y="276075"/>
                      </a:cubicBezTo>
                      <a:cubicBezTo>
                        <a:pt x="459695" y="309067"/>
                        <a:pt x="461826" y="342093"/>
                        <a:pt x="461669" y="375151"/>
                      </a:cubicBezTo>
                      <a:cubicBezTo>
                        <a:pt x="461148" y="484073"/>
                        <a:pt x="435831" y="591175"/>
                        <a:pt x="410654" y="697146"/>
                      </a:cubicBezTo>
                      <a:cubicBezTo>
                        <a:pt x="407409" y="710800"/>
                        <a:pt x="402971" y="726063"/>
                        <a:pt x="390552" y="732605"/>
                      </a:cubicBezTo>
                      <a:cubicBezTo>
                        <a:pt x="385015" y="735094"/>
                        <a:pt x="379072" y="736543"/>
                        <a:pt x="373013" y="736885"/>
                      </a:cubicBezTo>
                      <a:cubicBezTo>
                        <a:pt x="300899" y="745352"/>
                        <a:pt x="228641" y="753833"/>
                        <a:pt x="156043" y="754949"/>
                      </a:cubicBezTo>
                      <a:cubicBezTo>
                        <a:pt x="127710" y="755387"/>
                        <a:pt x="99393" y="754701"/>
                        <a:pt x="71083" y="752891"/>
                      </a:cubicBezTo>
                      <a:cubicBezTo>
                        <a:pt x="66211" y="752828"/>
                        <a:pt x="61381" y="751985"/>
                        <a:pt x="56775" y="750399"/>
                      </a:cubicBezTo>
                      <a:cubicBezTo>
                        <a:pt x="50520" y="747396"/>
                        <a:pt x="45147" y="742832"/>
                        <a:pt x="41171" y="737148"/>
                      </a:cubicBezTo>
                      <a:cubicBezTo>
                        <a:pt x="1902" y="687668"/>
                        <a:pt x="-415" y="619256"/>
                        <a:pt x="-163" y="556087"/>
                      </a:cubicBezTo>
                      <a:cubicBezTo>
                        <a:pt x="450" y="401640"/>
                        <a:pt x="5966" y="247319"/>
                        <a:pt x="16390" y="93124"/>
                      </a:cubicBezTo>
                      <a:cubicBezTo>
                        <a:pt x="17251" y="80394"/>
                        <a:pt x="17440" y="64938"/>
                        <a:pt x="8269" y="54924"/>
                      </a:cubicBezTo>
                      <a:cubicBezTo>
                        <a:pt x="24780" y="81360"/>
                        <a:pt x="47748" y="105808"/>
                        <a:pt x="69351" y="128384"/>
                      </a:cubicBezTo>
                      <a:close/>
                    </a:path>
                  </a:pathLst>
                </a:custGeom>
                <a:solidFill>
                  <a:srgbClr val="D0CDE1"/>
                </a:solidFill>
                <a:ln w="34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85" name="图形 656">
                  <a:extLst>
                    <a:ext uri="{FF2B5EF4-FFF2-40B4-BE49-F238E27FC236}">
                      <a16:creationId xmlns:a16="http://schemas.microsoft.com/office/drawing/2014/main" id="{E1FB97B2-42FA-0746-979A-57287491F570}"/>
                    </a:ext>
                  </a:extLst>
                </p:cNvPr>
                <p:cNvSpPr/>
                <p:nvPr/>
              </p:nvSpPr>
              <p:spPr>
                <a:xfrm>
                  <a:off x="4458992" y="3189936"/>
                  <a:ext cx="373655" cy="869428"/>
                </a:xfrm>
                <a:custGeom>
                  <a:avLst/>
                  <a:gdLst>
                    <a:gd name="connsiteX0" fmla="*/ 296820 w 373655"/>
                    <a:gd name="connsiteY0" fmla="*/ 17131 h 869428"/>
                    <a:gd name="connsiteX1" fmla="*/ 233156 w 373655"/>
                    <a:gd name="connsiteY1" fmla="*/ 67857 h 869428"/>
                    <a:gd name="connsiteX2" fmla="*/ 39876 w 373655"/>
                    <a:gd name="connsiteY2" fmla="*/ 178634 h 869428"/>
                    <a:gd name="connsiteX3" fmla="*/ 8251 w 373655"/>
                    <a:gd name="connsiteY3" fmla="*/ 250602 h 869428"/>
                    <a:gd name="connsiteX4" fmla="*/ 9522 w 373655"/>
                    <a:gd name="connsiteY4" fmla="*/ 360619 h 869428"/>
                    <a:gd name="connsiteX5" fmla="*/ 75210 w 373655"/>
                    <a:gd name="connsiteY5" fmla="*/ 445667 h 869428"/>
                    <a:gd name="connsiteX6" fmla="*/ 117961 w 373655"/>
                    <a:gd name="connsiteY6" fmla="*/ 555369 h 869428"/>
                    <a:gd name="connsiteX7" fmla="*/ 129673 w 373655"/>
                    <a:gd name="connsiteY7" fmla="*/ 641555 h 869428"/>
                    <a:gd name="connsiteX8" fmla="*/ 101080 w 373655"/>
                    <a:gd name="connsiteY8" fmla="*/ 736515 h 869428"/>
                    <a:gd name="connsiteX9" fmla="*/ 111822 w 373655"/>
                    <a:gd name="connsiteY9" fmla="*/ 831097 h 869428"/>
                    <a:gd name="connsiteX10" fmla="*/ 176943 w 373655"/>
                    <a:gd name="connsiteY10" fmla="*/ 860805 h 869428"/>
                    <a:gd name="connsiteX11" fmla="*/ 269764 w 373655"/>
                    <a:gd name="connsiteY11" fmla="*/ 868884 h 869428"/>
                    <a:gd name="connsiteX12" fmla="*/ 348539 w 373655"/>
                    <a:gd name="connsiteY12" fmla="*/ 852745 h 869428"/>
                    <a:gd name="connsiteX13" fmla="*/ 373352 w 373655"/>
                    <a:gd name="connsiteY13" fmla="*/ 794693 h 869428"/>
                    <a:gd name="connsiteX14" fmla="*/ 366961 w 373655"/>
                    <a:gd name="connsiteY14" fmla="*/ 730099 h 869428"/>
                    <a:gd name="connsiteX15" fmla="*/ 361973 w 373655"/>
                    <a:gd name="connsiteY15" fmla="*/ 662916 h 869428"/>
                    <a:gd name="connsiteX16" fmla="*/ 360244 w 373655"/>
                    <a:gd name="connsiteY16" fmla="*/ 360605 h 869428"/>
                    <a:gd name="connsiteX17" fmla="*/ 357185 w 373655"/>
                    <a:gd name="connsiteY17" fmla="*/ 297874 h 869428"/>
                    <a:gd name="connsiteX18" fmla="*/ 324556 w 373655"/>
                    <a:gd name="connsiteY18" fmla="*/ 222010 h 869428"/>
                    <a:gd name="connsiteX19" fmla="*/ 292725 w 373655"/>
                    <a:gd name="connsiteY19" fmla="*/ 70353 h 869428"/>
                    <a:gd name="connsiteX20" fmla="*/ 296820 w 373655"/>
                    <a:gd name="connsiteY20" fmla="*/ 17131 h 8694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373655" h="869428">
                      <a:moveTo>
                        <a:pt x="296820" y="17131"/>
                      </a:moveTo>
                      <a:cubicBezTo>
                        <a:pt x="290321" y="28895"/>
                        <a:pt x="242407" y="58106"/>
                        <a:pt x="233156" y="67857"/>
                      </a:cubicBezTo>
                      <a:cubicBezTo>
                        <a:pt x="181472" y="122332"/>
                        <a:pt x="87146" y="120288"/>
                        <a:pt x="39876" y="178634"/>
                      </a:cubicBezTo>
                      <a:cubicBezTo>
                        <a:pt x="23246" y="199165"/>
                        <a:pt x="14608" y="224957"/>
                        <a:pt x="8251" y="250602"/>
                      </a:cubicBezTo>
                      <a:cubicBezTo>
                        <a:pt x="-737" y="286870"/>
                        <a:pt x="-5536" y="326424"/>
                        <a:pt x="9522" y="360619"/>
                      </a:cubicBezTo>
                      <a:cubicBezTo>
                        <a:pt x="24009" y="393527"/>
                        <a:pt x="54506" y="416274"/>
                        <a:pt x="75210" y="445667"/>
                      </a:cubicBezTo>
                      <a:cubicBezTo>
                        <a:pt x="97944" y="477941"/>
                        <a:pt x="108168" y="517128"/>
                        <a:pt x="117961" y="555369"/>
                      </a:cubicBezTo>
                      <a:cubicBezTo>
                        <a:pt x="125196" y="583604"/>
                        <a:pt x="132487" y="612543"/>
                        <a:pt x="129673" y="641555"/>
                      </a:cubicBezTo>
                      <a:cubicBezTo>
                        <a:pt x="126470" y="674539"/>
                        <a:pt x="110506" y="704741"/>
                        <a:pt x="101080" y="736515"/>
                      </a:cubicBezTo>
                      <a:cubicBezTo>
                        <a:pt x="91657" y="768285"/>
                        <a:pt x="90030" y="806127"/>
                        <a:pt x="111822" y="831097"/>
                      </a:cubicBezTo>
                      <a:cubicBezTo>
                        <a:pt x="127832" y="849441"/>
                        <a:pt x="152942" y="856714"/>
                        <a:pt x="176943" y="860805"/>
                      </a:cubicBezTo>
                      <a:cubicBezTo>
                        <a:pt x="207580" y="866027"/>
                        <a:pt x="238718" y="867511"/>
                        <a:pt x="269764" y="868884"/>
                      </a:cubicBezTo>
                      <a:cubicBezTo>
                        <a:pt x="297202" y="870098"/>
                        <a:pt x="327447" y="870333"/>
                        <a:pt x="348539" y="852745"/>
                      </a:cubicBezTo>
                      <a:cubicBezTo>
                        <a:pt x="365183" y="838863"/>
                        <a:pt x="372414" y="816344"/>
                        <a:pt x="373352" y="794693"/>
                      </a:cubicBezTo>
                      <a:cubicBezTo>
                        <a:pt x="374287" y="773045"/>
                        <a:pt x="369782" y="751586"/>
                        <a:pt x="366961" y="730099"/>
                      </a:cubicBezTo>
                      <a:cubicBezTo>
                        <a:pt x="364038" y="707828"/>
                        <a:pt x="362915" y="685362"/>
                        <a:pt x="361973" y="662916"/>
                      </a:cubicBezTo>
                      <a:cubicBezTo>
                        <a:pt x="357752" y="562212"/>
                        <a:pt x="357178" y="461442"/>
                        <a:pt x="360244" y="360605"/>
                      </a:cubicBezTo>
                      <a:cubicBezTo>
                        <a:pt x="360884" y="339623"/>
                        <a:pt x="361658" y="318384"/>
                        <a:pt x="357185" y="297874"/>
                      </a:cubicBezTo>
                      <a:cubicBezTo>
                        <a:pt x="351301" y="270899"/>
                        <a:pt x="336723" y="246794"/>
                        <a:pt x="324556" y="222010"/>
                      </a:cubicBezTo>
                      <a:cubicBezTo>
                        <a:pt x="300412" y="172817"/>
                        <a:pt x="288994" y="125031"/>
                        <a:pt x="292725" y="70353"/>
                      </a:cubicBezTo>
                      <a:cubicBezTo>
                        <a:pt x="296411" y="16386"/>
                        <a:pt x="319946" y="-24730"/>
                        <a:pt x="296820" y="17131"/>
                      </a:cubicBezTo>
                      <a:close/>
                    </a:path>
                  </a:pathLst>
                </a:custGeom>
                <a:solidFill>
                  <a:srgbClr val="E9734C"/>
                </a:solidFill>
                <a:ln w="34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86" name="图形 656">
                  <a:extLst>
                    <a:ext uri="{FF2B5EF4-FFF2-40B4-BE49-F238E27FC236}">
                      <a16:creationId xmlns:a16="http://schemas.microsoft.com/office/drawing/2014/main" id="{71510D01-C62A-A848-BCB1-5691EDB1C6A2}"/>
                    </a:ext>
                  </a:extLst>
                </p:cNvPr>
                <p:cNvSpPr/>
                <p:nvPr/>
              </p:nvSpPr>
              <p:spPr>
                <a:xfrm>
                  <a:off x="4959695" y="3171165"/>
                  <a:ext cx="333987" cy="933127"/>
                </a:xfrm>
                <a:custGeom>
                  <a:avLst/>
                  <a:gdLst>
                    <a:gd name="connsiteX0" fmla="*/ 66328 w 333987"/>
                    <a:gd name="connsiteY0" fmla="*/ 39997 h 933127"/>
                    <a:gd name="connsiteX1" fmla="*/ 122454 w 333987"/>
                    <a:gd name="connsiteY1" fmla="*/ 60077 h 933127"/>
                    <a:gd name="connsiteX2" fmla="*/ 159353 w 333987"/>
                    <a:gd name="connsiteY2" fmla="*/ 72852 h 933127"/>
                    <a:gd name="connsiteX3" fmla="*/ 288972 w 333987"/>
                    <a:gd name="connsiteY3" fmla="*/ 132339 h 933127"/>
                    <a:gd name="connsiteX4" fmla="*/ 310648 w 333987"/>
                    <a:gd name="connsiteY4" fmla="*/ 151061 h 933127"/>
                    <a:gd name="connsiteX5" fmla="*/ 322636 w 333987"/>
                    <a:gd name="connsiteY5" fmla="*/ 184920 h 933127"/>
                    <a:gd name="connsiteX6" fmla="*/ 333613 w 333987"/>
                    <a:gd name="connsiteY6" fmla="*/ 277497 h 933127"/>
                    <a:gd name="connsiteX7" fmla="*/ 312318 w 333987"/>
                    <a:gd name="connsiteY7" fmla="*/ 374102 h 933127"/>
                    <a:gd name="connsiteX8" fmla="*/ 275423 w 333987"/>
                    <a:gd name="connsiteY8" fmla="*/ 492047 h 933127"/>
                    <a:gd name="connsiteX9" fmla="*/ 212423 w 333987"/>
                    <a:gd name="connsiteY9" fmla="*/ 760903 h 933127"/>
                    <a:gd name="connsiteX10" fmla="*/ 218100 w 333987"/>
                    <a:gd name="connsiteY10" fmla="*/ 913604 h 933127"/>
                    <a:gd name="connsiteX11" fmla="*/ 216238 w 333987"/>
                    <a:gd name="connsiteY11" fmla="*/ 928395 h 933127"/>
                    <a:gd name="connsiteX12" fmla="*/ 207204 w 333987"/>
                    <a:gd name="connsiteY12" fmla="*/ 932549 h 933127"/>
                    <a:gd name="connsiteX13" fmla="*/ 156031 w 333987"/>
                    <a:gd name="connsiteY13" fmla="*/ 918224 h 933127"/>
                    <a:gd name="connsiteX14" fmla="*/ -179 w 333987"/>
                    <a:gd name="connsiteY14" fmla="*/ 867112 h 933127"/>
                    <a:gd name="connsiteX15" fmla="*/ 48341 w 333987"/>
                    <a:gd name="connsiteY15" fmla="*/ 767095 h 933127"/>
                    <a:gd name="connsiteX16" fmla="*/ 63000 w 333987"/>
                    <a:gd name="connsiteY16" fmla="*/ 698312 h 933127"/>
                    <a:gd name="connsiteX17" fmla="*/ 80161 w 333987"/>
                    <a:gd name="connsiteY17" fmla="*/ 599054 h 933127"/>
                    <a:gd name="connsiteX18" fmla="*/ 94883 w 333987"/>
                    <a:gd name="connsiteY18" fmla="*/ 489292 h 933127"/>
                    <a:gd name="connsiteX19" fmla="*/ 92496 w 333987"/>
                    <a:gd name="connsiteY19" fmla="*/ 447942 h 933127"/>
                    <a:gd name="connsiteX20" fmla="*/ 76822 w 333987"/>
                    <a:gd name="connsiteY20" fmla="*/ 410656 h 933127"/>
                    <a:gd name="connsiteX21" fmla="*/ 46395 w 333987"/>
                    <a:gd name="connsiteY21" fmla="*/ 220362 h 933127"/>
                    <a:gd name="connsiteX22" fmla="*/ 56783 w 333987"/>
                    <a:gd name="connsiteY22" fmla="*/ 135734 h 933127"/>
                    <a:gd name="connsiteX23" fmla="*/ 49951 w 333987"/>
                    <a:gd name="connsiteY23" fmla="*/ 60465 h 933127"/>
                    <a:gd name="connsiteX24" fmla="*/ 66328 w 333987"/>
                    <a:gd name="connsiteY24" fmla="*/ 39997 h 9331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333987" h="933127">
                      <a:moveTo>
                        <a:pt x="66328" y="39997"/>
                      </a:moveTo>
                      <a:cubicBezTo>
                        <a:pt x="76227" y="50172"/>
                        <a:pt x="109864" y="53525"/>
                        <a:pt x="122454" y="60077"/>
                      </a:cubicBezTo>
                      <a:cubicBezTo>
                        <a:pt x="134022" y="66097"/>
                        <a:pt x="146822" y="69240"/>
                        <a:pt x="159353" y="72852"/>
                      </a:cubicBezTo>
                      <a:cubicBezTo>
                        <a:pt x="205286" y="86103"/>
                        <a:pt x="248975" y="106152"/>
                        <a:pt x="288972" y="132339"/>
                      </a:cubicBezTo>
                      <a:cubicBezTo>
                        <a:pt x="297281" y="137201"/>
                        <a:pt x="304628" y="143546"/>
                        <a:pt x="310648" y="151061"/>
                      </a:cubicBezTo>
                      <a:cubicBezTo>
                        <a:pt x="317691" y="160861"/>
                        <a:pt x="320249" y="173090"/>
                        <a:pt x="322636" y="184920"/>
                      </a:cubicBezTo>
                      <a:cubicBezTo>
                        <a:pt x="328804" y="215462"/>
                        <a:pt x="334999" y="246371"/>
                        <a:pt x="333613" y="277497"/>
                      </a:cubicBezTo>
                      <a:cubicBezTo>
                        <a:pt x="332143" y="310537"/>
                        <a:pt x="322188" y="342538"/>
                        <a:pt x="312318" y="374102"/>
                      </a:cubicBezTo>
                      <a:lnTo>
                        <a:pt x="275423" y="492047"/>
                      </a:lnTo>
                      <a:cubicBezTo>
                        <a:pt x="247887" y="580083"/>
                        <a:pt x="220172" y="668985"/>
                        <a:pt x="212423" y="760903"/>
                      </a:cubicBezTo>
                      <a:cubicBezTo>
                        <a:pt x="208135" y="811847"/>
                        <a:pt x="210043" y="863119"/>
                        <a:pt x="218100" y="913604"/>
                      </a:cubicBezTo>
                      <a:cubicBezTo>
                        <a:pt x="218912" y="918679"/>
                        <a:pt x="219591" y="924496"/>
                        <a:pt x="216238" y="928395"/>
                      </a:cubicBezTo>
                      <a:cubicBezTo>
                        <a:pt x="213809" y="930796"/>
                        <a:pt x="210610" y="932266"/>
                        <a:pt x="207204" y="932549"/>
                      </a:cubicBezTo>
                      <a:cubicBezTo>
                        <a:pt x="189398" y="935336"/>
                        <a:pt x="172167" y="926256"/>
                        <a:pt x="156031" y="918224"/>
                      </a:cubicBezTo>
                      <a:cubicBezTo>
                        <a:pt x="106724" y="893685"/>
                        <a:pt x="54099" y="876465"/>
                        <a:pt x="-179" y="867112"/>
                      </a:cubicBezTo>
                      <a:cubicBezTo>
                        <a:pt x="21033" y="836459"/>
                        <a:pt x="37396" y="802725"/>
                        <a:pt x="48341" y="767095"/>
                      </a:cubicBezTo>
                      <a:cubicBezTo>
                        <a:pt x="54557" y="744471"/>
                        <a:pt x="59451" y="721507"/>
                        <a:pt x="63000" y="698312"/>
                      </a:cubicBezTo>
                      <a:lnTo>
                        <a:pt x="80161" y="599054"/>
                      </a:lnTo>
                      <a:cubicBezTo>
                        <a:pt x="86454" y="562657"/>
                        <a:pt x="92758" y="526165"/>
                        <a:pt x="94883" y="489292"/>
                      </a:cubicBezTo>
                      <a:cubicBezTo>
                        <a:pt x="96182" y="475467"/>
                        <a:pt x="95376" y="461526"/>
                        <a:pt x="92496" y="447942"/>
                      </a:cubicBezTo>
                      <a:cubicBezTo>
                        <a:pt x="89209" y="434838"/>
                        <a:pt x="82674" y="422830"/>
                        <a:pt x="76822" y="410656"/>
                      </a:cubicBezTo>
                      <a:cubicBezTo>
                        <a:pt x="48537" y="351824"/>
                        <a:pt x="35264" y="284686"/>
                        <a:pt x="46395" y="220362"/>
                      </a:cubicBezTo>
                      <a:cubicBezTo>
                        <a:pt x="51264" y="192214"/>
                        <a:pt x="60728" y="164025"/>
                        <a:pt x="56783" y="135734"/>
                      </a:cubicBezTo>
                      <a:cubicBezTo>
                        <a:pt x="52986" y="108532"/>
                        <a:pt x="56930" y="87388"/>
                        <a:pt x="49951" y="60465"/>
                      </a:cubicBezTo>
                      <a:cubicBezTo>
                        <a:pt x="21292" y="-50070"/>
                        <a:pt x="47704" y="20859"/>
                        <a:pt x="66328" y="39997"/>
                      </a:cubicBezTo>
                      <a:close/>
                    </a:path>
                  </a:pathLst>
                </a:custGeom>
                <a:solidFill>
                  <a:srgbClr val="E9734C"/>
                </a:solidFill>
                <a:ln w="34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87" name="图形 656">
                  <a:extLst>
                    <a:ext uri="{FF2B5EF4-FFF2-40B4-BE49-F238E27FC236}">
                      <a16:creationId xmlns:a16="http://schemas.microsoft.com/office/drawing/2014/main" id="{AE5F60D8-AD4D-7F4F-9378-072B33F062AB}"/>
                    </a:ext>
                  </a:extLst>
                </p:cNvPr>
                <p:cNvSpPr/>
                <p:nvPr/>
              </p:nvSpPr>
              <p:spPr>
                <a:xfrm>
                  <a:off x="4453041" y="3383133"/>
                  <a:ext cx="189252" cy="542287"/>
                </a:xfrm>
                <a:custGeom>
                  <a:avLst/>
                  <a:gdLst>
                    <a:gd name="connsiteX0" fmla="*/ 45340 w 189252"/>
                    <a:gd name="connsiteY0" fmla="*/ 78458 h 542287"/>
                    <a:gd name="connsiteX1" fmla="*/ 3548 w 189252"/>
                    <a:gd name="connsiteY1" fmla="*/ 156790 h 542287"/>
                    <a:gd name="connsiteX2" fmla="*/ -92 w 189252"/>
                    <a:gd name="connsiteY2" fmla="*/ 197730 h 542287"/>
                    <a:gd name="connsiteX3" fmla="*/ 5981 w 189252"/>
                    <a:gd name="connsiteY3" fmla="*/ 259292 h 542287"/>
                    <a:gd name="connsiteX4" fmla="*/ 21536 w 189252"/>
                    <a:gd name="connsiteY4" fmla="*/ 296134 h 542287"/>
                    <a:gd name="connsiteX5" fmla="*/ 30286 w 189252"/>
                    <a:gd name="connsiteY5" fmla="*/ 350710 h 542287"/>
                    <a:gd name="connsiteX6" fmla="*/ 19551 w 189252"/>
                    <a:gd name="connsiteY6" fmla="*/ 427302 h 542287"/>
                    <a:gd name="connsiteX7" fmla="*/ 55550 w 189252"/>
                    <a:gd name="connsiteY7" fmla="*/ 542223 h 542287"/>
                    <a:gd name="connsiteX8" fmla="*/ 165526 w 189252"/>
                    <a:gd name="connsiteY8" fmla="*/ 495518 h 542287"/>
                    <a:gd name="connsiteX9" fmla="*/ 178354 w 189252"/>
                    <a:gd name="connsiteY9" fmla="*/ 502021 h 542287"/>
                    <a:gd name="connsiteX10" fmla="*/ 183892 w 189252"/>
                    <a:gd name="connsiteY10" fmla="*/ 483663 h 542287"/>
                    <a:gd name="connsiteX11" fmla="*/ 187808 w 189252"/>
                    <a:gd name="connsiteY11" fmla="*/ 342464 h 542287"/>
                    <a:gd name="connsiteX12" fmla="*/ 174931 w 189252"/>
                    <a:gd name="connsiteY12" fmla="*/ 125034 h 542287"/>
                    <a:gd name="connsiteX13" fmla="*/ 134038 w 189252"/>
                    <a:gd name="connsiteY13" fmla="*/ 36342 h 542287"/>
                    <a:gd name="connsiteX14" fmla="*/ 65491 w 189252"/>
                    <a:gd name="connsiteY14" fmla="*/ 3494 h 542287"/>
                    <a:gd name="connsiteX15" fmla="*/ 57738 w 189252"/>
                    <a:gd name="connsiteY15" fmla="*/ 37074 h 542287"/>
                    <a:gd name="connsiteX16" fmla="*/ 45340 w 189252"/>
                    <a:gd name="connsiteY16" fmla="*/ 78458 h 5422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89252" h="542287">
                      <a:moveTo>
                        <a:pt x="45340" y="78458"/>
                      </a:moveTo>
                      <a:cubicBezTo>
                        <a:pt x="32446" y="105213"/>
                        <a:pt x="10888" y="128009"/>
                        <a:pt x="3548" y="156790"/>
                      </a:cubicBezTo>
                      <a:cubicBezTo>
                        <a:pt x="695" y="170240"/>
                        <a:pt x="-530" y="183988"/>
                        <a:pt x="-92" y="197730"/>
                      </a:cubicBezTo>
                      <a:cubicBezTo>
                        <a:pt x="-267" y="218447"/>
                        <a:pt x="-379" y="239580"/>
                        <a:pt x="5981" y="259292"/>
                      </a:cubicBezTo>
                      <a:cubicBezTo>
                        <a:pt x="10076" y="271987"/>
                        <a:pt x="16737" y="283691"/>
                        <a:pt x="21536" y="296134"/>
                      </a:cubicBezTo>
                      <a:cubicBezTo>
                        <a:pt x="28228" y="313515"/>
                        <a:pt x="31207" y="332107"/>
                        <a:pt x="30286" y="350710"/>
                      </a:cubicBezTo>
                      <a:cubicBezTo>
                        <a:pt x="28991" y="376484"/>
                        <a:pt x="20237" y="401503"/>
                        <a:pt x="19551" y="427302"/>
                      </a:cubicBezTo>
                      <a:cubicBezTo>
                        <a:pt x="18476" y="467867"/>
                        <a:pt x="37241" y="506004"/>
                        <a:pt x="55550" y="542223"/>
                      </a:cubicBezTo>
                      <a:cubicBezTo>
                        <a:pt x="73023" y="498958"/>
                        <a:pt x="122260" y="478049"/>
                        <a:pt x="165526" y="495518"/>
                      </a:cubicBezTo>
                      <a:cubicBezTo>
                        <a:pt x="169978" y="497317"/>
                        <a:pt x="174273" y="499491"/>
                        <a:pt x="178354" y="502021"/>
                      </a:cubicBezTo>
                      <a:cubicBezTo>
                        <a:pt x="183185" y="497558"/>
                        <a:pt x="183703" y="490233"/>
                        <a:pt x="183892" y="483663"/>
                      </a:cubicBezTo>
                      <a:cubicBezTo>
                        <a:pt x="185243" y="436598"/>
                        <a:pt x="186548" y="389529"/>
                        <a:pt x="187808" y="342464"/>
                      </a:cubicBezTo>
                      <a:cubicBezTo>
                        <a:pt x="189789" y="269670"/>
                        <a:pt x="191676" y="195903"/>
                        <a:pt x="174931" y="125034"/>
                      </a:cubicBezTo>
                      <a:cubicBezTo>
                        <a:pt x="167371" y="93036"/>
                        <a:pt x="155607" y="61161"/>
                        <a:pt x="134038" y="36342"/>
                      </a:cubicBezTo>
                      <a:cubicBezTo>
                        <a:pt x="122684" y="23277"/>
                        <a:pt x="84133" y="-11146"/>
                        <a:pt x="65491" y="3494"/>
                      </a:cubicBezTo>
                      <a:cubicBezTo>
                        <a:pt x="57108" y="10078"/>
                        <a:pt x="59065" y="27998"/>
                        <a:pt x="57738" y="37074"/>
                      </a:cubicBezTo>
                      <a:cubicBezTo>
                        <a:pt x="55732" y="51417"/>
                        <a:pt x="51553" y="65372"/>
                        <a:pt x="45340" y="78458"/>
                      </a:cubicBezTo>
                      <a:close/>
                    </a:path>
                  </a:pathLst>
                </a:custGeom>
                <a:solidFill>
                  <a:srgbClr val="E9734C"/>
                </a:solidFill>
                <a:ln w="34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88" name="图形 656">
                  <a:extLst>
                    <a:ext uri="{FF2B5EF4-FFF2-40B4-BE49-F238E27FC236}">
                      <a16:creationId xmlns:a16="http://schemas.microsoft.com/office/drawing/2014/main" id="{A8647474-497E-F94A-8034-78DA8B008098}"/>
                    </a:ext>
                  </a:extLst>
                </p:cNvPr>
                <p:cNvSpPr/>
                <p:nvPr/>
              </p:nvSpPr>
              <p:spPr>
                <a:xfrm>
                  <a:off x="5073205" y="3316079"/>
                  <a:ext cx="230693" cy="680454"/>
                </a:xfrm>
                <a:custGeom>
                  <a:avLst/>
                  <a:gdLst>
                    <a:gd name="connsiteX0" fmla="*/ 223873 w 230693"/>
                    <a:gd name="connsiteY0" fmla="*/ 68402 h 680454"/>
                    <a:gd name="connsiteX1" fmla="*/ 230456 w 230693"/>
                    <a:gd name="connsiteY1" fmla="*/ 127630 h 680454"/>
                    <a:gd name="connsiteX2" fmla="*/ 228839 w 230693"/>
                    <a:gd name="connsiteY2" fmla="*/ 249674 h 680454"/>
                    <a:gd name="connsiteX3" fmla="*/ 220911 w 230693"/>
                    <a:gd name="connsiteY3" fmla="*/ 311464 h 680454"/>
                    <a:gd name="connsiteX4" fmla="*/ 206022 w 230693"/>
                    <a:gd name="connsiteY4" fmla="*/ 349887 h 680454"/>
                    <a:gd name="connsiteX5" fmla="*/ 201279 w 230693"/>
                    <a:gd name="connsiteY5" fmla="*/ 472578 h 680454"/>
                    <a:gd name="connsiteX6" fmla="*/ 197905 w 230693"/>
                    <a:gd name="connsiteY6" fmla="*/ 512265 h 680454"/>
                    <a:gd name="connsiteX7" fmla="*/ 160064 w 230693"/>
                    <a:gd name="connsiteY7" fmla="*/ 581528 h 680454"/>
                    <a:gd name="connsiteX8" fmla="*/ 126169 w 230693"/>
                    <a:gd name="connsiteY8" fmla="*/ 648589 h 680454"/>
                    <a:gd name="connsiteX9" fmla="*/ 62364 w 230693"/>
                    <a:gd name="connsiteY9" fmla="*/ 679018 h 680454"/>
                    <a:gd name="connsiteX10" fmla="*/ 21853 w 230693"/>
                    <a:gd name="connsiteY10" fmla="*/ 641256 h 680454"/>
                    <a:gd name="connsiteX11" fmla="*/ 2703 w 230693"/>
                    <a:gd name="connsiteY11" fmla="*/ 521106 h 680454"/>
                    <a:gd name="connsiteX12" fmla="*/ 51709 w 230693"/>
                    <a:gd name="connsiteY12" fmla="*/ 377160 h 680454"/>
                    <a:gd name="connsiteX13" fmla="*/ 44814 w 230693"/>
                    <a:gd name="connsiteY13" fmla="*/ 168857 h 680454"/>
                    <a:gd name="connsiteX14" fmla="*/ 49203 w 230693"/>
                    <a:gd name="connsiteY14" fmla="*/ 136569 h 680454"/>
                    <a:gd name="connsiteX15" fmla="*/ 77694 w 230693"/>
                    <a:gd name="connsiteY15" fmla="*/ 95150 h 680454"/>
                    <a:gd name="connsiteX16" fmla="*/ 115983 w 230693"/>
                    <a:gd name="connsiteY16" fmla="*/ 44899 h 680454"/>
                    <a:gd name="connsiteX17" fmla="*/ 148559 w 230693"/>
                    <a:gd name="connsiteY17" fmla="*/ 375 h 680454"/>
                    <a:gd name="connsiteX18" fmla="*/ 223873 w 230693"/>
                    <a:gd name="connsiteY18" fmla="*/ 68402 h 6804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230693" h="680454">
                      <a:moveTo>
                        <a:pt x="223873" y="68402"/>
                      </a:moveTo>
                      <a:cubicBezTo>
                        <a:pt x="229970" y="87394"/>
                        <a:pt x="230337" y="107687"/>
                        <a:pt x="230456" y="127630"/>
                      </a:cubicBezTo>
                      <a:cubicBezTo>
                        <a:pt x="230705" y="168318"/>
                        <a:pt x="230166" y="208999"/>
                        <a:pt x="228839" y="249674"/>
                      </a:cubicBezTo>
                      <a:cubicBezTo>
                        <a:pt x="228161" y="270499"/>
                        <a:pt x="227226" y="291608"/>
                        <a:pt x="220911" y="311464"/>
                      </a:cubicBezTo>
                      <a:cubicBezTo>
                        <a:pt x="216746" y="324557"/>
                        <a:pt x="210324" y="336835"/>
                        <a:pt x="206022" y="349887"/>
                      </a:cubicBezTo>
                      <a:cubicBezTo>
                        <a:pt x="193134" y="388997"/>
                        <a:pt x="200176" y="431414"/>
                        <a:pt x="201279" y="472578"/>
                      </a:cubicBezTo>
                      <a:cubicBezTo>
                        <a:pt x="202060" y="485899"/>
                        <a:pt x="200922" y="499266"/>
                        <a:pt x="197905" y="512265"/>
                      </a:cubicBezTo>
                      <a:cubicBezTo>
                        <a:pt x="191104" y="537784"/>
                        <a:pt x="172822" y="558403"/>
                        <a:pt x="160064" y="581528"/>
                      </a:cubicBezTo>
                      <a:cubicBezTo>
                        <a:pt x="147950" y="603487"/>
                        <a:pt x="140638" y="628103"/>
                        <a:pt x="126169" y="648589"/>
                      </a:cubicBezTo>
                      <a:cubicBezTo>
                        <a:pt x="111695" y="669075"/>
                        <a:pt x="86644" y="685308"/>
                        <a:pt x="62364" y="679018"/>
                      </a:cubicBezTo>
                      <a:cubicBezTo>
                        <a:pt x="43967" y="674255"/>
                        <a:pt x="30897" y="657969"/>
                        <a:pt x="21853" y="641256"/>
                      </a:cubicBezTo>
                      <a:cubicBezTo>
                        <a:pt x="2122" y="604506"/>
                        <a:pt x="-4626" y="562169"/>
                        <a:pt x="2703" y="521106"/>
                      </a:cubicBezTo>
                      <a:cubicBezTo>
                        <a:pt x="11779" y="471143"/>
                        <a:pt x="41128" y="426822"/>
                        <a:pt x="51709" y="377160"/>
                      </a:cubicBezTo>
                      <a:cubicBezTo>
                        <a:pt x="66245" y="308961"/>
                        <a:pt x="44156" y="238585"/>
                        <a:pt x="44814" y="168857"/>
                      </a:cubicBezTo>
                      <a:cubicBezTo>
                        <a:pt x="44513" y="157927"/>
                        <a:pt x="45997" y="147020"/>
                        <a:pt x="49203" y="136569"/>
                      </a:cubicBezTo>
                      <a:cubicBezTo>
                        <a:pt x="54754" y="120641"/>
                        <a:pt x="66676" y="107921"/>
                        <a:pt x="77694" y="95150"/>
                      </a:cubicBezTo>
                      <a:cubicBezTo>
                        <a:pt x="91457" y="79186"/>
                        <a:pt x="104243" y="62403"/>
                        <a:pt x="115983" y="44899"/>
                      </a:cubicBezTo>
                      <a:cubicBezTo>
                        <a:pt x="123869" y="33139"/>
                        <a:pt x="134580" y="2892"/>
                        <a:pt x="148559" y="375"/>
                      </a:cubicBezTo>
                      <a:cubicBezTo>
                        <a:pt x="179774" y="-5239"/>
                        <a:pt x="216130" y="44290"/>
                        <a:pt x="223873" y="68402"/>
                      </a:cubicBezTo>
                      <a:close/>
                    </a:path>
                  </a:pathLst>
                </a:custGeom>
                <a:solidFill>
                  <a:srgbClr val="E9734C"/>
                </a:solidFill>
                <a:ln w="34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89" name="图形 656">
                  <a:extLst>
                    <a:ext uri="{FF2B5EF4-FFF2-40B4-BE49-F238E27FC236}">
                      <a16:creationId xmlns:a16="http://schemas.microsoft.com/office/drawing/2014/main" id="{AD33AC5F-4657-2545-A2EA-8D8ECB3A6745}"/>
                    </a:ext>
                  </a:extLst>
                </p:cNvPr>
                <p:cNvSpPr/>
                <p:nvPr/>
              </p:nvSpPr>
              <p:spPr>
                <a:xfrm>
                  <a:off x="4159170" y="4058600"/>
                  <a:ext cx="775349" cy="449316"/>
                </a:xfrm>
                <a:custGeom>
                  <a:avLst/>
                  <a:gdLst>
                    <a:gd name="connsiteX0" fmla="*/ 177244 w 775349"/>
                    <a:gd name="connsiteY0" fmla="*/ 5662 h 449316"/>
                    <a:gd name="connsiteX1" fmla="*/ 124412 w 775349"/>
                    <a:gd name="connsiteY1" fmla="*/ 48 h 449316"/>
                    <a:gd name="connsiteX2" fmla="*/ 26 w 775349"/>
                    <a:gd name="connsiteY2" fmla="*/ 138983 h 449316"/>
                    <a:gd name="connsiteX3" fmla="*/ 1990 w 775349"/>
                    <a:gd name="connsiteY3" fmla="*/ 155489 h 449316"/>
                    <a:gd name="connsiteX4" fmla="*/ 22924 w 775349"/>
                    <a:gd name="connsiteY4" fmla="*/ 212694 h 449316"/>
                    <a:gd name="connsiteX5" fmla="*/ 79680 w 775349"/>
                    <a:gd name="connsiteY5" fmla="*/ 287717 h 449316"/>
                    <a:gd name="connsiteX6" fmla="*/ 129767 w 775349"/>
                    <a:gd name="connsiteY6" fmla="*/ 311556 h 449316"/>
                    <a:gd name="connsiteX7" fmla="*/ 266383 w 775349"/>
                    <a:gd name="connsiteY7" fmla="*/ 363021 h 449316"/>
                    <a:gd name="connsiteX8" fmla="*/ 326877 w 775349"/>
                    <a:gd name="connsiteY8" fmla="*/ 385183 h 449316"/>
                    <a:gd name="connsiteX9" fmla="*/ 642849 w 775349"/>
                    <a:gd name="connsiteY9" fmla="*/ 447995 h 449316"/>
                    <a:gd name="connsiteX10" fmla="*/ 740952 w 775349"/>
                    <a:gd name="connsiteY10" fmla="*/ 443025 h 449316"/>
                    <a:gd name="connsiteX11" fmla="*/ 761046 w 775349"/>
                    <a:gd name="connsiteY11" fmla="*/ 432171 h 449316"/>
                    <a:gd name="connsiteX12" fmla="*/ 765534 w 775349"/>
                    <a:gd name="connsiteY12" fmla="*/ 417345 h 449316"/>
                    <a:gd name="connsiteX13" fmla="*/ 773941 w 775349"/>
                    <a:gd name="connsiteY13" fmla="*/ 358495 h 449316"/>
                    <a:gd name="connsiteX14" fmla="*/ 773227 w 775349"/>
                    <a:gd name="connsiteY14" fmla="*/ 333687 h 449316"/>
                    <a:gd name="connsiteX15" fmla="*/ 750518 w 775349"/>
                    <a:gd name="connsiteY15" fmla="*/ 312288 h 449316"/>
                    <a:gd name="connsiteX16" fmla="*/ 480237 w 775349"/>
                    <a:gd name="connsiteY16" fmla="*/ 161453 h 449316"/>
                    <a:gd name="connsiteX17" fmla="*/ 425925 w 775349"/>
                    <a:gd name="connsiteY17" fmla="*/ 107045 h 449316"/>
                    <a:gd name="connsiteX18" fmla="*/ 347181 w 775349"/>
                    <a:gd name="connsiteY18" fmla="*/ 75051 h 449316"/>
                    <a:gd name="connsiteX19" fmla="*/ 177244 w 775349"/>
                    <a:gd name="connsiteY19" fmla="*/ 5662 h 4493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775349" h="449316">
                      <a:moveTo>
                        <a:pt x="177244" y="5662"/>
                      </a:moveTo>
                      <a:cubicBezTo>
                        <a:pt x="159984" y="1325"/>
                        <a:pt x="142200" y="-565"/>
                        <a:pt x="124412" y="48"/>
                      </a:cubicBezTo>
                      <a:cubicBezTo>
                        <a:pt x="51696" y="4066"/>
                        <a:pt x="-3992" y="66269"/>
                        <a:pt x="26" y="138983"/>
                      </a:cubicBezTo>
                      <a:cubicBezTo>
                        <a:pt x="334" y="144519"/>
                        <a:pt x="989" y="150032"/>
                        <a:pt x="1990" y="155489"/>
                      </a:cubicBezTo>
                      <a:cubicBezTo>
                        <a:pt x="5665" y="175527"/>
                        <a:pt x="13918" y="194420"/>
                        <a:pt x="22924" y="212694"/>
                      </a:cubicBezTo>
                      <a:cubicBezTo>
                        <a:pt x="36935" y="241128"/>
                        <a:pt x="53740" y="269496"/>
                        <a:pt x="79680" y="287717"/>
                      </a:cubicBezTo>
                      <a:cubicBezTo>
                        <a:pt x="94853" y="298375"/>
                        <a:pt x="112413" y="305021"/>
                        <a:pt x="129767" y="311556"/>
                      </a:cubicBezTo>
                      <a:lnTo>
                        <a:pt x="266383" y="363021"/>
                      </a:lnTo>
                      <a:cubicBezTo>
                        <a:pt x="286481" y="370592"/>
                        <a:pt x="306579" y="378162"/>
                        <a:pt x="326877" y="385183"/>
                      </a:cubicBezTo>
                      <a:cubicBezTo>
                        <a:pt x="428844" y="420429"/>
                        <a:pt x="535152" y="441562"/>
                        <a:pt x="642849" y="447995"/>
                      </a:cubicBezTo>
                      <a:cubicBezTo>
                        <a:pt x="675653" y="449952"/>
                        <a:pt x="708953" y="450494"/>
                        <a:pt x="740952" y="443025"/>
                      </a:cubicBezTo>
                      <a:cubicBezTo>
                        <a:pt x="748547" y="441254"/>
                        <a:pt x="756647" y="438612"/>
                        <a:pt x="761046" y="432171"/>
                      </a:cubicBezTo>
                      <a:cubicBezTo>
                        <a:pt x="763651" y="427636"/>
                        <a:pt x="765184" y="422564"/>
                        <a:pt x="765534" y="417345"/>
                      </a:cubicBezTo>
                      <a:lnTo>
                        <a:pt x="773941" y="358495"/>
                      </a:lnTo>
                      <a:cubicBezTo>
                        <a:pt x="775124" y="350211"/>
                        <a:pt x="776265" y="341489"/>
                        <a:pt x="773227" y="333687"/>
                      </a:cubicBezTo>
                      <a:cubicBezTo>
                        <a:pt x="769377" y="323796"/>
                        <a:pt x="759723" y="317576"/>
                        <a:pt x="750518" y="312288"/>
                      </a:cubicBezTo>
                      <a:cubicBezTo>
                        <a:pt x="660703" y="260707"/>
                        <a:pt x="555834" y="232248"/>
                        <a:pt x="480237" y="161453"/>
                      </a:cubicBezTo>
                      <a:cubicBezTo>
                        <a:pt x="462439" y="144785"/>
                        <a:pt x="447545" y="118367"/>
                        <a:pt x="425925" y="107045"/>
                      </a:cubicBezTo>
                      <a:cubicBezTo>
                        <a:pt x="401403" y="94206"/>
                        <a:pt x="372526" y="86881"/>
                        <a:pt x="347181" y="75051"/>
                      </a:cubicBezTo>
                      <a:cubicBezTo>
                        <a:pt x="291773" y="49185"/>
                        <a:pt x="237296" y="19466"/>
                        <a:pt x="177244" y="5662"/>
                      </a:cubicBezTo>
                      <a:close/>
                    </a:path>
                  </a:pathLst>
                </a:custGeom>
                <a:solidFill>
                  <a:srgbClr val="2F2E41"/>
                </a:solidFill>
                <a:ln w="34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90" name="图形 656">
                  <a:extLst>
                    <a:ext uri="{FF2B5EF4-FFF2-40B4-BE49-F238E27FC236}">
                      <a16:creationId xmlns:a16="http://schemas.microsoft.com/office/drawing/2014/main" id="{A693AF8B-0934-A44D-BE9A-EC2421F1B45A}"/>
                    </a:ext>
                  </a:extLst>
                </p:cNvPr>
                <p:cNvSpPr/>
                <p:nvPr/>
              </p:nvSpPr>
              <p:spPr>
                <a:xfrm>
                  <a:off x="4411810" y="4130141"/>
                  <a:ext cx="348276" cy="170099"/>
                </a:xfrm>
                <a:custGeom>
                  <a:avLst/>
                  <a:gdLst>
                    <a:gd name="connsiteX0" fmla="*/ 60996 w 348276"/>
                    <a:gd name="connsiteY0" fmla="*/ 13460 h 170099"/>
                    <a:gd name="connsiteX1" fmla="*/ 348098 w 348276"/>
                    <a:gd name="connsiteY1" fmla="*/ 170011 h 170099"/>
                    <a:gd name="connsiteX2" fmla="*/ 179725 w 348276"/>
                    <a:gd name="connsiteY2" fmla="*/ 81208 h 170099"/>
                    <a:gd name="connsiteX3" fmla="*/ 51626 w 348276"/>
                    <a:gd name="connsiteY3" fmla="*/ 36067 h 170099"/>
                    <a:gd name="connsiteX4" fmla="*/ -111 w 348276"/>
                    <a:gd name="connsiteY4" fmla="*/ 3790 h 170099"/>
                    <a:gd name="connsiteX5" fmla="*/ 60996 w 348276"/>
                    <a:gd name="connsiteY5" fmla="*/ 13460 h 1700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48276" h="170099">
                      <a:moveTo>
                        <a:pt x="60996" y="13460"/>
                      </a:moveTo>
                      <a:cubicBezTo>
                        <a:pt x="109284" y="28588"/>
                        <a:pt x="313152" y="133411"/>
                        <a:pt x="348098" y="170011"/>
                      </a:cubicBezTo>
                      <a:cubicBezTo>
                        <a:pt x="343411" y="171698"/>
                        <a:pt x="184493" y="82639"/>
                        <a:pt x="179725" y="81208"/>
                      </a:cubicBezTo>
                      <a:cubicBezTo>
                        <a:pt x="136376" y="68201"/>
                        <a:pt x="92791" y="55108"/>
                        <a:pt x="51626" y="36067"/>
                      </a:cubicBezTo>
                      <a:cubicBezTo>
                        <a:pt x="43344" y="32238"/>
                        <a:pt x="-2172" y="14237"/>
                        <a:pt x="-111" y="3790"/>
                      </a:cubicBezTo>
                      <a:cubicBezTo>
                        <a:pt x="2214" y="-8002"/>
                        <a:pt x="52424" y="10772"/>
                        <a:pt x="60996" y="13460"/>
                      </a:cubicBezTo>
                      <a:close/>
                    </a:path>
                  </a:pathLst>
                </a:custGeom>
                <a:solidFill>
                  <a:srgbClr val="000000">
                    <a:alpha val="10000"/>
                  </a:srgbClr>
                </a:solidFill>
                <a:ln w="34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91" name="图形 656">
                  <a:extLst>
                    <a:ext uri="{FF2B5EF4-FFF2-40B4-BE49-F238E27FC236}">
                      <a16:creationId xmlns:a16="http://schemas.microsoft.com/office/drawing/2014/main" id="{E72CF59F-1EEF-694D-884A-17866436854A}"/>
                    </a:ext>
                  </a:extLst>
                </p:cNvPr>
                <p:cNvSpPr/>
                <p:nvPr/>
              </p:nvSpPr>
              <p:spPr>
                <a:xfrm>
                  <a:off x="4877396" y="4412274"/>
                  <a:ext cx="208155" cy="125002"/>
                </a:xfrm>
                <a:custGeom>
                  <a:avLst/>
                  <a:gdLst>
                    <a:gd name="connsiteX0" fmla="*/ 197827 w 208155"/>
                    <a:gd name="connsiteY0" fmla="*/ 124845 h 125002"/>
                    <a:gd name="connsiteX1" fmla="*/ 205481 w 208155"/>
                    <a:gd name="connsiteY1" fmla="*/ 122591 h 125002"/>
                    <a:gd name="connsiteX2" fmla="*/ 207875 w 208155"/>
                    <a:gd name="connsiteY2" fmla="*/ 113781 h 125002"/>
                    <a:gd name="connsiteX3" fmla="*/ 207648 w 208155"/>
                    <a:gd name="connsiteY3" fmla="*/ 33609 h 125002"/>
                    <a:gd name="connsiteX4" fmla="*/ 133490 w 208155"/>
                    <a:gd name="connsiteY4" fmla="*/ 15721 h 125002"/>
                    <a:gd name="connsiteX5" fmla="*/ 15383 w 208155"/>
                    <a:gd name="connsiteY5" fmla="*/ -65 h 125002"/>
                    <a:gd name="connsiteX6" fmla="*/ 161 w 208155"/>
                    <a:gd name="connsiteY6" fmla="*/ 57546 h 125002"/>
                    <a:gd name="connsiteX7" fmla="*/ 61974 w 208155"/>
                    <a:gd name="connsiteY7" fmla="*/ 85575 h 125002"/>
                    <a:gd name="connsiteX8" fmla="*/ 197827 w 208155"/>
                    <a:gd name="connsiteY8" fmla="*/ 124845 h 125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08155" h="125002">
                      <a:moveTo>
                        <a:pt x="197827" y="124845"/>
                      </a:moveTo>
                      <a:cubicBezTo>
                        <a:pt x="200567" y="125045"/>
                        <a:pt x="203287" y="124243"/>
                        <a:pt x="205481" y="122591"/>
                      </a:cubicBezTo>
                      <a:cubicBezTo>
                        <a:pt x="207427" y="120092"/>
                        <a:pt x="208288" y="116921"/>
                        <a:pt x="207875" y="113781"/>
                      </a:cubicBezTo>
                      <a:cubicBezTo>
                        <a:pt x="207799" y="87059"/>
                        <a:pt x="207725" y="60332"/>
                        <a:pt x="207648" y="33609"/>
                      </a:cubicBezTo>
                      <a:cubicBezTo>
                        <a:pt x="184592" y="22626"/>
                        <a:pt x="158803" y="19105"/>
                        <a:pt x="133490" y="15721"/>
                      </a:cubicBezTo>
                      <a:lnTo>
                        <a:pt x="15383" y="-65"/>
                      </a:lnTo>
                      <a:cubicBezTo>
                        <a:pt x="18095" y="296"/>
                        <a:pt x="-3084" y="50802"/>
                        <a:pt x="161" y="57546"/>
                      </a:cubicBezTo>
                      <a:cubicBezTo>
                        <a:pt x="5887" y="69429"/>
                        <a:pt x="49629" y="79961"/>
                        <a:pt x="61974" y="85575"/>
                      </a:cubicBezTo>
                      <a:cubicBezTo>
                        <a:pt x="104893" y="105080"/>
                        <a:pt x="149489" y="126525"/>
                        <a:pt x="197827" y="124845"/>
                      </a:cubicBezTo>
                      <a:close/>
                    </a:path>
                  </a:pathLst>
                </a:custGeom>
                <a:solidFill>
                  <a:srgbClr val="A0616A"/>
                </a:solidFill>
                <a:ln w="34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92" name="图形 656">
                  <a:extLst>
                    <a:ext uri="{FF2B5EF4-FFF2-40B4-BE49-F238E27FC236}">
                      <a16:creationId xmlns:a16="http://schemas.microsoft.com/office/drawing/2014/main" id="{1B568DF6-3DEF-7743-990E-2D61798D7348}"/>
                    </a:ext>
                  </a:extLst>
                </p:cNvPr>
                <p:cNvSpPr/>
                <p:nvPr/>
              </p:nvSpPr>
              <p:spPr>
                <a:xfrm>
                  <a:off x="4632048" y="4388088"/>
                  <a:ext cx="310307" cy="186742"/>
                </a:xfrm>
                <a:custGeom>
                  <a:avLst/>
                  <a:gdLst>
                    <a:gd name="connsiteX0" fmla="*/ 72610 w 310307"/>
                    <a:gd name="connsiteY0" fmla="*/ 57519 h 186742"/>
                    <a:gd name="connsiteX1" fmla="*/ 10979 w 310307"/>
                    <a:gd name="connsiteY1" fmla="*/ 81568 h 186742"/>
                    <a:gd name="connsiteX2" fmla="*/ 9197 w 310307"/>
                    <a:gd name="connsiteY2" fmla="*/ 163665 h 186742"/>
                    <a:gd name="connsiteX3" fmla="*/ 16792 w 310307"/>
                    <a:gd name="connsiteY3" fmla="*/ 178607 h 186742"/>
                    <a:gd name="connsiteX4" fmla="*/ 40251 w 310307"/>
                    <a:gd name="connsiteY4" fmla="*/ 185877 h 186742"/>
                    <a:gd name="connsiteX5" fmla="*/ 99999 w 310307"/>
                    <a:gd name="connsiteY5" fmla="*/ 178201 h 186742"/>
                    <a:gd name="connsiteX6" fmla="*/ 123208 w 310307"/>
                    <a:gd name="connsiteY6" fmla="*/ 160949 h 186742"/>
                    <a:gd name="connsiteX7" fmla="*/ 165883 w 310307"/>
                    <a:gd name="connsiteY7" fmla="*/ 141440 h 186742"/>
                    <a:gd name="connsiteX8" fmla="*/ 251546 w 310307"/>
                    <a:gd name="connsiteY8" fmla="*/ 123786 h 186742"/>
                    <a:gd name="connsiteX9" fmla="*/ 285292 w 310307"/>
                    <a:gd name="connsiteY9" fmla="*/ 117839 h 186742"/>
                    <a:gd name="connsiteX10" fmla="*/ 309054 w 310307"/>
                    <a:gd name="connsiteY10" fmla="*/ 94767 h 186742"/>
                    <a:gd name="connsiteX11" fmla="*/ 296583 w 310307"/>
                    <a:gd name="connsiteY11" fmla="*/ 52563 h 186742"/>
                    <a:gd name="connsiteX12" fmla="*/ 260661 w 310307"/>
                    <a:gd name="connsiteY12" fmla="*/ 8168 h 186742"/>
                    <a:gd name="connsiteX13" fmla="*/ 205599 w 310307"/>
                    <a:gd name="connsiteY13" fmla="*/ 15137 h 186742"/>
                    <a:gd name="connsiteX14" fmla="*/ 72610 w 310307"/>
                    <a:gd name="connsiteY14" fmla="*/ 57519 h 1867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310307" h="186742">
                      <a:moveTo>
                        <a:pt x="72610" y="57519"/>
                      </a:moveTo>
                      <a:cubicBezTo>
                        <a:pt x="50310" y="61072"/>
                        <a:pt x="25420" y="64211"/>
                        <a:pt x="10979" y="81568"/>
                      </a:cubicBezTo>
                      <a:cubicBezTo>
                        <a:pt x="-7338" y="103580"/>
                        <a:pt x="461" y="136396"/>
                        <a:pt x="9197" y="163665"/>
                      </a:cubicBezTo>
                      <a:cubicBezTo>
                        <a:pt x="10496" y="169185"/>
                        <a:pt x="13100" y="174305"/>
                        <a:pt x="16792" y="178607"/>
                      </a:cubicBezTo>
                      <a:cubicBezTo>
                        <a:pt x="22753" y="184487"/>
                        <a:pt x="31892" y="185348"/>
                        <a:pt x="40251" y="185877"/>
                      </a:cubicBezTo>
                      <a:cubicBezTo>
                        <a:pt x="60587" y="187165"/>
                        <a:pt x="82232" y="188176"/>
                        <a:pt x="99999" y="178201"/>
                      </a:cubicBezTo>
                      <a:cubicBezTo>
                        <a:pt x="108413" y="173476"/>
                        <a:pt x="115368" y="166574"/>
                        <a:pt x="123208" y="160949"/>
                      </a:cubicBezTo>
                      <a:cubicBezTo>
                        <a:pt x="136313" y="152227"/>
                        <a:pt x="150716" y="145643"/>
                        <a:pt x="165883" y="141440"/>
                      </a:cubicBezTo>
                      <a:cubicBezTo>
                        <a:pt x="193765" y="132669"/>
                        <a:pt x="222467" y="126754"/>
                        <a:pt x="251546" y="123786"/>
                      </a:cubicBezTo>
                      <a:cubicBezTo>
                        <a:pt x="262943" y="122624"/>
                        <a:pt x="274567" y="121875"/>
                        <a:pt x="285292" y="117839"/>
                      </a:cubicBezTo>
                      <a:cubicBezTo>
                        <a:pt x="296013" y="113800"/>
                        <a:pt x="305943" y="105792"/>
                        <a:pt x="309054" y="94767"/>
                      </a:cubicBezTo>
                      <a:cubicBezTo>
                        <a:pt x="313170" y="80196"/>
                        <a:pt x="304703" y="65342"/>
                        <a:pt x="296583" y="52563"/>
                      </a:cubicBezTo>
                      <a:cubicBezTo>
                        <a:pt x="286464" y="36645"/>
                        <a:pt x="275747" y="19887"/>
                        <a:pt x="260661" y="8168"/>
                      </a:cubicBezTo>
                      <a:cubicBezTo>
                        <a:pt x="238655" y="-8926"/>
                        <a:pt x="227766" y="4199"/>
                        <a:pt x="205599" y="15137"/>
                      </a:cubicBezTo>
                      <a:cubicBezTo>
                        <a:pt x="163643" y="35843"/>
                        <a:pt x="118812" y="50130"/>
                        <a:pt x="72610" y="57519"/>
                      </a:cubicBezTo>
                      <a:close/>
                    </a:path>
                  </a:pathLst>
                </a:custGeom>
                <a:solidFill>
                  <a:srgbClr val="EFB3B4"/>
                </a:solidFill>
                <a:ln w="34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93" name="图形 656">
                  <a:extLst>
                    <a:ext uri="{FF2B5EF4-FFF2-40B4-BE49-F238E27FC236}">
                      <a16:creationId xmlns:a16="http://schemas.microsoft.com/office/drawing/2014/main" id="{4C719CF8-FAEE-C048-B745-95E6DFFAFBBF}"/>
                    </a:ext>
                  </a:extLst>
                </p:cNvPr>
                <p:cNvSpPr/>
                <p:nvPr/>
              </p:nvSpPr>
              <p:spPr>
                <a:xfrm>
                  <a:off x="4376839" y="4413695"/>
                  <a:ext cx="309258" cy="208895"/>
                </a:xfrm>
                <a:custGeom>
                  <a:avLst/>
                  <a:gdLst>
                    <a:gd name="connsiteX0" fmla="*/ 269541 w 309258"/>
                    <a:gd name="connsiteY0" fmla="*/ 51999 h 208895"/>
                    <a:gd name="connsiteX1" fmla="*/ 127944 w 309258"/>
                    <a:gd name="connsiteY1" fmla="*/ 10148 h 208895"/>
                    <a:gd name="connsiteX2" fmla="*/ 75249 w 309258"/>
                    <a:gd name="connsiteY2" fmla="*/ -65 h 208895"/>
                    <a:gd name="connsiteX3" fmla="*/ 26859 w 309258"/>
                    <a:gd name="connsiteY3" fmla="*/ 19508 h 208895"/>
                    <a:gd name="connsiteX4" fmla="*/ 9998 w 309258"/>
                    <a:gd name="connsiteY4" fmla="*/ 66709 h 208895"/>
                    <a:gd name="connsiteX5" fmla="*/ 4143 w 309258"/>
                    <a:gd name="connsiteY5" fmla="*/ 102448 h 208895"/>
                    <a:gd name="connsiteX6" fmla="*/ 866 w 309258"/>
                    <a:gd name="connsiteY6" fmla="*/ 157329 h 208895"/>
                    <a:gd name="connsiteX7" fmla="*/ 28994 w 309258"/>
                    <a:gd name="connsiteY7" fmla="*/ 202539 h 208895"/>
                    <a:gd name="connsiteX8" fmla="*/ 94472 w 309258"/>
                    <a:gd name="connsiteY8" fmla="*/ 203537 h 208895"/>
                    <a:gd name="connsiteX9" fmla="*/ 228659 w 309258"/>
                    <a:gd name="connsiteY9" fmla="*/ 189148 h 208895"/>
                    <a:gd name="connsiteX10" fmla="*/ 278358 w 309258"/>
                    <a:gd name="connsiteY10" fmla="*/ 181221 h 208895"/>
                    <a:gd name="connsiteX11" fmla="*/ 308641 w 309258"/>
                    <a:gd name="connsiteY11" fmla="*/ 131775 h 208895"/>
                    <a:gd name="connsiteX12" fmla="*/ 269541 w 309258"/>
                    <a:gd name="connsiteY12" fmla="*/ 51999 h 2088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09258" h="208895">
                      <a:moveTo>
                        <a:pt x="269541" y="51999"/>
                      </a:moveTo>
                      <a:lnTo>
                        <a:pt x="127944" y="10148"/>
                      </a:lnTo>
                      <a:cubicBezTo>
                        <a:pt x="110723" y="5056"/>
                        <a:pt x="93208" y="-75"/>
                        <a:pt x="75249" y="-65"/>
                      </a:cubicBezTo>
                      <a:cubicBezTo>
                        <a:pt x="57293" y="-51"/>
                        <a:pt x="38504" y="5836"/>
                        <a:pt x="26859" y="19508"/>
                      </a:cubicBezTo>
                      <a:cubicBezTo>
                        <a:pt x="15879" y="32391"/>
                        <a:pt x="12736" y="50004"/>
                        <a:pt x="9998" y="66709"/>
                      </a:cubicBezTo>
                      <a:lnTo>
                        <a:pt x="4143" y="102448"/>
                      </a:lnTo>
                      <a:cubicBezTo>
                        <a:pt x="1167" y="120610"/>
                        <a:pt x="-1815" y="139122"/>
                        <a:pt x="866" y="157329"/>
                      </a:cubicBezTo>
                      <a:cubicBezTo>
                        <a:pt x="3544" y="175536"/>
                        <a:pt x="12837" y="193726"/>
                        <a:pt x="28994" y="202539"/>
                      </a:cubicBezTo>
                      <a:cubicBezTo>
                        <a:pt x="48588" y="213232"/>
                        <a:pt x="72603" y="208010"/>
                        <a:pt x="94472" y="203537"/>
                      </a:cubicBezTo>
                      <a:cubicBezTo>
                        <a:pt x="138644" y="194510"/>
                        <a:pt x="183576" y="189691"/>
                        <a:pt x="228659" y="189148"/>
                      </a:cubicBezTo>
                      <a:cubicBezTo>
                        <a:pt x="245606" y="188945"/>
                        <a:pt x="263384" y="189159"/>
                        <a:pt x="278358" y="181221"/>
                      </a:cubicBezTo>
                      <a:cubicBezTo>
                        <a:pt x="296160" y="171788"/>
                        <a:pt x="306811" y="151838"/>
                        <a:pt x="308641" y="131775"/>
                      </a:cubicBezTo>
                      <a:cubicBezTo>
                        <a:pt x="311427" y="101248"/>
                        <a:pt x="301252" y="61368"/>
                        <a:pt x="269541" y="51999"/>
                      </a:cubicBezTo>
                      <a:close/>
                    </a:path>
                  </a:pathLst>
                </a:custGeom>
                <a:solidFill>
                  <a:srgbClr val="2F2E41"/>
                </a:solidFill>
                <a:ln w="34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94" name="图形 656">
                  <a:extLst>
                    <a:ext uri="{FF2B5EF4-FFF2-40B4-BE49-F238E27FC236}">
                      <a16:creationId xmlns:a16="http://schemas.microsoft.com/office/drawing/2014/main" id="{B673B151-20D6-6B49-9C3D-40A6E77115C9}"/>
                    </a:ext>
                  </a:extLst>
                </p:cNvPr>
                <p:cNvSpPr/>
                <p:nvPr/>
              </p:nvSpPr>
              <p:spPr>
                <a:xfrm>
                  <a:off x="5071046" y="4400892"/>
                  <a:ext cx="248987" cy="207549"/>
                </a:xfrm>
                <a:custGeom>
                  <a:avLst/>
                  <a:gdLst>
                    <a:gd name="connsiteX0" fmla="*/ 59836 w 248987"/>
                    <a:gd name="connsiteY0" fmla="*/ 28331 h 207549"/>
                    <a:gd name="connsiteX1" fmla="*/ 111982 w 248987"/>
                    <a:gd name="connsiteY1" fmla="*/ 8524 h 207549"/>
                    <a:gd name="connsiteX2" fmla="*/ 189798 w 248987"/>
                    <a:gd name="connsiteY2" fmla="*/ -48 h 207549"/>
                    <a:gd name="connsiteX3" fmla="*/ 217698 w 248987"/>
                    <a:gd name="connsiteY3" fmla="*/ 5538 h 207549"/>
                    <a:gd name="connsiteX4" fmla="*/ 234177 w 248987"/>
                    <a:gd name="connsiteY4" fmla="*/ 42366 h 207549"/>
                    <a:gd name="connsiteX5" fmla="*/ 246032 w 248987"/>
                    <a:gd name="connsiteY5" fmla="*/ 125265 h 207549"/>
                    <a:gd name="connsiteX6" fmla="*/ 246998 w 248987"/>
                    <a:gd name="connsiteY6" fmla="*/ 172232 h 207549"/>
                    <a:gd name="connsiteX7" fmla="*/ 217803 w 248987"/>
                    <a:gd name="connsiteY7" fmla="*/ 206368 h 207549"/>
                    <a:gd name="connsiteX8" fmla="*/ 163655 w 248987"/>
                    <a:gd name="connsiteY8" fmla="*/ 191584 h 207549"/>
                    <a:gd name="connsiteX9" fmla="*/ 23602 w 248987"/>
                    <a:gd name="connsiteY9" fmla="*/ 162614 h 207549"/>
                    <a:gd name="connsiteX10" fmla="*/ 2643 w 248987"/>
                    <a:gd name="connsiteY10" fmla="*/ 147627 h 207549"/>
                    <a:gd name="connsiteX11" fmla="*/ 1012 w 248987"/>
                    <a:gd name="connsiteY11" fmla="*/ 133301 h 207549"/>
                    <a:gd name="connsiteX12" fmla="*/ 4197 w 248987"/>
                    <a:gd name="connsiteY12" fmla="*/ 44798 h 207549"/>
                    <a:gd name="connsiteX13" fmla="*/ 59836 w 248987"/>
                    <a:gd name="connsiteY13" fmla="*/ 28331 h 2075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48987" h="207549">
                      <a:moveTo>
                        <a:pt x="59836" y="28331"/>
                      </a:moveTo>
                      <a:cubicBezTo>
                        <a:pt x="78191" y="25114"/>
                        <a:pt x="94394" y="14681"/>
                        <a:pt x="111982" y="8524"/>
                      </a:cubicBezTo>
                      <a:cubicBezTo>
                        <a:pt x="136739" y="-142"/>
                        <a:pt x="163568" y="-142"/>
                        <a:pt x="189798" y="-48"/>
                      </a:cubicBezTo>
                      <a:cubicBezTo>
                        <a:pt x="199427" y="-13"/>
                        <a:pt x="209683" y="204"/>
                        <a:pt x="217698" y="5538"/>
                      </a:cubicBezTo>
                      <a:cubicBezTo>
                        <a:pt x="229252" y="13232"/>
                        <a:pt x="232213" y="28625"/>
                        <a:pt x="234177" y="42366"/>
                      </a:cubicBezTo>
                      <a:cubicBezTo>
                        <a:pt x="238129" y="69999"/>
                        <a:pt x="242080" y="97632"/>
                        <a:pt x="246032" y="125265"/>
                      </a:cubicBezTo>
                      <a:cubicBezTo>
                        <a:pt x="248262" y="140857"/>
                        <a:pt x="250477" y="156867"/>
                        <a:pt x="246998" y="172232"/>
                      </a:cubicBezTo>
                      <a:cubicBezTo>
                        <a:pt x="243522" y="187594"/>
                        <a:pt x="233050" y="202402"/>
                        <a:pt x="217803" y="206368"/>
                      </a:cubicBezTo>
                      <a:cubicBezTo>
                        <a:pt x="199287" y="211180"/>
                        <a:pt x="181139" y="199354"/>
                        <a:pt x="163655" y="191584"/>
                      </a:cubicBezTo>
                      <a:cubicBezTo>
                        <a:pt x="119959" y="172165"/>
                        <a:pt x="69164" y="177129"/>
                        <a:pt x="23602" y="162614"/>
                      </a:cubicBezTo>
                      <a:cubicBezTo>
                        <a:pt x="15149" y="159919"/>
                        <a:pt x="6094" y="155803"/>
                        <a:pt x="2643" y="147627"/>
                      </a:cubicBezTo>
                      <a:cubicBezTo>
                        <a:pt x="1086" y="143020"/>
                        <a:pt x="529" y="138138"/>
                        <a:pt x="1012" y="133301"/>
                      </a:cubicBezTo>
                      <a:cubicBezTo>
                        <a:pt x="1793" y="106651"/>
                        <a:pt x="-3825" y="70265"/>
                        <a:pt x="4197" y="44798"/>
                      </a:cubicBezTo>
                      <a:cubicBezTo>
                        <a:pt x="11411" y="21898"/>
                        <a:pt x="39346" y="28331"/>
                        <a:pt x="59836" y="28331"/>
                      </a:cubicBezTo>
                      <a:close/>
                    </a:path>
                  </a:pathLst>
                </a:custGeom>
                <a:solidFill>
                  <a:srgbClr val="2F2E41"/>
                </a:solidFill>
                <a:ln w="34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95" name="图形 656">
                  <a:extLst>
                    <a:ext uri="{FF2B5EF4-FFF2-40B4-BE49-F238E27FC236}">
                      <a16:creationId xmlns:a16="http://schemas.microsoft.com/office/drawing/2014/main" id="{B5ED6A81-4CA6-5B4A-8B85-864DA5577C61}"/>
                    </a:ext>
                  </a:extLst>
                </p:cNvPr>
                <p:cNvSpPr/>
                <p:nvPr/>
              </p:nvSpPr>
              <p:spPr>
                <a:xfrm>
                  <a:off x="4840511" y="4023576"/>
                  <a:ext cx="768513" cy="515429"/>
                </a:xfrm>
                <a:custGeom>
                  <a:avLst/>
                  <a:gdLst>
                    <a:gd name="connsiteX0" fmla="*/ 590022 w 768513"/>
                    <a:gd name="connsiteY0" fmla="*/ 7320 h 515429"/>
                    <a:gd name="connsiteX1" fmla="*/ 676641 w 768513"/>
                    <a:gd name="connsiteY1" fmla="*/ 1402 h 515429"/>
                    <a:gd name="connsiteX2" fmla="*/ 740562 w 768513"/>
                    <a:gd name="connsiteY2" fmla="*/ 26424 h 515429"/>
                    <a:gd name="connsiteX3" fmla="*/ 768304 w 768513"/>
                    <a:gd name="connsiteY3" fmla="*/ 104450 h 515429"/>
                    <a:gd name="connsiteX4" fmla="*/ 715318 w 768513"/>
                    <a:gd name="connsiteY4" fmla="*/ 260129 h 515429"/>
                    <a:gd name="connsiteX5" fmla="*/ 685024 w 768513"/>
                    <a:gd name="connsiteY5" fmla="*/ 289288 h 515429"/>
                    <a:gd name="connsiteX6" fmla="*/ 645612 w 768513"/>
                    <a:gd name="connsiteY6" fmla="*/ 308283 h 515429"/>
                    <a:gd name="connsiteX7" fmla="*/ 339672 w 768513"/>
                    <a:gd name="connsiteY7" fmla="*/ 428951 h 515429"/>
                    <a:gd name="connsiteX8" fmla="*/ 94459 w 768513"/>
                    <a:gd name="connsiteY8" fmla="*/ 513460 h 515429"/>
                    <a:gd name="connsiteX9" fmla="*/ 68943 w 768513"/>
                    <a:gd name="connsiteY9" fmla="*/ 504559 h 515429"/>
                    <a:gd name="connsiteX10" fmla="*/ 68743 w 768513"/>
                    <a:gd name="connsiteY10" fmla="*/ 504139 h 515429"/>
                    <a:gd name="connsiteX11" fmla="*/ 1690 w 768513"/>
                    <a:gd name="connsiteY11" fmla="*/ 381483 h 515429"/>
                    <a:gd name="connsiteX12" fmla="*/ 2852 w 768513"/>
                    <a:gd name="connsiteY12" fmla="*/ 369852 h 515429"/>
                    <a:gd name="connsiteX13" fmla="*/ 5344 w 768513"/>
                    <a:gd name="connsiteY13" fmla="*/ 368452 h 515429"/>
                    <a:gd name="connsiteX14" fmla="*/ 221740 w 768513"/>
                    <a:gd name="connsiteY14" fmla="*/ 244120 h 515429"/>
                    <a:gd name="connsiteX15" fmla="*/ 265783 w 768513"/>
                    <a:gd name="connsiteY15" fmla="*/ 213775 h 515429"/>
                    <a:gd name="connsiteX16" fmla="*/ 288397 w 768513"/>
                    <a:gd name="connsiteY16" fmla="*/ 182295 h 515429"/>
                    <a:gd name="connsiteX17" fmla="*/ 299031 w 768513"/>
                    <a:gd name="connsiteY17" fmla="*/ 143892 h 515429"/>
                    <a:gd name="connsiteX18" fmla="*/ 332692 w 768513"/>
                    <a:gd name="connsiteY18" fmla="*/ 133907 h 515429"/>
                    <a:gd name="connsiteX19" fmla="*/ 369339 w 768513"/>
                    <a:gd name="connsiteY19" fmla="*/ 120053 h 515429"/>
                    <a:gd name="connsiteX20" fmla="*/ 507253 w 768513"/>
                    <a:gd name="connsiteY20" fmla="*/ 41582 h 515429"/>
                    <a:gd name="connsiteX21" fmla="*/ 590022 w 768513"/>
                    <a:gd name="connsiteY21" fmla="*/ 7320 h 5154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768513" h="515429">
                      <a:moveTo>
                        <a:pt x="590022" y="7320"/>
                      </a:moveTo>
                      <a:cubicBezTo>
                        <a:pt x="618314" y="226"/>
                        <a:pt x="647646" y="-1780"/>
                        <a:pt x="676641" y="1402"/>
                      </a:cubicBezTo>
                      <a:cubicBezTo>
                        <a:pt x="699795" y="3953"/>
                        <a:pt x="723656" y="10397"/>
                        <a:pt x="740562" y="26424"/>
                      </a:cubicBezTo>
                      <a:cubicBezTo>
                        <a:pt x="761139" y="45929"/>
                        <a:pt x="767751" y="76100"/>
                        <a:pt x="768304" y="104450"/>
                      </a:cubicBezTo>
                      <a:cubicBezTo>
                        <a:pt x="769207" y="160913"/>
                        <a:pt x="750481" y="215937"/>
                        <a:pt x="715318" y="260129"/>
                      </a:cubicBezTo>
                      <a:cubicBezTo>
                        <a:pt x="706732" y="271305"/>
                        <a:pt x="696522" y="281136"/>
                        <a:pt x="685024" y="289288"/>
                      </a:cubicBezTo>
                      <a:cubicBezTo>
                        <a:pt x="672623" y="297048"/>
                        <a:pt x="659406" y="303414"/>
                        <a:pt x="645612" y="308283"/>
                      </a:cubicBezTo>
                      <a:lnTo>
                        <a:pt x="339672" y="428951"/>
                      </a:lnTo>
                      <a:cubicBezTo>
                        <a:pt x="259185" y="460696"/>
                        <a:pt x="178411" y="492533"/>
                        <a:pt x="94459" y="513460"/>
                      </a:cubicBezTo>
                      <a:cubicBezTo>
                        <a:pt x="84956" y="518048"/>
                        <a:pt x="73532" y="514065"/>
                        <a:pt x="68943" y="504559"/>
                      </a:cubicBezTo>
                      <a:cubicBezTo>
                        <a:pt x="68876" y="504419"/>
                        <a:pt x="68810" y="504279"/>
                        <a:pt x="68743" y="504139"/>
                      </a:cubicBezTo>
                      <a:cubicBezTo>
                        <a:pt x="41939" y="465852"/>
                        <a:pt x="19450" y="424716"/>
                        <a:pt x="1690" y="381483"/>
                      </a:cubicBezTo>
                      <a:cubicBezTo>
                        <a:pt x="-1201" y="377952"/>
                        <a:pt x="-679" y="372744"/>
                        <a:pt x="2852" y="369852"/>
                      </a:cubicBezTo>
                      <a:cubicBezTo>
                        <a:pt x="3594" y="369243"/>
                        <a:pt x="4438" y="368771"/>
                        <a:pt x="5344" y="368452"/>
                      </a:cubicBezTo>
                      <a:lnTo>
                        <a:pt x="221740" y="244120"/>
                      </a:lnTo>
                      <a:cubicBezTo>
                        <a:pt x="237239" y="235216"/>
                        <a:pt x="252912" y="226182"/>
                        <a:pt x="265783" y="213775"/>
                      </a:cubicBezTo>
                      <a:cubicBezTo>
                        <a:pt x="275135" y="204713"/>
                        <a:pt x="282794" y="194052"/>
                        <a:pt x="288397" y="182295"/>
                      </a:cubicBezTo>
                      <a:cubicBezTo>
                        <a:pt x="292881" y="172925"/>
                        <a:pt x="293301" y="150819"/>
                        <a:pt x="299031" y="143892"/>
                      </a:cubicBezTo>
                      <a:cubicBezTo>
                        <a:pt x="304638" y="137113"/>
                        <a:pt x="323830" y="136574"/>
                        <a:pt x="332692" y="133907"/>
                      </a:cubicBezTo>
                      <a:cubicBezTo>
                        <a:pt x="345191" y="130078"/>
                        <a:pt x="357431" y="125450"/>
                        <a:pt x="369339" y="120053"/>
                      </a:cubicBezTo>
                      <a:cubicBezTo>
                        <a:pt x="417747" y="98399"/>
                        <a:pt x="460851" y="66937"/>
                        <a:pt x="507253" y="41582"/>
                      </a:cubicBezTo>
                      <a:cubicBezTo>
                        <a:pt x="533281" y="26700"/>
                        <a:pt x="561093" y="15188"/>
                        <a:pt x="590022" y="7320"/>
                      </a:cubicBezTo>
                      <a:close/>
                    </a:path>
                  </a:pathLst>
                </a:custGeom>
                <a:solidFill>
                  <a:srgbClr val="2F2E41"/>
                </a:solidFill>
                <a:ln w="34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96" name="图形 656">
                  <a:extLst>
                    <a:ext uri="{FF2B5EF4-FFF2-40B4-BE49-F238E27FC236}">
                      <a16:creationId xmlns:a16="http://schemas.microsoft.com/office/drawing/2014/main" id="{03E6E54C-E08B-434A-9FE4-9D9FF3E2CBFA}"/>
                    </a:ext>
                  </a:extLst>
                </p:cNvPr>
                <p:cNvSpPr/>
                <p:nvPr/>
              </p:nvSpPr>
              <p:spPr>
                <a:xfrm>
                  <a:off x="4960696" y="4100115"/>
                  <a:ext cx="394799" cy="249388"/>
                </a:xfrm>
                <a:custGeom>
                  <a:avLst/>
                  <a:gdLst>
                    <a:gd name="connsiteX0" fmla="*/ 347159 w 394799"/>
                    <a:gd name="connsiteY0" fmla="*/ 23631 h 249388"/>
                    <a:gd name="connsiteX1" fmla="*/ 224995 w 394799"/>
                    <a:gd name="connsiteY1" fmla="*/ 105875 h 249388"/>
                    <a:gd name="connsiteX2" fmla="*/ -179 w 394799"/>
                    <a:gd name="connsiteY2" fmla="*/ 249164 h 249388"/>
                    <a:gd name="connsiteX3" fmla="*/ 284506 w 394799"/>
                    <a:gd name="connsiteY3" fmla="*/ 86485 h 249388"/>
                    <a:gd name="connsiteX4" fmla="*/ 371131 w 394799"/>
                    <a:gd name="connsiteY4" fmla="*/ 28247 h 249388"/>
                    <a:gd name="connsiteX5" fmla="*/ 387733 w 394799"/>
                    <a:gd name="connsiteY5" fmla="*/ 310 h 249388"/>
                    <a:gd name="connsiteX6" fmla="*/ 347159 w 394799"/>
                    <a:gd name="connsiteY6" fmla="*/ 23631 h 2493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94799" h="249388">
                      <a:moveTo>
                        <a:pt x="347159" y="23631"/>
                      </a:moveTo>
                      <a:cubicBezTo>
                        <a:pt x="309980" y="51550"/>
                        <a:pt x="261842" y="77220"/>
                        <a:pt x="224995" y="105875"/>
                      </a:cubicBezTo>
                      <a:cubicBezTo>
                        <a:pt x="212419" y="115657"/>
                        <a:pt x="2786" y="233511"/>
                        <a:pt x="-179" y="249164"/>
                      </a:cubicBezTo>
                      <a:cubicBezTo>
                        <a:pt x="34197" y="254956"/>
                        <a:pt x="253175" y="101769"/>
                        <a:pt x="284506" y="86485"/>
                      </a:cubicBezTo>
                      <a:cubicBezTo>
                        <a:pt x="315836" y="71200"/>
                        <a:pt x="343610" y="49643"/>
                        <a:pt x="371131" y="28247"/>
                      </a:cubicBezTo>
                      <a:cubicBezTo>
                        <a:pt x="378146" y="22794"/>
                        <a:pt x="407866" y="6400"/>
                        <a:pt x="387733" y="310"/>
                      </a:cubicBezTo>
                      <a:cubicBezTo>
                        <a:pt x="376392" y="-3124"/>
                        <a:pt x="355531" y="18048"/>
                        <a:pt x="347159" y="23631"/>
                      </a:cubicBezTo>
                      <a:close/>
                    </a:path>
                  </a:pathLst>
                </a:custGeom>
                <a:solidFill>
                  <a:srgbClr val="000000">
                    <a:alpha val="10000"/>
                  </a:srgbClr>
                </a:solidFill>
                <a:ln w="34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97" name="图形 656">
                  <a:extLst>
                    <a:ext uri="{FF2B5EF4-FFF2-40B4-BE49-F238E27FC236}">
                      <a16:creationId xmlns:a16="http://schemas.microsoft.com/office/drawing/2014/main" id="{54A937ED-91C3-064F-ACBA-60731F0C1B2D}"/>
                    </a:ext>
                  </a:extLst>
                </p:cNvPr>
                <p:cNvSpPr/>
                <p:nvPr/>
              </p:nvSpPr>
              <p:spPr>
                <a:xfrm>
                  <a:off x="4672337" y="3213932"/>
                  <a:ext cx="429878" cy="514522"/>
                </a:xfrm>
                <a:custGeom>
                  <a:avLst/>
                  <a:gdLst>
                    <a:gd name="connsiteX0" fmla="*/ 379707 w 429878"/>
                    <a:gd name="connsiteY0" fmla="*/ -65 h 514522"/>
                    <a:gd name="connsiteX1" fmla="*/ 53360 w 429878"/>
                    <a:gd name="connsiteY1" fmla="*/ -65 h 514522"/>
                    <a:gd name="connsiteX2" fmla="*/ 3367 w 429878"/>
                    <a:gd name="connsiteY2" fmla="*/ 49923 h 514522"/>
                    <a:gd name="connsiteX3" fmla="*/ 3367 w 429878"/>
                    <a:gd name="connsiteY3" fmla="*/ 68232 h 514522"/>
                    <a:gd name="connsiteX4" fmla="*/ -179 w 429878"/>
                    <a:gd name="connsiteY4" fmla="*/ 68232 h 514522"/>
                    <a:gd name="connsiteX5" fmla="*/ -179 w 429878"/>
                    <a:gd name="connsiteY5" fmla="*/ 109168 h 514522"/>
                    <a:gd name="connsiteX6" fmla="*/ 3367 w 429878"/>
                    <a:gd name="connsiteY6" fmla="*/ 109168 h 514522"/>
                    <a:gd name="connsiteX7" fmla="*/ 3367 w 429878"/>
                    <a:gd name="connsiteY7" fmla="*/ 137827 h 514522"/>
                    <a:gd name="connsiteX8" fmla="*/ -179 w 429878"/>
                    <a:gd name="connsiteY8" fmla="*/ 137827 h 514522"/>
                    <a:gd name="connsiteX9" fmla="*/ -179 w 429878"/>
                    <a:gd name="connsiteY9" fmla="*/ 162390 h 514522"/>
                    <a:gd name="connsiteX10" fmla="*/ 3367 w 429878"/>
                    <a:gd name="connsiteY10" fmla="*/ 162390 h 514522"/>
                    <a:gd name="connsiteX11" fmla="*/ 3367 w 429878"/>
                    <a:gd name="connsiteY11" fmla="*/ 464466 h 514522"/>
                    <a:gd name="connsiteX12" fmla="*/ 53360 w 429878"/>
                    <a:gd name="connsiteY12" fmla="*/ 514457 h 514522"/>
                    <a:gd name="connsiteX13" fmla="*/ 379707 w 429878"/>
                    <a:gd name="connsiteY13" fmla="*/ 514457 h 514522"/>
                    <a:gd name="connsiteX14" fmla="*/ 429700 w 429878"/>
                    <a:gd name="connsiteY14" fmla="*/ 464466 h 514522"/>
                    <a:gd name="connsiteX15" fmla="*/ 429700 w 429878"/>
                    <a:gd name="connsiteY15" fmla="*/ 49923 h 514522"/>
                    <a:gd name="connsiteX16" fmla="*/ 379707 w 429878"/>
                    <a:gd name="connsiteY16" fmla="*/ -65 h 5145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429878" h="514522">
                      <a:moveTo>
                        <a:pt x="379707" y="-65"/>
                      </a:moveTo>
                      <a:lnTo>
                        <a:pt x="53360" y="-65"/>
                      </a:lnTo>
                      <a:cubicBezTo>
                        <a:pt x="25747" y="-65"/>
                        <a:pt x="3367" y="22315"/>
                        <a:pt x="3367" y="49923"/>
                      </a:cubicBezTo>
                      <a:lnTo>
                        <a:pt x="3367" y="68232"/>
                      </a:lnTo>
                      <a:lnTo>
                        <a:pt x="-179" y="68232"/>
                      </a:lnTo>
                      <a:lnTo>
                        <a:pt x="-179" y="109168"/>
                      </a:lnTo>
                      <a:lnTo>
                        <a:pt x="3367" y="109168"/>
                      </a:lnTo>
                      <a:lnTo>
                        <a:pt x="3367" y="137827"/>
                      </a:lnTo>
                      <a:lnTo>
                        <a:pt x="-179" y="137827"/>
                      </a:lnTo>
                      <a:lnTo>
                        <a:pt x="-179" y="162390"/>
                      </a:lnTo>
                      <a:lnTo>
                        <a:pt x="3367" y="162390"/>
                      </a:lnTo>
                      <a:lnTo>
                        <a:pt x="3367" y="464466"/>
                      </a:lnTo>
                      <a:cubicBezTo>
                        <a:pt x="3367" y="492074"/>
                        <a:pt x="25747" y="514457"/>
                        <a:pt x="53360" y="514457"/>
                      </a:cubicBezTo>
                      <a:lnTo>
                        <a:pt x="379707" y="514457"/>
                      </a:lnTo>
                      <a:cubicBezTo>
                        <a:pt x="407316" y="514457"/>
                        <a:pt x="429700" y="492074"/>
                        <a:pt x="429700" y="464466"/>
                      </a:cubicBezTo>
                      <a:lnTo>
                        <a:pt x="429700" y="49923"/>
                      </a:lnTo>
                      <a:cubicBezTo>
                        <a:pt x="429700" y="22315"/>
                        <a:pt x="407320" y="-65"/>
                        <a:pt x="379707" y="-65"/>
                      </a:cubicBezTo>
                      <a:close/>
                    </a:path>
                  </a:pathLst>
                </a:custGeom>
                <a:solidFill>
                  <a:srgbClr val="3F3D56"/>
                </a:solidFill>
                <a:ln w="34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98" name="图形 656">
                  <a:extLst>
                    <a:ext uri="{FF2B5EF4-FFF2-40B4-BE49-F238E27FC236}">
                      <a16:creationId xmlns:a16="http://schemas.microsoft.com/office/drawing/2014/main" id="{D6C32BD9-7F70-4E44-9408-9FABA4D0C22D}"/>
                    </a:ext>
                  </a:extLst>
                </p:cNvPr>
                <p:cNvSpPr/>
                <p:nvPr/>
              </p:nvSpPr>
              <p:spPr>
                <a:xfrm>
                  <a:off x="4662698" y="2741097"/>
                  <a:ext cx="449276" cy="244335"/>
                </a:xfrm>
                <a:custGeom>
                  <a:avLst/>
                  <a:gdLst>
                    <a:gd name="connsiteX0" fmla="*/ 441394 w 449276"/>
                    <a:gd name="connsiteY0" fmla="*/ 86700 h 244335"/>
                    <a:gd name="connsiteX1" fmla="*/ 275871 w 449276"/>
                    <a:gd name="connsiteY1" fmla="*/ 0 h 244335"/>
                    <a:gd name="connsiteX2" fmla="*/ 47291 w 449276"/>
                    <a:gd name="connsiteY2" fmla="*/ 35470 h 244335"/>
                    <a:gd name="connsiteX3" fmla="*/ 0 w 449276"/>
                    <a:gd name="connsiteY3" fmla="*/ 244335 h 244335"/>
                    <a:gd name="connsiteX4" fmla="*/ 117725 w 449276"/>
                    <a:gd name="connsiteY4" fmla="*/ 239806 h 244335"/>
                    <a:gd name="connsiteX5" fmla="*/ 150613 w 449276"/>
                    <a:gd name="connsiteY5" fmla="*/ 163071 h 244335"/>
                    <a:gd name="connsiteX6" fmla="*/ 150613 w 449276"/>
                    <a:gd name="connsiteY6" fmla="*/ 238543 h 244335"/>
                    <a:gd name="connsiteX7" fmla="*/ 204932 w 449276"/>
                    <a:gd name="connsiteY7" fmla="*/ 236453 h 244335"/>
                    <a:gd name="connsiteX8" fmla="*/ 236462 w 449276"/>
                    <a:gd name="connsiteY8" fmla="*/ 114287 h 244335"/>
                    <a:gd name="connsiteX9" fmla="*/ 256164 w 449276"/>
                    <a:gd name="connsiteY9" fmla="*/ 244335 h 244335"/>
                    <a:gd name="connsiteX10" fmla="*/ 449277 w 449276"/>
                    <a:gd name="connsiteY10" fmla="*/ 240394 h 244335"/>
                    <a:gd name="connsiteX11" fmla="*/ 441394 w 449276"/>
                    <a:gd name="connsiteY11" fmla="*/ 86700 h 2443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49276" h="244335">
                      <a:moveTo>
                        <a:pt x="441394" y="86700"/>
                      </a:moveTo>
                      <a:lnTo>
                        <a:pt x="275871" y="0"/>
                      </a:lnTo>
                      <a:lnTo>
                        <a:pt x="47291" y="35470"/>
                      </a:lnTo>
                      <a:lnTo>
                        <a:pt x="0" y="244335"/>
                      </a:lnTo>
                      <a:lnTo>
                        <a:pt x="117725" y="239806"/>
                      </a:lnTo>
                      <a:lnTo>
                        <a:pt x="150613" y="163071"/>
                      </a:lnTo>
                      <a:lnTo>
                        <a:pt x="150613" y="238543"/>
                      </a:lnTo>
                      <a:lnTo>
                        <a:pt x="204932" y="236453"/>
                      </a:lnTo>
                      <a:lnTo>
                        <a:pt x="236462" y="114287"/>
                      </a:lnTo>
                      <a:lnTo>
                        <a:pt x="256164" y="244335"/>
                      </a:lnTo>
                      <a:lnTo>
                        <a:pt x="449277" y="240394"/>
                      </a:lnTo>
                      <a:lnTo>
                        <a:pt x="441394" y="86700"/>
                      </a:lnTo>
                      <a:close/>
                    </a:path>
                  </a:pathLst>
                </a:custGeom>
                <a:solidFill>
                  <a:srgbClr val="2F2E41"/>
                </a:solidFill>
                <a:ln w="34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99" name="图形 656">
                  <a:extLst>
                    <a:ext uri="{FF2B5EF4-FFF2-40B4-BE49-F238E27FC236}">
                      <a16:creationId xmlns:a16="http://schemas.microsoft.com/office/drawing/2014/main" id="{B668974B-81D5-6544-8354-F9A1B3A16B31}"/>
                    </a:ext>
                  </a:extLst>
                </p:cNvPr>
                <p:cNvSpPr/>
                <p:nvPr/>
              </p:nvSpPr>
              <p:spPr>
                <a:xfrm>
                  <a:off x="4509022" y="3471273"/>
                  <a:ext cx="276697" cy="568861"/>
                </a:xfrm>
                <a:custGeom>
                  <a:avLst/>
                  <a:gdLst>
                    <a:gd name="connsiteX0" fmla="*/ 32664 w 276697"/>
                    <a:gd name="connsiteY0" fmla="*/ 532571 h 568861"/>
                    <a:gd name="connsiteX1" fmla="*/ 63560 w 276697"/>
                    <a:gd name="connsiteY1" fmla="*/ 563305 h 568861"/>
                    <a:gd name="connsiteX2" fmla="*/ 116672 w 276697"/>
                    <a:gd name="connsiteY2" fmla="*/ 561880 h 568861"/>
                    <a:gd name="connsiteX3" fmla="*/ 155002 w 276697"/>
                    <a:gd name="connsiteY3" fmla="*/ 523453 h 568861"/>
                    <a:gd name="connsiteX4" fmla="*/ 174470 w 276697"/>
                    <a:gd name="connsiteY4" fmla="*/ 417244 h 568861"/>
                    <a:gd name="connsiteX5" fmla="*/ 161002 w 276697"/>
                    <a:gd name="connsiteY5" fmla="*/ 308588 h 568861"/>
                    <a:gd name="connsiteX6" fmla="*/ 158097 w 276697"/>
                    <a:gd name="connsiteY6" fmla="*/ 229060 h 568861"/>
                    <a:gd name="connsiteX7" fmla="*/ 161439 w 276697"/>
                    <a:gd name="connsiteY7" fmla="*/ 212974 h 568861"/>
                    <a:gd name="connsiteX8" fmla="*/ 179182 w 276697"/>
                    <a:gd name="connsiteY8" fmla="*/ 204115 h 568861"/>
                    <a:gd name="connsiteX9" fmla="*/ 256865 w 276697"/>
                    <a:gd name="connsiteY9" fmla="*/ 125595 h 568861"/>
                    <a:gd name="connsiteX10" fmla="*/ 276207 w 276697"/>
                    <a:gd name="connsiteY10" fmla="*/ 53301 h 568861"/>
                    <a:gd name="connsiteX11" fmla="*/ 230715 w 276697"/>
                    <a:gd name="connsiteY11" fmla="*/ 160 h 568861"/>
                    <a:gd name="connsiteX12" fmla="*/ 175860 w 276697"/>
                    <a:gd name="connsiteY12" fmla="*/ 25735 h 568861"/>
                    <a:gd name="connsiteX13" fmla="*/ 106987 w 276697"/>
                    <a:gd name="connsiteY13" fmla="*/ 163375 h 568861"/>
                    <a:gd name="connsiteX14" fmla="*/ 97676 w 276697"/>
                    <a:gd name="connsiteY14" fmla="*/ 240166 h 568861"/>
                    <a:gd name="connsiteX15" fmla="*/ 13063 w 276697"/>
                    <a:gd name="connsiteY15" fmla="*/ 373584 h 568861"/>
                    <a:gd name="connsiteX16" fmla="*/ 32664 w 276697"/>
                    <a:gd name="connsiteY16" fmla="*/ 532571 h 568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276697" h="568861">
                      <a:moveTo>
                        <a:pt x="32664" y="532571"/>
                      </a:moveTo>
                      <a:cubicBezTo>
                        <a:pt x="40840" y="544779"/>
                        <a:pt x="50424" y="556718"/>
                        <a:pt x="63560" y="563305"/>
                      </a:cubicBezTo>
                      <a:cubicBezTo>
                        <a:pt x="79976" y="571537"/>
                        <a:pt x="100235" y="570067"/>
                        <a:pt x="116672" y="561880"/>
                      </a:cubicBezTo>
                      <a:cubicBezTo>
                        <a:pt x="132969" y="553144"/>
                        <a:pt x="146308" y="539770"/>
                        <a:pt x="155002" y="523453"/>
                      </a:cubicBezTo>
                      <a:cubicBezTo>
                        <a:pt x="172990" y="491690"/>
                        <a:pt x="176718" y="453680"/>
                        <a:pt x="174470" y="417244"/>
                      </a:cubicBezTo>
                      <a:cubicBezTo>
                        <a:pt x="172227" y="380809"/>
                        <a:pt x="164446" y="344929"/>
                        <a:pt x="161002" y="308588"/>
                      </a:cubicBezTo>
                      <a:cubicBezTo>
                        <a:pt x="158499" y="282170"/>
                        <a:pt x="158296" y="255594"/>
                        <a:pt x="158097" y="229060"/>
                      </a:cubicBezTo>
                      <a:cubicBezTo>
                        <a:pt x="158055" y="223481"/>
                        <a:pt x="158142" y="217475"/>
                        <a:pt x="161439" y="212974"/>
                      </a:cubicBezTo>
                      <a:cubicBezTo>
                        <a:pt x="165423" y="207535"/>
                        <a:pt x="172717" y="206033"/>
                        <a:pt x="179182" y="204115"/>
                      </a:cubicBezTo>
                      <a:cubicBezTo>
                        <a:pt x="215489" y="193328"/>
                        <a:pt x="239588" y="159301"/>
                        <a:pt x="256865" y="125595"/>
                      </a:cubicBezTo>
                      <a:cubicBezTo>
                        <a:pt x="268401" y="103090"/>
                        <a:pt x="278433" y="78491"/>
                        <a:pt x="276207" y="53301"/>
                      </a:cubicBezTo>
                      <a:cubicBezTo>
                        <a:pt x="273984" y="28108"/>
                        <a:pt x="255874" y="2733"/>
                        <a:pt x="230715" y="160"/>
                      </a:cubicBezTo>
                      <a:cubicBezTo>
                        <a:pt x="209973" y="-1957"/>
                        <a:pt x="190823" y="11217"/>
                        <a:pt x="175860" y="25735"/>
                      </a:cubicBezTo>
                      <a:cubicBezTo>
                        <a:pt x="138118" y="62594"/>
                        <a:pt x="113861" y="111070"/>
                        <a:pt x="106987" y="163375"/>
                      </a:cubicBezTo>
                      <a:cubicBezTo>
                        <a:pt x="103704" y="188988"/>
                        <a:pt x="104642" y="215301"/>
                        <a:pt x="97676" y="240166"/>
                      </a:cubicBezTo>
                      <a:cubicBezTo>
                        <a:pt x="82801" y="293258"/>
                        <a:pt x="36259" y="325812"/>
                        <a:pt x="13063" y="373584"/>
                      </a:cubicBezTo>
                      <a:cubicBezTo>
                        <a:pt x="-12495" y="426229"/>
                        <a:pt x="1610" y="485992"/>
                        <a:pt x="32664" y="532571"/>
                      </a:cubicBezTo>
                      <a:close/>
                    </a:path>
                  </a:pathLst>
                </a:custGeom>
                <a:solidFill>
                  <a:srgbClr val="EFB3B4"/>
                </a:solidFill>
                <a:ln w="34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00" name="图形 656">
                  <a:extLst>
                    <a:ext uri="{FF2B5EF4-FFF2-40B4-BE49-F238E27FC236}">
                      <a16:creationId xmlns:a16="http://schemas.microsoft.com/office/drawing/2014/main" id="{25F78FC3-DD12-ED40-94F1-2603ED9E4F03}"/>
                    </a:ext>
                  </a:extLst>
                </p:cNvPr>
                <p:cNvSpPr/>
                <p:nvPr/>
              </p:nvSpPr>
              <p:spPr>
                <a:xfrm>
                  <a:off x="5010033" y="3312925"/>
                  <a:ext cx="223854" cy="547811"/>
                </a:xfrm>
                <a:custGeom>
                  <a:avLst/>
                  <a:gdLst>
                    <a:gd name="connsiteX0" fmla="*/ 216568 w 223854"/>
                    <a:gd name="connsiteY0" fmla="*/ 488080 h 547811"/>
                    <a:gd name="connsiteX1" fmla="*/ 160296 w 223854"/>
                    <a:gd name="connsiteY1" fmla="*/ 542146 h 547811"/>
                    <a:gd name="connsiteX2" fmla="*/ 111377 w 223854"/>
                    <a:gd name="connsiteY2" fmla="*/ 545142 h 547811"/>
                    <a:gd name="connsiteX3" fmla="*/ 75543 w 223854"/>
                    <a:gd name="connsiteY3" fmla="*/ 513092 h 547811"/>
                    <a:gd name="connsiteX4" fmla="*/ 71507 w 223854"/>
                    <a:gd name="connsiteY4" fmla="*/ 489015 h 547811"/>
                    <a:gd name="connsiteX5" fmla="*/ 83085 w 223854"/>
                    <a:gd name="connsiteY5" fmla="*/ 382876 h 547811"/>
                    <a:gd name="connsiteX6" fmla="*/ 98822 w 223854"/>
                    <a:gd name="connsiteY6" fmla="*/ 344487 h 547811"/>
                    <a:gd name="connsiteX7" fmla="*/ 104748 w 223854"/>
                    <a:gd name="connsiteY7" fmla="*/ 297635 h 547811"/>
                    <a:gd name="connsiteX8" fmla="*/ 109025 w 223854"/>
                    <a:gd name="connsiteY8" fmla="*/ 199945 h 547811"/>
                    <a:gd name="connsiteX9" fmla="*/ 107573 w 223854"/>
                    <a:gd name="connsiteY9" fmla="*/ 178763 h 547811"/>
                    <a:gd name="connsiteX10" fmla="*/ 77975 w 223854"/>
                    <a:gd name="connsiteY10" fmla="*/ 147011 h 547811"/>
                    <a:gd name="connsiteX11" fmla="*/ 5584 w 223854"/>
                    <a:gd name="connsiteY11" fmla="*/ 70184 h 547811"/>
                    <a:gd name="connsiteX12" fmla="*/ 583 w 223854"/>
                    <a:gd name="connsiteY12" fmla="*/ 38358 h 547811"/>
                    <a:gd name="connsiteX13" fmla="*/ 43509 w 223854"/>
                    <a:gd name="connsiteY13" fmla="*/ 2171 h 547811"/>
                    <a:gd name="connsiteX14" fmla="*/ 157828 w 223854"/>
                    <a:gd name="connsiteY14" fmla="*/ 75462 h 547811"/>
                    <a:gd name="connsiteX15" fmla="*/ 158626 w 223854"/>
                    <a:gd name="connsiteY15" fmla="*/ 79547 h 547811"/>
                    <a:gd name="connsiteX16" fmla="*/ 161637 w 223854"/>
                    <a:gd name="connsiteY16" fmla="*/ 112966 h 547811"/>
                    <a:gd name="connsiteX17" fmla="*/ 176201 w 223854"/>
                    <a:gd name="connsiteY17" fmla="*/ 182617 h 547811"/>
                    <a:gd name="connsiteX18" fmla="*/ 193194 w 223854"/>
                    <a:gd name="connsiteY18" fmla="*/ 356478 h 547811"/>
                    <a:gd name="connsiteX19" fmla="*/ 216568 w 223854"/>
                    <a:gd name="connsiteY19" fmla="*/ 488080 h 5478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23854" h="547811">
                      <a:moveTo>
                        <a:pt x="216568" y="488080"/>
                      </a:moveTo>
                      <a:cubicBezTo>
                        <a:pt x="205875" y="512955"/>
                        <a:pt x="185581" y="532454"/>
                        <a:pt x="160296" y="542146"/>
                      </a:cubicBezTo>
                      <a:cubicBezTo>
                        <a:pt x="144741" y="548393"/>
                        <a:pt x="127580" y="549447"/>
                        <a:pt x="111377" y="545142"/>
                      </a:cubicBezTo>
                      <a:cubicBezTo>
                        <a:pt x="95091" y="540623"/>
                        <a:pt x="81843" y="528772"/>
                        <a:pt x="75543" y="513092"/>
                      </a:cubicBezTo>
                      <a:cubicBezTo>
                        <a:pt x="73064" y="505297"/>
                        <a:pt x="71706" y="497191"/>
                        <a:pt x="71507" y="489015"/>
                      </a:cubicBezTo>
                      <a:cubicBezTo>
                        <a:pt x="69179" y="453213"/>
                        <a:pt x="70079" y="416315"/>
                        <a:pt x="83085" y="382876"/>
                      </a:cubicBezTo>
                      <a:cubicBezTo>
                        <a:pt x="88101" y="369978"/>
                        <a:pt x="94863" y="357749"/>
                        <a:pt x="98822" y="344487"/>
                      </a:cubicBezTo>
                      <a:cubicBezTo>
                        <a:pt x="103337" y="329363"/>
                        <a:pt x="104059" y="313403"/>
                        <a:pt x="104748" y="297635"/>
                      </a:cubicBezTo>
                      <a:lnTo>
                        <a:pt x="109025" y="199945"/>
                      </a:lnTo>
                      <a:cubicBezTo>
                        <a:pt x="109732" y="192851"/>
                        <a:pt x="109242" y="185693"/>
                        <a:pt x="107573" y="178763"/>
                      </a:cubicBezTo>
                      <a:cubicBezTo>
                        <a:pt x="103310" y="164626"/>
                        <a:pt x="90096" y="155442"/>
                        <a:pt x="77975" y="147011"/>
                      </a:cubicBezTo>
                      <a:cubicBezTo>
                        <a:pt x="48700" y="126654"/>
                        <a:pt x="19771" y="102896"/>
                        <a:pt x="5584" y="70184"/>
                      </a:cubicBezTo>
                      <a:cubicBezTo>
                        <a:pt x="1244" y="60174"/>
                        <a:pt x="-1623" y="49044"/>
                        <a:pt x="583" y="38358"/>
                      </a:cubicBezTo>
                      <a:cubicBezTo>
                        <a:pt x="4583" y="18961"/>
                        <a:pt x="24160" y="6403"/>
                        <a:pt x="43509" y="2171"/>
                      </a:cubicBezTo>
                      <a:cubicBezTo>
                        <a:pt x="95319" y="-9155"/>
                        <a:pt x="146498" y="23658"/>
                        <a:pt x="157828" y="75462"/>
                      </a:cubicBezTo>
                      <a:cubicBezTo>
                        <a:pt x="158122" y="76817"/>
                        <a:pt x="158392" y="78178"/>
                        <a:pt x="158626" y="79547"/>
                      </a:cubicBezTo>
                      <a:cubicBezTo>
                        <a:pt x="160541" y="90572"/>
                        <a:pt x="160516" y="101832"/>
                        <a:pt x="161637" y="112966"/>
                      </a:cubicBezTo>
                      <a:cubicBezTo>
                        <a:pt x="164013" y="136584"/>
                        <a:pt x="171511" y="159348"/>
                        <a:pt x="176201" y="182617"/>
                      </a:cubicBezTo>
                      <a:cubicBezTo>
                        <a:pt x="187755" y="239930"/>
                        <a:pt x="181770" y="299175"/>
                        <a:pt x="193194" y="356478"/>
                      </a:cubicBezTo>
                      <a:cubicBezTo>
                        <a:pt x="202746" y="404391"/>
                        <a:pt x="238767" y="435653"/>
                        <a:pt x="216568" y="488080"/>
                      </a:cubicBezTo>
                      <a:close/>
                    </a:path>
                  </a:pathLst>
                </a:custGeom>
                <a:solidFill>
                  <a:srgbClr val="EFB3B4"/>
                </a:solidFill>
                <a:ln w="34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01" name="图形 656">
                  <a:extLst>
                    <a:ext uri="{FF2B5EF4-FFF2-40B4-BE49-F238E27FC236}">
                      <a16:creationId xmlns:a16="http://schemas.microsoft.com/office/drawing/2014/main" id="{70487003-7636-1B4D-B378-1C547843F7E5}"/>
                    </a:ext>
                  </a:extLst>
                </p:cNvPr>
                <p:cNvSpPr/>
                <p:nvPr/>
              </p:nvSpPr>
              <p:spPr>
                <a:xfrm>
                  <a:off x="4852478" y="3351825"/>
                  <a:ext cx="81881" cy="81878"/>
                </a:xfrm>
                <a:custGeom>
                  <a:avLst/>
                  <a:gdLst>
                    <a:gd name="connsiteX0" fmla="*/ 81882 w 81881"/>
                    <a:gd name="connsiteY0" fmla="*/ 40939 h 81878"/>
                    <a:gd name="connsiteX1" fmla="*/ 40941 w 81881"/>
                    <a:gd name="connsiteY1" fmla="*/ 81879 h 81878"/>
                    <a:gd name="connsiteX2" fmla="*/ 0 w 81881"/>
                    <a:gd name="connsiteY2" fmla="*/ 40939 h 81878"/>
                    <a:gd name="connsiteX3" fmla="*/ 40941 w 81881"/>
                    <a:gd name="connsiteY3" fmla="*/ 0 h 81878"/>
                    <a:gd name="connsiteX4" fmla="*/ 81882 w 81881"/>
                    <a:gd name="connsiteY4" fmla="*/ 40939 h 818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1881" h="81878">
                      <a:moveTo>
                        <a:pt x="81882" y="40939"/>
                      </a:moveTo>
                      <a:cubicBezTo>
                        <a:pt x="81882" y="63550"/>
                        <a:pt x="63552" y="81879"/>
                        <a:pt x="40941" y="81879"/>
                      </a:cubicBezTo>
                      <a:cubicBezTo>
                        <a:pt x="18330" y="81879"/>
                        <a:pt x="0" y="63550"/>
                        <a:pt x="0" y="40939"/>
                      </a:cubicBezTo>
                      <a:cubicBezTo>
                        <a:pt x="0" y="18329"/>
                        <a:pt x="18330" y="0"/>
                        <a:pt x="40941" y="0"/>
                      </a:cubicBezTo>
                      <a:cubicBezTo>
                        <a:pt x="63552" y="0"/>
                        <a:pt x="81882" y="18329"/>
                        <a:pt x="81882" y="40939"/>
                      </a:cubicBezTo>
                      <a:close/>
                    </a:path>
                  </a:pathLst>
                </a:custGeom>
                <a:solidFill>
                  <a:srgbClr val="D0CDE1"/>
                </a:solidFill>
                <a:ln w="34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</p:grpSp>
        </p:grp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C638D064-0B36-E542-89A9-62BA6247D325}"/>
              </a:ext>
            </a:extLst>
          </p:cNvPr>
          <p:cNvGrpSpPr/>
          <p:nvPr/>
        </p:nvGrpSpPr>
        <p:grpSpPr>
          <a:xfrm>
            <a:off x="7912329" y="1699736"/>
            <a:ext cx="3131684" cy="4008859"/>
            <a:chOff x="7955193" y="1699736"/>
            <a:chExt cx="3131684" cy="4008859"/>
          </a:xfrm>
        </p:grpSpPr>
        <p:sp>
          <p:nvSpPr>
            <p:cNvPr id="303" name="矩形 302">
              <a:extLst>
                <a:ext uri="{FF2B5EF4-FFF2-40B4-BE49-F238E27FC236}">
                  <a16:creationId xmlns:a16="http://schemas.microsoft.com/office/drawing/2014/main" id="{C9DD0921-1619-2E49-B284-5DB758D7D547}"/>
                </a:ext>
              </a:extLst>
            </p:cNvPr>
            <p:cNvSpPr/>
            <p:nvPr/>
          </p:nvSpPr>
          <p:spPr>
            <a:xfrm>
              <a:off x="7955193" y="4803219"/>
              <a:ext cx="3131684" cy="9053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spc="100" dirty="0">
                  <a:solidFill>
                    <a:srgbClr val="2D3236">
                      <a:alpha val="75000"/>
                    </a:srgbClr>
                  </a:solidFill>
                  <a:latin typeface="Source Han Serif CN Light" panose="02020400000000000000" pitchFamily="18" charset="-128"/>
                  <a:ea typeface="Source Han Serif CN Light" panose="02020400000000000000" pitchFamily="18" charset="-128"/>
                </a:rPr>
                <a:t>以系统方法为指导。把教学各要素看成一个系统，分析教学问题和需求，确立解决的程序纲要</a:t>
              </a:r>
              <a:endParaRPr lang="en-US" altLang="zh-CN" sz="1400" spc="100" dirty="0">
                <a:solidFill>
                  <a:srgbClr val="2D3236">
                    <a:alpha val="75000"/>
                  </a:srgbClr>
                </a:solidFill>
                <a:latin typeface="Source Han Serif CN Light" panose="02020400000000000000" pitchFamily="18" charset="-128"/>
                <a:ea typeface="Source Han Serif CN Light" panose="02020400000000000000" pitchFamily="18" charset="-128"/>
              </a:endParaRPr>
            </a:p>
          </p:txBody>
        </p:sp>
        <p:sp>
          <p:nvSpPr>
            <p:cNvPr id="304" name="文本框 303">
              <a:extLst>
                <a:ext uri="{FF2B5EF4-FFF2-40B4-BE49-F238E27FC236}">
                  <a16:creationId xmlns:a16="http://schemas.microsoft.com/office/drawing/2014/main" id="{59D64816-46F0-ED4C-970C-41D215E76689}"/>
                </a:ext>
              </a:extLst>
            </p:cNvPr>
            <p:cNvSpPr txBox="1"/>
            <p:nvPr/>
          </p:nvSpPr>
          <p:spPr>
            <a:xfrm>
              <a:off x="8856694" y="4057459"/>
              <a:ext cx="1328683" cy="3724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spc="100" dirty="0">
                  <a:solidFill>
                    <a:srgbClr val="2D3236"/>
                  </a:solidFill>
                  <a:latin typeface="Source Han Serif CN SemiBold" panose="02020400000000000000" pitchFamily="18" charset="-128"/>
                  <a:ea typeface="Source Han Serif CN SemiBold" panose="02020400000000000000" pitchFamily="18" charset="-128"/>
                </a:rPr>
                <a:t>教学</a:t>
              </a:r>
              <a:r>
                <a:rPr lang="zh-CN" altLang="en-US" b="1" spc="100" dirty="0">
                  <a:solidFill>
                    <a:srgbClr val="E9734C"/>
                  </a:solidFill>
                  <a:latin typeface="Source Han Serif CN SemiBold" panose="02020400000000000000" pitchFamily="18" charset="-128"/>
                  <a:ea typeface="Source Han Serif CN SemiBold" panose="02020400000000000000" pitchFamily="18" charset="-128"/>
                </a:rPr>
                <a:t>设计</a:t>
              </a:r>
            </a:p>
          </p:txBody>
        </p:sp>
        <p:sp>
          <p:nvSpPr>
            <p:cNvPr id="305" name="矩形 304">
              <a:extLst>
                <a:ext uri="{FF2B5EF4-FFF2-40B4-BE49-F238E27FC236}">
                  <a16:creationId xmlns:a16="http://schemas.microsoft.com/office/drawing/2014/main" id="{0BF77084-7F96-D44F-A9AF-B3DFD43DE3FE}"/>
                </a:ext>
              </a:extLst>
            </p:cNvPr>
            <p:cNvSpPr/>
            <p:nvPr/>
          </p:nvSpPr>
          <p:spPr>
            <a:xfrm>
              <a:off x="8130479" y="4404138"/>
              <a:ext cx="2781112" cy="3103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400" spc="100" dirty="0">
                  <a:solidFill>
                    <a:srgbClr val="2D3236">
                      <a:alpha val="85000"/>
                    </a:srgbClr>
                  </a:solidFill>
                  <a:latin typeface="Source Han Serif CN Light" panose="02020400000000000000" pitchFamily="18" charset="-128"/>
                  <a:ea typeface="Source Han Serif CN Light" panose="02020400000000000000" pitchFamily="18" charset="-128"/>
                </a:rPr>
                <a:t>INSTRUCTIONAL DESIGN</a:t>
              </a: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3D0AC043-9F04-E941-827C-C82F2DD0F43A}"/>
                </a:ext>
              </a:extLst>
            </p:cNvPr>
            <p:cNvGrpSpPr/>
            <p:nvPr/>
          </p:nvGrpSpPr>
          <p:grpSpPr>
            <a:xfrm>
              <a:off x="8401733" y="1699736"/>
              <a:ext cx="2238605" cy="2235518"/>
              <a:chOff x="8328448" y="1699736"/>
              <a:chExt cx="2238605" cy="2235518"/>
            </a:xfrm>
          </p:grpSpPr>
          <p:sp>
            <p:nvSpPr>
              <p:cNvPr id="307" name="图形 1">
                <a:extLst>
                  <a:ext uri="{FF2B5EF4-FFF2-40B4-BE49-F238E27FC236}">
                    <a16:creationId xmlns:a16="http://schemas.microsoft.com/office/drawing/2014/main" id="{085D4241-ABFE-824F-ABC9-F31E04E059E8}"/>
                  </a:ext>
                </a:extLst>
              </p:cNvPr>
              <p:cNvSpPr/>
              <p:nvPr/>
            </p:nvSpPr>
            <p:spPr>
              <a:xfrm>
                <a:off x="8328448" y="1699736"/>
                <a:ext cx="2238605" cy="2235518"/>
              </a:xfrm>
              <a:custGeom>
                <a:avLst/>
                <a:gdLst>
                  <a:gd name="connsiteX0" fmla="*/ 2611352 w 2611352"/>
                  <a:gd name="connsiteY0" fmla="*/ 1303875 h 2607750"/>
                  <a:gd name="connsiteX1" fmla="*/ 1305676 w 2611352"/>
                  <a:gd name="connsiteY1" fmla="*/ 2607750 h 2607750"/>
                  <a:gd name="connsiteX2" fmla="*/ 0 w 2611352"/>
                  <a:gd name="connsiteY2" fmla="*/ 1303875 h 2607750"/>
                  <a:gd name="connsiteX3" fmla="*/ 1305676 w 2611352"/>
                  <a:gd name="connsiteY3" fmla="*/ 0 h 2607750"/>
                  <a:gd name="connsiteX4" fmla="*/ 2611352 w 2611352"/>
                  <a:gd name="connsiteY4" fmla="*/ 1303875 h 2607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11352" h="2607750">
                    <a:moveTo>
                      <a:pt x="2611352" y="1303875"/>
                    </a:moveTo>
                    <a:cubicBezTo>
                      <a:pt x="2611352" y="2023985"/>
                      <a:pt x="2026781" y="2607750"/>
                      <a:pt x="1305676" y="2607750"/>
                    </a:cubicBezTo>
                    <a:cubicBezTo>
                      <a:pt x="584571" y="2607750"/>
                      <a:pt x="0" y="2023985"/>
                      <a:pt x="0" y="1303875"/>
                    </a:cubicBezTo>
                    <a:cubicBezTo>
                      <a:pt x="0" y="583765"/>
                      <a:pt x="584571" y="0"/>
                      <a:pt x="1305676" y="0"/>
                    </a:cubicBezTo>
                    <a:cubicBezTo>
                      <a:pt x="2026781" y="0"/>
                      <a:pt x="2611352" y="583765"/>
                      <a:pt x="2611352" y="1303875"/>
                    </a:cubicBezTo>
                    <a:close/>
                  </a:path>
                </a:pathLst>
              </a:custGeom>
              <a:solidFill>
                <a:srgbClr val="E9734C">
                  <a:alpha val="22578"/>
                </a:srgbClr>
              </a:solidFill>
              <a:ln w="3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53" name="图形 1">
                <a:extLst>
                  <a:ext uri="{FF2B5EF4-FFF2-40B4-BE49-F238E27FC236}">
                    <a16:creationId xmlns:a16="http://schemas.microsoft.com/office/drawing/2014/main" id="{F148FC96-A52B-FE4F-887B-38F5B0E10366}"/>
                  </a:ext>
                </a:extLst>
              </p:cNvPr>
              <p:cNvSpPr/>
              <p:nvPr/>
            </p:nvSpPr>
            <p:spPr>
              <a:xfrm>
                <a:off x="8499228" y="1870282"/>
                <a:ext cx="1897044" cy="1894427"/>
              </a:xfrm>
              <a:custGeom>
                <a:avLst/>
                <a:gdLst>
                  <a:gd name="connsiteX0" fmla="*/ 2611352 w 2611352"/>
                  <a:gd name="connsiteY0" fmla="*/ 1303875 h 2607750"/>
                  <a:gd name="connsiteX1" fmla="*/ 1305676 w 2611352"/>
                  <a:gd name="connsiteY1" fmla="*/ 2607750 h 2607750"/>
                  <a:gd name="connsiteX2" fmla="*/ 0 w 2611352"/>
                  <a:gd name="connsiteY2" fmla="*/ 1303875 h 2607750"/>
                  <a:gd name="connsiteX3" fmla="*/ 1305676 w 2611352"/>
                  <a:gd name="connsiteY3" fmla="*/ 0 h 2607750"/>
                  <a:gd name="connsiteX4" fmla="*/ 2611352 w 2611352"/>
                  <a:gd name="connsiteY4" fmla="*/ 1303875 h 2607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11352" h="2607750">
                    <a:moveTo>
                      <a:pt x="2611352" y="1303875"/>
                    </a:moveTo>
                    <a:cubicBezTo>
                      <a:pt x="2611352" y="2023985"/>
                      <a:pt x="2026781" y="2607750"/>
                      <a:pt x="1305676" y="2607750"/>
                    </a:cubicBezTo>
                    <a:cubicBezTo>
                      <a:pt x="584571" y="2607750"/>
                      <a:pt x="0" y="2023985"/>
                      <a:pt x="0" y="1303875"/>
                    </a:cubicBezTo>
                    <a:cubicBezTo>
                      <a:pt x="0" y="583765"/>
                      <a:pt x="584571" y="0"/>
                      <a:pt x="1305676" y="0"/>
                    </a:cubicBezTo>
                    <a:cubicBezTo>
                      <a:pt x="2026781" y="0"/>
                      <a:pt x="2611352" y="583765"/>
                      <a:pt x="2611352" y="1303875"/>
                    </a:cubicBezTo>
                    <a:close/>
                  </a:path>
                </a:pathLst>
              </a:custGeom>
              <a:solidFill>
                <a:srgbClr val="E9734C">
                  <a:alpha val="76207"/>
                </a:srgbClr>
              </a:solidFill>
              <a:ln w="3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grpSp>
            <p:nvGrpSpPr>
              <p:cNvPr id="233" name="组合 232">
                <a:extLst>
                  <a:ext uri="{FF2B5EF4-FFF2-40B4-BE49-F238E27FC236}">
                    <a16:creationId xmlns:a16="http://schemas.microsoft.com/office/drawing/2014/main" id="{AB51A52A-902E-6D45-9328-9AEBA99AA240}"/>
                  </a:ext>
                </a:extLst>
              </p:cNvPr>
              <p:cNvGrpSpPr/>
              <p:nvPr/>
            </p:nvGrpSpPr>
            <p:grpSpPr>
              <a:xfrm flipH="1">
                <a:off x="8900022" y="2221662"/>
                <a:ext cx="1095456" cy="1191667"/>
                <a:chOff x="-5024162" y="-5274960"/>
                <a:chExt cx="2053185" cy="2233513"/>
              </a:xfrm>
            </p:grpSpPr>
            <p:sp>
              <p:nvSpPr>
                <p:cNvPr id="234" name="任意多边形: 形状 135">
                  <a:extLst>
                    <a:ext uri="{FF2B5EF4-FFF2-40B4-BE49-F238E27FC236}">
                      <a16:creationId xmlns:a16="http://schemas.microsoft.com/office/drawing/2014/main" id="{250AE71F-5DCD-5442-B35F-3C8BA338F5CA}"/>
                    </a:ext>
                  </a:extLst>
                </p:cNvPr>
                <p:cNvSpPr/>
                <p:nvPr/>
              </p:nvSpPr>
              <p:spPr>
                <a:xfrm>
                  <a:off x="-5024162" y="-4968404"/>
                  <a:ext cx="1889354" cy="1889354"/>
                </a:xfrm>
                <a:custGeom>
                  <a:avLst/>
                  <a:gdLst>
                    <a:gd name="connsiteX0" fmla="*/ 1890969 w 1889354"/>
                    <a:gd name="connsiteY0" fmla="*/ 946276 h 1889353"/>
                    <a:gd name="connsiteX1" fmla="*/ 946276 w 1889354"/>
                    <a:gd name="connsiteY1" fmla="*/ 1890969 h 1889353"/>
                    <a:gd name="connsiteX2" fmla="*/ 1583 w 1889354"/>
                    <a:gd name="connsiteY2" fmla="*/ 946276 h 1889353"/>
                    <a:gd name="connsiteX3" fmla="*/ 946276 w 1889354"/>
                    <a:gd name="connsiteY3" fmla="*/ 1583 h 1889353"/>
                    <a:gd name="connsiteX4" fmla="*/ 1890969 w 1889354"/>
                    <a:gd name="connsiteY4" fmla="*/ 946276 h 18893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89354" h="1889353">
                      <a:moveTo>
                        <a:pt x="1890969" y="946276"/>
                      </a:moveTo>
                      <a:cubicBezTo>
                        <a:pt x="1890969" y="1468016"/>
                        <a:pt x="1468016" y="1890969"/>
                        <a:pt x="946276" y="1890969"/>
                      </a:cubicBezTo>
                      <a:cubicBezTo>
                        <a:pt x="424537" y="1890969"/>
                        <a:pt x="1583" y="1468016"/>
                        <a:pt x="1583" y="946276"/>
                      </a:cubicBezTo>
                      <a:cubicBezTo>
                        <a:pt x="1583" y="424537"/>
                        <a:pt x="424537" y="1583"/>
                        <a:pt x="946276" y="1583"/>
                      </a:cubicBezTo>
                      <a:cubicBezTo>
                        <a:pt x="1468016" y="1583"/>
                        <a:pt x="1890969" y="424537"/>
                        <a:pt x="1890969" y="946276"/>
                      </a:cubicBezTo>
                      <a:close/>
                    </a:path>
                  </a:pathLst>
                </a:custGeom>
                <a:solidFill>
                  <a:srgbClr val="3F3D56"/>
                </a:solidFill>
                <a:ln w="44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35" name="任意多边形: 形状 136">
                  <a:extLst>
                    <a:ext uri="{FF2B5EF4-FFF2-40B4-BE49-F238E27FC236}">
                      <a16:creationId xmlns:a16="http://schemas.microsoft.com/office/drawing/2014/main" id="{706B19BF-BB86-554A-BB88-27C89D853752}"/>
                    </a:ext>
                  </a:extLst>
                </p:cNvPr>
                <p:cNvSpPr/>
                <p:nvPr/>
              </p:nvSpPr>
              <p:spPr>
                <a:xfrm>
                  <a:off x="-4945959" y="-4890201"/>
                  <a:ext cx="1732282" cy="1732282"/>
                </a:xfrm>
                <a:custGeom>
                  <a:avLst/>
                  <a:gdLst>
                    <a:gd name="connsiteX0" fmla="*/ 1734563 w 1732281"/>
                    <a:gd name="connsiteY0" fmla="*/ 868073 h 1732281"/>
                    <a:gd name="connsiteX1" fmla="*/ 868073 w 1732281"/>
                    <a:gd name="connsiteY1" fmla="*/ 1734563 h 1732281"/>
                    <a:gd name="connsiteX2" fmla="*/ 1583 w 1732281"/>
                    <a:gd name="connsiteY2" fmla="*/ 868073 h 1732281"/>
                    <a:gd name="connsiteX3" fmla="*/ 868073 w 1732281"/>
                    <a:gd name="connsiteY3" fmla="*/ 1583 h 1732281"/>
                    <a:gd name="connsiteX4" fmla="*/ 1734563 w 1732281"/>
                    <a:gd name="connsiteY4" fmla="*/ 868073 h 17322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281" h="1732281">
                      <a:moveTo>
                        <a:pt x="1734563" y="868073"/>
                      </a:moveTo>
                      <a:cubicBezTo>
                        <a:pt x="1734563" y="1346622"/>
                        <a:pt x="1346623" y="1734563"/>
                        <a:pt x="868073" y="1734563"/>
                      </a:cubicBezTo>
                      <a:cubicBezTo>
                        <a:pt x="389524" y="1734563"/>
                        <a:pt x="1583" y="1346622"/>
                        <a:pt x="1583" y="868073"/>
                      </a:cubicBezTo>
                      <a:cubicBezTo>
                        <a:pt x="1583" y="389524"/>
                        <a:pt x="389524" y="1583"/>
                        <a:pt x="868073" y="1583"/>
                      </a:cubicBezTo>
                      <a:cubicBezTo>
                        <a:pt x="1346623" y="1583"/>
                        <a:pt x="1734563" y="389524"/>
                        <a:pt x="1734563" y="86807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4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36" name="任意多边形: 形状 137">
                  <a:extLst>
                    <a:ext uri="{FF2B5EF4-FFF2-40B4-BE49-F238E27FC236}">
                      <a16:creationId xmlns:a16="http://schemas.microsoft.com/office/drawing/2014/main" id="{E2685B76-FC17-1E47-A435-3669A3776D4C}"/>
                    </a:ext>
                  </a:extLst>
                </p:cNvPr>
                <p:cNvSpPr/>
                <p:nvPr/>
              </p:nvSpPr>
              <p:spPr>
                <a:xfrm>
                  <a:off x="-4198337" y="-4136324"/>
                  <a:ext cx="233364" cy="233364"/>
                </a:xfrm>
                <a:custGeom>
                  <a:avLst/>
                  <a:gdLst>
                    <a:gd name="connsiteX0" fmla="*/ 233064 w 233364"/>
                    <a:gd name="connsiteY0" fmla="*/ 117324 h 233364"/>
                    <a:gd name="connsiteX1" fmla="*/ 117324 w 233364"/>
                    <a:gd name="connsiteY1" fmla="*/ 233064 h 233364"/>
                    <a:gd name="connsiteX2" fmla="*/ 1583 w 233364"/>
                    <a:gd name="connsiteY2" fmla="*/ 117324 h 233364"/>
                    <a:gd name="connsiteX3" fmla="*/ 117324 w 233364"/>
                    <a:gd name="connsiteY3" fmla="*/ 1583 h 233364"/>
                    <a:gd name="connsiteX4" fmla="*/ 233064 w 233364"/>
                    <a:gd name="connsiteY4" fmla="*/ 117324 h 2333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33364" h="233364">
                      <a:moveTo>
                        <a:pt x="233064" y="117324"/>
                      </a:moveTo>
                      <a:cubicBezTo>
                        <a:pt x="233064" y="181245"/>
                        <a:pt x="181245" y="233064"/>
                        <a:pt x="117324" y="233064"/>
                      </a:cubicBezTo>
                      <a:cubicBezTo>
                        <a:pt x="53402" y="233064"/>
                        <a:pt x="1583" y="181245"/>
                        <a:pt x="1583" y="117324"/>
                      </a:cubicBezTo>
                      <a:cubicBezTo>
                        <a:pt x="1583" y="53402"/>
                        <a:pt x="53402" y="1583"/>
                        <a:pt x="117324" y="1583"/>
                      </a:cubicBezTo>
                      <a:cubicBezTo>
                        <a:pt x="181245" y="1583"/>
                        <a:pt x="233064" y="53402"/>
                        <a:pt x="233064" y="117324"/>
                      </a:cubicBezTo>
                      <a:close/>
                    </a:path>
                  </a:pathLst>
                </a:custGeom>
                <a:solidFill>
                  <a:srgbClr val="3F3D56"/>
                </a:solidFill>
                <a:ln w="44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37" name="任意多边形: 形状 138">
                  <a:extLst>
                    <a:ext uri="{FF2B5EF4-FFF2-40B4-BE49-F238E27FC236}">
                      <a16:creationId xmlns:a16="http://schemas.microsoft.com/office/drawing/2014/main" id="{89382B28-AC31-F24F-8FD3-47DA2BB6A9C1}"/>
                    </a:ext>
                  </a:extLst>
                </p:cNvPr>
                <p:cNvSpPr/>
                <p:nvPr/>
              </p:nvSpPr>
              <p:spPr>
                <a:xfrm>
                  <a:off x="-4107622" y="-4846408"/>
                  <a:ext cx="49366" cy="94243"/>
                </a:xfrm>
                <a:custGeom>
                  <a:avLst/>
                  <a:gdLst>
                    <a:gd name="connsiteX0" fmla="*/ 1583 w 49365"/>
                    <a:gd name="connsiteY0" fmla="*/ 1583 h 94243"/>
                    <a:gd name="connsiteX1" fmla="*/ 51633 w 49365"/>
                    <a:gd name="connsiteY1" fmla="*/ 1583 h 94243"/>
                    <a:gd name="connsiteX2" fmla="*/ 51633 w 49365"/>
                    <a:gd name="connsiteY2" fmla="*/ 95427 h 94243"/>
                    <a:gd name="connsiteX3" fmla="*/ 1583 w 49365"/>
                    <a:gd name="connsiteY3" fmla="*/ 95427 h 942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9365" h="94243">
                      <a:moveTo>
                        <a:pt x="1583" y="1583"/>
                      </a:moveTo>
                      <a:lnTo>
                        <a:pt x="51633" y="1583"/>
                      </a:lnTo>
                      <a:lnTo>
                        <a:pt x="51633" y="95427"/>
                      </a:lnTo>
                      <a:lnTo>
                        <a:pt x="1583" y="95427"/>
                      </a:lnTo>
                      <a:close/>
                    </a:path>
                  </a:pathLst>
                </a:custGeom>
                <a:solidFill>
                  <a:srgbClr val="3F3D56"/>
                </a:solidFill>
                <a:ln w="44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38" name="任意多边形: 形状 139">
                  <a:extLst>
                    <a:ext uri="{FF2B5EF4-FFF2-40B4-BE49-F238E27FC236}">
                      <a16:creationId xmlns:a16="http://schemas.microsoft.com/office/drawing/2014/main" id="{DA0CB1F2-4D5D-E646-8043-016C76E8BD89}"/>
                    </a:ext>
                  </a:extLst>
                </p:cNvPr>
                <p:cNvSpPr/>
                <p:nvPr/>
              </p:nvSpPr>
              <p:spPr>
                <a:xfrm>
                  <a:off x="-4107622" y="-3288603"/>
                  <a:ext cx="49366" cy="94243"/>
                </a:xfrm>
                <a:custGeom>
                  <a:avLst/>
                  <a:gdLst>
                    <a:gd name="connsiteX0" fmla="*/ 1583 w 49365"/>
                    <a:gd name="connsiteY0" fmla="*/ 1583 h 94243"/>
                    <a:gd name="connsiteX1" fmla="*/ 51633 w 49365"/>
                    <a:gd name="connsiteY1" fmla="*/ 1583 h 94243"/>
                    <a:gd name="connsiteX2" fmla="*/ 51633 w 49365"/>
                    <a:gd name="connsiteY2" fmla="*/ 95427 h 94243"/>
                    <a:gd name="connsiteX3" fmla="*/ 1583 w 49365"/>
                    <a:gd name="connsiteY3" fmla="*/ 95427 h 942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9365" h="94243">
                      <a:moveTo>
                        <a:pt x="1583" y="1583"/>
                      </a:moveTo>
                      <a:lnTo>
                        <a:pt x="51633" y="1583"/>
                      </a:lnTo>
                      <a:lnTo>
                        <a:pt x="51633" y="95427"/>
                      </a:lnTo>
                      <a:lnTo>
                        <a:pt x="1583" y="95427"/>
                      </a:lnTo>
                      <a:close/>
                    </a:path>
                  </a:pathLst>
                </a:custGeom>
                <a:solidFill>
                  <a:srgbClr val="3F3D56"/>
                </a:solidFill>
                <a:ln w="44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39" name="任意多边形: 形状 140">
                  <a:extLst>
                    <a:ext uri="{FF2B5EF4-FFF2-40B4-BE49-F238E27FC236}">
                      <a16:creationId xmlns:a16="http://schemas.microsoft.com/office/drawing/2014/main" id="{2A43BC95-0543-AE44-886F-0C681B7F1472}"/>
                    </a:ext>
                  </a:extLst>
                </p:cNvPr>
                <p:cNvSpPr/>
                <p:nvPr/>
              </p:nvSpPr>
              <p:spPr>
                <a:xfrm>
                  <a:off x="-4908421" y="-4045608"/>
                  <a:ext cx="94243" cy="49366"/>
                </a:xfrm>
                <a:custGeom>
                  <a:avLst/>
                  <a:gdLst>
                    <a:gd name="connsiteX0" fmla="*/ 95427 w 94243"/>
                    <a:gd name="connsiteY0" fmla="*/ 1583 h 49365"/>
                    <a:gd name="connsiteX1" fmla="*/ 95427 w 94243"/>
                    <a:gd name="connsiteY1" fmla="*/ 51633 h 49365"/>
                    <a:gd name="connsiteX2" fmla="*/ 1583 w 94243"/>
                    <a:gd name="connsiteY2" fmla="*/ 51633 h 49365"/>
                    <a:gd name="connsiteX3" fmla="*/ 1583 w 94243"/>
                    <a:gd name="connsiteY3" fmla="*/ 1583 h 493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4243" h="49365">
                      <a:moveTo>
                        <a:pt x="95427" y="1583"/>
                      </a:moveTo>
                      <a:lnTo>
                        <a:pt x="95427" y="51633"/>
                      </a:lnTo>
                      <a:lnTo>
                        <a:pt x="1583" y="51633"/>
                      </a:lnTo>
                      <a:lnTo>
                        <a:pt x="1583" y="1583"/>
                      </a:lnTo>
                      <a:close/>
                    </a:path>
                  </a:pathLst>
                </a:custGeom>
                <a:solidFill>
                  <a:srgbClr val="3F3D56"/>
                </a:solidFill>
                <a:ln w="44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40" name="任意多边形: 形状 141">
                  <a:extLst>
                    <a:ext uri="{FF2B5EF4-FFF2-40B4-BE49-F238E27FC236}">
                      <a16:creationId xmlns:a16="http://schemas.microsoft.com/office/drawing/2014/main" id="{370B2337-2C51-3A4E-969B-6EEF198E9A3A}"/>
                    </a:ext>
                  </a:extLst>
                </p:cNvPr>
                <p:cNvSpPr/>
                <p:nvPr/>
              </p:nvSpPr>
              <p:spPr>
                <a:xfrm>
                  <a:off x="-3350616" y="-4045608"/>
                  <a:ext cx="94243" cy="49366"/>
                </a:xfrm>
                <a:custGeom>
                  <a:avLst/>
                  <a:gdLst>
                    <a:gd name="connsiteX0" fmla="*/ 95427 w 94243"/>
                    <a:gd name="connsiteY0" fmla="*/ 1583 h 49365"/>
                    <a:gd name="connsiteX1" fmla="*/ 95427 w 94243"/>
                    <a:gd name="connsiteY1" fmla="*/ 51633 h 49365"/>
                    <a:gd name="connsiteX2" fmla="*/ 1583 w 94243"/>
                    <a:gd name="connsiteY2" fmla="*/ 51633 h 49365"/>
                    <a:gd name="connsiteX3" fmla="*/ 1583 w 94243"/>
                    <a:gd name="connsiteY3" fmla="*/ 1583 h 493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4243" h="49365">
                      <a:moveTo>
                        <a:pt x="95427" y="1583"/>
                      </a:moveTo>
                      <a:lnTo>
                        <a:pt x="95427" y="51633"/>
                      </a:lnTo>
                      <a:lnTo>
                        <a:pt x="1583" y="51633"/>
                      </a:lnTo>
                      <a:lnTo>
                        <a:pt x="1583" y="1583"/>
                      </a:lnTo>
                      <a:close/>
                    </a:path>
                  </a:pathLst>
                </a:custGeom>
                <a:solidFill>
                  <a:srgbClr val="3F3D56"/>
                </a:solidFill>
                <a:ln w="44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41" name="任意多边形: 形状 142">
                  <a:extLst>
                    <a:ext uri="{FF2B5EF4-FFF2-40B4-BE49-F238E27FC236}">
                      <a16:creationId xmlns:a16="http://schemas.microsoft.com/office/drawing/2014/main" id="{0FBBA39F-8076-3B42-B487-BF79892455C1}"/>
                    </a:ext>
                  </a:extLst>
                </p:cNvPr>
                <p:cNvSpPr/>
                <p:nvPr/>
              </p:nvSpPr>
              <p:spPr>
                <a:xfrm>
                  <a:off x="-4115962" y="-4068142"/>
                  <a:ext cx="578923" cy="296193"/>
                </a:xfrm>
                <a:custGeom>
                  <a:avLst/>
                  <a:gdLst>
                    <a:gd name="connsiteX0" fmla="*/ 1583 w 578923"/>
                    <a:gd name="connsiteY0" fmla="*/ 99385 h 296193"/>
                    <a:gd name="connsiteX1" fmla="*/ 44356 w 578923"/>
                    <a:gd name="connsiteY1" fmla="*/ 1583 h 296193"/>
                    <a:gd name="connsiteX2" fmla="*/ 580309 w 578923"/>
                    <a:gd name="connsiteY2" fmla="*/ 298414 h 296193"/>
                    <a:gd name="connsiteX3" fmla="*/ 1583 w 578923"/>
                    <a:gd name="connsiteY3" fmla="*/ 99385 h 2961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78923" h="296193">
                      <a:moveTo>
                        <a:pt x="1583" y="99385"/>
                      </a:moveTo>
                      <a:lnTo>
                        <a:pt x="44356" y="1583"/>
                      </a:lnTo>
                      <a:lnTo>
                        <a:pt x="580309" y="298414"/>
                      </a:lnTo>
                      <a:lnTo>
                        <a:pt x="1583" y="99385"/>
                      </a:lnTo>
                      <a:close/>
                    </a:path>
                  </a:pathLst>
                </a:custGeom>
                <a:solidFill>
                  <a:srgbClr val="3F3D56"/>
                </a:solidFill>
                <a:ln w="44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42" name="任意多边形: 形状 143">
                  <a:extLst>
                    <a:ext uri="{FF2B5EF4-FFF2-40B4-BE49-F238E27FC236}">
                      <a16:creationId xmlns:a16="http://schemas.microsoft.com/office/drawing/2014/main" id="{B7E44F96-CFEF-A548-A1B3-AF7800E470AD}"/>
                    </a:ext>
                  </a:extLst>
                </p:cNvPr>
                <p:cNvSpPr/>
                <p:nvPr/>
              </p:nvSpPr>
              <p:spPr>
                <a:xfrm>
                  <a:off x="-4201466" y="-5196757"/>
                  <a:ext cx="246828" cy="282730"/>
                </a:xfrm>
                <a:custGeom>
                  <a:avLst/>
                  <a:gdLst>
                    <a:gd name="connsiteX0" fmla="*/ 1583 w 246827"/>
                    <a:gd name="connsiteY0" fmla="*/ 1583 h 282729"/>
                    <a:gd name="connsiteX1" fmla="*/ 245577 w 246827"/>
                    <a:gd name="connsiteY1" fmla="*/ 1583 h 282729"/>
                    <a:gd name="connsiteX2" fmla="*/ 245577 w 246827"/>
                    <a:gd name="connsiteY2" fmla="*/ 283114 h 282729"/>
                    <a:gd name="connsiteX3" fmla="*/ 1583 w 246827"/>
                    <a:gd name="connsiteY3" fmla="*/ 283114 h 2827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6827" h="282729">
                      <a:moveTo>
                        <a:pt x="1583" y="1583"/>
                      </a:moveTo>
                      <a:lnTo>
                        <a:pt x="245577" y="1583"/>
                      </a:lnTo>
                      <a:lnTo>
                        <a:pt x="245577" y="283114"/>
                      </a:lnTo>
                      <a:lnTo>
                        <a:pt x="1583" y="283114"/>
                      </a:lnTo>
                      <a:close/>
                    </a:path>
                  </a:pathLst>
                </a:custGeom>
                <a:solidFill>
                  <a:srgbClr val="3F3D56"/>
                </a:solidFill>
                <a:ln w="44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43" name="任意多边形: 形状 144">
                  <a:extLst>
                    <a:ext uri="{FF2B5EF4-FFF2-40B4-BE49-F238E27FC236}">
                      <a16:creationId xmlns:a16="http://schemas.microsoft.com/office/drawing/2014/main" id="{9AB2B5AF-11B2-8E4C-B596-2C804B4CBF6B}"/>
                    </a:ext>
                  </a:extLst>
                </p:cNvPr>
                <p:cNvSpPr/>
                <p:nvPr/>
              </p:nvSpPr>
              <p:spPr>
                <a:xfrm>
                  <a:off x="-4361000" y="-5274960"/>
                  <a:ext cx="565460" cy="157072"/>
                </a:xfrm>
                <a:custGeom>
                  <a:avLst/>
                  <a:gdLst>
                    <a:gd name="connsiteX0" fmla="*/ 564645 w 565459"/>
                    <a:gd name="connsiteY0" fmla="*/ 79786 h 157072"/>
                    <a:gd name="connsiteX1" fmla="*/ 283114 w 565459"/>
                    <a:gd name="connsiteY1" fmla="*/ 157989 h 157072"/>
                    <a:gd name="connsiteX2" fmla="*/ 1583 w 565459"/>
                    <a:gd name="connsiteY2" fmla="*/ 79786 h 157072"/>
                    <a:gd name="connsiteX3" fmla="*/ 283114 w 565459"/>
                    <a:gd name="connsiteY3" fmla="*/ 1583 h 157072"/>
                    <a:gd name="connsiteX4" fmla="*/ 564645 w 565459"/>
                    <a:gd name="connsiteY4" fmla="*/ 79786 h 1570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65459" h="157072">
                      <a:moveTo>
                        <a:pt x="564645" y="79786"/>
                      </a:moveTo>
                      <a:cubicBezTo>
                        <a:pt x="564645" y="122976"/>
                        <a:pt x="438599" y="157989"/>
                        <a:pt x="283114" y="157989"/>
                      </a:cubicBezTo>
                      <a:cubicBezTo>
                        <a:pt x="127629" y="157989"/>
                        <a:pt x="1583" y="122976"/>
                        <a:pt x="1583" y="79786"/>
                      </a:cubicBezTo>
                      <a:cubicBezTo>
                        <a:pt x="1583" y="36596"/>
                        <a:pt x="127629" y="1583"/>
                        <a:pt x="283114" y="1583"/>
                      </a:cubicBezTo>
                      <a:cubicBezTo>
                        <a:pt x="438599" y="1583"/>
                        <a:pt x="564645" y="36596"/>
                        <a:pt x="564645" y="79786"/>
                      </a:cubicBezTo>
                      <a:close/>
                    </a:path>
                  </a:pathLst>
                </a:custGeom>
                <a:solidFill>
                  <a:srgbClr val="3F3D56"/>
                </a:solidFill>
                <a:ln w="44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44" name="任意多边形: 形状 145">
                  <a:extLst>
                    <a:ext uri="{FF2B5EF4-FFF2-40B4-BE49-F238E27FC236}">
                      <a16:creationId xmlns:a16="http://schemas.microsoft.com/office/drawing/2014/main" id="{6F724D56-F006-F648-AC42-07F396B53CD0}"/>
                    </a:ext>
                  </a:extLst>
                </p:cNvPr>
                <p:cNvSpPr/>
                <p:nvPr/>
              </p:nvSpPr>
              <p:spPr>
                <a:xfrm>
                  <a:off x="-3643221" y="-3878254"/>
                  <a:ext cx="89756" cy="98731"/>
                </a:xfrm>
                <a:custGeom>
                  <a:avLst/>
                  <a:gdLst>
                    <a:gd name="connsiteX0" fmla="*/ 92424 w 89755"/>
                    <a:gd name="connsiteY0" fmla="*/ 23480 h 98731"/>
                    <a:gd name="connsiteX1" fmla="*/ 76784 w 89755"/>
                    <a:gd name="connsiteY1" fmla="*/ 45377 h 98731"/>
                    <a:gd name="connsiteX2" fmla="*/ 1709 w 89755"/>
                    <a:gd name="connsiteY2" fmla="*/ 89171 h 98731"/>
                    <a:gd name="connsiteX3" fmla="*/ 54887 w 89755"/>
                    <a:gd name="connsiteY3" fmla="*/ 20352 h 98731"/>
                    <a:gd name="connsiteX4" fmla="*/ 86168 w 89755"/>
                    <a:gd name="connsiteY4" fmla="*/ 1583 h 987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9755" h="98731">
                      <a:moveTo>
                        <a:pt x="92424" y="23480"/>
                      </a:moveTo>
                      <a:lnTo>
                        <a:pt x="76784" y="45377"/>
                      </a:lnTo>
                      <a:cubicBezTo>
                        <a:pt x="76784" y="45377"/>
                        <a:pt x="4837" y="129836"/>
                        <a:pt x="1709" y="89171"/>
                      </a:cubicBezTo>
                      <a:cubicBezTo>
                        <a:pt x="-1419" y="48505"/>
                        <a:pt x="54887" y="20352"/>
                        <a:pt x="54887" y="20352"/>
                      </a:cubicBezTo>
                      <a:lnTo>
                        <a:pt x="86168" y="1583"/>
                      </a:lnTo>
                      <a:close/>
                    </a:path>
                  </a:pathLst>
                </a:custGeom>
                <a:solidFill>
                  <a:srgbClr val="FFB8B8"/>
                </a:solidFill>
                <a:ln w="44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45" name="任意多边形: 形状 146">
                  <a:extLst>
                    <a:ext uri="{FF2B5EF4-FFF2-40B4-BE49-F238E27FC236}">
                      <a16:creationId xmlns:a16="http://schemas.microsoft.com/office/drawing/2014/main" id="{76664602-8986-B14B-980F-E135694B7DF0}"/>
                    </a:ext>
                  </a:extLst>
                </p:cNvPr>
                <p:cNvSpPr/>
                <p:nvPr/>
              </p:nvSpPr>
              <p:spPr>
                <a:xfrm>
                  <a:off x="-3129574" y="-3786197"/>
                  <a:ext cx="58341" cy="116682"/>
                </a:xfrm>
                <a:custGeom>
                  <a:avLst/>
                  <a:gdLst>
                    <a:gd name="connsiteX0" fmla="*/ 24051 w 58341"/>
                    <a:gd name="connsiteY0" fmla="*/ 5300 h 116682"/>
                    <a:gd name="connsiteX1" fmla="*/ 37148 w 58341"/>
                    <a:gd name="connsiteY1" fmla="*/ 28807 h 116682"/>
                    <a:gd name="connsiteX2" fmla="*/ 44599 w 58341"/>
                    <a:gd name="connsiteY2" fmla="*/ 115401 h 116682"/>
                    <a:gd name="connsiteX3" fmla="*/ 5159 w 58341"/>
                    <a:gd name="connsiteY3" fmla="*/ 37887 h 116682"/>
                    <a:gd name="connsiteX4" fmla="*/ 1583 w 58341"/>
                    <a:gd name="connsiteY4" fmla="*/ 1583 h 1166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8341" h="116682">
                      <a:moveTo>
                        <a:pt x="24051" y="5300"/>
                      </a:moveTo>
                      <a:lnTo>
                        <a:pt x="37148" y="28807"/>
                      </a:lnTo>
                      <a:cubicBezTo>
                        <a:pt x="37148" y="28807"/>
                        <a:pt x="82692" y="129977"/>
                        <a:pt x="44599" y="115401"/>
                      </a:cubicBezTo>
                      <a:cubicBezTo>
                        <a:pt x="6507" y="100825"/>
                        <a:pt x="5159" y="37887"/>
                        <a:pt x="5159" y="37887"/>
                      </a:cubicBezTo>
                      <a:lnTo>
                        <a:pt x="1583" y="1583"/>
                      </a:lnTo>
                      <a:close/>
                    </a:path>
                  </a:pathLst>
                </a:custGeom>
                <a:solidFill>
                  <a:srgbClr val="FFB8B8"/>
                </a:solidFill>
                <a:ln w="44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46" name="任意多边形: 形状 147">
                  <a:extLst>
                    <a:ext uri="{FF2B5EF4-FFF2-40B4-BE49-F238E27FC236}">
                      <a16:creationId xmlns:a16="http://schemas.microsoft.com/office/drawing/2014/main" id="{196619FB-126F-4148-9C9F-FD3D12CC7706}"/>
                    </a:ext>
                  </a:extLst>
                </p:cNvPr>
                <p:cNvSpPr/>
                <p:nvPr/>
              </p:nvSpPr>
              <p:spPr>
                <a:xfrm>
                  <a:off x="-3272775" y="-4389802"/>
                  <a:ext cx="192974" cy="192974"/>
                </a:xfrm>
                <a:custGeom>
                  <a:avLst/>
                  <a:gdLst>
                    <a:gd name="connsiteX0" fmla="*/ 192083 w 192974"/>
                    <a:gd name="connsiteY0" fmla="*/ 96833 h 192974"/>
                    <a:gd name="connsiteX1" fmla="*/ 96833 w 192974"/>
                    <a:gd name="connsiteY1" fmla="*/ 192082 h 192974"/>
                    <a:gd name="connsiteX2" fmla="*/ 1583 w 192974"/>
                    <a:gd name="connsiteY2" fmla="*/ 96833 h 192974"/>
                    <a:gd name="connsiteX3" fmla="*/ 96833 w 192974"/>
                    <a:gd name="connsiteY3" fmla="*/ 1583 h 192974"/>
                    <a:gd name="connsiteX4" fmla="*/ 192083 w 192974"/>
                    <a:gd name="connsiteY4" fmla="*/ 96833 h 1929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2974" h="192974">
                      <a:moveTo>
                        <a:pt x="192083" y="96833"/>
                      </a:moveTo>
                      <a:cubicBezTo>
                        <a:pt x="192083" y="149438"/>
                        <a:pt x="149438" y="192082"/>
                        <a:pt x="96833" y="192082"/>
                      </a:cubicBezTo>
                      <a:cubicBezTo>
                        <a:pt x="44228" y="192082"/>
                        <a:pt x="1583" y="149438"/>
                        <a:pt x="1583" y="96833"/>
                      </a:cubicBezTo>
                      <a:cubicBezTo>
                        <a:pt x="1583" y="44228"/>
                        <a:pt x="44228" y="1583"/>
                        <a:pt x="96833" y="1583"/>
                      </a:cubicBezTo>
                      <a:cubicBezTo>
                        <a:pt x="149438" y="1583"/>
                        <a:pt x="192083" y="44228"/>
                        <a:pt x="192083" y="96833"/>
                      </a:cubicBezTo>
                      <a:close/>
                    </a:path>
                  </a:pathLst>
                </a:custGeom>
                <a:solidFill>
                  <a:srgbClr val="2F2E41"/>
                </a:solidFill>
                <a:ln w="44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47" name="任意多边形: 形状 148">
                  <a:extLst>
                    <a:ext uri="{FF2B5EF4-FFF2-40B4-BE49-F238E27FC236}">
                      <a16:creationId xmlns:a16="http://schemas.microsoft.com/office/drawing/2014/main" id="{B4A2EE09-CFA2-FF49-BEFB-A29246B196DA}"/>
                    </a:ext>
                  </a:extLst>
                </p:cNvPr>
                <p:cNvSpPr/>
                <p:nvPr/>
              </p:nvSpPr>
              <p:spPr>
                <a:xfrm>
                  <a:off x="-3186390" y="-3517002"/>
                  <a:ext cx="85268" cy="112194"/>
                </a:xfrm>
                <a:custGeom>
                  <a:avLst/>
                  <a:gdLst>
                    <a:gd name="connsiteX0" fmla="*/ 1583 w 85267"/>
                    <a:gd name="connsiteY0" fmla="*/ 6322 h 112194"/>
                    <a:gd name="connsiteX1" fmla="*/ 14096 w 85267"/>
                    <a:gd name="connsiteY1" fmla="*/ 87653 h 112194"/>
                    <a:gd name="connsiteX2" fmla="*/ 14096 w 85267"/>
                    <a:gd name="connsiteY2" fmla="*/ 112678 h 112194"/>
                    <a:gd name="connsiteX3" fmla="*/ 86042 w 85267"/>
                    <a:gd name="connsiteY3" fmla="*/ 112678 h 112194"/>
                    <a:gd name="connsiteX4" fmla="*/ 86042 w 85267"/>
                    <a:gd name="connsiteY4" fmla="*/ 81396 h 112194"/>
                    <a:gd name="connsiteX5" fmla="*/ 76658 w 85267"/>
                    <a:gd name="connsiteY5" fmla="*/ 9450 h 112194"/>
                    <a:gd name="connsiteX6" fmla="*/ 1583 w 85267"/>
                    <a:gd name="connsiteY6" fmla="*/ 6322 h 1121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5267" h="112194">
                      <a:moveTo>
                        <a:pt x="1583" y="6322"/>
                      </a:moveTo>
                      <a:lnTo>
                        <a:pt x="14096" y="87653"/>
                      </a:lnTo>
                      <a:lnTo>
                        <a:pt x="14096" y="112678"/>
                      </a:lnTo>
                      <a:lnTo>
                        <a:pt x="86042" y="112678"/>
                      </a:lnTo>
                      <a:lnTo>
                        <a:pt x="86042" y="81396"/>
                      </a:lnTo>
                      <a:cubicBezTo>
                        <a:pt x="86042" y="81396"/>
                        <a:pt x="89170" y="25090"/>
                        <a:pt x="76658" y="9450"/>
                      </a:cubicBezTo>
                      <a:cubicBezTo>
                        <a:pt x="64146" y="-6191"/>
                        <a:pt x="1583" y="6322"/>
                        <a:pt x="1583" y="6322"/>
                      </a:cubicBezTo>
                      <a:close/>
                    </a:path>
                  </a:pathLst>
                </a:custGeom>
                <a:solidFill>
                  <a:srgbClr val="FFB8B8"/>
                </a:solidFill>
                <a:ln w="44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48" name="任意多边形: 形状 149">
                  <a:extLst>
                    <a:ext uri="{FF2B5EF4-FFF2-40B4-BE49-F238E27FC236}">
                      <a16:creationId xmlns:a16="http://schemas.microsoft.com/office/drawing/2014/main" id="{54F176C7-204A-814B-8E97-CD53D6FA7220}"/>
                    </a:ext>
                  </a:extLst>
                </p:cNvPr>
                <p:cNvSpPr/>
                <p:nvPr/>
              </p:nvSpPr>
              <p:spPr>
                <a:xfrm>
                  <a:off x="-3314643" y="-3517002"/>
                  <a:ext cx="85268" cy="112194"/>
                </a:xfrm>
                <a:custGeom>
                  <a:avLst/>
                  <a:gdLst>
                    <a:gd name="connsiteX0" fmla="*/ 1583 w 85267"/>
                    <a:gd name="connsiteY0" fmla="*/ 6322 h 112194"/>
                    <a:gd name="connsiteX1" fmla="*/ 14096 w 85267"/>
                    <a:gd name="connsiteY1" fmla="*/ 87653 h 112194"/>
                    <a:gd name="connsiteX2" fmla="*/ 14096 w 85267"/>
                    <a:gd name="connsiteY2" fmla="*/ 112678 h 112194"/>
                    <a:gd name="connsiteX3" fmla="*/ 86042 w 85267"/>
                    <a:gd name="connsiteY3" fmla="*/ 112678 h 112194"/>
                    <a:gd name="connsiteX4" fmla="*/ 86042 w 85267"/>
                    <a:gd name="connsiteY4" fmla="*/ 81396 h 112194"/>
                    <a:gd name="connsiteX5" fmla="*/ 76658 w 85267"/>
                    <a:gd name="connsiteY5" fmla="*/ 9450 h 112194"/>
                    <a:gd name="connsiteX6" fmla="*/ 1583 w 85267"/>
                    <a:gd name="connsiteY6" fmla="*/ 6322 h 1121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5267" h="112194">
                      <a:moveTo>
                        <a:pt x="1583" y="6322"/>
                      </a:moveTo>
                      <a:lnTo>
                        <a:pt x="14096" y="87653"/>
                      </a:lnTo>
                      <a:lnTo>
                        <a:pt x="14096" y="112678"/>
                      </a:lnTo>
                      <a:lnTo>
                        <a:pt x="86042" y="112678"/>
                      </a:lnTo>
                      <a:lnTo>
                        <a:pt x="86042" y="81396"/>
                      </a:lnTo>
                      <a:cubicBezTo>
                        <a:pt x="86042" y="81396"/>
                        <a:pt x="89170" y="25090"/>
                        <a:pt x="76658" y="9450"/>
                      </a:cubicBezTo>
                      <a:cubicBezTo>
                        <a:pt x="64146" y="-6191"/>
                        <a:pt x="1583" y="6322"/>
                        <a:pt x="1583" y="6322"/>
                      </a:cubicBezTo>
                      <a:close/>
                    </a:path>
                  </a:pathLst>
                </a:custGeom>
                <a:solidFill>
                  <a:srgbClr val="FFB8B8"/>
                </a:solidFill>
                <a:ln w="44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49" name="任意多边形: 形状 150">
                  <a:extLst>
                    <a:ext uri="{FF2B5EF4-FFF2-40B4-BE49-F238E27FC236}">
                      <a16:creationId xmlns:a16="http://schemas.microsoft.com/office/drawing/2014/main" id="{FB6B542C-347E-2D43-B9C2-99E0F9CAB1B2}"/>
                    </a:ext>
                  </a:extLst>
                </p:cNvPr>
                <p:cNvSpPr/>
                <p:nvPr/>
              </p:nvSpPr>
              <p:spPr>
                <a:xfrm>
                  <a:off x="-3281604" y="-4165564"/>
                  <a:ext cx="201950" cy="426339"/>
                </a:xfrm>
                <a:custGeom>
                  <a:avLst/>
                  <a:gdLst>
                    <a:gd name="connsiteX0" fmla="*/ 16960 w 201949"/>
                    <a:gd name="connsiteY0" fmla="*/ 1583 h 426338"/>
                    <a:gd name="connsiteX1" fmla="*/ 8188 w 201949"/>
                    <a:gd name="connsiteY1" fmla="*/ 49346 h 426338"/>
                    <a:gd name="connsiteX2" fmla="*/ 137986 w 201949"/>
                    <a:gd name="connsiteY2" fmla="*/ 425765 h 426338"/>
                    <a:gd name="connsiteX3" fmla="*/ 201963 w 201949"/>
                    <a:gd name="connsiteY3" fmla="*/ 407604 h 426338"/>
                    <a:gd name="connsiteX4" fmla="*/ 145541 w 201949"/>
                    <a:gd name="connsiteY4" fmla="*/ 190528 h 426338"/>
                    <a:gd name="connsiteX5" fmla="*/ 113234 w 201949"/>
                    <a:gd name="connsiteY5" fmla="*/ 54092 h 4263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01949" h="426338">
                      <a:moveTo>
                        <a:pt x="16960" y="1583"/>
                      </a:moveTo>
                      <a:cubicBezTo>
                        <a:pt x="16960" y="1583"/>
                        <a:pt x="-10713" y="16168"/>
                        <a:pt x="8188" y="49346"/>
                      </a:cubicBezTo>
                      <a:cubicBezTo>
                        <a:pt x="27089" y="82523"/>
                        <a:pt x="137986" y="425765"/>
                        <a:pt x="137986" y="425765"/>
                      </a:cubicBezTo>
                      <a:lnTo>
                        <a:pt x="201963" y="407604"/>
                      </a:lnTo>
                      <a:lnTo>
                        <a:pt x="145541" y="190528"/>
                      </a:lnTo>
                      <a:lnTo>
                        <a:pt x="113234" y="54092"/>
                      </a:lnTo>
                      <a:close/>
                    </a:path>
                  </a:pathLst>
                </a:custGeom>
                <a:solidFill>
                  <a:srgbClr val="DF676F"/>
                </a:solidFill>
                <a:ln w="44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50" name="任意多边形: 形状 151">
                  <a:extLst>
                    <a:ext uri="{FF2B5EF4-FFF2-40B4-BE49-F238E27FC236}">
                      <a16:creationId xmlns:a16="http://schemas.microsoft.com/office/drawing/2014/main" id="{72206CD1-B006-3C44-8B38-4861268EEB17}"/>
                    </a:ext>
                  </a:extLst>
                </p:cNvPr>
                <p:cNvSpPr/>
                <p:nvPr/>
              </p:nvSpPr>
              <p:spPr>
                <a:xfrm>
                  <a:off x="-3259901" y="-4339652"/>
                  <a:ext cx="143609" cy="143609"/>
                </a:xfrm>
                <a:custGeom>
                  <a:avLst/>
                  <a:gdLst>
                    <a:gd name="connsiteX0" fmla="*/ 145477 w 143608"/>
                    <a:gd name="connsiteY0" fmla="*/ 73530 h 143608"/>
                    <a:gd name="connsiteX1" fmla="*/ 73530 w 143608"/>
                    <a:gd name="connsiteY1" fmla="*/ 145477 h 143608"/>
                    <a:gd name="connsiteX2" fmla="*/ 1583 w 143608"/>
                    <a:gd name="connsiteY2" fmla="*/ 73530 h 143608"/>
                    <a:gd name="connsiteX3" fmla="*/ 73530 w 143608"/>
                    <a:gd name="connsiteY3" fmla="*/ 1583 h 143608"/>
                    <a:gd name="connsiteX4" fmla="*/ 145477 w 143608"/>
                    <a:gd name="connsiteY4" fmla="*/ 73530 h 143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3608" h="143608">
                      <a:moveTo>
                        <a:pt x="145477" y="73530"/>
                      </a:moveTo>
                      <a:cubicBezTo>
                        <a:pt x="145477" y="113265"/>
                        <a:pt x="113265" y="145477"/>
                        <a:pt x="73530" y="145477"/>
                      </a:cubicBezTo>
                      <a:cubicBezTo>
                        <a:pt x="33795" y="145477"/>
                        <a:pt x="1583" y="113265"/>
                        <a:pt x="1583" y="73530"/>
                      </a:cubicBezTo>
                      <a:cubicBezTo>
                        <a:pt x="1583" y="33795"/>
                        <a:pt x="33795" y="1583"/>
                        <a:pt x="73530" y="1583"/>
                      </a:cubicBezTo>
                      <a:cubicBezTo>
                        <a:pt x="113265" y="1583"/>
                        <a:pt x="145477" y="33795"/>
                        <a:pt x="145477" y="73530"/>
                      </a:cubicBezTo>
                      <a:close/>
                    </a:path>
                  </a:pathLst>
                </a:custGeom>
                <a:solidFill>
                  <a:srgbClr val="FFB8B8"/>
                </a:solidFill>
                <a:ln w="44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51" name="任意多边形: 形状 152">
                  <a:extLst>
                    <a:ext uri="{FF2B5EF4-FFF2-40B4-BE49-F238E27FC236}">
                      <a16:creationId xmlns:a16="http://schemas.microsoft.com/office/drawing/2014/main" id="{88501DEA-8114-A042-B67B-A1D22556A785}"/>
                    </a:ext>
                  </a:extLst>
                </p:cNvPr>
                <p:cNvSpPr/>
                <p:nvPr/>
              </p:nvSpPr>
              <p:spPr>
                <a:xfrm>
                  <a:off x="-3230183" y="-4256757"/>
                  <a:ext cx="76292" cy="148097"/>
                </a:xfrm>
                <a:custGeom>
                  <a:avLst/>
                  <a:gdLst>
                    <a:gd name="connsiteX0" fmla="*/ 76658 w 76292"/>
                    <a:gd name="connsiteY0" fmla="*/ 1583 h 148096"/>
                    <a:gd name="connsiteX1" fmla="*/ 67273 w 76292"/>
                    <a:gd name="connsiteY1" fmla="*/ 148605 h 148096"/>
                    <a:gd name="connsiteX2" fmla="*/ 1583 w 76292"/>
                    <a:gd name="connsiteY2" fmla="*/ 101683 h 148096"/>
                    <a:gd name="connsiteX3" fmla="*/ 17223 w 76292"/>
                    <a:gd name="connsiteY3" fmla="*/ 7839 h 148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6292" h="148096">
                      <a:moveTo>
                        <a:pt x="76658" y="1583"/>
                      </a:moveTo>
                      <a:lnTo>
                        <a:pt x="67273" y="148605"/>
                      </a:lnTo>
                      <a:lnTo>
                        <a:pt x="1583" y="101683"/>
                      </a:lnTo>
                      <a:cubicBezTo>
                        <a:pt x="1583" y="101683"/>
                        <a:pt x="23480" y="14095"/>
                        <a:pt x="17223" y="7839"/>
                      </a:cubicBezTo>
                      <a:close/>
                    </a:path>
                  </a:pathLst>
                </a:custGeom>
                <a:solidFill>
                  <a:srgbClr val="FFB8B8"/>
                </a:solidFill>
                <a:ln w="44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52" name="任意多边形: 形状 153">
                  <a:extLst>
                    <a:ext uri="{FF2B5EF4-FFF2-40B4-BE49-F238E27FC236}">
                      <a16:creationId xmlns:a16="http://schemas.microsoft.com/office/drawing/2014/main" id="{A13D17E3-EBDF-6D41-9016-632BCBC3FE0F}"/>
                    </a:ext>
                  </a:extLst>
                </p:cNvPr>
                <p:cNvSpPr/>
                <p:nvPr/>
              </p:nvSpPr>
              <p:spPr>
                <a:xfrm>
                  <a:off x="-3306265" y="-4179916"/>
                  <a:ext cx="188487" cy="318632"/>
                </a:xfrm>
                <a:custGeom>
                  <a:avLst/>
                  <a:gdLst>
                    <a:gd name="connsiteX0" fmla="*/ 152740 w 188486"/>
                    <a:gd name="connsiteY0" fmla="*/ 59252 h 318632"/>
                    <a:gd name="connsiteX1" fmla="*/ 81972 w 188486"/>
                    <a:gd name="connsiteY1" fmla="*/ 6848 h 318632"/>
                    <a:gd name="connsiteX2" fmla="*/ 40127 w 188486"/>
                    <a:gd name="connsiteY2" fmla="*/ 9202 h 318632"/>
                    <a:gd name="connsiteX3" fmla="*/ 8846 w 188486"/>
                    <a:gd name="connsiteY3" fmla="*/ 300117 h 318632"/>
                    <a:gd name="connsiteX4" fmla="*/ 171508 w 188486"/>
                    <a:gd name="connsiteY4" fmla="*/ 312630 h 318632"/>
                    <a:gd name="connsiteX5" fmla="*/ 184021 w 188486"/>
                    <a:gd name="connsiteY5" fmla="*/ 231299 h 318632"/>
                    <a:gd name="connsiteX6" fmla="*/ 174637 w 188486"/>
                    <a:gd name="connsiteY6" fmla="*/ 149968 h 3186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88486" h="318632">
                      <a:moveTo>
                        <a:pt x="152740" y="59252"/>
                      </a:moveTo>
                      <a:lnTo>
                        <a:pt x="81972" y="6848"/>
                      </a:lnTo>
                      <a:cubicBezTo>
                        <a:pt x="81972" y="6848"/>
                        <a:pt x="49512" y="-6439"/>
                        <a:pt x="40127" y="9202"/>
                      </a:cubicBezTo>
                      <a:cubicBezTo>
                        <a:pt x="30743" y="24842"/>
                        <a:pt x="-16179" y="256324"/>
                        <a:pt x="8846" y="300117"/>
                      </a:cubicBezTo>
                      <a:cubicBezTo>
                        <a:pt x="8846" y="300117"/>
                        <a:pt x="143355" y="328271"/>
                        <a:pt x="171508" y="312630"/>
                      </a:cubicBezTo>
                      <a:lnTo>
                        <a:pt x="184021" y="231299"/>
                      </a:lnTo>
                      <a:cubicBezTo>
                        <a:pt x="184021" y="231299"/>
                        <a:pt x="199662" y="181249"/>
                        <a:pt x="174637" y="149968"/>
                      </a:cubicBezTo>
                      <a:close/>
                    </a:path>
                  </a:pathLst>
                </a:custGeom>
                <a:solidFill>
                  <a:srgbClr val="DF676F"/>
                </a:solidFill>
                <a:ln w="44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53" name="任意多边形: 形状 154">
                  <a:extLst>
                    <a:ext uri="{FF2B5EF4-FFF2-40B4-BE49-F238E27FC236}">
                      <a16:creationId xmlns:a16="http://schemas.microsoft.com/office/drawing/2014/main" id="{32DE207B-4531-DA45-90A7-B9FCCC5D9953}"/>
                    </a:ext>
                  </a:extLst>
                </p:cNvPr>
                <p:cNvSpPr/>
                <p:nvPr/>
              </p:nvSpPr>
              <p:spPr>
                <a:xfrm>
                  <a:off x="-3580533" y="-4174753"/>
                  <a:ext cx="332096" cy="345559"/>
                </a:xfrm>
                <a:custGeom>
                  <a:avLst/>
                  <a:gdLst>
                    <a:gd name="connsiteX0" fmla="*/ 333164 w 332095"/>
                    <a:gd name="connsiteY0" fmla="*/ 7167 h 345558"/>
                    <a:gd name="connsiteX1" fmla="*/ 286242 w 332095"/>
                    <a:gd name="connsiteY1" fmla="*/ 19680 h 345558"/>
                    <a:gd name="connsiteX2" fmla="*/ 1583 w 332095"/>
                    <a:gd name="connsiteY2" fmla="*/ 298083 h 345558"/>
                    <a:gd name="connsiteX3" fmla="*/ 45377 w 332095"/>
                    <a:gd name="connsiteY3" fmla="*/ 348133 h 345558"/>
                    <a:gd name="connsiteX4" fmla="*/ 217423 w 332095"/>
                    <a:gd name="connsiteY4" fmla="*/ 204239 h 345558"/>
                    <a:gd name="connsiteX5" fmla="*/ 326908 w 332095"/>
                    <a:gd name="connsiteY5" fmla="*/ 116651 h 345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32095" h="345558">
                      <a:moveTo>
                        <a:pt x="333164" y="7167"/>
                      </a:moveTo>
                      <a:cubicBezTo>
                        <a:pt x="333164" y="7167"/>
                        <a:pt x="308139" y="-11602"/>
                        <a:pt x="286242" y="19680"/>
                      </a:cubicBezTo>
                      <a:cubicBezTo>
                        <a:pt x="264345" y="50961"/>
                        <a:pt x="1583" y="298083"/>
                        <a:pt x="1583" y="298083"/>
                      </a:cubicBezTo>
                      <a:lnTo>
                        <a:pt x="45377" y="348133"/>
                      </a:lnTo>
                      <a:lnTo>
                        <a:pt x="217423" y="204239"/>
                      </a:lnTo>
                      <a:lnTo>
                        <a:pt x="326908" y="116651"/>
                      </a:lnTo>
                      <a:close/>
                    </a:path>
                  </a:pathLst>
                </a:custGeom>
                <a:solidFill>
                  <a:srgbClr val="DF676F"/>
                </a:solidFill>
                <a:ln w="44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54" name="任意多边形: 形状 155">
                  <a:extLst>
                    <a:ext uri="{FF2B5EF4-FFF2-40B4-BE49-F238E27FC236}">
                      <a16:creationId xmlns:a16="http://schemas.microsoft.com/office/drawing/2014/main" id="{C04AFB2D-717B-FF42-BF8E-861F402B7BD0}"/>
                    </a:ext>
                  </a:extLst>
                </p:cNvPr>
                <p:cNvSpPr/>
                <p:nvPr/>
              </p:nvSpPr>
              <p:spPr>
                <a:xfrm>
                  <a:off x="-3329629" y="-3886303"/>
                  <a:ext cx="233364" cy="390437"/>
                </a:xfrm>
                <a:custGeom>
                  <a:avLst/>
                  <a:gdLst>
                    <a:gd name="connsiteX0" fmla="*/ 196436 w 233364"/>
                    <a:gd name="connsiteY0" fmla="*/ 17453 h 390436"/>
                    <a:gd name="connsiteX1" fmla="*/ 25954 w 233364"/>
                    <a:gd name="connsiteY1" fmla="*/ 9632 h 390436"/>
                    <a:gd name="connsiteX2" fmla="*/ 22826 w 233364"/>
                    <a:gd name="connsiteY2" fmla="*/ 44042 h 390436"/>
                    <a:gd name="connsiteX3" fmla="*/ 7185 w 233364"/>
                    <a:gd name="connsiteY3" fmla="*/ 216088 h 390436"/>
                    <a:gd name="connsiteX4" fmla="*/ 13441 w 233364"/>
                    <a:gd name="connsiteY4" fmla="*/ 388135 h 390436"/>
                    <a:gd name="connsiteX5" fmla="*/ 160463 w 233364"/>
                    <a:gd name="connsiteY5" fmla="*/ 388135 h 390436"/>
                    <a:gd name="connsiteX6" fmla="*/ 232410 w 233364"/>
                    <a:gd name="connsiteY6" fmla="*/ 388135 h 3904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33364" h="390436">
                      <a:moveTo>
                        <a:pt x="196436" y="17453"/>
                      </a:moveTo>
                      <a:cubicBezTo>
                        <a:pt x="196436" y="17453"/>
                        <a:pt x="41594" y="-12264"/>
                        <a:pt x="25954" y="9632"/>
                      </a:cubicBezTo>
                      <a:lnTo>
                        <a:pt x="22826" y="44042"/>
                      </a:lnTo>
                      <a:cubicBezTo>
                        <a:pt x="22826" y="44042"/>
                        <a:pt x="-11584" y="109732"/>
                        <a:pt x="7185" y="216088"/>
                      </a:cubicBezTo>
                      <a:cubicBezTo>
                        <a:pt x="25954" y="322445"/>
                        <a:pt x="13441" y="388135"/>
                        <a:pt x="13441" y="388135"/>
                      </a:cubicBezTo>
                      <a:cubicBezTo>
                        <a:pt x="13441" y="388135"/>
                        <a:pt x="97901" y="378751"/>
                        <a:pt x="160463" y="388135"/>
                      </a:cubicBezTo>
                      <a:cubicBezTo>
                        <a:pt x="223025" y="397520"/>
                        <a:pt x="232410" y="388135"/>
                        <a:pt x="232410" y="388135"/>
                      </a:cubicBezTo>
                      <a:close/>
                    </a:path>
                  </a:pathLst>
                </a:custGeom>
                <a:solidFill>
                  <a:srgbClr val="2F2E41"/>
                </a:solidFill>
                <a:ln w="44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55" name="任意多边形: 形状 156">
                  <a:extLst>
                    <a:ext uri="{FF2B5EF4-FFF2-40B4-BE49-F238E27FC236}">
                      <a16:creationId xmlns:a16="http://schemas.microsoft.com/office/drawing/2014/main" id="{B99CEEE3-8160-A641-87CC-A1787410F784}"/>
                    </a:ext>
                  </a:extLst>
                </p:cNvPr>
                <p:cNvSpPr/>
                <p:nvPr/>
              </p:nvSpPr>
              <p:spPr>
                <a:xfrm>
                  <a:off x="-3186390" y="-3418420"/>
                  <a:ext cx="215413" cy="376973"/>
                </a:xfrm>
                <a:custGeom>
                  <a:avLst/>
                  <a:gdLst>
                    <a:gd name="connsiteX0" fmla="*/ 92299 w 215413"/>
                    <a:gd name="connsiteY0" fmla="*/ 1583 h 376973"/>
                    <a:gd name="connsiteX1" fmla="*/ 1583 w 215413"/>
                    <a:gd name="connsiteY1" fmla="*/ 4711 h 376973"/>
                    <a:gd name="connsiteX2" fmla="*/ 32864 w 215413"/>
                    <a:gd name="connsiteY2" fmla="*/ 239320 h 376973"/>
                    <a:gd name="connsiteX3" fmla="*/ 35992 w 215413"/>
                    <a:gd name="connsiteY3" fmla="*/ 345676 h 376973"/>
                    <a:gd name="connsiteX4" fmla="*/ 95426 w 215413"/>
                    <a:gd name="connsiteY4" fmla="*/ 351932 h 376973"/>
                    <a:gd name="connsiteX5" fmla="*/ 154861 w 215413"/>
                    <a:gd name="connsiteY5" fmla="*/ 376957 h 376973"/>
                    <a:gd name="connsiteX6" fmla="*/ 214295 w 215413"/>
                    <a:gd name="connsiteY6" fmla="*/ 358189 h 376973"/>
                    <a:gd name="connsiteX7" fmla="*/ 198655 w 215413"/>
                    <a:gd name="connsiteY7" fmla="*/ 333164 h 376973"/>
                    <a:gd name="connsiteX8" fmla="*/ 104811 w 215413"/>
                    <a:gd name="connsiteY8" fmla="*/ 242448 h 3769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5413" h="376973">
                      <a:moveTo>
                        <a:pt x="92299" y="1583"/>
                      </a:moveTo>
                      <a:lnTo>
                        <a:pt x="1583" y="4711"/>
                      </a:lnTo>
                      <a:lnTo>
                        <a:pt x="32864" y="239320"/>
                      </a:lnTo>
                      <a:cubicBezTo>
                        <a:pt x="32864" y="239320"/>
                        <a:pt x="7839" y="339420"/>
                        <a:pt x="35992" y="345676"/>
                      </a:cubicBezTo>
                      <a:cubicBezTo>
                        <a:pt x="55563" y="349626"/>
                        <a:pt x="75462" y="351721"/>
                        <a:pt x="95426" y="351932"/>
                      </a:cubicBezTo>
                      <a:cubicBezTo>
                        <a:pt x="95427" y="351933"/>
                        <a:pt x="123580" y="380086"/>
                        <a:pt x="154861" y="376957"/>
                      </a:cubicBezTo>
                      <a:cubicBezTo>
                        <a:pt x="175635" y="374304"/>
                        <a:pt x="195765" y="367947"/>
                        <a:pt x="214295" y="358189"/>
                      </a:cubicBezTo>
                      <a:cubicBezTo>
                        <a:pt x="214295" y="358189"/>
                        <a:pt x="220551" y="339420"/>
                        <a:pt x="198655" y="333164"/>
                      </a:cubicBezTo>
                      <a:cubicBezTo>
                        <a:pt x="176758" y="326908"/>
                        <a:pt x="117324" y="308139"/>
                        <a:pt x="104811" y="242448"/>
                      </a:cubicBezTo>
                      <a:close/>
                    </a:path>
                  </a:pathLst>
                </a:custGeom>
                <a:solidFill>
                  <a:srgbClr val="2F2E41"/>
                </a:solidFill>
                <a:ln w="44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56" name="任意多边形: 形状 157">
                  <a:extLst>
                    <a:ext uri="{FF2B5EF4-FFF2-40B4-BE49-F238E27FC236}">
                      <a16:creationId xmlns:a16="http://schemas.microsoft.com/office/drawing/2014/main" id="{E0B6A454-8900-934C-9135-8E2F88CD008B}"/>
                    </a:ext>
                  </a:extLst>
                </p:cNvPr>
                <p:cNvSpPr/>
                <p:nvPr/>
              </p:nvSpPr>
              <p:spPr>
                <a:xfrm>
                  <a:off x="-3314643" y="-3418420"/>
                  <a:ext cx="215413" cy="376973"/>
                </a:xfrm>
                <a:custGeom>
                  <a:avLst/>
                  <a:gdLst>
                    <a:gd name="connsiteX0" fmla="*/ 92299 w 215413"/>
                    <a:gd name="connsiteY0" fmla="*/ 1583 h 376973"/>
                    <a:gd name="connsiteX1" fmla="*/ 1583 w 215413"/>
                    <a:gd name="connsiteY1" fmla="*/ 4711 h 376973"/>
                    <a:gd name="connsiteX2" fmla="*/ 32864 w 215413"/>
                    <a:gd name="connsiteY2" fmla="*/ 239320 h 376973"/>
                    <a:gd name="connsiteX3" fmla="*/ 35992 w 215413"/>
                    <a:gd name="connsiteY3" fmla="*/ 345676 h 376973"/>
                    <a:gd name="connsiteX4" fmla="*/ 95426 w 215413"/>
                    <a:gd name="connsiteY4" fmla="*/ 351932 h 376973"/>
                    <a:gd name="connsiteX5" fmla="*/ 154861 w 215413"/>
                    <a:gd name="connsiteY5" fmla="*/ 376957 h 376973"/>
                    <a:gd name="connsiteX6" fmla="*/ 214295 w 215413"/>
                    <a:gd name="connsiteY6" fmla="*/ 358189 h 376973"/>
                    <a:gd name="connsiteX7" fmla="*/ 198655 w 215413"/>
                    <a:gd name="connsiteY7" fmla="*/ 333164 h 376973"/>
                    <a:gd name="connsiteX8" fmla="*/ 104811 w 215413"/>
                    <a:gd name="connsiteY8" fmla="*/ 242448 h 3769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5413" h="376973">
                      <a:moveTo>
                        <a:pt x="92299" y="1583"/>
                      </a:moveTo>
                      <a:lnTo>
                        <a:pt x="1583" y="4711"/>
                      </a:lnTo>
                      <a:lnTo>
                        <a:pt x="32864" y="239320"/>
                      </a:lnTo>
                      <a:cubicBezTo>
                        <a:pt x="32864" y="239320"/>
                        <a:pt x="7839" y="339420"/>
                        <a:pt x="35992" y="345676"/>
                      </a:cubicBezTo>
                      <a:cubicBezTo>
                        <a:pt x="55563" y="349626"/>
                        <a:pt x="75462" y="351721"/>
                        <a:pt x="95426" y="351932"/>
                      </a:cubicBezTo>
                      <a:cubicBezTo>
                        <a:pt x="95427" y="351933"/>
                        <a:pt x="123580" y="380086"/>
                        <a:pt x="154861" y="376957"/>
                      </a:cubicBezTo>
                      <a:cubicBezTo>
                        <a:pt x="175635" y="374304"/>
                        <a:pt x="195765" y="367947"/>
                        <a:pt x="214295" y="358189"/>
                      </a:cubicBezTo>
                      <a:cubicBezTo>
                        <a:pt x="214295" y="358189"/>
                        <a:pt x="220551" y="339420"/>
                        <a:pt x="198655" y="333164"/>
                      </a:cubicBezTo>
                      <a:cubicBezTo>
                        <a:pt x="176758" y="326908"/>
                        <a:pt x="117324" y="308139"/>
                        <a:pt x="104811" y="242448"/>
                      </a:cubicBezTo>
                      <a:close/>
                    </a:path>
                  </a:pathLst>
                </a:custGeom>
                <a:solidFill>
                  <a:srgbClr val="2F2E41"/>
                </a:solidFill>
                <a:ln w="44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57" name="任意多边形: 形状 158">
                  <a:extLst>
                    <a:ext uri="{FF2B5EF4-FFF2-40B4-BE49-F238E27FC236}">
                      <a16:creationId xmlns:a16="http://schemas.microsoft.com/office/drawing/2014/main" id="{B4D2AC95-6E65-7346-B681-019B79869019}"/>
                    </a:ext>
                  </a:extLst>
                </p:cNvPr>
                <p:cNvSpPr/>
                <p:nvPr/>
              </p:nvSpPr>
              <p:spPr>
                <a:xfrm>
                  <a:off x="-3183619" y="-4434216"/>
                  <a:ext cx="80780" cy="80780"/>
                </a:xfrm>
                <a:custGeom>
                  <a:avLst/>
                  <a:gdLst>
                    <a:gd name="connsiteX0" fmla="*/ 80410 w 80779"/>
                    <a:gd name="connsiteY0" fmla="*/ 40997 h 80779"/>
                    <a:gd name="connsiteX1" fmla="*/ 40997 w 80779"/>
                    <a:gd name="connsiteY1" fmla="*/ 80410 h 80779"/>
                    <a:gd name="connsiteX2" fmla="*/ 1583 w 80779"/>
                    <a:gd name="connsiteY2" fmla="*/ 40997 h 80779"/>
                    <a:gd name="connsiteX3" fmla="*/ 40997 w 80779"/>
                    <a:gd name="connsiteY3" fmla="*/ 1583 h 80779"/>
                    <a:gd name="connsiteX4" fmla="*/ 80410 w 80779"/>
                    <a:gd name="connsiteY4" fmla="*/ 40997 h 807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779" h="80779">
                      <a:moveTo>
                        <a:pt x="80410" y="40997"/>
                      </a:moveTo>
                      <a:cubicBezTo>
                        <a:pt x="80410" y="62764"/>
                        <a:pt x="62764" y="80410"/>
                        <a:pt x="40997" y="80410"/>
                      </a:cubicBezTo>
                      <a:cubicBezTo>
                        <a:pt x="19229" y="80410"/>
                        <a:pt x="1583" y="62764"/>
                        <a:pt x="1583" y="40997"/>
                      </a:cubicBezTo>
                      <a:cubicBezTo>
                        <a:pt x="1583" y="19229"/>
                        <a:pt x="19229" y="1583"/>
                        <a:pt x="40997" y="1583"/>
                      </a:cubicBezTo>
                      <a:cubicBezTo>
                        <a:pt x="62764" y="1583"/>
                        <a:pt x="80410" y="19229"/>
                        <a:pt x="80410" y="40997"/>
                      </a:cubicBezTo>
                      <a:close/>
                    </a:path>
                  </a:pathLst>
                </a:custGeom>
                <a:solidFill>
                  <a:srgbClr val="2F2E41"/>
                </a:solidFill>
                <a:ln w="44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58" name="任意多边形: 形状 159">
                  <a:extLst>
                    <a:ext uri="{FF2B5EF4-FFF2-40B4-BE49-F238E27FC236}">
                      <a16:creationId xmlns:a16="http://schemas.microsoft.com/office/drawing/2014/main" id="{9ED7054D-96CB-C84A-9B8C-22D08426A1A0}"/>
                    </a:ext>
                  </a:extLst>
                </p:cNvPr>
                <p:cNvSpPr/>
                <p:nvPr/>
              </p:nvSpPr>
              <p:spPr>
                <a:xfrm>
                  <a:off x="-3126962" y="-4455565"/>
                  <a:ext cx="44878" cy="80780"/>
                </a:xfrm>
                <a:custGeom>
                  <a:avLst/>
                  <a:gdLst>
                    <a:gd name="connsiteX0" fmla="*/ 36891 w 44877"/>
                    <a:gd name="connsiteY0" fmla="*/ 40997 h 80779"/>
                    <a:gd name="connsiteX1" fmla="*/ 1583 w 44877"/>
                    <a:gd name="connsiteY1" fmla="*/ 1796 h 80779"/>
                    <a:gd name="connsiteX2" fmla="*/ 5689 w 44877"/>
                    <a:gd name="connsiteY2" fmla="*/ 1583 h 80779"/>
                    <a:gd name="connsiteX3" fmla="*/ 45102 w 44877"/>
                    <a:gd name="connsiteY3" fmla="*/ 40997 h 80779"/>
                    <a:gd name="connsiteX4" fmla="*/ 5689 w 44877"/>
                    <a:gd name="connsiteY4" fmla="*/ 80410 h 80779"/>
                    <a:gd name="connsiteX5" fmla="*/ 1583 w 44877"/>
                    <a:gd name="connsiteY5" fmla="*/ 80197 h 80779"/>
                    <a:gd name="connsiteX6" fmla="*/ 36891 w 44877"/>
                    <a:gd name="connsiteY6" fmla="*/ 40997 h 807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4877" h="80779">
                      <a:moveTo>
                        <a:pt x="36891" y="40997"/>
                      </a:moveTo>
                      <a:cubicBezTo>
                        <a:pt x="36890" y="20819"/>
                        <a:pt x="21651" y="3900"/>
                        <a:pt x="1583" y="1796"/>
                      </a:cubicBezTo>
                      <a:cubicBezTo>
                        <a:pt x="2947" y="1655"/>
                        <a:pt x="4317" y="1583"/>
                        <a:pt x="5689" y="1583"/>
                      </a:cubicBezTo>
                      <a:cubicBezTo>
                        <a:pt x="27456" y="1583"/>
                        <a:pt x="45102" y="19229"/>
                        <a:pt x="45102" y="40997"/>
                      </a:cubicBezTo>
                      <a:cubicBezTo>
                        <a:pt x="45102" y="62764"/>
                        <a:pt x="27457" y="80410"/>
                        <a:pt x="5689" y="80410"/>
                      </a:cubicBezTo>
                      <a:cubicBezTo>
                        <a:pt x="4318" y="80410"/>
                        <a:pt x="2947" y="80339"/>
                        <a:pt x="1583" y="80197"/>
                      </a:cubicBezTo>
                      <a:cubicBezTo>
                        <a:pt x="21651" y="78093"/>
                        <a:pt x="36890" y="61175"/>
                        <a:pt x="36891" y="40997"/>
                      </a:cubicBezTo>
                      <a:close/>
                    </a:path>
                  </a:pathLst>
                </a:custGeom>
                <a:solidFill>
                  <a:srgbClr val="2F2E41"/>
                </a:solidFill>
                <a:ln w="44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59" name="任意多边形: 形状 160">
                  <a:extLst>
                    <a:ext uri="{FF2B5EF4-FFF2-40B4-BE49-F238E27FC236}">
                      <a16:creationId xmlns:a16="http://schemas.microsoft.com/office/drawing/2014/main" id="{9CB23CE1-2EA4-7446-A6D2-2C3D64279605}"/>
                    </a:ext>
                  </a:extLst>
                </p:cNvPr>
                <p:cNvSpPr/>
                <p:nvPr/>
              </p:nvSpPr>
              <p:spPr>
                <a:xfrm>
                  <a:off x="-3254294" y="-4354161"/>
                  <a:ext cx="130146" cy="80780"/>
                </a:xfrm>
                <a:custGeom>
                  <a:avLst/>
                  <a:gdLst>
                    <a:gd name="connsiteX0" fmla="*/ 132962 w 130145"/>
                    <a:gd name="connsiteY0" fmla="*/ 40997 h 80779"/>
                    <a:gd name="connsiteX1" fmla="*/ 67272 w 130145"/>
                    <a:gd name="connsiteY1" fmla="*/ 80410 h 80779"/>
                    <a:gd name="connsiteX2" fmla="*/ 1583 w 130145"/>
                    <a:gd name="connsiteY2" fmla="*/ 40997 h 80779"/>
                    <a:gd name="connsiteX3" fmla="*/ 67272 w 130145"/>
                    <a:gd name="connsiteY3" fmla="*/ 1583 h 80779"/>
                    <a:gd name="connsiteX4" fmla="*/ 132962 w 130145"/>
                    <a:gd name="connsiteY4" fmla="*/ 40997 h 807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0145" h="80779">
                      <a:moveTo>
                        <a:pt x="132962" y="40997"/>
                      </a:moveTo>
                      <a:cubicBezTo>
                        <a:pt x="132962" y="62764"/>
                        <a:pt x="103552" y="80410"/>
                        <a:pt x="67272" y="80410"/>
                      </a:cubicBezTo>
                      <a:cubicBezTo>
                        <a:pt x="30993" y="80410"/>
                        <a:pt x="1583" y="62764"/>
                        <a:pt x="1583" y="40997"/>
                      </a:cubicBezTo>
                      <a:cubicBezTo>
                        <a:pt x="1583" y="19229"/>
                        <a:pt x="30993" y="1583"/>
                        <a:pt x="67272" y="1583"/>
                      </a:cubicBezTo>
                      <a:cubicBezTo>
                        <a:pt x="103552" y="1583"/>
                        <a:pt x="132962" y="19229"/>
                        <a:pt x="132962" y="40997"/>
                      </a:cubicBezTo>
                      <a:close/>
                    </a:path>
                  </a:pathLst>
                </a:custGeom>
                <a:solidFill>
                  <a:srgbClr val="2F2E41"/>
                </a:solidFill>
                <a:ln w="44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147512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0764E"/>
            </a:gs>
            <a:gs pos="99000">
              <a:srgbClr val="F39469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" name="任意形状 454">
            <a:extLst>
              <a:ext uri="{FF2B5EF4-FFF2-40B4-BE49-F238E27FC236}">
                <a16:creationId xmlns:a16="http://schemas.microsoft.com/office/drawing/2014/main" id="{3BDD3B10-9BCF-2844-A0DC-46EE2E36E2E9}"/>
              </a:ext>
            </a:extLst>
          </p:cNvPr>
          <p:cNvSpPr/>
          <p:nvPr/>
        </p:nvSpPr>
        <p:spPr>
          <a:xfrm>
            <a:off x="1" y="0"/>
            <a:ext cx="1881395" cy="1822240"/>
          </a:xfrm>
          <a:custGeom>
            <a:avLst/>
            <a:gdLst>
              <a:gd name="connsiteX0" fmla="*/ 0 w 1881395"/>
              <a:gd name="connsiteY0" fmla="*/ 0 h 1822240"/>
              <a:gd name="connsiteX1" fmla="*/ 1716952 w 1881395"/>
              <a:gd name="connsiteY1" fmla="*/ 0 h 1822240"/>
              <a:gd name="connsiteX2" fmla="*/ 1785456 w 1881395"/>
              <a:gd name="connsiteY2" fmla="*/ 126210 h 1822240"/>
              <a:gd name="connsiteX3" fmla="*/ 1881395 w 1881395"/>
              <a:gd name="connsiteY3" fmla="*/ 601411 h 1822240"/>
              <a:gd name="connsiteX4" fmla="*/ 660566 w 1881395"/>
              <a:gd name="connsiteY4" fmla="*/ 1822240 h 1822240"/>
              <a:gd name="connsiteX5" fmla="*/ 78647 w 1881395"/>
              <a:gd name="connsiteY5" fmla="*/ 1674893 h 1822240"/>
              <a:gd name="connsiteX6" fmla="*/ 0 w 1881395"/>
              <a:gd name="connsiteY6" fmla="*/ 1627114 h 1822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81395" h="1822240">
                <a:moveTo>
                  <a:pt x="0" y="0"/>
                </a:moveTo>
                <a:lnTo>
                  <a:pt x="1716952" y="0"/>
                </a:lnTo>
                <a:lnTo>
                  <a:pt x="1785456" y="126210"/>
                </a:lnTo>
                <a:cubicBezTo>
                  <a:pt x="1847234" y="272267"/>
                  <a:pt x="1881395" y="432850"/>
                  <a:pt x="1881395" y="601411"/>
                </a:cubicBezTo>
                <a:cubicBezTo>
                  <a:pt x="1881395" y="1275656"/>
                  <a:pt x="1334811" y="1822240"/>
                  <a:pt x="660566" y="1822240"/>
                </a:cubicBezTo>
                <a:cubicBezTo>
                  <a:pt x="449865" y="1822240"/>
                  <a:pt x="251630" y="1768863"/>
                  <a:pt x="78647" y="1674893"/>
                </a:cubicBezTo>
                <a:lnTo>
                  <a:pt x="0" y="1627114"/>
                </a:lnTo>
                <a:close/>
              </a:path>
            </a:pathLst>
          </a:custGeom>
          <a:solidFill>
            <a:srgbClr val="F2895E">
              <a:alpha val="6131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456" name="任意形状 455">
            <a:extLst>
              <a:ext uri="{FF2B5EF4-FFF2-40B4-BE49-F238E27FC236}">
                <a16:creationId xmlns:a16="http://schemas.microsoft.com/office/drawing/2014/main" id="{26A172A4-A6AC-AA42-BB75-47E3EE9791A5}"/>
              </a:ext>
            </a:extLst>
          </p:cNvPr>
          <p:cNvSpPr/>
          <p:nvPr/>
        </p:nvSpPr>
        <p:spPr>
          <a:xfrm>
            <a:off x="0" y="5500124"/>
            <a:ext cx="1361051" cy="1357876"/>
          </a:xfrm>
          <a:custGeom>
            <a:avLst/>
            <a:gdLst>
              <a:gd name="connsiteX0" fmla="*/ 300038 w 1361051"/>
              <a:gd name="connsiteY0" fmla="*/ 0 h 1357876"/>
              <a:gd name="connsiteX1" fmla="*/ 1361051 w 1361051"/>
              <a:gd name="connsiteY1" fmla="*/ 1061014 h 1357876"/>
              <a:gd name="connsiteX2" fmla="*/ 1339495 w 1361051"/>
              <a:gd name="connsiteY2" fmla="*/ 1274845 h 1357876"/>
              <a:gd name="connsiteX3" fmla="*/ 1313721 w 1361051"/>
              <a:gd name="connsiteY3" fmla="*/ 1357876 h 1357876"/>
              <a:gd name="connsiteX4" fmla="*/ 1050117 w 1361051"/>
              <a:gd name="connsiteY4" fmla="*/ 1357876 h 1357876"/>
              <a:gd name="connsiteX5" fmla="*/ 1091714 w 1361051"/>
              <a:gd name="connsiteY5" fmla="*/ 1223872 h 1357876"/>
              <a:gd name="connsiteX6" fmla="*/ 1108132 w 1361051"/>
              <a:gd name="connsiteY6" fmla="*/ 1061013 h 1357876"/>
              <a:gd name="connsiteX7" fmla="*/ 300037 w 1361051"/>
              <a:gd name="connsiteY7" fmla="*/ 252919 h 1357876"/>
              <a:gd name="connsiteX8" fmla="*/ 59735 w 1361051"/>
              <a:gd name="connsiteY8" fmla="*/ 289249 h 1357876"/>
              <a:gd name="connsiteX9" fmla="*/ 0 w 1361051"/>
              <a:gd name="connsiteY9" fmla="*/ 311112 h 1357876"/>
              <a:gd name="connsiteX10" fmla="*/ 0 w 1361051"/>
              <a:gd name="connsiteY10" fmla="*/ 43722 h 1357876"/>
              <a:gd name="connsiteX11" fmla="*/ 86206 w 1361051"/>
              <a:gd name="connsiteY11" fmla="*/ 21556 h 1357876"/>
              <a:gd name="connsiteX12" fmla="*/ 300038 w 1361051"/>
              <a:gd name="connsiteY12" fmla="*/ 0 h 1357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61051" h="1357876">
                <a:moveTo>
                  <a:pt x="300038" y="0"/>
                </a:moveTo>
                <a:cubicBezTo>
                  <a:pt x="886019" y="0"/>
                  <a:pt x="1361051" y="475032"/>
                  <a:pt x="1361051" y="1061014"/>
                </a:cubicBezTo>
                <a:cubicBezTo>
                  <a:pt x="1361051" y="1134261"/>
                  <a:pt x="1353629" y="1205775"/>
                  <a:pt x="1339495" y="1274845"/>
                </a:cubicBezTo>
                <a:lnTo>
                  <a:pt x="1313721" y="1357876"/>
                </a:lnTo>
                <a:lnTo>
                  <a:pt x="1050117" y="1357876"/>
                </a:lnTo>
                <a:lnTo>
                  <a:pt x="1091714" y="1223872"/>
                </a:lnTo>
                <a:cubicBezTo>
                  <a:pt x="1102479" y="1171267"/>
                  <a:pt x="1108132" y="1116800"/>
                  <a:pt x="1108132" y="1061013"/>
                </a:cubicBezTo>
                <a:cubicBezTo>
                  <a:pt x="1108132" y="614715"/>
                  <a:pt x="746336" y="252919"/>
                  <a:pt x="300037" y="252919"/>
                </a:cubicBezTo>
                <a:cubicBezTo>
                  <a:pt x="216356" y="252919"/>
                  <a:pt x="135646" y="265638"/>
                  <a:pt x="59735" y="289249"/>
                </a:cubicBezTo>
                <a:lnTo>
                  <a:pt x="0" y="311112"/>
                </a:lnTo>
                <a:lnTo>
                  <a:pt x="0" y="43722"/>
                </a:lnTo>
                <a:lnTo>
                  <a:pt x="86206" y="21556"/>
                </a:lnTo>
                <a:cubicBezTo>
                  <a:pt x="155276" y="7423"/>
                  <a:pt x="226790" y="0"/>
                  <a:pt x="300038" y="0"/>
                </a:cubicBezTo>
                <a:close/>
              </a:path>
            </a:pathLst>
          </a:custGeom>
          <a:solidFill>
            <a:srgbClr val="F289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10" name="圆角矩形 9">
            <a:extLst>
              <a:ext uri="{FF2B5EF4-FFF2-40B4-BE49-F238E27FC236}">
                <a16:creationId xmlns:a16="http://schemas.microsoft.com/office/drawing/2014/main" id="{C71197E9-F5DD-B446-BF0B-6A2CAB93B176}"/>
              </a:ext>
            </a:extLst>
          </p:cNvPr>
          <p:cNvSpPr/>
          <p:nvPr/>
        </p:nvSpPr>
        <p:spPr>
          <a:xfrm>
            <a:off x="529389" y="296863"/>
            <a:ext cx="11141243" cy="6264275"/>
          </a:xfrm>
          <a:prstGeom prst="roundRect">
            <a:avLst>
              <a:gd name="adj" fmla="val 366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14" name="任意形状 13">
            <a:extLst>
              <a:ext uri="{FF2B5EF4-FFF2-40B4-BE49-F238E27FC236}">
                <a16:creationId xmlns:a16="http://schemas.microsoft.com/office/drawing/2014/main" id="{238987CC-80CA-4F4D-8F50-16E4C69FBA32}"/>
              </a:ext>
            </a:extLst>
          </p:cNvPr>
          <p:cNvSpPr/>
          <p:nvPr/>
        </p:nvSpPr>
        <p:spPr>
          <a:xfrm>
            <a:off x="521368" y="5525670"/>
            <a:ext cx="831662" cy="1035467"/>
          </a:xfrm>
          <a:custGeom>
            <a:avLst/>
            <a:gdLst>
              <a:gd name="connsiteX0" fmla="*/ 0 w 831662"/>
              <a:gd name="connsiteY0" fmla="*/ 0 h 1035467"/>
              <a:gd name="connsiteX1" fmla="*/ 86162 w 831662"/>
              <a:gd name="connsiteY1" fmla="*/ 22154 h 1035467"/>
              <a:gd name="connsiteX2" fmla="*/ 831662 w 831662"/>
              <a:gd name="connsiteY2" fmla="*/ 1035467 h 1035467"/>
              <a:gd name="connsiteX3" fmla="*/ 831662 w 831662"/>
              <a:gd name="connsiteY3" fmla="*/ 1035467 h 1035467"/>
              <a:gd name="connsiteX4" fmla="*/ 578743 w 831662"/>
              <a:gd name="connsiteY4" fmla="*/ 1035467 h 1035467"/>
              <a:gd name="connsiteX5" fmla="*/ 578743 w 831662"/>
              <a:gd name="connsiteY5" fmla="*/ 1035466 h 1035467"/>
              <a:gd name="connsiteX6" fmla="*/ 10951 w 831662"/>
              <a:gd name="connsiteY6" fmla="*/ 263702 h 1035467"/>
              <a:gd name="connsiteX7" fmla="*/ 0 w 831662"/>
              <a:gd name="connsiteY7" fmla="*/ 260886 h 1035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1662" h="1035467">
                <a:moveTo>
                  <a:pt x="0" y="0"/>
                </a:moveTo>
                <a:lnTo>
                  <a:pt x="86162" y="22154"/>
                </a:lnTo>
                <a:cubicBezTo>
                  <a:pt x="518067" y="156491"/>
                  <a:pt x="831662" y="559357"/>
                  <a:pt x="831662" y="1035467"/>
                </a:cubicBezTo>
                <a:lnTo>
                  <a:pt x="831662" y="1035467"/>
                </a:lnTo>
                <a:lnTo>
                  <a:pt x="578743" y="1035467"/>
                </a:lnTo>
                <a:lnTo>
                  <a:pt x="578743" y="1035466"/>
                </a:lnTo>
                <a:cubicBezTo>
                  <a:pt x="578743" y="672849"/>
                  <a:pt x="339901" y="366016"/>
                  <a:pt x="10951" y="263702"/>
                </a:cubicBezTo>
                <a:lnTo>
                  <a:pt x="0" y="260886"/>
                </a:lnTo>
                <a:close/>
              </a:path>
            </a:pathLst>
          </a:custGeom>
          <a:solidFill>
            <a:srgbClr val="F2895E">
              <a:alpha val="2376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A2919E6A-BD06-614E-A1EB-C13C4ADB08E6}"/>
              </a:ext>
            </a:extLst>
          </p:cNvPr>
          <p:cNvSpPr/>
          <p:nvPr/>
        </p:nvSpPr>
        <p:spPr>
          <a:xfrm>
            <a:off x="11226125" y="5934034"/>
            <a:ext cx="923966" cy="923966"/>
          </a:xfrm>
          <a:prstGeom prst="ellipse">
            <a:avLst/>
          </a:prstGeom>
          <a:solidFill>
            <a:srgbClr val="E973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F3E255F0-9273-CA45-9AA8-FB249C4AF5D2}"/>
              </a:ext>
            </a:extLst>
          </p:cNvPr>
          <p:cNvSpPr/>
          <p:nvPr/>
        </p:nvSpPr>
        <p:spPr>
          <a:xfrm>
            <a:off x="116387" y="57232"/>
            <a:ext cx="1088358" cy="1088358"/>
          </a:xfrm>
          <a:prstGeom prst="ellipse">
            <a:avLst/>
          </a:prstGeom>
          <a:solidFill>
            <a:srgbClr val="F2895E">
              <a:alpha val="6131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454" name="任意形状 453">
            <a:extLst>
              <a:ext uri="{FF2B5EF4-FFF2-40B4-BE49-F238E27FC236}">
                <a16:creationId xmlns:a16="http://schemas.microsoft.com/office/drawing/2014/main" id="{DC3730B6-E1A9-154F-9DDD-E18CAAC395A3}"/>
              </a:ext>
            </a:extLst>
          </p:cNvPr>
          <p:cNvSpPr/>
          <p:nvPr/>
        </p:nvSpPr>
        <p:spPr>
          <a:xfrm>
            <a:off x="10913047" y="291769"/>
            <a:ext cx="757585" cy="794973"/>
          </a:xfrm>
          <a:custGeom>
            <a:avLst/>
            <a:gdLst>
              <a:gd name="connsiteX0" fmla="*/ 2933 w 757585"/>
              <a:gd name="connsiteY0" fmla="*/ 0 h 794973"/>
              <a:gd name="connsiteX1" fmla="*/ 528125 w 757585"/>
              <a:gd name="connsiteY1" fmla="*/ 0 h 794973"/>
              <a:gd name="connsiteX2" fmla="*/ 757585 w 757585"/>
              <a:gd name="connsiteY2" fmla="*/ 229460 h 794973"/>
              <a:gd name="connsiteX3" fmla="*/ 757585 w 757585"/>
              <a:gd name="connsiteY3" fmla="*/ 794973 h 794973"/>
              <a:gd name="connsiteX4" fmla="*/ 687972 w 757585"/>
              <a:gd name="connsiteY4" fmla="*/ 791458 h 794973"/>
              <a:gd name="connsiteX5" fmla="*/ 0 w 757585"/>
              <a:gd name="connsiteY5" fmla="*/ 29090 h 794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7585" h="794973">
                <a:moveTo>
                  <a:pt x="2933" y="0"/>
                </a:moveTo>
                <a:lnTo>
                  <a:pt x="528125" y="0"/>
                </a:lnTo>
                <a:cubicBezTo>
                  <a:pt x="654852" y="0"/>
                  <a:pt x="757585" y="102733"/>
                  <a:pt x="757585" y="229460"/>
                </a:cubicBezTo>
                <a:lnTo>
                  <a:pt x="757585" y="794973"/>
                </a:lnTo>
                <a:lnTo>
                  <a:pt x="687972" y="791458"/>
                </a:lnTo>
                <a:cubicBezTo>
                  <a:pt x="301548" y="752214"/>
                  <a:pt x="0" y="425867"/>
                  <a:pt x="0" y="29090"/>
                </a:cubicBezTo>
                <a:close/>
              </a:path>
            </a:pathLst>
          </a:custGeom>
          <a:solidFill>
            <a:srgbClr val="E973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B188BECB-C0C2-5B4D-ABEC-CB49B698300B}"/>
              </a:ext>
            </a:extLst>
          </p:cNvPr>
          <p:cNvSpPr txBox="1"/>
          <p:nvPr/>
        </p:nvSpPr>
        <p:spPr>
          <a:xfrm>
            <a:off x="5264502" y="4553821"/>
            <a:ext cx="16629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pc="100" dirty="0">
                <a:solidFill>
                  <a:srgbClr val="413C41"/>
                </a:solidFill>
                <a:latin typeface="Source Han Serif CN SemiBold" panose="02020400000000000000" pitchFamily="18" charset="-128"/>
                <a:ea typeface="Source Han Serif CN SemiBold" panose="02020400000000000000" pitchFamily="18" charset="-128"/>
              </a:rPr>
              <a:t>教学</a:t>
            </a:r>
            <a:r>
              <a:rPr lang="zh-CN" altLang="en-US" sz="2800" b="1" spc="100" dirty="0">
                <a:solidFill>
                  <a:srgbClr val="E9734C"/>
                </a:solidFill>
                <a:latin typeface="Source Han Serif CN SemiBold" panose="02020400000000000000" pitchFamily="18" charset="-128"/>
                <a:ea typeface="Source Han Serif CN SemiBold" panose="02020400000000000000" pitchFamily="18" charset="-128"/>
              </a:rPr>
              <a:t>过程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B7F0829B-E1A9-9543-BF36-30505F502FC8}"/>
              </a:ext>
            </a:extLst>
          </p:cNvPr>
          <p:cNvSpPr txBox="1"/>
          <p:nvPr/>
        </p:nvSpPr>
        <p:spPr>
          <a:xfrm>
            <a:off x="4669664" y="5089651"/>
            <a:ext cx="28526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spc="100" dirty="0">
                <a:solidFill>
                  <a:srgbClr val="413C41">
                    <a:alpha val="85000"/>
                  </a:srgbClr>
                </a:solidFill>
                <a:latin typeface="Source Han Serif CN Light" panose="02020400000000000000" pitchFamily="18" charset="-128"/>
                <a:ea typeface="Source Han Serif CN Light" panose="02020400000000000000" pitchFamily="18" charset="-128"/>
              </a:rPr>
              <a:t>TEACHING PROCESS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9C094A0A-7AAA-E246-8A0D-2301C0BDFB08}"/>
              </a:ext>
            </a:extLst>
          </p:cNvPr>
          <p:cNvGrpSpPr/>
          <p:nvPr/>
        </p:nvGrpSpPr>
        <p:grpSpPr>
          <a:xfrm>
            <a:off x="4576688" y="1285788"/>
            <a:ext cx="3038624" cy="3038624"/>
            <a:chOff x="4666059" y="1285788"/>
            <a:chExt cx="3038624" cy="3038624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3DBB061B-45B0-254D-AF37-56F004CCE8E9}"/>
                </a:ext>
              </a:extLst>
            </p:cNvPr>
            <p:cNvSpPr/>
            <p:nvPr/>
          </p:nvSpPr>
          <p:spPr>
            <a:xfrm>
              <a:off x="4666059" y="1285788"/>
              <a:ext cx="3038624" cy="3038624"/>
            </a:xfrm>
            <a:prstGeom prst="ellipse">
              <a:avLst/>
            </a:prstGeom>
            <a:solidFill>
              <a:srgbClr val="E9734C">
                <a:alpha val="54605"/>
              </a:srgbClr>
            </a:solidFill>
            <a:ln>
              <a:solidFill>
                <a:srgbClr val="E9734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43" name="图形 1">
              <a:extLst>
                <a:ext uri="{FF2B5EF4-FFF2-40B4-BE49-F238E27FC236}">
                  <a16:creationId xmlns:a16="http://schemas.microsoft.com/office/drawing/2014/main" id="{8EAF3EF5-0255-8749-9EDA-CC04AF247BC8}"/>
                </a:ext>
              </a:extLst>
            </p:cNvPr>
            <p:cNvSpPr/>
            <p:nvPr/>
          </p:nvSpPr>
          <p:spPr>
            <a:xfrm>
              <a:off x="4740470" y="1438595"/>
              <a:ext cx="2889803" cy="2885817"/>
            </a:xfrm>
            <a:custGeom>
              <a:avLst/>
              <a:gdLst>
                <a:gd name="connsiteX0" fmla="*/ 2611352 w 2611352"/>
                <a:gd name="connsiteY0" fmla="*/ 1303875 h 2607750"/>
                <a:gd name="connsiteX1" fmla="*/ 1305676 w 2611352"/>
                <a:gd name="connsiteY1" fmla="*/ 2607750 h 2607750"/>
                <a:gd name="connsiteX2" fmla="*/ 0 w 2611352"/>
                <a:gd name="connsiteY2" fmla="*/ 1303875 h 2607750"/>
                <a:gd name="connsiteX3" fmla="*/ 1305676 w 2611352"/>
                <a:gd name="connsiteY3" fmla="*/ 0 h 2607750"/>
                <a:gd name="connsiteX4" fmla="*/ 2611352 w 2611352"/>
                <a:gd name="connsiteY4" fmla="*/ 1303875 h 2607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11352" h="2607750">
                  <a:moveTo>
                    <a:pt x="2611352" y="1303875"/>
                  </a:moveTo>
                  <a:cubicBezTo>
                    <a:pt x="2611352" y="2023985"/>
                    <a:pt x="2026781" y="2607750"/>
                    <a:pt x="1305676" y="2607750"/>
                  </a:cubicBezTo>
                  <a:cubicBezTo>
                    <a:pt x="584571" y="2607750"/>
                    <a:pt x="0" y="2023985"/>
                    <a:pt x="0" y="1303875"/>
                  </a:cubicBezTo>
                  <a:cubicBezTo>
                    <a:pt x="0" y="583765"/>
                    <a:pt x="584571" y="0"/>
                    <a:pt x="1305676" y="0"/>
                  </a:cubicBezTo>
                  <a:cubicBezTo>
                    <a:pt x="2026781" y="0"/>
                    <a:pt x="2611352" y="583765"/>
                    <a:pt x="2611352" y="1303875"/>
                  </a:cubicBezTo>
                  <a:close/>
                </a:path>
              </a:pathLst>
            </a:custGeom>
            <a:solidFill>
              <a:srgbClr val="E9734C"/>
            </a:solidFill>
            <a:ln w="37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483" name="文本框 482">
              <a:extLst>
                <a:ext uri="{FF2B5EF4-FFF2-40B4-BE49-F238E27FC236}">
                  <a16:creationId xmlns:a16="http://schemas.microsoft.com/office/drawing/2014/main" id="{4FA81E7E-F033-994E-B13F-3F5FDE69AF00}"/>
                </a:ext>
              </a:extLst>
            </p:cNvPr>
            <p:cNvSpPr txBox="1"/>
            <p:nvPr/>
          </p:nvSpPr>
          <p:spPr>
            <a:xfrm>
              <a:off x="4983753" y="1676895"/>
              <a:ext cx="2403236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3800" b="1" spc="100" dirty="0">
                  <a:solidFill>
                    <a:schemeClr val="bg1">
                      <a:alpha val="10000"/>
                    </a:schemeClr>
                  </a:solidFill>
                  <a:latin typeface="Source Han Serif CN Heavy" panose="02020400000000000000" pitchFamily="18" charset="-128"/>
                  <a:ea typeface="Source Han Serif CN Heavy" panose="02020400000000000000" pitchFamily="18" charset="-128"/>
                  <a:cs typeface="Poppins" panose="02000000000000000000" pitchFamily="2" charset="0"/>
                </a:rPr>
                <a:t>03</a:t>
              </a:r>
              <a:endParaRPr lang="zh-CN" altLang="en-US" sz="13800" b="1" spc="100" dirty="0">
                <a:solidFill>
                  <a:schemeClr val="bg1">
                    <a:alpha val="10000"/>
                  </a:schemeClr>
                </a:solidFill>
                <a:latin typeface="Source Han Serif CN Heavy" panose="02020400000000000000" pitchFamily="18" charset="-128"/>
                <a:ea typeface="Source Han Serif CN Heavy" panose="02020400000000000000" pitchFamily="18" charset="-128"/>
                <a:cs typeface="Poppins" panose="02000000000000000000" pitchFamily="2" charset="0"/>
              </a:endParaRPr>
            </a:p>
          </p:txBody>
        </p:sp>
        <p:grpSp>
          <p:nvGrpSpPr>
            <p:cNvPr id="498" name="组合 497">
              <a:extLst>
                <a:ext uri="{FF2B5EF4-FFF2-40B4-BE49-F238E27FC236}">
                  <a16:creationId xmlns:a16="http://schemas.microsoft.com/office/drawing/2014/main" id="{76ADF7B0-1FEA-E54F-A4B1-54F42BFCCDC4}"/>
                </a:ext>
              </a:extLst>
            </p:cNvPr>
            <p:cNvGrpSpPr/>
            <p:nvPr/>
          </p:nvGrpSpPr>
          <p:grpSpPr>
            <a:xfrm>
              <a:off x="5154508" y="1875806"/>
              <a:ext cx="2061727" cy="1908241"/>
              <a:chOff x="5208073" y="1826378"/>
              <a:chExt cx="2061727" cy="1908241"/>
            </a:xfrm>
          </p:grpSpPr>
          <p:sp>
            <p:nvSpPr>
              <p:cNvPr id="4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6919042" y="3106201"/>
                <a:ext cx="226968" cy="248979"/>
              </a:xfrm>
              <a:custGeom>
                <a:avLst/>
                <a:gdLst>
                  <a:gd name="connsiteX0" fmla="*/ 167087 w 226968"/>
                  <a:gd name="connsiteY0" fmla="*/ 248829 h 248979"/>
                  <a:gd name="connsiteX1" fmla="*/ -276 w 226968"/>
                  <a:gd name="connsiteY1" fmla="*/ -150 h 248979"/>
                  <a:gd name="connsiteX2" fmla="*/ 224418 w 226968"/>
                  <a:gd name="connsiteY2" fmla="*/ 248829 h 2489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6968" h="248979">
                    <a:moveTo>
                      <a:pt x="167087" y="248829"/>
                    </a:moveTo>
                    <a:lnTo>
                      <a:pt x="-276" y="-150"/>
                    </a:lnTo>
                    <a:cubicBezTo>
                      <a:pt x="-276" y="-150"/>
                      <a:pt x="253180" y="88469"/>
                      <a:pt x="224418" y="248829"/>
                    </a:cubicBezTo>
                    <a:close/>
                  </a:path>
                </a:pathLst>
              </a:custGeom>
              <a:solidFill>
                <a:srgbClr val="E5E5E5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5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5345188" y="2854644"/>
                <a:ext cx="161990" cy="502189"/>
              </a:xfrm>
              <a:custGeom>
                <a:avLst/>
                <a:gdLst>
                  <a:gd name="connsiteX0" fmla="*/ 6078 w 161990"/>
                  <a:gd name="connsiteY0" fmla="*/ 502040 h 502189"/>
                  <a:gd name="connsiteX1" fmla="*/ -276 w 161990"/>
                  <a:gd name="connsiteY1" fmla="*/ 501915 h 502189"/>
                  <a:gd name="connsiteX2" fmla="*/ 22280 w 161990"/>
                  <a:gd name="connsiteY2" fmla="*/ 291008 h 502189"/>
                  <a:gd name="connsiteX3" fmla="*/ 158065 w 161990"/>
                  <a:gd name="connsiteY3" fmla="*/ -150 h 502189"/>
                  <a:gd name="connsiteX4" fmla="*/ 161715 w 161990"/>
                  <a:gd name="connsiteY4" fmla="*/ 5055 h 502189"/>
                  <a:gd name="connsiteX5" fmla="*/ 6078 w 161990"/>
                  <a:gd name="connsiteY5" fmla="*/ 502040 h 5021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1990" h="502189">
                    <a:moveTo>
                      <a:pt x="6078" y="502040"/>
                    </a:moveTo>
                    <a:lnTo>
                      <a:pt x="-276" y="501915"/>
                    </a:lnTo>
                    <a:cubicBezTo>
                      <a:pt x="2183" y="431161"/>
                      <a:pt x="9722" y="360677"/>
                      <a:pt x="22280" y="291008"/>
                    </a:cubicBezTo>
                    <a:cubicBezTo>
                      <a:pt x="49752" y="141851"/>
                      <a:pt x="95438" y="43891"/>
                      <a:pt x="158065" y="-150"/>
                    </a:cubicBezTo>
                    <a:lnTo>
                      <a:pt x="161715" y="5055"/>
                    </a:lnTo>
                    <a:cubicBezTo>
                      <a:pt x="15418" y="107931"/>
                      <a:pt x="6154" y="498107"/>
                      <a:pt x="6078" y="502040"/>
                    </a:cubicBezTo>
                    <a:close/>
                  </a:path>
                </a:pathLst>
              </a:custGeom>
              <a:solidFill>
                <a:srgbClr val="E5E5E5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6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5424608" y="3136153"/>
                <a:ext cx="73040" cy="219157"/>
              </a:xfrm>
              <a:custGeom>
                <a:avLst/>
                <a:gdLst>
                  <a:gd name="connsiteX0" fmla="*/ 6078 w 73040"/>
                  <a:gd name="connsiteY0" fmla="*/ 219007 h 219157"/>
                  <a:gd name="connsiteX1" fmla="*/ -276 w 73040"/>
                  <a:gd name="connsiteY1" fmla="*/ 218883 h 219157"/>
                  <a:gd name="connsiteX2" fmla="*/ 69115 w 73040"/>
                  <a:gd name="connsiteY2" fmla="*/ -150 h 219157"/>
                  <a:gd name="connsiteX3" fmla="*/ 72765 w 73040"/>
                  <a:gd name="connsiteY3" fmla="*/ 5058 h 219157"/>
                  <a:gd name="connsiteX4" fmla="*/ 6078 w 73040"/>
                  <a:gd name="connsiteY4" fmla="*/ 219007 h 2191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040" h="219157">
                    <a:moveTo>
                      <a:pt x="6078" y="219007"/>
                    </a:moveTo>
                    <a:lnTo>
                      <a:pt x="-276" y="218883"/>
                    </a:lnTo>
                    <a:cubicBezTo>
                      <a:pt x="-139" y="211836"/>
                      <a:pt x="3832" y="45755"/>
                      <a:pt x="69115" y="-150"/>
                    </a:cubicBezTo>
                    <a:lnTo>
                      <a:pt x="72765" y="5058"/>
                    </a:lnTo>
                    <a:cubicBezTo>
                      <a:pt x="10116" y="49112"/>
                      <a:pt x="6110" y="217314"/>
                      <a:pt x="6078" y="219007"/>
                    </a:cubicBezTo>
                    <a:close/>
                  </a:path>
                </a:pathLst>
              </a:custGeom>
              <a:solidFill>
                <a:srgbClr val="E5E5E5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7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5511553" y="2796795"/>
                <a:ext cx="63535" cy="63633"/>
              </a:xfrm>
              <a:custGeom>
                <a:avLst/>
                <a:gdLst>
                  <a:gd name="connsiteX0" fmla="*/ 63535 w 63535"/>
                  <a:gd name="connsiteY0" fmla="*/ 31817 h 63633"/>
                  <a:gd name="connsiteX1" fmla="*/ 31768 w 63535"/>
                  <a:gd name="connsiteY1" fmla="*/ 63634 h 63633"/>
                  <a:gd name="connsiteX2" fmla="*/ 0 w 63535"/>
                  <a:gd name="connsiteY2" fmla="*/ 31817 h 63633"/>
                  <a:gd name="connsiteX3" fmla="*/ 31768 w 63535"/>
                  <a:gd name="connsiteY3" fmla="*/ 0 h 63633"/>
                  <a:gd name="connsiteX4" fmla="*/ 63535 w 63535"/>
                  <a:gd name="connsiteY4" fmla="*/ 31817 h 63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535" h="63633">
                    <a:moveTo>
                      <a:pt x="63535" y="31817"/>
                    </a:moveTo>
                    <a:cubicBezTo>
                      <a:pt x="63535" y="49389"/>
                      <a:pt x="49313" y="63634"/>
                      <a:pt x="31768" y="63634"/>
                    </a:cubicBezTo>
                    <a:cubicBezTo>
                      <a:pt x="14223" y="63634"/>
                      <a:pt x="0" y="49389"/>
                      <a:pt x="0" y="31817"/>
                    </a:cubicBezTo>
                    <a:cubicBezTo>
                      <a:pt x="0" y="14245"/>
                      <a:pt x="14223" y="0"/>
                      <a:pt x="31768" y="0"/>
                    </a:cubicBezTo>
                    <a:cubicBezTo>
                      <a:pt x="49313" y="0"/>
                      <a:pt x="63535" y="14245"/>
                      <a:pt x="63535" y="31817"/>
                    </a:cubicBezTo>
                    <a:close/>
                  </a:path>
                </a:pathLst>
              </a:custGeom>
              <a:solidFill>
                <a:srgbClr val="F0764E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8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5495822" y="3070419"/>
                <a:ext cx="63535" cy="63633"/>
              </a:xfrm>
              <a:custGeom>
                <a:avLst/>
                <a:gdLst>
                  <a:gd name="connsiteX0" fmla="*/ 63536 w 63535"/>
                  <a:gd name="connsiteY0" fmla="*/ 31817 h 63633"/>
                  <a:gd name="connsiteX1" fmla="*/ 31768 w 63535"/>
                  <a:gd name="connsiteY1" fmla="*/ 63634 h 63633"/>
                  <a:gd name="connsiteX2" fmla="*/ 0 w 63535"/>
                  <a:gd name="connsiteY2" fmla="*/ 31817 h 63633"/>
                  <a:gd name="connsiteX3" fmla="*/ 31768 w 63535"/>
                  <a:gd name="connsiteY3" fmla="*/ 0 h 63633"/>
                  <a:gd name="connsiteX4" fmla="*/ 63536 w 63535"/>
                  <a:gd name="connsiteY4" fmla="*/ 31817 h 63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535" h="63633">
                    <a:moveTo>
                      <a:pt x="63536" y="31817"/>
                    </a:moveTo>
                    <a:cubicBezTo>
                      <a:pt x="63536" y="49389"/>
                      <a:pt x="49313" y="63634"/>
                      <a:pt x="31768" y="63634"/>
                    </a:cubicBezTo>
                    <a:cubicBezTo>
                      <a:pt x="14223" y="63634"/>
                      <a:pt x="0" y="49389"/>
                      <a:pt x="0" y="31817"/>
                    </a:cubicBezTo>
                    <a:cubicBezTo>
                      <a:pt x="0" y="14245"/>
                      <a:pt x="14223" y="0"/>
                      <a:pt x="31768" y="0"/>
                    </a:cubicBezTo>
                    <a:cubicBezTo>
                      <a:pt x="49313" y="0"/>
                      <a:pt x="63536" y="14245"/>
                      <a:pt x="63536" y="31817"/>
                    </a:cubicBezTo>
                    <a:close/>
                  </a:path>
                </a:pathLst>
              </a:custGeom>
              <a:solidFill>
                <a:srgbClr val="F0764E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9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5373990" y="2813547"/>
                <a:ext cx="43528" cy="138307"/>
              </a:xfrm>
              <a:custGeom>
                <a:avLst/>
                <a:gdLst>
                  <a:gd name="connsiteX0" fmla="*/ 41889 w 43528"/>
                  <a:gd name="connsiteY0" fmla="*/ 65806 h 138307"/>
                  <a:gd name="connsiteX1" fmla="*/ 32298 w 43528"/>
                  <a:gd name="connsiteY1" fmla="*/ 138157 h 138307"/>
                  <a:gd name="connsiteX2" fmla="*/ 1089 w 43528"/>
                  <a:gd name="connsiteY2" fmla="*/ 72201 h 138307"/>
                  <a:gd name="connsiteX3" fmla="*/ 10677 w 43528"/>
                  <a:gd name="connsiteY3" fmla="*/ -150 h 138307"/>
                  <a:gd name="connsiteX4" fmla="*/ 41889 w 43528"/>
                  <a:gd name="connsiteY4" fmla="*/ 65806 h 1383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528" h="138307">
                    <a:moveTo>
                      <a:pt x="41889" y="65806"/>
                    </a:moveTo>
                    <a:cubicBezTo>
                      <a:pt x="47858" y="103999"/>
                      <a:pt x="32298" y="138157"/>
                      <a:pt x="32298" y="138157"/>
                    </a:cubicBezTo>
                    <a:cubicBezTo>
                      <a:pt x="32298" y="138157"/>
                      <a:pt x="7059" y="110394"/>
                      <a:pt x="1089" y="72201"/>
                    </a:cubicBezTo>
                    <a:cubicBezTo>
                      <a:pt x="-4883" y="34008"/>
                      <a:pt x="10677" y="-150"/>
                      <a:pt x="10677" y="-150"/>
                    </a:cubicBezTo>
                    <a:cubicBezTo>
                      <a:pt x="10677" y="-150"/>
                      <a:pt x="35920" y="27613"/>
                      <a:pt x="41889" y="65806"/>
                    </a:cubicBezTo>
                    <a:close/>
                  </a:path>
                </a:pathLst>
              </a:custGeom>
              <a:solidFill>
                <a:srgbClr val="E5E5E5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1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5447188" y="2926610"/>
                <a:ext cx="132214" cy="52177"/>
              </a:xfrm>
              <a:custGeom>
                <a:avLst/>
                <a:gdLst>
                  <a:gd name="connsiteX0" fmla="*/ 72530 w 132214"/>
                  <a:gd name="connsiteY0" fmla="*/ 45499 h 52177"/>
                  <a:gd name="connsiteX1" fmla="*/ -276 w 132214"/>
                  <a:gd name="connsiteY1" fmla="*/ 48649 h 52177"/>
                  <a:gd name="connsiteX2" fmla="*/ 59130 w 132214"/>
                  <a:gd name="connsiteY2" fmla="*/ 6377 h 52177"/>
                  <a:gd name="connsiteX3" fmla="*/ 131939 w 132214"/>
                  <a:gd name="connsiteY3" fmla="*/ 3227 h 52177"/>
                  <a:gd name="connsiteX4" fmla="*/ 72530 w 132214"/>
                  <a:gd name="connsiteY4" fmla="*/ 45499 h 521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2214" h="52177">
                    <a:moveTo>
                      <a:pt x="72530" y="45499"/>
                    </a:moveTo>
                    <a:cubicBezTo>
                      <a:pt x="36019" y="58044"/>
                      <a:pt x="-276" y="48649"/>
                      <a:pt x="-276" y="48649"/>
                    </a:cubicBezTo>
                    <a:cubicBezTo>
                      <a:pt x="-276" y="48649"/>
                      <a:pt x="22620" y="18919"/>
                      <a:pt x="59130" y="6377"/>
                    </a:cubicBezTo>
                    <a:cubicBezTo>
                      <a:pt x="95641" y="-6165"/>
                      <a:pt x="131939" y="3227"/>
                      <a:pt x="131939" y="3227"/>
                    </a:cubicBezTo>
                    <a:cubicBezTo>
                      <a:pt x="131939" y="3227"/>
                      <a:pt x="109041" y="32957"/>
                      <a:pt x="72530" y="45499"/>
                    </a:cubicBezTo>
                    <a:close/>
                  </a:path>
                </a:pathLst>
              </a:custGeom>
              <a:solidFill>
                <a:srgbClr val="E5E5E5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2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5470134" y="3182269"/>
                <a:ext cx="92672" cy="36862"/>
              </a:xfrm>
              <a:custGeom>
                <a:avLst/>
                <a:gdLst>
                  <a:gd name="connsiteX0" fmla="*/ 50759 w 92672"/>
                  <a:gd name="connsiteY0" fmla="*/ 32162 h 36862"/>
                  <a:gd name="connsiteX1" fmla="*/ -276 w 92672"/>
                  <a:gd name="connsiteY1" fmla="*/ 34367 h 36862"/>
                  <a:gd name="connsiteX2" fmla="*/ 92397 w 92672"/>
                  <a:gd name="connsiteY2" fmla="*/ 2531 h 36862"/>
                  <a:gd name="connsiteX3" fmla="*/ 50759 w 92672"/>
                  <a:gd name="connsiteY3" fmla="*/ 32162 h 36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2672" h="36862">
                    <a:moveTo>
                      <a:pt x="50759" y="32162"/>
                    </a:moveTo>
                    <a:cubicBezTo>
                      <a:pt x="34234" y="37357"/>
                      <a:pt x="16634" y="38121"/>
                      <a:pt x="-276" y="34367"/>
                    </a:cubicBezTo>
                    <a:cubicBezTo>
                      <a:pt x="21660" y="6400"/>
                      <a:pt x="57942" y="-6066"/>
                      <a:pt x="92397" y="2531"/>
                    </a:cubicBezTo>
                    <a:cubicBezTo>
                      <a:pt x="81349" y="15888"/>
                      <a:pt x="66989" y="26107"/>
                      <a:pt x="50759" y="32162"/>
                    </a:cubicBezTo>
                    <a:close/>
                  </a:path>
                </a:pathLst>
              </a:custGeom>
              <a:solidFill>
                <a:srgbClr val="E5E5E5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3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5208073" y="3355180"/>
                <a:ext cx="2061727" cy="6363"/>
              </a:xfrm>
              <a:custGeom>
                <a:avLst/>
                <a:gdLst>
                  <a:gd name="connsiteX0" fmla="*/ 2058275 w 2061727"/>
                  <a:gd name="connsiteY0" fmla="*/ 6213 h 6363"/>
                  <a:gd name="connsiteX1" fmla="*/ 2901 w 2061727"/>
                  <a:gd name="connsiteY1" fmla="*/ 6213 h 6363"/>
                  <a:gd name="connsiteX2" fmla="*/ -276 w 2061727"/>
                  <a:gd name="connsiteY2" fmla="*/ 3032 h 6363"/>
                  <a:gd name="connsiteX3" fmla="*/ 2901 w 2061727"/>
                  <a:gd name="connsiteY3" fmla="*/ -150 h 6363"/>
                  <a:gd name="connsiteX4" fmla="*/ 2058275 w 2061727"/>
                  <a:gd name="connsiteY4" fmla="*/ -150 h 6363"/>
                  <a:gd name="connsiteX5" fmla="*/ 2061452 w 2061727"/>
                  <a:gd name="connsiteY5" fmla="*/ 3032 h 6363"/>
                  <a:gd name="connsiteX6" fmla="*/ 2058275 w 2061727"/>
                  <a:gd name="connsiteY6" fmla="*/ 6213 h 6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61727" h="6363">
                    <a:moveTo>
                      <a:pt x="2058275" y="6213"/>
                    </a:moveTo>
                    <a:lnTo>
                      <a:pt x="2901" y="6213"/>
                    </a:lnTo>
                    <a:cubicBezTo>
                      <a:pt x="1148" y="6213"/>
                      <a:pt x="-276" y="4791"/>
                      <a:pt x="-276" y="3032"/>
                    </a:cubicBezTo>
                    <a:cubicBezTo>
                      <a:pt x="-276" y="1275"/>
                      <a:pt x="1148" y="-150"/>
                      <a:pt x="2901" y="-150"/>
                    </a:cubicBezTo>
                    <a:lnTo>
                      <a:pt x="2058275" y="-150"/>
                    </a:lnTo>
                    <a:cubicBezTo>
                      <a:pt x="2060028" y="-150"/>
                      <a:pt x="2061452" y="1275"/>
                      <a:pt x="2061452" y="3032"/>
                    </a:cubicBezTo>
                    <a:cubicBezTo>
                      <a:pt x="2061452" y="4791"/>
                      <a:pt x="2060028" y="6213"/>
                      <a:pt x="2058275" y="6213"/>
                    </a:cubicBezTo>
                    <a:close/>
                  </a:path>
                </a:pathLst>
              </a:custGeom>
              <a:solidFill>
                <a:srgbClr val="CBCBCB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5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6210621" y="3407814"/>
                <a:ext cx="299268" cy="168151"/>
              </a:xfrm>
              <a:custGeom>
                <a:avLst/>
                <a:gdLst>
                  <a:gd name="connsiteX0" fmla="*/ 299268 w 299268"/>
                  <a:gd name="connsiteY0" fmla="*/ 100404 h 168151"/>
                  <a:gd name="connsiteX1" fmla="*/ 273279 w 299268"/>
                  <a:gd name="connsiteY1" fmla="*/ 168152 h 168151"/>
                  <a:gd name="connsiteX2" fmla="*/ 0 w 299268"/>
                  <a:gd name="connsiteY2" fmla="*/ 99990 h 168151"/>
                  <a:gd name="connsiteX3" fmla="*/ 38356 w 299268"/>
                  <a:gd name="connsiteY3" fmla="*/ 0 h 168151"/>
                  <a:gd name="connsiteX4" fmla="*/ 299268 w 299268"/>
                  <a:gd name="connsiteY4" fmla="*/ 100404 h 168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9268" h="168151">
                    <a:moveTo>
                      <a:pt x="299268" y="100404"/>
                    </a:moveTo>
                    <a:lnTo>
                      <a:pt x="273279" y="168152"/>
                    </a:lnTo>
                    <a:lnTo>
                      <a:pt x="0" y="99990"/>
                    </a:lnTo>
                    <a:lnTo>
                      <a:pt x="38356" y="0"/>
                    </a:lnTo>
                    <a:lnTo>
                      <a:pt x="299268" y="100404"/>
                    </a:lnTo>
                    <a:close/>
                  </a:path>
                </a:pathLst>
              </a:custGeom>
              <a:solidFill>
                <a:srgbClr val="FFB7B7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6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6437175" y="3482440"/>
                <a:ext cx="144912" cy="252179"/>
              </a:xfrm>
              <a:custGeom>
                <a:avLst/>
                <a:gdLst>
                  <a:gd name="connsiteX0" fmla="*/ 144637 w 144912"/>
                  <a:gd name="connsiteY0" fmla="*/ 33579 h 252179"/>
                  <a:gd name="connsiteX1" fmla="*/ 60837 w 144912"/>
                  <a:gd name="connsiteY1" fmla="*/ 252030 h 252179"/>
                  <a:gd name="connsiteX2" fmla="*/ 58077 w 144912"/>
                  <a:gd name="connsiteY2" fmla="*/ 250967 h 252179"/>
                  <a:gd name="connsiteX3" fmla="*/ 5797 w 144912"/>
                  <a:gd name="connsiteY3" fmla="*/ 133273 h 252179"/>
                  <a:gd name="connsiteX4" fmla="*/ 5800 w 144912"/>
                  <a:gd name="connsiteY4" fmla="*/ 133270 h 252179"/>
                  <a:gd name="connsiteX5" fmla="*/ 56981 w 144912"/>
                  <a:gd name="connsiteY5" fmla="*/ -150 h 2521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4912" h="252179">
                    <a:moveTo>
                      <a:pt x="144637" y="33579"/>
                    </a:moveTo>
                    <a:lnTo>
                      <a:pt x="60837" y="252030"/>
                    </a:lnTo>
                    <a:lnTo>
                      <a:pt x="58077" y="250967"/>
                    </a:lnTo>
                    <a:cubicBezTo>
                      <a:pt x="11194" y="232924"/>
                      <a:pt x="-12213" y="180235"/>
                      <a:pt x="5797" y="133273"/>
                    </a:cubicBezTo>
                    <a:lnTo>
                      <a:pt x="5800" y="133270"/>
                    </a:lnTo>
                    <a:lnTo>
                      <a:pt x="56981" y="-150"/>
                    </a:lnTo>
                    <a:close/>
                  </a:path>
                </a:pathLst>
              </a:custGeom>
              <a:solidFill>
                <a:srgbClr val="2F2E41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9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5969631" y="2659951"/>
                <a:ext cx="146516" cy="426819"/>
              </a:xfrm>
              <a:custGeom>
                <a:avLst/>
                <a:gdLst>
                  <a:gd name="connsiteX0" fmla="*/ 124724 w 146516"/>
                  <a:gd name="connsiteY0" fmla="*/ -150 h 426819"/>
                  <a:gd name="connsiteX1" fmla="*/ 5633 w 146516"/>
                  <a:gd name="connsiteY1" fmla="*/ 11018 h 426819"/>
                  <a:gd name="connsiteX2" fmla="*/ -276 w 146516"/>
                  <a:gd name="connsiteY2" fmla="*/ 365911 h 426819"/>
                  <a:gd name="connsiteX3" fmla="*/ 70735 w 146516"/>
                  <a:gd name="connsiteY3" fmla="*/ 426510 h 426819"/>
                  <a:gd name="connsiteX4" fmla="*/ 146241 w 146516"/>
                  <a:gd name="connsiteY4" fmla="*/ 421298 h 426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6516" h="426819">
                    <a:moveTo>
                      <a:pt x="124724" y="-150"/>
                    </a:moveTo>
                    <a:lnTo>
                      <a:pt x="5633" y="11018"/>
                    </a:lnTo>
                    <a:lnTo>
                      <a:pt x="-276" y="365911"/>
                    </a:lnTo>
                    <a:cubicBezTo>
                      <a:pt x="3006" y="402087"/>
                      <a:pt x="34552" y="429004"/>
                      <a:pt x="70735" y="426510"/>
                    </a:cubicBezTo>
                    <a:lnTo>
                      <a:pt x="146241" y="421298"/>
                    </a:lnTo>
                    <a:close/>
                  </a:path>
                </a:pathLst>
              </a:custGeom>
              <a:solidFill>
                <a:srgbClr val="E5E5E5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21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6428167" y="2641434"/>
                <a:ext cx="135514" cy="421761"/>
              </a:xfrm>
              <a:custGeom>
                <a:avLst/>
                <a:gdLst>
                  <a:gd name="connsiteX0" fmla="*/ 86037 w 135514"/>
                  <a:gd name="connsiteY0" fmla="*/ 900 h 421761"/>
                  <a:gd name="connsiteX1" fmla="*/ 4553 w 135514"/>
                  <a:gd name="connsiteY1" fmla="*/ -150 h 421761"/>
                  <a:gd name="connsiteX2" fmla="*/ -276 w 135514"/>
                  <a:gd name="connsiteY2" fmla="*/ 421537 h 421761"/>
                  <a:gd name="connsiteX3" fmla="*/ -276 w 135514"/>
                  <a:gd name="connsiteY3" fmla="*/ 421537 h 421761"/>
                  <a:gd name="connsiteX4" fmla="*/ 135166 w 135514"/>
                  <a:gd name="connsiteY4" fmla="*/ 294645 h 421761"/>
                  <a:gd name="connsiteX5" fmla="*/ 135141 w 135514"/>
                  <a:gd name="connsiteY5" fmla="*/ 285189 h 4217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5514" h="421761">
                    <a:moveTo>
                      <a:pt x="86037" y="900"/>
                    </a:moveTo>
                    <a:lnTo>
                      <a:pt x="4553" y="-150"/>
                    </a:lnTo>
                    <a:lnTo>
                      <a:pt x="-276" y="421537"/>
                    </a:lnTo>
                    <a:lnTo>
                      <a:pt x="-276" y="421537"/>
                    </a:lnTo>
                    <a:cubicBezTo>
                      <a:pt x="72111" y="423955"/>
                      <a:pt x="132752" y="367143"/>
                      <a:pt x="135166" y="294645"/>
                    </a:cubicBezTo>
                    <a:cubicBezTo>
                      <a:pt x="135271" y="291492"/>
                      <a:pt x="135262" y="288339"/>
                      <a:pt x="135141" y="285189"/>
                    </a:cubicBezTo>
                    <a:close/>
                  </a:path>
                </a:pathLst>
              </a:custGeom>
              <a:solidFill>
                <a:srgbClr val="E5E5E5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22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6015099" y="3154500"/>
                <a:ext cx="477091" cy="296191"/>
              </a:xfrm>
              <a:custGeom>
                <a:avLst/>
                <a:gdLst>
                  <a:gd name="connsiteX0" fmla="*/ 26287 w 477091"/>
                  <a:gd name="connsiteY0" fmla="*/ 58276 h 296191"/>
                  <a:gd name="connsiteX1" fmla="*/ 17904 w 477091"/>
                  <a:gd name="connsiteY1" fmla="*/ 94414 h 296191"/>
                  <a:gd name="connsiteX2" fmla="*/ 3684 w 477091"/>
                  <a:gd name="connsiteY2" fmla="*/ 128404 h 296191"/>
                  <a:gd name="connsiteX3" fmla="*/ 34848 w 477091"/>
                  <a:gd name="connsiteY3" fmla="*/ 236065 h 296191"/>
                  <a:gd name="connsiteX4" fmla="*/ 120370 w 477091"/>
                  <a:gd name="connsiteY4" fmla="*/ 286928 h 296191"/>
                  <a:gd name="connsiteX5" fmla="*/ 193865 w 477091"/>
                  <a:gd name="connsiteY5" fmla="*/ 294662 h 296191"/>
                  <a:gd name="connsiteX6" fmla="*/ 396969 w 477091"/>
                  <a:gd name="connsiteY6" fmla="*/ 277071 h 296191"/>
                  <a:gd name="connsiteX7" fmla="*/ 455978 w 477091"/>
                  <a:gd name="connsiteY7" fmla="*/ 250224 h 296191"/>
                  <a:gd name="connsiteX8" fmla="*/ 471286 w 477091"/>
                  <a:gd name="connsiteY8" fmla="*/ 238149 h 296191"/>
                  <a:gd name="connsiteX9" fmla="*/ 476814 w 477091"/>
                  <a:gd name="connsiteY9" fmla="*/ 213380 h 296191"/>
                  <a:gd name="connsiteX10" fmla="*/ 472192 w 477091"/>
                  <a:gd name="connsiteY10" fmla="*/ 126552 h 296191"/>
                  <a:gd name="connsiteX11" fmla="*/ 474485 w 477091"/>
                  <a:gd name="connsiteY11" fmla="*/ 78474 h 296191"/>
                  <a:gd name="connsiteX12" fmla="*/ 406807 w 477091"/>
                  <a:gd name="connsiteY12" fmla="*/ 2075 h 296191"/>
                  <a:gd name="connsiteX13" fmla="*/ 350706 w 477091"/>
                  <a:gd name="connsiteY13" fmla="*/ 2079 h 296191"/>
                  <a:gd name="connsiteX14" fmla="*/ 204704 w 477091"/>
                  <a:gd name="connsiteY14" fmla="*/ 8617 h 296191"/>
                  <a:gd name="connsiteX15" fmla="*/ 55837 w 477091"/>
                  <a:gd name="connsiteY15" fmla="*/ -111 h 296191"/>
                  <a:gd name="connsiteX16" fmla="*/ 36812 w 477091"/>
                  <a:gd name="connsiteY16" fmla="*/ 18385 h 296191"/>
                  <a:gd name="connsiteX17" fmla="*/ 26287 w 477091"/>
                  <a:gd name="connsiteY17" fmla="*/ 58276 h 296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77091" h="296191">
                    <a:moveTo>
                      <a:pt x="26287" y="58276"/>
                    </a:moveTo>
                    <a:cubicBezTo>
                      <a:pt x="24356" y="70507"/>
                      <a:pt x="21554" y="82584"/>
                      <a:pt x="17904" y="94414"/>
                    </a:cubicBezTo>
                    <a:cubicBezTo>
                      <a:pt x="13793" y="105995"/>
                      <a:pt x="7442" y="116705"/>
                      <a:pt x="3684" y="128404"/>
                    </a:cubicBezTo>
                    <a:cubicBezTo>
                      <a:pt x="-8302" y="165699"/>
                      <a:pt x="8313" y="207281"/>
                      <a:pt x="34848" y="236065"/>
                    </a:cubicBezTo>
                    <a:cubicBezTo>
                      <a:pt x="57858" y="260930"/>
                      <a:pt x="87561" y="278592"/>
                      <a:pt x="120370" y="286928"/>
                    </a:cubicBezTo>
                    <a:cubicBezTo>
                      <a:pt x="144307" y="292957"/>
                      <a:pt x="169197" y="293826"/>
                      <a:pt x="193865" y="294662"/>
                    </a:cubicBezTo>
                    <a:cubicBezTo>
                      <a:pt x="262175" y="296982"/>
                      <a:pt x="332242" y="299059"/>
                      <a:pt x="396969" y="277071"/>
                    </a:cubicBezTo>
                    <a:cubicBezTo>
                      <a:pt x="417418" y="269953"/>
                      <a:pt x="437171" y="260965"/>
                      <a:pt x="455978" y="250224"/>
                    </a:cubicBezTo>
                    <a:cubicBezTo>
                      <a:pt x="461915" y="247389"/>
                      <a:pt x="467144" y="243266"/>
                      <a:pt x="471286" y="238149"/>
                    </a:cubicBezTo>
                    <a:cubicBezTo>
                      <a:pt x="476223" y="231112"/>
                      <a:pt x="476855" y="221980"/>
                      <a:pt x="476814" y="213380"/>
                    </a:cubicBezTo>
                    <a:cubicBezTo>
                      <a:pt x="476668" y="184376"/>
                      <a:pt x="470797" y="155521"/>
                      <a:pt x="472192" y="126552"/>
                    </a:cubicBezTo>
                    <a:cubicBezTo>
                      <a:pt x="472964" y="110507"/>
                      <a:pt x="475963" y="94471"/>
                      <a:pt x="474485" y="78474"/>
                    </a:cubicBezTo>
                    <a:cubicBezTo>
                      <a:pt x="470298" y="41248"/>
                      <a:pt x="443213" y="10672"/>
                      <a:pt x="406807" y="2075"/>
                    </a:cubicBezTo>
                    <a:cubicBezTo>
                      <a:pt x="388446" y="-1873"/>
                      <a:pt x="369401" y="278"/>
                      <a:pt x="350706" y="2079"/>
                    </a:cubicBezTo>
                    <a:cubicBezTo>
                      <a:pt x="302184" y="6749"/>
                      <a:pt x="253452" y="8932"/>
                      <a:pt x="204704" y="8617"/>
                    </a:cubicBezTo>
                    <a:cubicBezTo>
                      <a:pt x="154896" y="8299"/>
                      <a:pt x="105398" y="685"/>
                      <a:pt x="55837" y="-111"/>
                    </a:cubicBezTo>
                    <a:cubicBezTo>
                      <a:pt x="41183" y="-346"/>
                      <a:pt x="41478" y="4178"/>
                      <a:pt x="36812" y="18385"/>
                    </a:cubicBezTo>
                    <a:cubicBezTo>
                      <a:pt x="32514" y="31461"/>
                      <a:pt x="29000" y="44780"/>
                      <a:pt x="26287" y="58276"/>
                    </a:cubicBezTo>
                    <a:close/>
                  </a:path>
                </a:pathLst>
              </a:custGeom>
              <a:solidFill>
                <a:srgbClr val="2F2E41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23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5709228" y="3184902"/>
                <a:ext cx="601624" cy="349194"/>
              </a:xfrm>
              <a:custGeom>
                <a:avLst/>
                <a:gdLst>
                  <a:gd name="connsiteX0" fmla="*/ 137393 w 601624"/>
                  <a:gd name="connsiteY0" fmla="*/ 4302 h 349194"/>
                  <a:gd name="connsiteX1" fmla="*/ 96397 w 601624"/>
                  <a:gd name="connsiteY1" fmla="*/ -63 h 349194"/>
                  <a:gd name="connsiteX2" fmla="*/ -117 w 601624"/>
                  <a:gd name="connsiteY2" fmla="*/ 107913 h 349194"/>
                  <a:gd name="connsiteX3" fmla="*/ 1405 w 601624"/>
                  <a:gd name="connsiteY3" fmla="*/ 120742 h 349194"/>
                  <a:gd name="connsiteX4" fmla="*/ 17651 w 601624"/>
                  <a:gd name="connsiteY4" fmla="*/ 165199 h 349194"/>
                  <a:gd name="connsiteX5" fmla="*/ 61687 w 601624"/>
                  <a:gd name="connsiteY5" fmla="*/ 223504 h 349194"/>
                  <a:gd name="connsiteX6" fmla="*/ 100555 w 601624"/>
                  <a:gd name="connsiteY6" fmla="*/ 242034 h 349194"/>
                  <a:gd name="connsiteX7" fmla="*/ 206558 w 601624"/>
                  <a:gd name="connsiteY7" fmla="*/ 282031 h 349194"/>
                  <a:gd name="connsiteX8" fmla="*/ 253498 w 601624"/>
                  <a:gd name="connsiteY8" fmla="*/ 299253 h 349194"/>
                  <a:gd name="connsiteX9" fmla="*/ 498675 w 601624"/>
                  <a:gd name="connsiteY9" fmla="*/ 348069 h 349194"/>
                  <a:gd name="connsiteX10" fmla="*/ 574797 w 601624"/>
                  <a:gd name="connsiteY10" fmla="*/ 344207 h 349194"/>
                  <a:gd name="connsiteX11" fmla="*/ 590389 w 601624"/>
                  <a:gd name="connsiteY11" fmla="*/ 335772 h 349194"/>
                  <a:gd name="connsiteX12" fmla="*/ 593870 w 601624"/>
                  <a:gd name="connsiteY12" fmla="*/ 324248 h 349194"/>
                  <a:gd name="connsiteX13" fmla="*/ 600396 w 601624"/>
                  <a:gd name="connsiteY13" fmla="*/ 278512 h 349194"/>
                  <a:gd name="connsiteX14" fmla="*/ 599840 w 601624"/>
                  <a:gd name="connsiteY14" fmla="*/ 259234 h 349194"/>
                  <a:gd name="connsiteX15" fmla="*/ 582221 w 601624"/>
                  <a:gd name="connsiteY15" fmla="*/ 242603 h 349194"/>
                  <a:gd name="connsiteX16" fmla="*/ 372497 w 601624"/>
                  <a:gd name="connsiteY16" fmla="*/ 125378 h 349194"/>
                  <a:gd name="connsiteX17" fmla="*/ 330354 w 601624"/>
                  <a:gd name="connsiteY17" fmla="*/ 83093 h 349194"/>
                  <a:gd name="connsiteX18" fmla="*/ 269252 w 601624"/>
                  <a:gd name="connsiteY18" fmla="*/ 58228 h 349194"/>
                  <a:gd name="connsiteX19" fmla="*/ 137393 w 601624"/>
                  <a:gd name="connsiteY19" fmla="*/ 4302 h 349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601624" h="349194">
                    <a:moveTo>
                      <a:pt x="137393" y="4302"/>
                    </a:moveTo>
                    <a:cubicBezTo>
                      <a:pt x="124000" y="932"/>
                      <a:pt x="110200" y="-537"/>
                      <a:pt x="96397" y="-63"/>
                    </a:cubicBezTo>
                    <a:cubicBezTo>
                      <a:pt x="39974" y="3061"/>
                      <a:pt x="-3236" y="51404"/>
                      <a:pt x="-117" y="107913"/>
                    </a:cubicBezTo>
                    <a:cubicBezTo>
                      <a:pt x="122" y="112218"/>
                      <a:pt x="630" y="116501"/>
                      <a:pt x="1405" y="120742"/>
                    </a:cubicBezTo>
                    <a:cubicBezTo>
                      <a:pt x="4750" y="136240"/>
                      <a:pt x="10217" y="151200"/>
                      <a:pt x="17651" y="165199"/>
                    </a:cubicBezTo>
                    <a:cubicBezTo>
                      <a:pt x="28522" y="187296"/>
                      <a:pt x="41563" y="209345"/>
                      <a:pt x="61687" y="223504"/>
                    </a:cubicBezTo>
                    <a:cubicBezTo>
                      <a:pt x="73464" y="231789"/>
                      <a:pt x="87089" y="236953"/>
                      <a:pt x="100555" y="242034"/>
                    </a:cubicBezTo>
                    <a:lnTo>
                      <a:pt x="206558" y="282031"/>
                    </a:lnTo>
                    <a:cubicBezTo>
                      <a:pt x="222153" y="287914"/>
                      <a:pt x="237751" y="293796"/>
                      <a:pt x="253498" y="299253"/>
                    </a:cubicBezTo>
                    <a:cubicBezTo>
                      <a:pt x="332619" y="326644"/>
                      <a:pt x="415110" y="343068"/>
                      <a:pt x="498675" y="348069"/>
                    </a:cubicBezTo>
                    <a:cubicBezTo>
                      <a:pt x="524128" y="349587"/>
                      <a:pt x="549967" y="350010"/>
                      <a:pt x="574797" y="344207"/>
                    </a:cubicBezTo>
                    <a:cubicBezTo>
                      <a:pt x="580690" y="342829"/>
                      <a:pt x="586977" y="340777"/>
                      <a:pt x="590389" y="335772"/>
                    </a:cubicBezTo>
                    <a:cubicBezTo>
                      <a:pt x="592409" y="332244"/>
                      <a:pt x="593600" y="328305"/>
                      <a:pt x="593870" y="324248"/>
                    </a:cubicBezTo>
                    <a:lnTo>
                      <a:pt x="600396" y="278512"/>
                    </a:lnTo>
                    <a:cubicBezTo>
                      <a:pt x="601314" y="272072"/>
                      <a:pt x="602197" y="265295"/>
                      <a:pt x="599840" y="259234"/>
                    </a:cubicBezTo>
                    <a:cubicBezTo>
                      <a:pt x="596850" y="251547"/>
                      <a:pt x="589363" y="246711"/>
                      <a:pt x="582221" y="242603"/>
                    </a:cubicBezTo>
                    <a:cubicBezTo>
                      <a:pt x="512529" y="202514"/>
                      <a:pt x="431156" y="180398"/>
                      <a:pt x="372497" y="125378"/>
                    </a:cubicBezTo>
                    <a:cubicBezTo>
                      <a:pt x="358687" y="112425"/>
                      <a:pt x="347130" y="91894"/>
                      <a:pt x="330354" y="83093"/>
                    </a:cubicBezTo>
                    <a:cubicBezTo>
                      <a:pt x="311328" y="73115"/>
                      <a:pt x="288919" y="67420"/>
                      <a:pt x="269252" y="58228"/>
                    </a:cubicBezTo>
                    <a:cubicBezTo>
                      <a:pt x="226260" y="38126"/>
                      <a:pt x="183990" y="15031"/>
                      <a:pt x="137393" y="4302"/>
                    </a:cubicBezTo>
                    <a:close/>
                  </a:path>
                </a:pathLst>
              </a:custGeom>
              <a:solidFill>
                <a:srgbClr val="2F2E41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24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5905259" y="3240501"/>
                <a:ext cx="270240" cy="132195"/>
              </a:xfrm>
              <a:custGeom>
                <a:avLst/>
                <a:gdLst>
                  <a:gd name="connsiteX0" fmla="*/ 47194 w 270240"/>
                  <a:gd name="connsiteY0" fmla="*/ 10360 h 132195"/>
                  <a:gd name="connsiteX1" fmla="*/ 269965 w 270240"/>
                  <a:gd name="connsiteY1" fmla="*/ 132027 h 132195"/>
                  <a:gd name="connsiteX2" fmla="*/ 139320 w 270240"/>
                  <a:gd name="connsiteY2" fmla="*/ 63014 h 132195"/>
                  <a:gd name="connsiteX3" fmla="*/ 39922 w 270240"/>
                  <a:gd name="connsiteY3" fmla="*/ 27933 h 132195"/>
                  <a:gd name="connsiteX4" fmla="*/ -223 w 270240"/>
                  <a:gd name="connsiteY4" fmla="*/ 2845 h 132195"/>
                  <a:gd name="connsiteX5" fmla="*/ 47194 w 270240"/>
                  <a:gd name="connsiteY5" fmla="*/ 10360 h 132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0240" h="132195">
                    <a:moveTo>
                      <a:pt x="47194" y="10360"/>
                    </a:moveTo>
                    <a:cubicBezTo>
                      <a:pt x="84661" y="22120"/>
                      <a:pt x="242851" y="103583"/>
                      <a:pt x="269965" y="132027"/>
                    </a:cubicBezTo>
                    <a:cubicBezTo>
                      <a:pt x="266331" y="133338"/>
                      <a:pt x="143018" y="64127"/>
                      <a:pt x="139320" y="63014"/>
                    </a:cubicBezTo>
                    <a:cubicBezTo>
                      <a:pt x="105684" y="52906"/>
                      <a:pt x="71864" y="42727"/>
                      <a:pt x="39922" y="27933"/>
                    </a:cubicBezTo>
                    <a:cubicBezTo>
                      <a:pt x="33499" y="24954"/>
                      <a:pt x="-1821" y="10965"/>
                      <a:pt x="-223" y="2845"/>
                    </a:cubicBezTo>
                    <a:cubicBezTo>
                      <a:pt x="1581" y="-6318"/>
                      <a:pt x="40541" y="8273"/>
                      <a:pt x="47194" y="10360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25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5975028" y="2535898"/>
                <a:ext cx="550497" cy="726861"/>
              </a:xfrm>
              <a:custGeom>
                <a:avLst/>
                <a:gdLst>
                  <a:gd name="connsiteX0" fmla="*/ 203550 w 550497"/>
                  <a:gd name="connsiteY0" fmla="*/ 4622 h 726861"/>
                  <a:gd name="connsiteX1" fmla="*/ 102668 w 550497"/>
                  <a:gd name="connsiteY1" fmla="*/ 81339 h 726861"/>
                  <a:gd name="connsiteX2" fmla="*/ -186 w 550497"/>
                  <a:gd name="connsiteY2" fmla="*/ 152825 h 726861"/>
                  <a:gd name="connsiteX3" fmla="*/ 46017 w 550497"/>
                  <a:gd name="connsiteY3" fmla="*/ 543656 h 726861"/>
                  <a:gd name="connsiteX4" fmla="*/ 55258 w 550497"/>
                  <a:gd name="connsiteY4" fmla="*/ 654680 h 726861"/>
                  <a:gd name="connsiteX5" fmla="*/ 230594 w 550497"/>
                  <a:gd name="connsiteY5" fmla="*/ 704718 h 726861"/>
                  <a:gd name="connsiteX6" fmla="*/ 521227 w 550497"/>
                  <a:gd name="connsiteY6" fmla="*/ 710955 h 726861"/>
                  <a:gd name="connsiteX7" fmla="*/ 521227 w 550497"/>
                  <a:gd name="connsiteY7" fmla="*/ 710955 h 726861"/>
                  <a:gd name="connsiteX8" fmla="*/ 500391 w 550497"/>
                  <a:gd name="connsiteY8" fmla="*/ 599574 h 726861"/>
                  <a:gd name="connsiteX9" fmla="*/ 533934 w 550497"/>
                  <a:gd name="connsiteY9" fmla="*/ 71438 h 726861"/>
                  <a:gd name="connsiteX10" fmla="*/ 451338 w 550497"/>
                  <a:gd name="connsiteY10" fmla="*/ 55529 h 726861"/>
                  <a:gd name="connsiteX11" fmla="*/ 387625 w 550497"/>
                  <a:gd name="connsiteY11" fmla="*/ -150 h 7268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50497" h="726861">
                    <a:moveTo>
                      <a:pt x="203550" y="4622"/>
                    </a:moveTo>
                    <a:lnTo>
                      <a:pt x="102668" y="81339"/>
                    </a:lnTo>
                    <a:cubicBezTo>
                      <a:pt x="102668" y="81339"/>
                      <a:pt x="-3782" y="84673"/>
                      <a:pt x="-186" y="152825"/>
                    </a:cubicBezTo>
                    <a:cubicBezTo>
                      <a:pt x="3413" y="220976"/>
                      <a:pt x="46017" y="543656"/>
                      <a:pt x="46017" y="543656"/>
                    </a:cubicBezTo>
                    <a:lnTo>
                      <a:pt x="55258" y="654680"/>
                    </a:lnTo>
                    <a:lnTo>
                      <a:pt x="230594" y="704718"/>
                    </a:lnTo>
                    <a:cubicBezTo>
                      <a:pt x="325331" y="731753"/>
                      <a:pt x="425422" y="733901"/>
                      <a:pt x="521227" y="710955"/>
                    </a:cubicBezTo>
                    <a:lnTo>
                      <a:pt x="521227" y="710955"/>
                    </a:lnTo>
                    <a:lnTo>
                      <a:pt x="500391" y="599574"/>
                    </a:lnTo>
                    <a:cubicBezTo>
                      <a:pt x="500391" y="599574"/>
                      <a:pt x="584763" y="93709"/>
                      <a:pt x="533934" y="71438"/>
                    </a:cubicBezTo>
                    <a:cubicBezTo>
                      <a:pt x="483106" y="49166"/>
                      <a:pt x="451338" y="55529"/>
                      <a:pt x="451338" y="55529"/>
                    </a:cubicBezTo>
                    <a:lnTo>
                      <a:pt x="387625" y="-150"/>
                    </a:lnTo>
                    <a:close/>
                  </a:path>
                </a:pathLst>
              </a:custGeom>
              <a:solidFill>
                <a:srgbClr val="E5E5E5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26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6066739" y="2140635"/>
                <a:ext cx="410731" cy="361458"/>
              </a:xfrm>
              <a:custGeom>
                <a:avLst/>
                <a:gdLst>
                  <a:gd name="connsiteX0" fmla="*/ 410456 w 410731"/>
                  <a:gd name="connsiteY0" fmla="*/ 275972 h 361458"/>
                  <a:gd name="connsiteX1" fmla="*/ 205090 w 410731"/>
                  <a:gd name="connsiteY1" fmla="*/ 360496 h 361458"/>
                  <a:gd name="connsiteX2" fmla="*/ -276 w 410731"/>
                  <a:gd name="connsiteY2" fmla="*/ 275972 h 361458"/>
                  <a:gd name="connsiteX3" fmla="*/ 205090 w 410731"/>
                  <a:gd name="connsiteY3" fmla="*/ -150 h 361458"/>
                  <a:gd name="connsiteX4" fmla="*/ 410456 w 410731"/>
                  <a:gd name="connsiteY4" fmla="*/ 275972 h 361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0731" h="361458">
                    <a:moveTo>
                      <a:pt x="410456" y="275972"/>
                    </a:moveTo>
                    <a:cubicBezTo>
                      <a:pt x="410456" y="375561"/>
                      <a:pt x="318511" y="360496"/>
                      <a:pt x="205090" y="360496"/>
                    </a:cubicBezTo>
                    <a:cubicBezTo>
                      <a:pt x="91670" y="360496"/>
                      <a:pt x="-276" y="375561"/>
                      <a:pt x="-276" y="275972"/>
                    </a:cubicBezTo>
                    <a:cubicBezTo>
                      <a:pt x="-276" y="176382"/>
                      <a:pt x="44638" y="-150"/>
                      <a:pt x="205090" y="-150"/>
                    </a:cubicBezTo>
                    <a:cubicBezTo>
                      <a:pt x="371071" y="-150"/>
                      <a:pt x="410456" y="176382"/>
                      <a:pt x="410456" y="275972"/>
                    </a:cubicBezTo>
                    <a:close/>
                  </a:path>
                </a:pathLst>
              </a:custGeom>
              <a:solidFill>
                <a:srgbClr val="2F2E41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27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 rot="-2700000">
                <a:off x="6142952" y="2214233"/>
                <a:ext cx="276382" cy="276808"/>
              </a:xfrm>
              <a:custGeom>
                <a:avLst/>
                <a:gdLst>
                  <a:gd name="connsiteX0" fmla="*/ 276106 w 276382"/>
                  <a:gd name="connsiteY0" fmla="*/ 138254 h 276808"/>
                  <a:gd name="connsiteX1" fmla="*/ 137915 w 276382"/>
                  <a:gd name="connsiteY1" fmla="*/ 276658 h 276808"/>
                  <a:gd name="connsiteX2" fmla="*/ -276 w 276382"/>
                  <a:gd name="connsiteY2" fmla="*/ 138254 h 276808"/>
                  <a:gd name="connsiteX3" fmla="*/ 137915 w 276382"/>
                  <a:gd name="connsiteY3" fmla="*/ -150 h 276808"/>
                  <a:gd name="connsiteX4" fmla="*/ 276106 w 276382"/>
                  <a:gd name="connsiteY4" fmla="*/ 138254 h 2768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6382" h="276808">
                    <a:moveTo>
                      <a:pt x="276106" y="138254"/>
                    </a:moveTo>
                    <a:cubicBezTo>
                      <a:pt x="276106" y="214693"/>
                      <a:pt x="214236" y="276658"/>
                      <a:pt x="137915" y="276658"/>
                    </a:cubicBezTo>
                    <a:cubicBezTo>
                      <a:pt x="61595" y="276658"/>
                      <a:pt x="-276" y="214693"/>
                      <a:pt x="-276" y="138254"/>
                    </a:cubicBezTo>
                    <a:cubicBezTo>
                      <a:pt x="-276" y="61816"/>
                      <a:pt x="61594" y="-150"/>
                      <a:pt x="137915" y="-150"/>
                    </a:cubicBezTo>
                    <a:cubicBezTo>
                      <a:pt x="214236" y="-150"/>
                      <a:pt x="276106" y="61816"/>
                      <a:pt x="276106" y="138254"/>
                    </a:cubicBezTo>
                    <a:close/>
                  </a:path>
                </a:pathLst>
              </a:custGeom>
              <a:solidFill>
                <a:srgbClr val="FFB7B7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28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6111751" y="2202620"/>
                <a:ext cx="320708" cy="146513"/>
              </a:xfrm>
              <a:custGeom>
                <a:avLst/>
                <a:gdLst>
                  <a:gd name="connsiteX0" fmla="*/ -276 w 320708"/>
                  <a:gd name="connsiteY0" fmla="*/ 146363 h 146513"/>
                  <a:gd name="connsiteX1" fmla="*/ -276 w 320708"/>
                  <a:gd name="connsiteY1" fmla="*/ 146363 h 146513"/>
                  <a:gd name="connsiteX2" fmla="*/ 54381 w 320708"/>
                  <a:gd name="connsiteY2" fmla="*/ 146363 h 146513"/>
                  <a:gd name="connsiteX3" fmla="*/ 78496 w 320708"/>
                  <a:gd name="connsiteY3" fmla="*/ 78743 h 146513"/>
                  <a:gd name="connsiteX4" fmla="*/ 83318 w 320708"/>
                  <a:gd name="connsiteY4" fmla="*/ 146363 h 146513"/>
                  <a:gd name="connsiteX5" fmla="*/ 109441 w 320708"/>
                  <a:gd name="connsiteY5" fmla="*/ 146363 h 146513"/>
                  <a:gd name="connsiteX6" fmla="*/ 123508 w 320708"/>
                  <a:gd name="connsiteY6" fmla="*/ 106920 h 146513"/>
                  <a:gd name="connsiteX7" fmla="*/ 126319 w 320708"/>
                  <a:gd name="connsiteY7" fmla="*/ 146363 h 146513"/>
                  <a:gd name="connsiteX8" fmla="*/ 320433 w 320708"/>
                  <a:gd name="connsiteY8" fmla="*/ 146363 h 146513"/>
                  <a:gd name="connsiteX9" fmla="*/ 320433 w 320708"/>
                  <a:gd name="connsiteY9" fmla="*/ 146363 h 146513"/>
                  <a:gd name="connsiteX10" fmla="*/ 174145 w 320708"/>
                  <a:gd name="connsiteY10" fmla="*/ -150 h 146513"/>
                  <a:gd name="connsiteX11" fmla="*/ 146012 w 320708"/>
                  <a:gd name="connsiteY11" fmla="*/ -150 h 146513"/>
                  <a:gd name="connsiteX12" fmla="*/ -276 w 320708"/>
                  <a:gd name="connsiteY12" fmla="*/ 146363 h 146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20708" h="146513">
                    <a:moveTo>
                      <a:pt x="-276" y="146363"/>
                    </a:moveTo>
                    <a:lnTo>
                      <a:pt x="-276" y="146363"/>
                    </a:lnTo>
                    <a:lnTo>
                      <a:pt x="54381" y="146363"/>
                    </a:lnTo>
                    <a:lnTo>
                      <a:pt x="78496" y="78743"/>
                    </a:lnTo>
                    <a:lnTo>
                      <a:pt x="83318" y="146363"/>
                    </a:lnTo>
                    <a:lnTo>
                      <a:pt x="109441" y="146363"/>
                    </a:lnTo>
                    <a:lnTo>
                      <a:pt x="123508" y="106920"/>
                    </a:lnTo>
                    <a:lnTo>
                      <a:pt x="126319" y="146363"/>
                    </a:lnTo>
                    <a:lnTo>
                      <a:pt x="320433" y="146363"/>
                    </a:lnTo>
                    <a:lnTo>
                      <a:pt x="320433" y="146363"/>
                    </a:lnTo>
                    <a:cubicBezTo>
                      <a:pt x="320433" y="65447"/>
                      <a:pt x="254937" y="-150"/>
                      <a:pt x="174145" y="-150"/>
                    </a:cubicBezTo>
                    <a:lnTo>
                      <a:pt x="146012" y="-150"/>
                    </a:lnTo>
                    <a:cubicBezTo>
                      <a:pt x="65220" y="-150"/>
                      <a:pt x="-276" y="65447"/>
                      <a:pt x="-276" y="146363"/>
                    </a:cubicBezTo>
                    <a:close/>
                  </a:path>
                </a:pathLst>
              </a:custGeom>
              <a:solidFill>
                <a:srgbClr val="2F2E41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29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6134379" y="2556579"/>
                <a:ext cx="276379" cy="334076"/>
              </a:xfrm>
              <a:custGeom>
                <a:avLst/>
                <a:gdLst>
                  <a:gd name="connsiteX0" fmla="*/ 0 w 276379"/>
                  <a:gd name="connsiteY0" fmla="*/ 0 h 334076"/>
                  <a:gd name="connsiteX1" fmla="*/ 276379 w 276379"/>
                  <a:gd name="connsiteY1" fmla="*/ 0 h 334076"/>
                  <a:gd name="connsiteX2" fmla="*/ 276379 w 276379"/>
                  <a:gd name="connsiteY2" fmla="*/ 334076 h 334076"/>
                  <a:gd name="connsiteX3" fmla="*/ 0 w 276379"/>
                  <a:gd name="connsiteY3" fmla="*/ 334076 h 334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379" h="334076">
                    <a:moveTo>
                      <a:pt x="0" y="0"/>
                    </a:moveTo>
                    <a:lnTo>
                      <a:pt x="276379" y="0"/>
                    </a:lnTo>
                    <a:lnTo>
                      <a:pt x="276379" y="334076"/>
                    </a:lnTo>
                    <a:lnTo>
                      <a:pt x="0" y="334076"/>
                    </a:lnTo>
                    <a:close/>
                  </a:path>
                </a:pathLst>
              </a:custGeom>
              <a:solidFill>
                <a:srgbClr val="F0764E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30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6149608" y="3404632"/>
                <a:ext cx="299271" cy="168151"/>
              </a:xfrm>
              <a:custGeom>
                <a:avLst/>
                <a:gdLst>
                  <a:gd name="connsiteX0" fmla="*/ 0 w 299271"/>
                  <a:gd name="connsiteY0" fmla="*/ 100404 h 168151"/>
                  <a:gd name="connsiteX1" fmla="*/ 25992 w 299271"/>
                  <a:gd name="connsiteY1" fmla="*/ 168152 h 168151"/>
                  <a:gd name="connsiteX2" fmla="*/ 299271 w 299271"/>
                  <a:gd name="connsiteY2" fmla="*/ 99990 h 168151"/>
                  <a:gd name="connsiteX3" fmla="*/ 260912 w 299271"/>
                  <a:gd name="connsiteY3" fmla="*/ 0 h 168151"/>
                  <a:gd name="connsiteX4" fmla="*/ 0 w 299271"/>
                  <a:gd name="connsiteY4" fmla="*/ 100404 h 168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9271" h="168151">
                    <a:moveTo>
                      <a:pt x="0" y="100404"/>
                    </a:moveTo>
                    <a:lnTo>
                      <a:pt x="25992" y="168152"/>
                    </a:lnTo>
                    <a:lnTo>
                      <a:pt x="299271" y="99990"/>
                    </a:lnTo>
                    <a:lnTo>
                      <a:pt x="260912" y="0"/>
                    </a:lnTo>
                    <a:lnTo>
                      <a:pt x="0" y="100404"/>
                    </a:lnTo>
                    <a:close/>
                  </a:path>
                </a:pathLst>
              </a:custGeom>
              <a:solidFill>
                <a:srgbClr val="FFB7B7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31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6077410" y="3479259"/>
                <a:ext cx="144913" cy="252179"/>
              </a:xfrm>
              <a:custGeom>
                <a:avLst/>
                <a:gdLst>
                  <a:gd name="connsiteX0" fmla="*/ 87381 w 144913"/>
                  <a:gd name="connsiteY0" fmla="*/ -150 h 252179"/>
                  <a:gd name="connsiteX1" fmla="*/ 138566 w 144913"/>
                  <a:gd name="connsiteY1" fmla="*/ 133270 h 252179"/>
                  <a:gd name="connsiteX2" fmla="*/ 138566 w 144913"/>
                  <a:gd name="connsiteY2" fmla="*/ 133273 h 252179"/>
                  <a:gd name="connsiteX3" fmla="*/ 86285 w 144913"/>
                  <a:gd name="connsiteY3" fmla="*/ 250967 h 252179"/>
                  <a:gd name="connsiteX4" fmla="*/ 83528 w 144913"/>
                  <a:gd name="connsiteY4" fmla="*/ 252030 h 252179"/>
                  <a:gd name="connsiteX5" fmla="*/ -276 w 144913"/>
                  <a:gd name="connsiteY5" fmla="*/ 33579 h 2521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4913" h="252179">
                    <a:moveTo>
                      <a:pt x="87381" y="-150"/>
                    </a:moveTo>
                    <a:lnTo>
                      <a:pt x="138566" y="133270"/>
                    </a:lnTo>
                    <a:lnTo>
                      <a:pt x="138566" y="133273"/>
                    </a:lnTo>
                    <a:cubicBezTo>
                      <a:pt x="156575" y="180235"/>
                      <a:pt x="133168" y="232924"/>
                      <a:pt x="86285" y="250967"/>
                    </a:cubicBezTo>
                    <a:lnTo>
                      <a:pt x="83528" y="252030"/>
                    </a:lnTo>
                    <a:lnTo>
                      <a:pt x="-276" y="33579"/>
                    </a:lnTo>
                    <a:close/>
                  </a:path>
                </a:pathLst>
              </a:custGeom>
              <a:solidFill>
                <a:srgbClr val="2F2E41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484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6237905" y="3157683"/>
                <a:ext cx="596322" cy="400574"/>
              </a:xfrm>
              <a:custGeom>
                <a:avLst/>
                <a:gdLst>
                  <a:gd name="connsiteX0" fmla="*/ 457687 w 596322"/>
                  <a:gd name="connsiteY0" fmla="*/ 5590 h 400574"/>
                  <a:gd name="connsiteX1" fmla="*/ 524898 w 596322"/>
                  <a:gd name="connsiteY1" fmla="*/ 989 h 400574"/>
                  <a:gd name="connsiteX2" fmla="*/ 574497 w 596322"/>
                  <a:gd name="connsiteY2" fmla="*/ 20436 h 400574"/>
                  <a:gd name="connsiteX3" fmla="*/ 596022 w 596322"/>
                  <a:gd name="connsiteY3" fmla="*/ 81075 h 400574"/>
                  <a:gd name="connsiteX4" fmla="*/ 554909 w 596322"/>
                  <a:gd name="connsiteY4" fmla="*/ 202065 h 400574"/>
                  <a:gd name="connsiteX5" fmla="*/ 531404 w 596322"/>
                  <a:gd name="connsiteY5" fmla="*/ 224728 h 400574"/>
                  <a:gd name="connsiteX6" fmla="*/ 500821 w 596322"/>
                  <a:gd name="connsiteY6" fmla="*/ 239488 h 400574"/>
                  <a:gd name="connsiteX7" fmla="*/ 263427 w 596322"/>
                  <a:gd name="connsiteY7" fmla="*/ 333268 h 400574"/>
                  <a:gd name="connsiteX8" fmla="*/ 73160 w 596322"/>
                  <a:gd name="connsiteY8" fmla="*/ 398944 h 400574"/>
                  <a:gd name="connsiteX9" fmla="*/ 53359 w 596322"/>
                  <a:gd name="connsiteY9" fmla="*/ 392027 h 400574"/>
                  <a:gd name="connsiteX10" fmla="*/ 53207 w 596322"/>
                  <a:gd name="connsiteY10" fmla="*/ 391699 h 400574"/>
                  <a:gd name="connsiteX11" fmla="*/ 1175 w 596322"/>
                  <a:gd name="connsiteY11" fmla="*/ 296376 h 400574"/>
                  <a:gd name="connsiteX12" fmla="*/ 2077 w 596322"/>
                  <a:gd name="connsiteY12" fmla="*/ 287337 h 400574"/>
                  <a:gd name="connsiteX13" fmla="*/ 4011 w 596322"/>
                  <a:gd name="connsiteY13" fmla="*/ 286249 h 400574"/>
                  <a:gd name="connsiteX14" fmla="*/ 171920 w 596322"/>
                  <a:gd name="connsiteY14" fmla="*/ 189624 h 400574"/>
                  <a:gd name="connsiteX15" fmla="*/ 206096 w 596322"/>
                  <a:gd name="connsiteY15" fmla="*/ 166039 h 400574"/>
                  <a:gd name="connsiteX16" fmla="*/ 223644 w 596322"/>
                  <a:gd name="connsiteY16" fmla="*/ 141575 h 400574"/>
                  <a:gd name="connsiteX17" fmla="*/ 231894 w 596322"/>
                  <a:gd name="connsiteY17" fmla="*/ 111731 h 400574"/>
                  <a:gd name="connsiteX18" fmla="*/ 258014 w 596322"/>
                  <a:gd name="connsiteY18" fmla="*/ 103967 h 400574"/>
                  <a:gd name="connsiteX19" fmla="*/ 286449 w 596322"/>
                  <a:gd name="connsiteY19" fmla="*/ 93200 h 400574"/>
                  <a:gd name="connsiteX20" fmla="*/ 393462 w 596322"/>
                  <a:gd name="connsiteY20" fmla="*/ 32214 h 400574"/>
                  <a:gd name="connsiteX21" fmla="*/ 457687 w 596322"/>
                  <a:gd name="connsiteY21" fmla="*/ 5590 h 400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596322" h="400574">
                    <a:moveTo>
                      <a:pt x="457687" y="5590"/>
                    </a:moveTo>
                    <a:cubicBezTo>
                      <a:pt x="479638" y="76"/>
                      <a:pt x="502397" y="-1483"/>
                      <a:pt x="524898" y="989"/>
                    </a:cubicBezTo>
                    <a:cubicBezTo>
                      <a:pt x="542866" y="2971"/>
                      <a:pt x="561376" y="7979"/>
                      <a:pt x="574497" y="20436"/>
                    </a:cubicBezTo>
                    <a:cubicBezTo>
                      <a:pt x="590463" y="35596"/>
                      <a:pt x="595594" y="59042"/>
                      <a:pt x="596022" y="81075"/>
                    </a:cubicBezTo>
                    <a:cubicBezTo>
                      <a:pt x="596724" y="124957"/>
                      <a:pt x="582191" y="167722"/>
                      <a:pt x="554909" y="202065"/>
                    </a:cubicBezTo>
                    <a:cubicBezTo>
                      <a:pt x="548247" y="210751"/>
                      <a:pt x="540324" y="218390"/>
                      <a:pt x="531404" y="224728"/>
                    </a:cubicBezTo>
                    <a:cubicBezTo>
                      <a:pt x="521781" y="230754"/>
                      <a:pt x="511523" y="235705"/>
                      <a:pt x="500821" y="239488"/>
                    </a:cubicBezTo>
                    <a:lnTo>
                      <a:pt x="263427" y="333268"/>
                    </a:lnTo>
                    <a:cubicBezTo>
                      <a:pt x="200975" y="357938"/>
                      <a:pt x="138300" y="382679"/>
                      <a:pt x="73160" y="398944"/>
                    </a:cubicBezTo>
                    <a:cubicBezTo>
                      <a:pt x="65784" y="402510"/>
                      <a:pt x="56921" y="399415"/>
                      <a:pt x="53359" y="392027"/>
                    </a:cubicBezTo>
                    <a:cubicBezTo>
                      <a:pt x="53305" y="391919"/>
                      <a:pt x="53255" y="391810"/>
                      <a:pt x="53207" y="391699"/>
                    </a:cubicBezTo>
                    <a:cubicBezTo>
                      <a:pt x="32405" y="361944"/>
                      <a:pt x="14959" y="329975"/>
                      <a:pt x="1175" y="296376"/>
                    </a:cubicBezTo>
                    <a:cubicBezTo>
                      <a:pt x="-1068" y="293630"/>
                      <a:pt x="-665" y="289583"/>
                      <a:pt x="2077" y="287337"/>
                    </a:cubicBezTo>
                    <a:cubicBezTo>
                      <a:pt x="2652" y="286866"/>
                      <a:pt x="3306" y="286497"/>
                      <a:pt x="4011" y="286249"/>
                    </a:cubicBezTo>
                    <a:lnTo>
                      <a:pt x="171920" y="189624"/>
                    </a:lnTo>
                    <a:cubicBezTo>
                      <a:pt x="183947" y="182701"/>
                      <a:pt x="196111" y="175682"/>
                      <a:pt x="206096" y="166039"/>
                    </a:cubicBezTo>
                    <a:cubicBezTo>
                      <a:pt x="213354" y="158994"/>
                      <a:pt x="219295" y="150709"/>
                      <a:pt x="223644" y="141575"/>
                    </a:cubicBezTo>
                    <a:cubicBezTo>
                      <a:pt x="227123" y="134292"/>
                      <a:pt x="227447" y="117111"/>
                      <a:pt x="231894" y="111731"/>
                    </a:cubicBezTo>
                    <a:cubicBezTo>
                      <a:pt x="236246" y="106462"/>
                      <a:pt x="251136" y="106039"/>
                      <a:pt x="258014" y="103967"/>
                    </a:cubicBezTo>
                    <a:cubicBezTo>
                      <a:pt x="267712" y="100992"/>
                      <a:pt x="277211" y="97397"/>
                      <a:pt x="286449" y="93200"/>
                    </a:cubicBezTo>
                    <a:cubicBezTo>
                      <a:pt x="324008" y="76373"/>
                      <a:pt x="357456" y="51921"/>
                      <a:pt x="393462" y="32214"/>
                    </a:cubicBezTo>
                    <a:cubicBezTo>
                      <a:pt x="413656" y="20652"/>
                      <a:pt x="435239" y="11705"/>
                      <a:pt x="457687" y="5590"/>
                    </a:cubicBezTo>
                    <a:close/>
                  </a:path>
                </a:pathLst>
              </a:custGeom>
              <a:solidFill>
                <a:srgbClr val="2F2E41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485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6331161" y="3217167"/>
                <a:ext cx="306344" cy="193816"/>
              </a:xfrm>
              <a:custGeom>
                <a:avLst/>
                <a:gdLst>
                  <a:gd name="connsiteX0" fmla="*/ 269239 w 306344"/>
                  <a:gd name="connsiteY0" fmla="*/ 18263 h 193816"/>
                  <a:gd name="connsiteX1" fmla="*/ 174447 w 306344"/>
                  <a:gd name="connsiteY1" fmla="*/ 82183 h 193816"/>
                  <a:gd name="connsiteX2" fmla="*/ -276 w 306344"/>
                  <a:gd name="connsiteY2" fmla="*/ 193542 h 193816"/>
                  <a:gd name="connsiteX3" fmla="*/ 220625 w 306344"/>
                  <a:gd name="connsiteY3" fmla="*/ 67112 h 193816"/>
                  <a:gd name="connsiteX4" fmla="*/ 287839 w 306344"/>
                  <a:gd name="connsiteY4" fmla="*/ 21852 h 193816"/>
                  <a:gd name="connsiteX5" fmla="*/ 300724 w 306344"/>
                  <a:gd name="connsiteY5" fmla="*/ 140 h 193816"/>
                  <a:gd name="connsiteX6" fmla="*/ 269239 w 306344"/>
                  <a:gd name="connsiteY6" fmla="*/ 18263 h 1938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6344" h="193816">
                    <a:moveTo>
                      <a:pt x="269239" y="18263"/>
                    </a:moveTo>
                    <a:cubicBezTo>
                      <a:pt x="240391" y="39966"/>
                      <a:pt x="203038" y="59911"/>
                      <a:pt x="174447" y="82183"/>
                    </a:cubicBezTo>
                    <a:cubicBezTo>
                      <a:pt x="164691" y="89784"/>
                      <a:pt x="2024" y="181378"/>
                      <a:pt x="-276" y="193542"/>
                    </a:cubicBezTo>
                    <a:cubicBezTo>
                      <a:pt x="26400" y="198044"/>
                      <a:pt x="196313" y="78992"/>
                      <a:pt x="220625" y="67112"/>
                    </a:cubicBezTo>
                    <a:cubicBezTo>
                      <a:pt x="244936" y="55234"/>
                      <a:pt x="266485" y="38480"/>
                      <a:pt x="287839" y="21852"/>
                    </a:cubicBezTo>
                    <a:cubicBezTo>
                      <a:pt x="293284" y="17614"/>
                      <a:pt x="316347" y="4875"/>
                      <a:pt x="300724" y="140"/>
                    </a:cubicBezTo>
                    <a:cubicBezTo>
                      <a:pt x="291924" y="-2526"/>
                      <a:pt x="275735" y="13927"/>
                      <a:pt x="269239" y="18263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486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7019912" y="2199331"/>
                <a:ext cx="198535" cy="198841"/>
              </a:xfrm>
              <a:custGeom>
                <a:avLst/>
                <a:gdLst>
                  <a:gd name="connsiteX0" fmla="*/ 198535 w 198535"/>
                  <a:gd name="connsiteY0" fmla="*/ 99421 h 198841"/>
                  <a:gd name="connsiteX1" fmla="*/ 99267 w 198535"/>
                  <a:gd name="connsiteY1" fmla="*/ 198841 h 198841"/>
                  <a:gd name="connsiteX2" fmla="*/ 0 w 198535"/>
                  <a:gd name="connsiteY2" fmla="*/ 99421 h 198841"/>
                  <a:gd name="connsiteX3" fmla="*/ 99267 w 198535"/>
                  <a:gd name="connsiteY3" fmla="*/ 0 h 198841"/>
                  <a:gd name="connsiteX4" fmla="*/ 198535 w 198535"/>
                  <a:gd name="connsiteY4" fmla="*/ 99421 h 198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8535" h="198841">
                    <a:moveTo>
                      <a:pt x="198535" y="99421"/>
                    </a:moveTo>
                    <a:cubicBezTo>
                      <a:pt x="198535" y="154329"/>
                      <a:pt x="154091" y="198841"/>
                      <a:pt x="99267" y="198841"/>
                    </a:cubicBezTo>
                    <a:cubicBezTo>
                      <a:pt x="44443" y="198841"/>
                      <a:pt x="0" y="154329"/>
                      <a:pt x="0" y="99421"/>
                    </a:cubicBezTo>
                    <a:cubicBezTo>
                      <a:pt x="0" y="44512"/>
                      <a:pt x="44443" y="0"/>
                      <a:pt x="99267" y="0"/>
                    </a:cubicBezTo>
                    <a:cubicBezTo>
                      <a:pt x="154091" y="0"/>
                      <a:pt x="198535" y="44512"/>
                      <a:pt x="198535" y="99421"/>
                    </a:cubicBezTo>
                    <a:close/>
                  </a:path>
                </a:pathLst>
              </a:custGeom>
              <a:solidFill>
                <a:srgbClr val="F1F1F1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487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6865824" y="2276495"/>
                <a:ext cx="139271" cy="139485"/>
              </a:xfrm>
              <a:custGeom>
                <a:avLst/>
                <a:gdLst>
                  <a:gd name="connsiteX0" fmla="*/ 139271 w 139271"/>
                  <a:gd name="connsiteY0" fmla="*/ 69743 h 139485"/>
                  <a:gd name="connsiteX1" fmla="*/ 69635 w 139271"/>
                  <a:gd name="connsiteY1" fmla="*/ 139486 h 139485"/>
                  <a:gd name="connsiteX2" fmla="*/ 0 w 139271"/>
                  <a:gd name="connsiteY2" fmla="*/ 69743 h 139485"/>
                  <a:gd name="connsiteX3" fmla="*/ 69635 w 139271"/>
                  <a:gd name="connsiteY3" fmla="*/ 0 h 139485"/>
                  <a:gd name="connsiteX4" fmla="*/ 139271 w 139271"/>
                  <a:gd name="connsiteY4" fmla="*/ 69743 h 1394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9271" h="139485">
                    <a:moveTo>
                      <a:pt x="139271" y="69743"/>
                    </a:moveTo>
                    <a:cubicBezTo>
                      <a:pt x="139271" y="108261"/>
                      <a:pt x="108094" y="139486"/>
                      <a:pt x="69635" y="139486"/>
                    </a:cubicBezTo>
                    <a:cubicBezTo>
                      <a:pt x="31177" y="139486"/>
                      <a:pt x="0" y="108261"/>
                      <a:pt x="0" y="69743"/>
                    </a:cubicBezTo>
                    <a:cubicBezTo>
                      <a:pt x="0" y="31225"/>
                      <a:pt x="31177" y="0"/>
                      <a:pt x="69635" y="0"/>
                    </a:cubicBezTo>
                    <a:cubicBezTo>
                      <a:pt x="108094" y="0"/>
                      <a:pt x="139271" y="31225"/>
                      <a:pt x="139271" y="69743"/>
                    </a:cubicBezTo>
                    <a:close/>
                  </a:path>
                </a:pathLst>
              </a:custGeom>
              <a:solidFill>
                <a:srgbClr val="F1F1F1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488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5604016" y="2258643"/>
                <a:ext cx="111669" cy="111842"/>
              </a:xfrm>
              <a:custGeom>
                <a:avLst/>
                <a:gdLst>
                  <a:gd name="connsiteX0" fmla="*/ 111670 w 111669"/>
                  <a:gd name="connsiteY0" fmla="*/ 55921 h 111842"/>
                  <a:gd name="connsiteX1" fmla="*/ 55835 w 111669"/>
                  <a:gd name="connsiteY1" fmla="*/ 111842 h 111842"/>
                  <a:gd name="connsiteX2" fmla="*/ 0 w 111669"/>
                  <a:gd name="connsiteY2" fmla="*/ 55921 h 111842"/>
                  <a:gd name="connsiteX3" fmla="*/ 55835 w 111669"/>
                  <a:gd name="connsiteY3" fmla="*/ 0 h 111842"/>
                  <a:gd name="connsiteX4" fmla="*/ 111670 w 111669"/>
                  <a:gd name="connsiteY4" fmla="*/ 55921 h 1118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1669" h="111842">
                    <a:moveTo>
                      <a:pt x="111670" y="55921"/>
                    </a:moveTo>
                    <a:cubicBezTo>
                      <a:pt x="111670" y="86806"/>
                      <a:pt x="86672" y="111842"/>
                      <a:pt x="55835" y="111842"/>
                    </a:cubicBezTo>
                    <a:cubicBezTo>
                      <a:pt x="24998" y="111842"/>
                      <a:pt x="0" y="86806"/>
                      <a:pt x="0" y="55921"/>
                    </a:cubicBezTo>
                    <a:cubicBezTo>
                      <a:pt x="0" y="25037"/>
                      <a:pt x="24998" y="0"/>
                      <a:pt x="55835" y="0"/>
                    </a:cubicBezTo>
                    <a:cubicBezTo>
                      <a:pt x="86672" y="0"/>
                      <a:pt x="111670" y="25037"/>
                      <a:pt x="111670" y="55921"/>
                    </a:cubicBezTo>
                    <a:close/>
                  </a:path>
                </a:pathLst>
              </a:custGeom>
              <a:solidFill>
                <a:srgbClr val="F1F1F1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489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5712610" y="2329632"/>
                <a:ext cx="78335" cy="78456"/>
              </a:xfrm>
              <a:custGeom>
                <a:avLst/>
                <a:gdLst>
                  <a:gd name="connsiteX0" fmla="*/ 78335 w 78335"/>
                  <a:gd name="connsiteY0" fmla="*/ 39228 h 78456"/>
                  <a:gd name="connsiteX1" fmla="*/ 39168 w 78335"/>
                  <a:gd name="connsiteY1" fmla="*/ 78456 h 78456"/>
                  <a:gd name="connsiteX2" fmla="*/ 0 w 78335"/>
                  <a:gd name="connsiteY2" fmla="*/ 39228 h 78456"/>
                  <a:gd name="connsiteX3" fmla="*/ 39168 w 78335"/>
                  <a:gd name="connsiteY3" fmla="*/ 0 h 78456"/>
                  <a:gd name="connsiteX4" fmla="*/ 78335 w 78335"/>
                  <a:gd name="connsiteY4" fmla="*/ 39228 h 78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8335" h="78456">
                    <a:moveTo>
                      <a:pt x="78335" y="39228"/>
                    </a:moveTo>
                    <a:cubicBezTo>
                      <a:pt x="78335" y="60893"/>
                      <a:pt x="60799" y="78456"/>
                      <a:pt x="39168" y="78456"/>
                    </a:cubicBezTo>
                    <a:cubicBezTo>
                      <a:pt x="17536" y="78456"/>
                      <a:pt x="0" y="60893"/>
                      <a:pt x="0" y="39228"/>
                    </a:cubicBezTo>
                    <a:cubicBezTo>
                      <a:pt x="0" y="17563"/>
                      <a:pt x="17536" y="0"/>
                      <a:pt x="39168" y="0"/>
                    </a:cubicBezTo>
                    <a:cubicBezTo>
                      <a:pt x="60799" y="0"/>
                      <a:pt x="78335" y="17563"/>
                      <a:pt x="78335" y="39228"/>
                    </a:cubicBezTo>
                    <a:close/>
                  </a:path>
                </a:pathLst>
              </a:custGeom>
              <a:solidFill>
                <a:srgbClr val="F1F1F1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490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6250749" y="1826378"/>
                <a:ext cx="85361" cy="85493"/>
              </a:xfrm>
              <a:custGeom>
                <a:avLst/>
                <a:gdLst>
                  <a:gd name="connsiteX0" fmla="*/ 85362 w 85361"/>
                  <a:gd name="connsiteY0" fmla="*/ 42747 h 85493"/>
                  <a:gd name="connsiteX1" fmla="*/ 42681 w 85361"/>
                  <a:gd name="connsiteY1" fmla="*/ 85494 h 85493"/>
                  <a:gd name="connsiteX2" fmla="*/ 0 w 85361"/>
                  <a:gd name="connsiteY2" fmla="*/ 42747 h 85493"/>
                  <a:gd name="connsiteX3" fmla="*/ 42681 w 85361"/>
                  <a:gd name="connsiteY3" fmla="*/ 0 h 85493"/>
                  <a:gd name="connsiteX4" fmla="*/ 85362 w 85361"/>
                  <a:gd name="connsiteY4" fmla="*/ 42747 h 85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361" h="85493">
                    <a:moveTo>
                      <a:pt x="85362" y="42747"/>
                    </a:moveTo>
                    <a:cubicBezTo>
                      <a:pt x="85362" y="66355"/>
                      <a:pt x="66253" y="85494"/>
                      <a:pt x="42681" y="85494"/>
                    </a:cubicBezTo>
                    <a:cubicBezTo>
                      <a:pt x="19109" y="85494"/>
                      <a:pt x="0" y="66355"/>
                      <a:pt x="0" y="42747"/>
                    </a:cubicBezTo>
                    <a:cubicBezTo>
                      <a:pt x="0" y="19138"/>
                      <a:pt x="19109" y="0"/>
                      <a:pt x="42681" y="0"/>
                    </a:cubicBezTo>
                    <a:cubicBezTo>
                      <a:pt x="66253" y="0"/>
                      <a:pt x="85362" y="19138"/>
                      <a:pt x="85362" y="42747"/>
                    </a:cubicBezTo>
                    <a:close/>
                  </a:path>
                </a:pathLst>
              </a:custGeom>
              <a:solidFill>
                <a:srgbClr val="F1F1F1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491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6039075" y="2740257"/>
                <a:ext cx="126253" cy="83582"/>
              </a:xfrm>
              <a:custGeom>
                <a:avLst/>
                <a:gdLst>
                  <a:gd name="connsiteX0" fmla="*/ -276 w 126253"/>
                  <a:gd name="connsiteY0" fmla="*/ 29344 h 83582"/>
                  <a:gd name="connsiteX1" fmla="*/ 3540 w 126253"/>
                  <a:gd name="connsiteY1" fmla="*/ -150 h 83582"/>
                  <a:gd name="connsiteX2" fmla="*/ 123619 w 126253"/>
                  <a:gd name="connsiteY2" fmla="*/ 45252 h 83582"/>
                  <a:gd name="connsiteX3" fmla="*/ 47376 w 126253"/>
                  <a:gd name="connsiteY3" fmla="*/ 83433 h 835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6253" h="83582">
                    <a:moveTo>
                      <a:pt x="-276" y="29344"/>
                    </a:moveTo>
                    <a:lnTo>
                      <a:pt x="3540" y="-150"/>
                    </a:lnTo>
                    <a:cubicBezTo>
                      <a:pt x="3540" y="-150"/>
                      <a:pt x="145856" y="10254"/>
                      <a:pt x="123619" y="45252"/>
                    </a:cubicBezTo>
                    <a:cubicBezTo>
                      <a:pt x="101381" y="80251"/>
                      <a:pt x="47376" y="83433"/>
                      <a:pt x="47376" y="83433"/>
                    </a:cubicBezTo>
                    <a:close/>
                  </a:path>
                </a:pathLst>
              </a:custGeom>
              <a:solidFill>
                <a:srgbClr val="2F2E41">
                  <a:alpha val="17000"/>
                </a:srgbClr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492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5989523" y="2641172"/>
                <a:ext cx="206437" cy="400209"/>
              </a:xfrm>
              <a:custGeom>
                <a:avLst/>
                <a:gdLst>
                  <a:gd name="connsiteX0" fmla="*/ 156703 w 206437"/>
                  <a:gd name="connsiteY0" fmla="*/ 185 h 400209"/>
                  <a:gd name="connsiteX1" fmla="*/ 197124 w 206437"/>
                  <a:gd name="connsiteY1" fmla="*/ 25044 h 400209"/>
                  <a:gd name="connsiteX2" fmla="*/ 197124 w 206437"/>
                  <a:gd name="connsiteY2" fmla="*/ 25044 h 400209"/>
                  <a:gd name="connsiteX3" fmla="*/ 180992 w 206437"/>
                  <a:gd name="connsiteY3" fmla="*/ 101993 h 400209"/>
                  <a:gd name="connsiteX4" fmla="*/ 179070 w 206437"/>
                  <a:gd name="connsiteY4" fmla="*/ 103195 h 400209"/>
                  <a:gd name="connsiteX5" fmla="*/ 171716 w 206437"/>
                  <a:gd name="connsiteY5" fmla="*/ 106816 h 400209"/>
                  <a:gd name="connsiteX6" fmla="*/ 84241 w 206437"/>
                  <a:gd name="connsiteY6" fmla="*/ 374802 h 400209"/>
                  <a:gd name="connsiteX7" fmla="*/ 24943 w 206437"/>
                  <a:gd name="connsiteY7" fmla="*/ 395665 h 400209"/>
                  <a:gd name="connsiteX8" fmla="*/ 4113 w 206437"/>
                  <a:gd name="connsiteY8" fmla="*/ 336276 h 400209"/>
                  <a:gd name="connsiteX9" fmla="*/ 4326 w 206437"/>
                  <a:gd name="connsiteY9" fmla="*/ 335836 h 400209"/>
                  <a:gd name="connsiteX10" fmla="*/ 97354 w 206437"/>
                  <a:gd name="connsiteY10" fmla="*/ 70828 h 400209"/>
                  <a:gd name="connsiteX11" fmla="*/ 135202 w 206437"/>
                  <a:gd name="connsiteY11" fmla="*/ 2040 h 400209"/>
                  <a:gd name="connsiteX12" fmla="*/ 156703 w 206437"/>
                  <a:gd name="connsiteY12" fmla="*/ 185 h 400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06437" h="400209">
                    <a:moveTo>
                      <a:pt x="156703" y="185"/>
                    </a:moveTo>
                    <a:cubicBezTo>
                      <a:pt x="173209" y="2005"/>
                      <a:pt x="188035" y="11124"/>
                      <a:pt x="197124" y="25044"/>
                    </a:cubicBezTo>
                    <a:lnTo>
                      <a:pt x="197124" y="25044"/>
                    </a:lnTo>
                    <a:cubicBezTo>
                      <a:pt x="213888" y="50755"/>
                      <a:pt x="206664" y="85206"/>
                      <a:pt x="180992" y="101993"/>
                    </a:cubicBezTo>
                    <a:cubicBezTo>
                      <a:pt x="180360" y="102406"/>
                      <a:pt x="179722" y="102807"/>
                      <a:pt x="179070" y="103195"/>
                    </a:cubicBezTo>
                    <a:cubicBezTo>
                      <a:pt x="176716" y="104589"/>
                      <a:pt x="174258" y="105801"/>
                      <a:pt x="171716" y="106816"/>
                    </a:cubicBezTo>
                    <a:lnTo>
                      <a:pt x="84241" y="374802"/>
                    </a:lnTo>
                    <a:cubicBezTo>
                      <a:pt x="73617" y="396963"/>
                      <a:pt x="47069" y="406304"/>
                      <a:pt x="24943" y="395665"/>
                    </a:cubicBezTo>
                    <a:cubicBezTo>
                      <a:pt x="2816" y="385025"/>
                      <a:pt x="-6510" y="358436"/>
                      <a:pt x="4113" y="336276"/>
                    </a:cubicBezTo>
                    <a:cubicBezTo>
                      <a:pt x="4183" y="336129"/>
                      <a:pt x="4252" y="335983"/>
                      <a:pt x="4326" y="335836"/>
                    </a:cubicBezTo>
                    <a:lnTo>
                      <a:pt x="97354" y="70828"/>
                    </a:lnTo>
                    <a:cubicBezTo>
                      <a:pt x="88840" y="41366"/>
                      <a:pt x="105782" y="10567"/>
                      <a:pt x="135202" y="2040"/>
                    </a:cubicBezTo>
                    <a:cubicBezTo>
                      <a:pt x="142178" y="17"/>
                      <a:pt x="149482" y="-613"/>
                      <a:pt x="156703" y="185"/>
                    </a:cubicBezTo>
                    <a:close/>
                  </a:path>
                </a:pathLst>
              </a:custGeom>
              <a:solidFill>
                <a:srgbClr val="FFB7B7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493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5972363" y="2742770"/>
                <a:ext cx="190606" cy="312055"/>
              </a:xfrm>
              <a:custGeom>
                <a:avLst/>
                <a:gdLst>
                  <a:gd name="connsiteX0" fmla="*/ 67742 w 190606"/>
                  <a:gd name="connsiteY0" fmla="*/ -150 h 312055"/>
                  <a:gd name="connsiteX1" fmla="*/ 190331 w 190606"/>
                  <a:gd name="connsiteY1" fmla="*/ 42739 h 312055"/>
                  <a:gd name="connsiteX2" fmla="*/ 120102 w 190606"/>
                  <a:gd name="connsiteY2" fmla="*/ 311906 h 312055"/>
                  <a:gd name="connsiteX3" fmla="*/ 60932 w 190606"/>
                  <a:gd name="connsiteY3" fmla="*/ 311906 h 312055"/>
                  <a:gd name="connsiteX4" fmla="*/ -276 w 190606"/>
                  <a:gd name="connsiteY4" fmla="*/ 300455 h 312055"/>
                  <a:gd name="connsiteX5" fmla="*/ 16863 w 190606"/>
                  <a:gd name="connsiteY5" fmla="*/ 189249 h 312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0606" h="312055">
                    <a:moveTo>
                      <a:pt x="67742" y="-150"/>
                    </a:moveTo>
                    <a:cubicBezTo>
                      <a:pt x="67742" y="-150"/>
                      <a:pt x="117866" y="85618"/>
                      <a:pt x="190331" y="42739"/>
                    </a:cubicBezTo>
                    <a:lnTo>
                      <a:pt x="120102" y="311906"/>
                    </a:lnTo>
                    <a:lnTo>
                      <a:pt x="60932" y="311906"/>
                    </a:lnTo>
                    <a:lnTo>
                      <a:pt x="-276" y="300455"/>
                    </a:lnTo>
                    <a:lnTo>
                      <a:pt x="16863" y="189249"/>
                    </a:lnTo>
                    <a:close/>
                  </a:path>
                </a:pathLst>
              </a:custGeom>
              <a:solidFill>
                <a:srgbClr val="E5E5E5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494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6356753" y="2701971"/>
                <a:ext cx="108866" cy="100956"/>
              </a:xfrm>
              <a:custGeom>
                <a:avLst/>
                <a:gdLst>
                  <a:gd name="connsiteX0" fmla="*/ 41245 w 108866"/>
                  <a:gd name="connsiteY0" fmla="*/ 99271 h 100956"/>
                  <a:gd name="connsiteX1" fmla="*/ -276 w 108866"/>
                  <a:gd name="connsiteY1" fmla="*/ 42176 h 100956"/>
                  <a:gd name="connsiteX2" fmla="*/ 97064 w 108866"/>
                  <a:gd name="connsiteY2" fmla="*/ 4613 h 100956"/>
                  <a:gd name="connsiteX3" fmla="*/ 41245 w 108866"/>
                  <a:gd name="connsiteY3" fmla="*/ 99271 h 100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8866" h="100956">
                    <a:moveTo>
                      <a:pt x="41245" y="99271"/>
                    </a:moveTo>
                    <a:lnTo>
                      <a:pt x="-276" y="42176"/>
                    </a:lnTo>
                    <a:cubicBezTo>
                      <a:pt x="-276" y="42176"/>
                      <a:pt x="19681" y="-17045"/>
                      <a:pt x="97064" y="4613"/>
                    </a:cubicBezTo>
                    <a:cubicBezTo>
                      <a:pt x="97064" y="4613"/>
                      <a:pt x="146304" y="115005"/>
                      <a:pt x="41245" y="99271"/>
                    </a:cubicBezTo>
                    <a:close/>
                  </a:path>
                </a:pathLst>
              </a:custGeom>
              <a:solidFill>
                <a:srgbClr val="E5E5E5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495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6356753" y="2701971"/>
                <a:ext cx="108866" cy="100956"/>
              </a:xfrm>
              <a:custGeom>
                <a:avLst/>
                <a:gdLst>
                  <a:gd name="connsiteX0" fmla="*/ 41245 w 108866"/>
                  <a:gd name="connsiteY0" fmla="*/ 99271 h 100956"/>
                  <a:gd name="connsiteX1" fmla="*/ -276 w 108866"/>
                  <a:gd name="connsiteY1" fmla="*/ 42176 h 100956"/>
                  <a:gd name="connsiteX2" fmla="*/ 97064 w 108866"/>
                  <a:gd name="connsiteY2" fmla="*/ 4613 h 100956"/>
                  <a:gd name="connsiteX3" fmla="*/ 41245 w 108866"/>
                  <a:gd name="connsiteY3" fmla="*/ 99271 h 100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8866" h="100956">
                    <a:moveTo>
                      <a:pt x="41245" y="99271"/>
                    </a:moveTo>
                    <a:lnTo>
                      <a:pt x="-276" y="42176"/>
                    </a:lnTo>
                    <a:cubicBezTo>
                      <a:pt x="-276" y="42176"/>
                      <a:pt x="19681" y="-17045"/>
                      <a:pt x="97064" y="4613"/>
                    </a:cubicBezTo>
                    <a:cubicBezTo>
                      <a:pt x="97064" y="4613"/>
                      <a:pt x="146304" y="115005"/>
                      <a:pt x="41245" y="99271"/>
                    </a:cubicBezTo>
                    <a:close/>
                  </a:path>
                </a:pathLst>
              </a:custGeom>
              <a:solidFill>
                <a:srgbClr val="2F2E41">
                  <a:alpha val="17000"/>
                </a:srgbClr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496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6330110" y="2596613"/>
                <a:ext cx="206441" cy="400226"/>
              </a:xfrm>
              <a:custGeom>
                <a:avLst/>
                <a:gdLst>
                  <a:gd name="connsiteX0" fmla="*/ 78883 w 206441"/>
                  <a:gd name="connsiteY0" fmla="*/ 5151 h 400226"/>
                  <a:gd name="connsiteX1" fmla="*/ 108535 w 206441"/>
                  <a:gd name="connsiteY1" fmla="*/ 70843 h 400226"/>
                  <a:gd name="connsiteX2" fmla="*/ 201564 w 206441"/>
                  <a:gd name="connsiteY2" fmla="*/ 335851 h 400226"/>
                  <a:gd name="connsiteX3" fmla="*/ 181388 w 206441"/>
                  <a:gd name="connsiteY3" fmla="*/ 395466 h 400226"/>
                  <a:gd name="connsiteX4" fmla="*/ 121865 w 206441"/>
                  <a:gd name="connsiteY4" fmla="*/ 375259 h 400226"/>
                  <a:gd name="connsiteX5" fmla="*/ 121652 w 206441"/>
                  <a:gd name="connsiteY5" fmla="*/ 374817 h 400226"/>
                  <a:gd name="connsiteX6" fmla="*/ 34173 w 206441"/>
                  <a:gd name="connsiteY6" fmla="*/ 106831 h 400226"/>
                  <a:gd name="connsiteX7" fmla="*/ 26819 w 206441"/>
                  <a:gd name="connsiteY7" fmla="*/ 103210 h 400226"/>
                  <a:gd name="connsiteX8" fmla="*/ 7564 w 206441"/>
                  <a:gd name="connsiteY8" fmla="*/ 26983 h 400226"/>
                  <a:gd name="connsiteX9" fmla="*/ 8765 w 206441"/>
                  <a:gd name="connsiteY9" fmla="*/ 25058 h 400226"/>
                  <a:gd name="connsiteX10" fmla="*/ 8765 w 206441"/>
                  <a:gd name="connsiteY10" fmla="*/ 25058 h 400226"/>
                  <a:gd name="connsiteX11" fmla="*/ 49189 w 206441"/>
                  <a:gd name="connsiteY11" fmla="*/ 200 h 400226"/>
                  <a:gd name="connsiteX12" fmla="*/ 78883 w 206441"/>
                  <a:gd name="connsiteY12" fmla="*/ 5151 h 4002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06441" h="400226">
                    <a:moveTo>
                      <a:pt x="78883" y="5151"/>
                    </a:moveTo>
                    <a:cubicBezTo>
                      <a:pt x="103639" y="16678"/>
                      <a:pt x="116251" y="44613"/>
                      <a:pt x="108535" y="70843"/>
                    </a:cubicBezTo>
                    <a:lnTo>
                      <a:pt x="201564" y="335851"/>
                    </a:lnTo>
                    <a:cubicBezTo>
                      <a:pt x="212431" y="357894"/>
                      <a:pt x="203396" y="384585"/>
                      <a:pt x="181388" y="395466"/>
                    </a:cubicBezTo>
                    <a:cubicBezTo>
                      <a:pt x="159382" y="406351"/>
                      <a:pt x="132732" y="397302"/>
                      <a:pt x="121865" y="375259"/>
                    </a:cubicBezTo>
                    <a:cubicBezTo>
                      <a:pt x="121795" y="375113"/>
                      <a:pt x="121722" y="374967"/>
                      <a:pt x="121652" y="374817"/>
                    </a:cubicBezTo>
                    <a:lnTo>
                      <a:pt x="34173" y="106831"/>
                    </a:lnTo>
                    <a:cubicBezTo>
                      <a:pt x="31635" y="105816"/>
                      <a:pt x="29172" y="104604"/>
                      <a:pt x="26819" y="103210"/>
                    </a:cubicBezTo>
                    <a:cubicBezTo>
                      <a:pt x="483" y="87486"/>
                      <a:pt x="-8135" y="53360"/>
                      <a:pt x="7564" y="26983"/>
                    </a:cubicBezTo>
                    <a:cubicBezTo>
                      <a:pt x="7952" y="26334"/>
                      <a:pt x="8352" y="25692"/>
                      <a:pt x="8765" y="25058"/>
                    </a:cubicBezTo>
                    <a:lnTo>
                      <a:pt x="8765" y="25058"/>
                    </a:lnTo>
                    <a:cubicBezTo>
                      <a:pt x="17854" y="11139"/>
                      <a:pt x="32683" y="2020"/>
                      <a:pt x="49189" y="200"/>
                    </a:cubicBezTo>
                    <a:cubicBezTo>
                      <a:pt x="59355" y="-955"/>
                      <a:pt x="69638" y="760"/>
                      <a:pt x="78883" y="5151"/>
                    </a:cubicBezTo>
                    <a:close/>
                  </a:path>
                </a:pathLst>
              </a:custGeom>
              <a:solidFill>
                <a:srgbClr val="FFB7B7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497" name="图形 481">
                <a:extLst>
                  <a:ext uri="{FF2B5EF4-FFF2-40B4-BE49-F238E27FC236}">
                    <a16:creationId xmlns:a16="http://schemas.microsoft.com/office/drawing/2014/main" id="{D7DDE141-66C3-064D-9C71-90DD036FFDA4}"/>
                  </a:ext>
                </a:extLst>
              </p:cNvPr>
              <p:cNvSpPr/>
              <p:nvPr/>
            </p:nvSpPr>
            <p:spPr>
              <a:xfrm>
                <a:off x="6356753" y="2706735"/>
                <a:ext cx="193875" cy="305538"/>
              </a:xfrm>
              <a:custGeom>
                <a:avLst/>
                <a:gdLst>
                  <a:gd name="connsiteX0" fmla="*/ -276 w 193875"/>
                  <a:gd name="connsiteY0" fmla="*/ 37413 h 305538"/>
                  <a:gd name="connsiteX1" fmla="*/ 97064 w 193875"/>
                  <a:gd name="connsiteY1" fmla="*/ -150 h 305538"/>
                  <a:gd name="connsiteX2" fmla="*/ 193600 w 193875"/>
                  <a:gd name="connsiteY2" fmla="*/ 254428 h 305538"/>
                  <a:gd name="connsiteX3" fmla="*/ 164917 w 193875"/>
                  <a:gd name="connsiteY3" fmla="*/ 304674 h 305538"/>
                  <a:gd name="connsiteX4" fmla="*/ 160768 w 193875"/>
                  <a:gd name="connsiteY4" fmla="*/ 305020 h 305538"/>
                  <a:gd name="connsiteX5" fmla="*/ 69963 w 193875"/>
                  <a:gd name="connsiteY5" fmla="*/ 266567 h 305538"/>
                  <a:gd name="connsiteX6" fmla="*/ 69963 w 193875"/>
                  <a:gd name="connsiteY6" fmla="*/ 266567 h 305538"/>
                  <a:gd name="connsiteX7" fmla="*/ 25933 w 193875"/>
                  <a:gd name="connsiteY7" fmla="*/ 172787 h 305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3875" h="305538">
                    <a:moveTo>
                      <a:pt x="-276" y="37413"/>
                    </a:moveTo>
                    <a:cubicBezTo>
                      <a:pt x="-276" y="37413"/>
                      <a:pt x="68232" y="79048"/>
                      <a:pt x="97064" y="-150"/>
                    </a:cubicBezTo>
                    <a:lnTo>
                      <a:pt x="193600" y="254428"/>
                    </a:lnTo>
                    <a:lnTo>
                      <a:pt x="164917" y="304674"/>
                    </a:lnTo>
                    <a:lnTo>
                      <a:pt x="160768" y="305020"/>
                    </a:lnTo>
                    <a:cubicBezTo>
                      <a:pt x="126030" y="307922"/>
                      <a:pt x="92086" y="293547"/>
                      <a:pt x="69963" y="266567"/>
                    </a:cubicBezTo>
                    <a:lnTo>
                      <a:pt x="69963" y="266567"/>
                    </a:lnTo>
                    <a:cubicBezTo>
                      <a:pt x="47735" y="239456"/>
                      <a:pt x="32601" y="207225"/>
                      <a:pt x="25933" y="172787"/>
                    </a:cubicBezTo>
                    <a:close/>
                  </a:path>
                </a:pathLst>
              </a:custGeom>
              <a:solidFill>
                <a:srgbClr val="E5E5E5"/>
              </a:solidFill>
              <a:ln w="31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837031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0764E"/>
            </a:gs>
            <a:gs pos="99000">
              <a:srgbClr val="F39469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" name="任意形状 454">
            <a:extLst>
              <a:ext uri="{FF2B5EF4-FFF2-40B4-BE49-F238E27FC236}">
                <a16:creationId xmlns:a16="http://schemas.microsoft.com/office/drawing/2014/main" id="{3BDD3B10-9BCF-2844-A0DC-46EE2E36E2E9}"/>
              </a:ext>
            </a:extLst>
          </p:cNvPr>
          <p:cNvSpPr/>
          <p:nvPr/>
        </p:nvSpPr>
        <p:spPr>
          <a:xfrm>
            <a:off x="1" y="0"/>
            <a:ext cx="1881395" cy="1822240"/>
          </a:xfrm>
          <a:custGeom>
            <a:avLst/>
            <a:gdLst>
              <a:gd name="connsiteX0" fmla="*/ 0 w 1881395"/>
              <a:gd name="connsiteY0" fmla="*/ 0 h 1822240"/>
              <a:gd name="connsiteX1" fmla="*/ 1716952 w 1881395"/>
              <a:gd name="connsiteY1" fmla="*/ 0 h 1822240"/>
              <a:gd name="connsiteX2" fmla="*/ 1785456 w 1881395"/>
              <a:gd name="connsiteY2" fmla="*/ 126210 h 1822240"/>
              <a:gd name="connsiteX3" fmla="*/ 1881395 w 1881395"/>
              <a:gd name="connsiteY3" fmla="*/ 601411 h 1822240"/>
              <a:gd name="connsiteX4" fmla="*/ 660566 w 1881395"/>
              <a:gd name="connsiteY4" fmla="*/ 1822240 h 1822240"/>
              <a:gd name="connsiteX5" fmla="*/ 78647 w 1881395"/>
              <a:gd name="connsiteY5" fmla="*/ 1674893 h 1822240"/>
              <a:gd name="connsiteX6" fmla="*/ 0 w 1881395"/>
              <a:gd name="connsiteY6" fmla="*/ 1627114 h 1822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81395" h="1822240">
                <a:moveTo>
                  <a:pt x="0" y="0"/>
                </a:moveTo>
                <a:lnTo>
                  <a:pt x="1716952" y="0"/>
                </a:lnTo>
                <a:lnTo>
                  <a:pt x="1785456" y="126210"/>
                </a:lnTo>
                <a:cubicBezTo>
                  <a:pt x="1847234" y="272267"/>
                  <a:pt x="1881395" y="432850"/>
                  <a:pt x="1881395" y="601411"/>
                </a:cubicBezTo>
                <a:cubicBezTo>
                  <a:pt x="1881395" y="1275656"/>
                  <a:pt x="1334811" y="1822240"/>
                  <a:pt x="660566" y="1822240"/>
                </a:cubicBezTo>
                <a:cubicBezTo>
                  <a:pt x="449865" y="1822240"/>
                  <a:pt x="251630" y="1768863"/>
                  <a:pt x="78647" y="1674893"/>
                </a:cubicBezTo>
                <a:lnTo>
                  <a:pt x="0" y="1627114"/>
                </a:lnTo>
                <a:close/>
              </a:path>
            </a:pathLst>
          </a:custGeom>
          <a:solidFill>
            <a:srgbClr val="F2895E">
              <a:alpha val="6131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456" name="任意形状 455">
            <a:extLst>
              <a:ext uri="{FF2B5EF4-FFF2-40B4-BE49-F238E27FC236}">
                <a16:creationId xmlns:a16="http://schemas.microsoft.com/office/drawing/2014/main" id="{26A172A4-A6AC-AA42-BB75-47E3EE9791A5}"/>
              </a:ext>
            </a:extLst>
          </p:cNvPr>
          <p:cNvSpPr/>
          <p:nvPr/>
        </p:nvSpPr>
        <p:spPr>
          <a:xfrm>
            <a:off x="0" y="5500124"/>
            <a:ext cx="1361051" cy="1357876"/>
          </a:xfrm>
          <a:custGeom>
            <a:avLst/>
            <a:gdLst>
              <a:gd name="connsiteX0" fmla="*/ 300038 w 1361051"/>
              <a:gd name="connsiteY0" fmla="*/ 0 h 1357876"/>
              <a:gd name="connsiteX1" fmla="*/ 1361051 w 1361051"/>
              <a:gd name="connsiteY1" fmla="*/ 1061014 h 1357876"/>
              <a:gd name="connsiteX2" fmla="*/ 1339495 w 1361051"/>
              <a:gd name="connsiteY2" fmla="*/ 1274845 h 1357876"/>
              <a:gd name="connsiteX3" fmla="*/ 1313721 w 1361051"/>
              <a:gd name="connsiteY3" fmla="*/ 1357876 h 1357876"/>
              <a:gd name="connsiteX4" fmla="*/ 1050117 w 1361051"/>
              <a:gd name="connsiteY4" fmla="*/ 1357876 h 1357876"/>
              <a:gd name="connsiteX5" fmla="*/ 1091714 w 1361051"/>
              <a:gd name="connsiteY5" fmla="*/ 1223872 h 1357876"/>
              <a:gd name="connsiteX6" fmla="*/ 1108132 w 1361051"/>
              <a:gd name="connsiteY6" fmla="*/ 1061013 h 1357876"/>
              <a:gd name="connsiteX7" fmla="*/ 300037 w 1361051"/>
              <a:gd name="connsiteY7" fmla="*/ 252919 h 1357876"/>
              <a:gd name="connsiteX8" fmla="*/ 59735 w 1361051"/>
              <a:gd name="connsiteY8" fmla="*/ 289249 h 1357876"/>
              <a:gd name="connsiteX9" fmla="*/ 0 w 1361051"/>
              <a:gd name="connsiteY9" fmla="*/ 311112 h 1357876"/>
              <a:gd name="connsiteX10" fmla="*/ 0 w 1361051"/>
              <a:gd name="connsiteY10" fmla="*/ 43722 h 1357876"/>
              <a:gd name="connsiteX11" fmla="*/ 86206 w 1361051"/>
              <a:gd name="connsiteY11" fmla="*/ 21556 h 1357876"/>
              <a:gd name="connsiteX12" fmla="*/ 300038 w 1361051"/>
              <a:gd name="connsiteY12" fmla="*/ 0 h 1357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61051" h="1357876">
                <a:moveTo>
                  <a:pt x="300038" y="0"/>
                </a:moveTo>
                <a:cubicBezTo>
                  <a:pt x="886019" y="0"/>
                  <a:pt x="1361051" y="475032"/>
                  <a:pt x="1361051" y="1061014"/>
                </a:cubicBezTo>
                <a:cubicBezTo>
                  <a:pt x="1361051" y="1134261"/>
                  <a:pt x="1353629" y="1205775"/>
                  <a:pt x="1339495" y="1274845"/>
                </a:cubicBezTo>
                <a:lnTo>
                  <a:pt x="1313721" y="1357876"/>
                </a:lnTo>
                <a:lnTo>
                  <a:pt x="1050117" y="1357876"/>
                </a:lnTo>
                <a:lnTo>
                  <a:pt x="1091714" y="1223872"/>
                </a:lnTo>
                <a:cubicBezTo>
                  <a:pt x="1102479" y="1171267"/>
                  <a:pt x="1108132" y="1116800"/>
                  <a:pt x="1108132" y="1061013"/>
                </a:cubicBezTo>
                <a:cubicBezTo>
                  <a:pt x="1108132" y="614715"/>
                  <a:pt x="746336" y="252919"/>
                  <a:pt x="300037" y="252919"/>
                </a:cubicBezTo>
                <a:cubicBezTo>
                  <a:pt x="216356" y="252919"/>
                  <a:pt x="135646" y="265638"/>
                  <a:pt x="59735" y="289249"/>
                </a:cubicBezTo>
                <a:lnTo>
                  <a:pt x="0" y="311112"/>
                </a:lnTo>
                <a:lnTo>
                  <a:pt x="0" y="43722"/>
                </a:lnTo>
                <a:lnTo>
                  <a:pt x="86206" y="21556"/>
                </a:lnTo>
                <a:cubicBezTo>
                  <a:pt x="155276" y="7423"/>
                  <a:pt x="226790" y="0"/>
                  <a:pt x="300038" y="0"/>
                </a:cubicBezTo>
                <a:close/>
              </a:path>
            </a:pathLst>
          </a:custGeom>
          <a:solidFill>
            <a:srgbClr val="F289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10" name="圆角矩形 9">
            <a:extLst>
              <a:ext uri="{FF2B5EF4-FFF2-40B4-BE49-F238E27FC236}">
                <a16:creationId xmlns:a16="http://schemas.microsoft.com/office/drawing/2014/main" id="{C71197E9-F5DD-B446-BF0B-6A2CAB93B176}"/>
              </a:ext>
            </a:extLst>
          </p:cNvPr>
          <p:cNvSpPr/>
          <p:nvPr/>
        </p:nvSpPr>
        <p:spPr>
          <a:xfrm>
            <a:off x="529389" y="296863"/>
            <a:ext cx="11141243" cy="6264275"/>
          </a:xfrm>
          <a:prstGeom prst="roundRect">
            <a:avLst>
              <a:gd name="adj" fmla="val 366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14" name="任意形状 13">
            <a:extLst>
              <a:ext uri="{FF2B5EF4-FFF2-40B4-BE49-F238E27FC236}">
                <a16:creationId xmlns:a16="http://schemas.microsoft.com/office/drawing/2014/main" id="{238987CC-80CA-4F4D-8F50-16E4C69FBA32}"/>
              </a:ext>
            </a:extLst>
          </p:cNvPr>
          <p:cNvSpPr/>
          <p:nvPr/>
        </p:nvSpPr>
        <p:spPr>
          <a:xfrm>
            <a:off x="521368" y="5525670"/>
            <a:ext cx="831662" cy="1035467"/>
          </a:xfrm>
          <a:custGeom>
            <a:avLst/>
            <a:gdLst>
              <a:gd name="connsiteX0" fmla="*/ 0 w 831662"/>
              <a:gd name="connsiteY0" fmla="*/ 0 h 1035467"/>
              <a:gd name="connsiteX1" fmla="*/ 86162 w 831662"/>
              <a:gd name="connsiteY1" fmla="*/ 22154 h 1035467"/>
              <a:gd name="connsiteX2" fmla="*/ 831662 w 831662"/>
              <a:gd name="connsiteY2" fmla="*/ 1035467 h 1035467"/>
              <a:gd name="connsiteX3" fmla="*/ 831662 w 831662"/>
              <a:gd name="connsiteY3" fmla="*/ 1035467 h 1035467"/>
              <a:gd name="connsiteX4" fmla="*/ 578743 w 831662"/>
              <a:gd name="connsiteY4" fmla="*/ 1035467 h 1035467"/>
              <a:gd name="connsiteX5" fmla="*/ 578743 w 831662"/>
              <a:gd name="connsiteY5" fmla="*/ 1035466 h 1035467"/>
              <a:gd name="connsiteX6" fmla="*/ 10951 w 831662"/>
              <a:gd name="connsiteY6" fmla="*/ 263702 h 1035467"/>
              <a:gd name="connsiteX7" fmla="*/ 0 w 831662"/>
              <a:gd name="connsiteY7" fmla="*/ 260886 h 1035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1662" h="1035467">
                <a:moveTo>
                  <a:pt x="0" y="0"/>
                </a:moveTo>
                <a:lnTo>
                  <a:pt x="86162" y="22154"/>
                </a:lnTo>
                <a:cubicBezTo>
                  <a:pt x="518067" y="156491"/>
                  <a:pt x="831662" y="559357"/>
                  <a:pt x="831662" y="1035467"/>
                </a:cubicBezTo>
                <a:lnTo>
                  <a:pt x="831662" y="1035467"/>
                </a:lnTo>
                <a:lnTo>
                  <a:pt x="578743" y="1035467"/>
                </a:lnTo>
                <a:lnTo>
                  <a:pt x="578743" y="1035466"/>
                </a:lnTo>
                <a:cubicBezTo>
                  <a:pt x="578743" y="672849"/>
                  <a:pt x="339901" y="366016"/>
                  <a:pt x="10951" y="263702"/>
                </a:cubicBezTo>
                <a:lnTo>
                  <a:pt x="0" y="260886"/>
                </a:lnTo>
                <a:close/>
              </a:path>
            </a:pathLst>
          </a:custGeom>
          <a:solidFill>
            <a:srgbClr val="F2895E">
              <a:alpha val="2376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A2919E6A-BD06-614E-A1EB-C13C4ADB08E6}"/>
              </a:ext>
            </a:extLst>
          </p:cNvPr>
          <p:cNvSpPr/>
          <p:nvPr/>
        </p:nvSpPr>
        <p:spPr>
          <a:xfrm>
            <a:off x="11226125" y="5934034"/>
            <a:ext cx="923966" cy="923966"/>
          </a:xfrm>
          <a:prstGeom prst="ellipse">
            <a:avLst/>
          </a:prstGeom>
          <a:solidFill>
            <a:srgbClr val="E973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F3E255F0-9273-CA45-9AA8-FB249C4AF5D2}"/>
              </a:ext>
            </a:extLst>
          </p:cNvPr>
          <p:cNvSpPr/>
          <p:nvPr/>
        </p:nvSpPr>
        <p:spPr>
          <a:xfrm>
            <a:off x="116387" y="57232"/>
            <a:ext cx="1088358" cy="1088358"/>
          </a:xfrm>
          <a:prstGeom prst="ellipse">
            <a:avLst/>
          </a:prstGeom>
          <a:solidFill>
            <a:srgbClr val="F2895E">
              <a:alpha val="6131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454" name="任意形状 453">
            <a:extLst>
              <a:ext uri="{FF2B5EF4-FFF2-40B4-BE49-F238E27FC236}">
                <a16:creationId xmlns:a16="http://schemas.microsoft.com/office/drawing/2014/main" id="{DC3730B6-E1A9-154F-9DDD-E18CAAC395A3}"/>
              </a:ext>
            </a:extLst>
          </p:cNvPr>
          <p:cNvSpPr/>
          <p:nvPr/>
        </p:nvSpPr>
        <p:spPr>
          <a:xfrm>
            <a:off x="10913047" y="291769"/>
            <a:ext cx="757585" cy="794973"/>
          </a:xfrm>
          <a:custGeom>
            <a:avLst/>
            <a:gdLst>
              <a:gd name="connsiteX0" fmla="*/ 2933 w 757585"/>
              <a:gd name="connsiteY0" fmla="*/ 0 h 794973"/>
              <a:gd name="connsiteX1" fmla="*/ 528125 w 757585"/>
              <a:gd name="connsiteY1" fmla="*/ 0 h 794973"/>
              <a:gd name="connsiteX2" fmla="*/ 757585 w 757585"/>
              <a:gd name="connsiteY2" fmla="*/ 229460 h 794973"/>
              <a:gd name="connsiteX3" fmla="*/ 757585 w 757585"/>
              <a:gd name="connsiteY3" fmla="*/ 794973 h 794973"/>
              <a:gd name="connsiteX4" fmla="*/ 687972 w 757585"/>
              <a:gd name="connsiteY4" fmla="*/ 791458 h 794973"/>
              <a:gd name="connsiteX5" fmla="*/ 0 w 757585"/>
              <a:gd name="connsiteY5" fmla="*/ 29090 h 794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7585" h="794973">
                <a:moveTo>
                  <a:pt x="2933" y="0"/>
                </a:moveTo>
                <a:lnTo>
                  <a:pt x="528125" y="0"/>
                </a:lnTo>
                <a:cubicBezTo>
                  <a:pt x="654852" y="0"/>
                  <a:pt x="757585" y="102733"/>
                  <a:pt x="757585" y="229460"/>
                </a:cubicBezTo>
                <a:lnTo>
                  <a:pt x="757585" y="794973"/>
                </a:lnTo>
                <a:lnTo>
                  <a:pt x="687972" y="791458"/>
                </a:lnTo>
                <a:cubicBezTo>
                  <a:pt x="301548" y="752214"/>
                  <a:pt x="0" y="425867"/>
                  <a:pt x="0" y="29090"/>
                </a:cubicBezTo>
                <a:close/>
              </a:path>
            </a:pathLst>
          </a:custGeom>
          <a:solidFill>
            <a:srgbClr val="E973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162" name="矩形 161">
            <a:extLst>
              <a:ext uri="{FF2B5EF4-FFF2-40B4-BE49-F238E27FC236}">
                <a16:creationId xmlns:a16="http://schemas.microsoft.com/office/drawing/2014/main" id="{319C2A2C-400C-CD4E-B38A-FF28AEE6264A}"/>
              </a:ext>
            </a:extLst>
          </p:cNvPr>
          <p:cNvSpPr/>
          <p:nvPr/>
        </p:nvSpPr>
        <p:spPr>
          <a:xfrm>
            <a:off x="800107" y="4366608"/>
            <a:ext cx="2895493" cy="9053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spc="100" dirty="0">
                <a:solidFill>
                  <a:srgbClr val="2D3236">
                    <a:alpha val="75000"/>
                  </a:srgbClr>
                </a:solidFill>
                <a:latin typeface="Source Han Serif CN Light" panose="02020400000000000000" pitchFamily="18" charset="-128"/>
                <a:ea typeface="Source Han Serif CN Light" panose="02020400000000000000" pitchFamily="18" charset="-128"/>
              </a:rPr>
              <a:t>是教给学生独立获得知识的能力，形成一定的技能、技巧，并内化为个人的经验、智慧和能力</a:t>
            </a:r>
            <a:endParaRPr lang="en-US" altLang="zh-CN" sz="1400" spc="100" dirty="0">
              <a:solidFill>
                <a:srgbClr val="2D3236">
                  <a:alpha val="75000"/>
                </a:srgbClr>
              </a:solidFill>
              <a:latin typeface="Source Han Serif CN Light" panose="02020400000000000000" pitchFamily="18" charset="-128"/>
              <a:ea typeface="Source Han Serif CN Light" panose="02020400000000000000" pitchFamily="18" charset="-128"/>
            </a:endParaRP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09AF76B0-B9D2-2B45-8B03-34197E2A55C9}"/>
              </a:ext>
            </a:extLst>
          </p:cNvPr>
          <p:cNvSpPr txBox="1"/>
          <p:nvPr/>
        </p:nvSpPr>
        <p:spPr>
          <a:xfrm>
            <a:off x="1588992" y="3585248"/>
            <a:ext cx="1317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spc="100" dirty="0">
                <a:solidFill>
                  <a:srgbClr val="2D3236"/>
                </a:solidFill>
                <a:latin typeface="Source Han Serif CN SemiBold" panose="02020400000000000000" pitchFamily="18" charset="-128"/>
                <a:ea typeface="Source Han Serif CN SemiBold" panose="02020400000000000000" pitchFamily="18" charset="-128"/>
              </a:rPr>
              <a:t>教学</a:t>
            </a:r>
            <a:r>
              <a:rPr lang="zh-CN" altLang="en-US" b="1" spc="100" dirty="0">
                <a:solidFill>
                  <a:srgbClr val="E9734C"/>
                </a:solidFill>
                <a:latin typeface="Source Han Serif CN SemiBold" panose="02020400000000000000" pitchFamily="18" charset="-128"/>
                <a:ea typeface="Source Han Serif CN SemiBold" panose="02020400000000000000" pitchFamily="18" charset="-128"/>
              </a:rPr>
              <a:t>过程</a:t>
            </a:r>
          </a:p>
        </p:txBody>
      </p:sp>
      <p:sp>
        <p:nvSpPr>
          <p:cNvPr id="164" name="矩形 163">
            <a:extLst>
              <a:ext uri="{FF2B5EF4-FFF2-40B4-BE49-F238E27FC236}">
                <a16:creationId xmlns:a16="http://schemas.microsoft.com/office/drawing/2014/main" id="{0B1F72AD-1E1B-C746-BC9A-57A8CC6277E7}"/>
              </a:ext>
            </a:extLst>
          </p:cNvPr>
          <p:cNvSpPr/>
          <p:nvPr/>
        </p:nvSpPr>
        <p:spPr>
          <a:xfrm>
            <a:off x="868768" y="3964364"/>
            <a:ext cx="275817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400" spc="100" dirty="0">
                <a:solidFill>
                  <a:srgbClr val="413C41">
                    <a:alpha val="85000"/>
                  </a:srgbClr>
                </a:solidFill>
                <a:latin typeface="Source Han Serif CN Light" panose="02020400000000000000" pitchFamily="18" charset="-128"/>
                <a:ea typeface="Source Han Serif CN Light" panose="02020400000000000000" pitchFamily="18" charset="-128"/>
              </a:rPr>
              <a:t>TEACHING PROCESS</a:t>
            </a:r>
          </a:p>
        </p:txBody>
      </p:sp>
      <p:sp>
        <p:nvSpPr>
          <p:cNvPr id="165" name="矩形 164">
            <a:extLst>
              <a:ext uri="{FF2B5EF4-FFF2-40B4-BE49-F238E27FC236}">
                <a16:creationId xmlns:a16="http://schemas.microsoft.com/office/drawing/2014/main" id="{E1EB9DD9-8653-E74B-8084-E8DB34681ED4}"/>
              </a:ext>
            </a:extLst>
          </p:cNvPr>
          <p:cNvSpPr/>
          <p:nvPr/>
        </p:nvSpPr>
        <p:spPr>
          <a:xfrm>
            <a:off x="5990998" y="4302281"/>
            <a:ext cx="2895493" cy="9053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spc="100" dirty="0">
                <a:solidFill>
                  <a:srgbClr val="2D3236">
                    <a:alpha val="75000"/>
                  </a:srgbClr>
                </a:solidFill>
                <a:latin typeface="Source Han Serif CN Light" panose="02020400000000000000" pitchFamily="18" charset="-128"/>
                <a:ea typeface="Source Han Serif CN Light" panose="02020400000000000000" pitchFamily="18" charset="-128"/>
              </a:rPr>
              <a:t>在教学过程中，学生不仅学习知识，形成技能、培养智慧和能力，而且发展情感、态度和意志品质</a:t>
            </a:r>
            <a:endParaRPr lang="en-US" altLang="zh-CN" sz="1400" spc="100" dirty="0">
              <a:solidFill>
                <a:srgbClr val="2D3236">
                  <a:alpha val="75000"/>
                </a:srgbClr>
              </a:solidFill>
              <a:latin typeface="Source Han Serif CN Light" panose="02020400000000000000" pitchFamily="18" charset="-128"/>
              <a:ea typeface="Source Han Serif CN Light" panose="02020400000000000000" pitchFamily="18" charset="-128"/>
            </a:endParaRPr>
          </a:p>
        </p:txBody>
      </p:sp>
      <p:sp>
        <p:nvSpPr>
          <p:cNvPr id="166" name="文本框 165">
            <a:extLst>
              <a:ext uri="{FF2B5EF4-FFF2-40B4-BE49-F238E27FC236}">
                <a16:creationId xmlns:a16="http://schemas.microsoft.com/office/drawing/2014/main" id="{3E33175A-7BF9-7142-A3A8-6A77146B04C7}"/>
              </a:ext>
            </a:extLst>
          </p:cNvPr>
          <p:cNvSpPr txBox="1"/>
          <p:nvPr/>
        </p:nvSpPr>
        <p:spPr>
          <a:xfrm>
            <a:off x="6779883" y="3520921"/>
            <a:ext cx="1317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spc="100" dirty="0">
                <a:solidFill>
                  <a:srgbClr val="2D3236"/>
                </a:solidFill>
                <a:latin typeface="Source Han Serif CN SemiBold" panose="02020400000000000000" pitchFamily="18" charset="-128"/>
                <a:ea typeface="Source Han Serif CN SemiBold" panose="02020400000000000000" pitchFamily="18" charset="-128"/>
              </a:rPr>
              <a:t>教学</a:t>
            </a:r>
            <a:r>
              <a:rPr lang="zh-CN" altLang="en-US" b="1" spc="100" dirty="0">
                <a:solidFill>
                  <a:srgbClr val="E9734C"/>
                </a:solidFill>
                <a:latin typeface="Source Han Serif CN SemiBold" panose="02020400000000000000" pitchFamily="18" charset="-128"/>
                <a:ea typeface="Source Han Serif CN SemiBold" panose="02020400000000000000" pitchFamily="18" charset="-128"/>
              </a:rPr>
              <a:t>过程</a:t>
            </a:r>
          </a:p>
        </p:txBody>
      </p:sp>
      <p:sp>
        <p:nvSpPr>
          <p:cNvPr id="167" name="矩形 166">
            <a:extLst>
              <a:ext uri="{FF2B5EF4-FFF2-40B4-BE49-F238E27FC236}">
                <a16:creationId xmlns:a16="http://schemas.microsoft.com/office/drawing/2014/main" id="{701A40DD-36CA-D54C-B8A0-7F0C01A684DD}"/>
              </a:ext>
            </a:extLst>
          </p:cNvPr>
          <p:cNvSpPr/>
          <p:nvPr/>
        </p:nvSpPr>
        <p:spPr>
          <a:xfrm>
            <a:off x="6059659" y="3900037"/>
            <a:ext cx="275817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400" spc="100" dirty="0">
                <a:solidFill>
                  <a:srgbClr val="413C41">
                    <a:alpha val="85000"/>
                  </a:srgbClr>
                </a:solidFill>
                <a:latin typeface="Source Han Serif CN Light" panose="02020400000000000000" pitchFamily="18" charset="-128"/>
                <a:ea typeface="Source Han Serif CN Light" panose="02020400000000000000" pitchFamily="18" charset="-128"/>
              </a:rPr>
              <a:t>TEACHING PROCESS</a:t>
            </a:r>
          </a:p>
        </p:txBody>
      </p:sp>
      <p:sp>
        <p:nvSpPr>
          <p:cNvPr id="168" name="矩形 167">
            <a:extLst>
              <a:ext uri="{FF2B5EF4-FFF2-40B4-BE49-F238E27FC236}">
                <a16:creationId xmlns:a16="http://schemas.microsoft.com/office/drawing/2014/main" id="{BF49D77F-F54C-5147-B4B0-EEC570F612DF}"/>
              </a:ext>
            </a:extLst>
          </p:cNvPr>
          <p:cNvSpPr/>
          <p:nvPr/>
        </p:nvSpPr>
        <p:spPr>
          <a:xfrm>
            <a:off x="3395177" y="2611543"/>
            <a:ext cx="2895493" cy="6252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spc="100" dirty="0">
                <a:solidFill>
                  <a:srgbClr val="2D3236">
                    <a:alpha val="75000"/>
                  </a:srgbClr>
                </a:solidFill>
                <a:latin typeface="Source Han Serif CN Light" panose="02020400000000000000" pitchFamily="18" charset="-128"/>
                <a:ea typeface="Source Han Serif CN Light" panose="02020400000000000000" pitchFamily="18" charset="-128"/>
              </a:rPr>
              <a:t>是一个重要任务是引导学生探索知识，进而理解和掌握知识</a:t>
            </a:r>
            <a:endParaRPr lang="en-US" altLang="zh-CN" sz="1400" spc="100" dirty="0">
              <a:solidFill>
                <a:srgbClr val="2D3236">
                  <a:alpha val="75000"/>
                </a:srgbClr>
              </a:solidFill>
              <a:latin typeface="Source Han Serif CN Light" panose="02020400000000000000" pitchFamily="18" charset="-128"/>
              <a:ea typeface="Source Han Serif CN Light" panose="02020400000000000000" pitchFamily="18" charset="-128"/>
            </a:endParaRPr>
          </a:p>
        </p:txBody>
      </p:sp>
      <p:sp>
        <p:nvSpPr>
          <p:cNvPr id="169" name="文本框 168">
            <a:extLst>
              <a:ext uri="{FF2B5EF4-FFF2-40B4-BE49-F238E27FC236}">
                <a16:creationId xmlns:a16="http://schemas.microsoft.com/office/drawing/2014/main" id="{E0B6D6BB-BAF2-FE43-81F4-05AABB1F6BCE}"/>
              </a:ext>
            </a:extLst>
          </p:cNvPr>
          <p:cNvSpPr txBox="1"/>
          <p:nvPr/>
        </p:nvSpPr>
        <p:spPr>
          <a:xfrm>
            <a:off x="4184062" y="1830183"/>
            <a:ext cx="1317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spc="100" dirty="0">
                <a:solidFill>
                  <a:srgbClr val="2D3236"/>
                </a:solidFill>
                <a:latin typeface="Source Han Serif CN SemiBold" panose="02020400000000000000" pitchFamily="18" charset="-128"/>
                <a:ea typeface="Source Han Serif CN SemiBold" panose="02020400000000000000" pitchFamily="18" charset="-128"/>
              </a:rPr>
              <a:t>教学</a:t>
            </a:r>
            <a:r>
              <a:rPr lang="zh-CN" altLang="en-US" b="1" spc="100" dirty="0">
                <a:solidFill>
                  <a:srgbClr val="E9734C"/>
                </a:solidFill>
                <a:latin typeface="Source Han Serif CN SemiBold" panose="02020400000000000000" pitchFamily="18" charset="-128"/>
                <a:ea typeface="Source Han Serif CN SemiBold" panose="02020400000000000000" pitchFamily="18" charset="-128"/>
              </a:rPr>
              <a:t>过程</a:t>
            </a:r>
          </a:p>
        </p:txBody>
      </p:sp>
      <p:sp>
        <p:nvSpPr>
          <p:cNvPr id="170" name="矩形 169">
            <a:extLst>
              <a:ext uri="{FF2B5EF4-FFF2-40B4-BE49-F238E27FC236}">
                <a16:creationId xmlns:a16="http://schemas.microsoft.com/office/drawing/2014/main" id="{44FCBA47-FCEF-804E-9EEC-12B64FF448A6}"/>
              </a:ext>
            </a:extLst>
          </p:cNvPr>
          <p:cNvSpPr/>
          <p:nvPr/>
        </p:nvSpPr>
        <p:spPr>
          <a:xfrm>
            <a:off x="3463838" y="2209299"/>
            <a:ext cx="275817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400" spc="100" dirty="0">
                <a:solidFill>
                  <a:srgbClr val="413C41">
                    <a:alpha val="85000"/>
                  </a:srgbClr>
                </a:solidFill>
                <a:latin typeface="Source Han Serif CN Light" panose="02020400000000000000" pitchFamily="18" charset="-128"/>
                <a:ea typeface="Source Han Serif CN Light" panose="02020400000000000000" pitchFamily="18" charset="-128"/>
              </a:rPr>
              <a:t>TEACHING PROCESS</a:t>
            </a:r>
          </a:p>
        </p:txBody>
      </p:sp>
      <p:sp>
        <p:nvSpPr>
          <p:cNvPr id="171" name="矩形 170">
            <a:extLst>
              <a:ext uri="{FF2B5EF4-FFF2-40B4-BE49-F238E27FC236}">
                <a16:creationId xmlns:a16="http://schemas.microsoft.com/office/drawing/2014/main" id="{22DA5BB7-FF80-4F4C-81F2-1BFBF30D629D}"/>
              </a:ext>
            </a:extLst>
          </p:cNvPr>
          <p:cNvSpPr/>
          <p:nvPr/>
        </p:nvSpPr>
        <p:spPr>
          <a:xfrm>
            <a:off x="8591645" y="2472603"/>
            <a:ext cx="2895493" cy="6252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spc="100" dirty="0">
                <a:solidFill>
                  <a:srgbClr val="2D3236">
                    <a:alpha val="75000"/>
                  </a:srgbClr>
                </a:solidFill>
                <a:latin typeface="Source Han Serif CN Light" panose="02020400000000000000" pitchFamily="18" charset="-128"/>
                <a:ea typeface="Source Han Serif CN Light" panose="02020400000000000000" pitchFamily="18" charset="-128"/>
              </a:rPr>
              <a:t>不仅是传授知识的过程，而且是学生形成基本技能的过程</a:t>
            </a:r>
            <a:endParaRPr lang="en-US" altLang="zh-CN" sz="1400" spc="100" dirty="0">
              <a:solidFill>
                <a:srgbClr val="2D3236">
                  <a:alpha val="75000"/>
                </a:srgbClr>
              </a:solidFill>
              <a:latin typeface="Source Han Serif CN Light" panose="02020400000000000000" pitchFamily="18" charset="-128"/>
              <a:ea typeface="Source Han Serif CN Light" panose="02020400000000000000" pitchFamily="18" charset="-128"/>
            </a:endParaRPr>
          </a:p>
        </p:txBody>
      </p:sp>
      <p:sp>
        <p:nvSpPr>
          <p:cNvPr id="172" name="文本框 171">
            <a:extLst>
              <a:ext uri="{FF2B5EF4-FFF2-40B4-BE49-F238E27FC236}">
                <a16:creationId xmlns:a16="http://schemas.microsoft.com/office/drawing/2014/main" id="{5F2FCB1B-31D0-B649-88BA-D8C59E5B5B09}"/>
              </a:ext>
            </a:extLst>
          </p:cNvPr>
          <p:cNvSpPr txBox="1"/>
          <p:nvPr/>
        </p:nvSpPr>
        <p:spPr>
          <a:xfrm>
            <a:off x="9380530" y="1691243"/>
            <a:ext cx="1317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spc="100" dirty="0">
                <a:solidFill>
                  <a:srgbClr val="2D3236"/>
                </a:solidFill>
                <a:latin typeface="Source Han Serif CN SemiBold" panose="02020400000000000000" pitchFamily="18" charset="-128"/>
                <a:ea typeface="Source Han Serif CN SemiBold" panose="02020400000000000000" pitchFamily="18" charset="-128"/>
              </a:rPr>
              <a:t>教学</a:t>
            </a:r>
            <a:r>
              <a:rPr lang="zh-CN" altLang="en-US" b="1" spc="100" dirty="0">
                <a:solidFill>
                  <a:srgbClr val="E9734C"/>
                </a:solidFill>
                <a:latin typeface="Source Han Serif CN SemiBold" panose="02020400000000000000" pitchFamily="18" charset="-128"/>
                <a:ea typeface="Source Han Serif CN SemiBold" panose="02020400000000000000" pitchFamily="18" charset="-128"/>
              </a:rPr>
              <a:t>过程</a:t>
            </a:r>
          </a:p>
        </p:txBody>
      </p:sp>
      <p:sp>
        <p:nvSpPr>
          <p:cNvPr id="173" name="矩形 172">
            <a:extLst>
              <a:ext uri="{FF2B5EF4-FFF2-40B4-BE49-F238E27FC236}">
                <a16:creationId xmlns:a16="http://schemas.microsoft.com/office/drawing/2014/main" id="{E54BE911-462E-184B-8E47-C8E2E8A659A1}"/>
              </a:ext>
            </a:extLst>
          </p:cNvPr>
          <p:cNvSpPr/>
          <p:nvPr/>
        </p:nvSpPr>
        <p:spPr>
          <a:xfrm>
            <a:off x="8660306" y="2070359"/>
            <a:ext cx="275817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400" spc="100" dirty="0">
                <a:solidFill>
                  <a:srgbClr val="413C41">
                    <a:alpha val="85000"/>
                  </a:srgbClr>
                </a:solidFill>
                <a:latin typeface="Source Han Serif CN Light" panose="02020400000000000000" pitchFamily="18" charset="-128"/>
                <a:ea typeface="Source Han Serif CN Light" panose="02020400000000000000" pitchFamily="18" charset="-128"/>
              </a:rPr>
              <a:t>TEACHING PROCESS</a:t>
            </a:r>
          </a:p>
        </p:txBody>
      </p:sp>
      <p:sp>
        <p:nvSpPr>
          <p:cNvPr id="4" name="任意形状 3">
            <a:extLst>
              <a:ext uri="{FF2B5EF4-FFF2-40B4-BE49-F238E27FC236}">
                <a16:creationId xmlns:a16="http://schemas.microsoft.com/office/drawing/2014/main" id="{417C975C-6435-0842-8F5F-89F99DA3DBEF}"/>
              </a:ext>
            </a:extLst>
          </p:cNvPr>
          <p:cNvSpPr/>
          <p:nvPr/>
        </p:nvSpPr>
        <p:spPr>
          <a:xfrm>
            <a:off x="2808514" y="2530929"/>
            <a:ext cx="6988629" cy="1583871"/>
          </a:xfrm>
          <a:custGeom>
            <a:avLst/>
            <a:gdLst>
              <a:gd name="connsiteX0" fmla="*/ 0 w 6988629"/>
              <a:gd name="connsiteY0" fmla="*/ 408214 h 1583871"/>
              <a:gd name="connsiteX1" fmla="*/ 1975757 w 6988629"/>
              <a:gd name="connsiteY1" fmla="*/ 1583871 h 1583871"/>
              <a:gd name="connsiteX2" fmla="*/ 4457700 w 6988629"/>
              <a:gd name="connsiteY2" fmla="*/ 0 h 1583871"/>
              <a:gd name="connsiteX3" fmla="*/ 6988629 w 6988629"/>
              <a:gd name="connsiteY3" fmla="*/ 1453242 h 1583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88629" h="1583871">
                <a:moveTo>
                  <a:pt x="0" y="408214"/>
                </a:moveTo>
                <a:lnTo>
                  <a:pt x="1975757" y="1583871"/>
                </a:lnTo>
                <a:lnTo>
                  <a:pt x="4457700" y="0"/>
                </a:lnTo>
                <a:lnTo>
                  <a:pt x="6988629" y="1453242"/>
                </a:lnTo>
              </a:path>
            </a:pathLst>
          </a:custGeom>
          <a:noFill/>
          <a:ln>
            <a:solidFill>
              <a:srgbClr val="E9734C">
                <a:alpha val="3834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175" name="文本框 174">
            <a:extLst>
              <a:ext uri="{FF2B5EF4-FFF2-40B4-BE49-F238E27FC236}">
                <a16:creationId xmlns:a16="http://schemas.microsoft.com/office/drawing/2014/main" id="{E35EA1CC-DE5A-6340-9A4B-AAF4E0637003}"/>
              </a:ext>
            </a:extLst>
          </p:cNvPr>
          <p:cNvSpPr txBox="1"/>
          <p:nvPr/>
        </p:nvSpPr>
        <p:spPr>
          <a:xfrm>
            <a:off x="5264502" y="622370"/>
            <a:ext cx="16629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pc="100" dirty="0">
                <a:solidFill>
                  <a:srgbClr val="413C41"/>
                </a:solidFill>
                <a:latin typeface="Source Han Serif CN SemiBold" panose="02020400000000000000" pitchFamily="18" charset="-128"/>
                <a:ea typeface="Source Han Serif CN SemiBold" panose="02020400000000000000" pitchFamily="18" charset="-128"/>
              </a:rPr>
              <a:t>教学</a:t>
            </a:r>
            <a:r>
              <a:rPr lang="zh-CN" altLang="en-US" sz="2800" b="1" spc="100" dirty="0">
                <a:solidFill>
                  <a:srgbClr val="E9734C"/>
                </a:solidFill>
                <a:latin typeface="Source Han Serif CN SemiBold" panose="02020400000000000000" pitchFamily="18" charset="-128"/>
                <a:ea typeface="Source Han Serif CN SemiBold" panose="02020400000000000000" pitchFamily="18" charset="-128"/>
              </a:rPr>
              <a:t>过程</a:t>
            </a:r>
          </a:p>
        </p:txBody>
      </p:sp>
      <p:sp>
        <p:nvSpPr>
          <p:cNvPr id="176" name="文本框 175">
            <a:extLst>
              <a:ext uri="{FF2B5EF4-FFF2-40B4-BE49-F238E27FC236}">
                <a16:creationId xmlns:a16="http://schemas.microsoft.com/office/drawing/2014/main" id="{932C7FDC-5EEE-7F4B-8755-078AC3BBB783}"/>
              </a:ext>
            </a:extLst>
          </p:cNvPr>
          <p:cNvSpPr txBox="1"/>
          <p:nvPr/>
        </p:nvSpPr>
        <p:spPr>
          <a:xfrm>
            <a:off x="4762640" y="1132800"/>
            <a:ext cx="28954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spc="100" dirty="0">
                <a:solidFill>
                  <a:srgbClr val="413C41">
                    <a:alpha val="85000"/>
                  </a:srgbClr>
                </a:solidFill>
                <a:latin typeface="Source Han Serif CN Light" panose="02020400000000000000" pitchFamily="18" charset="-128"/>
                <a:ea typeface="Source Han Serif CN Light" panose="02020400000000000000" pitchFamily="18" charset="-128"/>
              </a:rPr>
              <a:t>TEACHING PROCESS</a:t>
            </a: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0F82B1B2-4481-4742-93FF-F1BFC75816A5}"/>
              </a:ext>
            </a:extLst>
          </p:cNvPr>
          <p:cNvGrpSpPr/>
          <p:nvPr/>
        </p:nvGrpSpPr>
        <p:grpSpPr>
          <a:xfrm>
            <a:off x="1524354" y="1954269"/>
            <a:ext cx="1446999" cy="1445003"/>
            <a:chOff x="1533547" y="1954269"/>
            <a:chExt cx="1446999" cy="1445003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D351A6A7-8091-6141-831D-BD7D7C659435}"/>
                </a:ext>
              </a:extLst>
            </p:cNvPr>
            <p:cNvGrpSpPr/>
            <p:nvPr/>
          </p:nvGrpSpPr>
          <p:grpSpPr>
            <a:xfrm>
              <a:off x="1533547" y="1954269"/>
              <a:ext cx="1446999" cy="1445003"/>
              <a:chOff x="1533547" y="1954269"/>
              <a:chExt cx="1446999" cy="1445003"/>
            </a:xfrm>
          </p:grpSpPr>
          <p:sp>
            <p:nvSpPr>
              <p:cNvPr id="158" name="图形 1">
                <a:extLst>
                  <a:ext uri="{FF2B5EF4-FFF2-40B4-BE49-F238E27FC236}">
                    <a16:creationId xmlns:a16="http://schemas.microsoft.com/office/drawing/2014/main" id="{0A54E803-87B9-B742-867A-67C35717563F}"/>
                  </a:ext>
                </a:extLst>
              </p:cNvPr>
              <p:cNvSpPr/>
              <p:nvPr/>
            </p:nvSpPr>
            <p:spPr>
              <a:xfrm>
                <a:off x="1592352" y="2012993"/>
                <a:ext cx="1329388" cy="1327555"/>
              </a:xfrm>
              <a:custGeom>
                <a:avLst/>
                <a:gdLst>
                  <a:gd name="connsiteX0" fmla="*/ 2611352 w 2611352"/>
                  <a:gd name="connsiteY0" fmla="*/ 1303875 h 2607750"/>
                  <a:gd name="connsiteX1" fmla="*/ 1305676 w 2611352"/>
                  <a:gd name="connsiteY1" fmla="*/ 2607750 h 2607750"/>
                  <a:gd name="connsiteX2" fmla="*/ 0 w 2611352"/>
                  <a:gd name="connsiteY2" fmla="*/ 1303875 h 2607750"/>
                  <a:gd name="connsiteX3" fmla="*/ 1305676 w 2611352"/>
                  <a:gd name="connsiteY3" fmla="*/ 0 h 2607750"/>
                  <a:gd name="connsiteX4" fmla="*/ 2611352 w 2611352"/>
                  <a:gd name="connsiteY4" fmla="*/ 1303875 h 2607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11352" h="2607750">
                    <a:moveTo>
                      <a:pt x="2611352" y="1303875"/>
                    </a:moveTo>
                    <a:cubicBezTo>
                      <a:pt x="2611352" y="2023985"/>
                      <a:pt x="2026781" y="2607750"/>
                      <a:pt x="1305676" y="2607750"/>
                    </a:cubicBezTo>
                    <a:cubicBezTo>
                      <a:pt x="584571" y="2607750"/>
                      <a:pt x="0" y="2023985"/>
                      <a:pt x="0" y="1303875"/>
                    </a:cubicBezTo>
                    <a:cubicBezTo>
                      <a:pt x="0" y="583765"/>
                      <a:pt x="584571" y="0"/>
                      <a:pt x="1305676" y="0"/>
                    </a:cubicBezTo>
                    <a:cubicBezTo>
                      <a:pt x="2026781" y="0"/>
                      <a:pt x="2611352" y="583765"/>
                      <a:pt x="2611352" y="1303875"/>
                    </a:cubicBezTo>
                    <a:close/>
                  </a:path>
                </a:pathLst>
              </a:custGeom>
              <a:solidFill>
                <a:srgbClr val="E9734C"/>
              </a:solidFill>
              <a:ln w="3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52" name="图形 1">
                <a:extLst>
                  <a:ext uri="{FF2B5EF4-FFF2-40B4-BE49-F238E27FC236}">
                    <a16:creationId xmlns:a16="http://schemas.microsoft.com/office/drawing/2014/main" id="{F35FC6D5-232F-104E-A0A1-C378A6C00037}"/>
                  </a:ext>
                </a:extLst>
              </p:cNvPr>
              <p:cNvSpPr/>
              <p:nvPr/>
            </p:nvSpPr>
            <p:spPr>
              <a:xfrm>
                <a:off x="1533547" y="1954269"/>
                <a:ext cx="1446999" cy="1445003"/>
              </a:xfrm>
              <a:custGeom>
                <a:avLst/>
                <a:gdLst>
                  <a:gd name="connsiteX0" fmla="*/ 2611352 w 2611352"/>
                  <a:gd name="connsiteY0" fmla="*/ 1303875 h 2607750"/>
                  <a:gd name="connsiteX1" fmla="*/ 1305676 w 2611352"/>
                  <a:gd name="connsiteY1" fmla="*/ 2607750 h 2607750"/>
                  <a:gd name="connsiteX2" fmla="*/ 0 w 2611352"/>
                  <a:gd name="connsiteY2" fmla="*/ 1303875 h 2607750"/>
                  <a:gd name="connsiteX3" fmla="*/ 1305676 w 2611352"/>
                  <a:gd name="connsiteY3" fmla="*/ 0 h 2607750"/>
                  <a:gd name="connsiteX4" fmla="*/ 2611352 w 2611352"/>
                  <a:gd name="connsiteY4" fmla="*/ 1303875 h 2607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11352" h="2607750">
                    <a:moveTo>
                      <a:pt x="2611352" y="1303875"/>
                    </a:moveTo>
                    <a:cubicBezTo>
                      <a:pt x="2611352" y="2023985"/>
                      <a:pt x="2026781" y="2607750"/>
                      <a:pt x="1305676" y="2607750"/>
                    </a:cubicBezTo>
                    <a:cubicBezTo>
                      <a:pt x="584571" y="2607750"/>
                      <a:pt x="0" y="2023985"/>
                      <a:pt x="0" y="1303875"/>
                    </a:cubicBezTo>
                    <a:cubicBezTo>
                      <a:pt x="0" y="583765"/>
                      <a:pt x="584571" y="0"/>
                      <a:pt x="1305676" y="0"/>
                    </a:cubicBezTo>
                    <a:cubicBezTo>
                      <a:pt x="2026781" y="0"/>
                      <a:pt x="2611352" y="583765"/>
                      <a:pt x="2611352" y="1303875"/>
                    </a:cubicBezTo>
                    <a:close/>
                  </a:path>
                </a:pathLst>
              </a:custGeom>
              <a:noFill/>
              <a:ln w="3717" cap="flat">
                <a:solidFill>
                  <a:srgbClr val="E9734C">
                    <a:alpha val="6957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</p:grpSp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9D12F1C5-CC95-FA4A-87C3-8800462CF53B}"/>
                </a:ext>
              </a:extLst>
            </p:cNvPr>
            <p:cNvGrpSpPr/>
            <p:nvPr/>
          </p:nvGrpSpPr>
          <p:grpSpPr>
            <a:xfrm>
              <a:off x="2120324" y="2540048"/>
              <a:ext cx="273444" cy="273444"/>
              <a:chOff x="5981699" y="3314699"/>
              <a:chExt cx="382469" cy="382469"/>
            </a:xfrm>
          </p:grpSpPr>
          <p:sp>
            <p:nvSpPr>
              <p:cNvPr id="55" name="图形 3">
                <a:extLst>
                  <a:ext uri="{FF2B5EF4-FFF2-40B4-BE49-F238E27FC236}">
                    <a16:creationId xmlns:a16="http://schemas.microsoft.com/office/drawing/2014/main" id="{6B237AAD-A4C3-004A-88D5-7AADDD1E6A9C}"/>
                  </a:ext>
                </a:extLst>
              </p:cNvPr>
              <p:cNvSpPr/>
              <p:nvPr/>
            </p:nvSpPr>
            <p:spPr>
              <a:xfrm>
                <a:off x="5981699" y="3314699"/>
                <a:ext cx="382469" cy="382469"/>
              </a:xfrm>
              <a:custGeom>
                <a:avLst/>
                <a:gdLst>
                  <a:gd name="connsiteX0" fmla="*/ 0 w 382469"/>
                  <a:gd name="connsiteY0" fmla="*/ 0 h 382469"/>
                  <a:gd name="connsiteX1" fmla="*/ 382469 w 382469"/>
                  <a:gd name="connsiteY1" fmla="*/ 0 h 382469"/>
                  <a:gd name="connsiteX2" fmla="*/ 382469 w 382469"/>
                  <a:gd name="connsiteY2" fmla="*/ 382469 h 382469"/>
                  <a:gd name="connsiteX3" fmla="*/ 0 w 382469"/>
                  <a:gd name="connsiteY3" fmla="*/ 382469 h 3824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2469" h="382469">
                    <a:moveTo>
                      <a:pt x="0" y="0"/>
                    </a:moveTo>
                    <a:lnTo>
                      <a:pt x="382469" y="0"/>
                    </a:lnTo>
                    <a:lnTo>
                      <a:pt x="382469" y="382469"/>
                    </a:lnTo>
                    <a:lnTo>
                      <a:pt x="0" y="382469"/>
                    </a:lnTo>
                    <a:close/>
                  </a:path>
                </a:pathLst>
              </a:custGeom>
              <a:solidFill>
                <a:srgbClr val="FFFFFF">
                  <a:alpha val="1000"/>
                </a:srgbClr>
              </a:solidFill>
              <a:ln w="79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56" name="图形 3">
                <a:extLst>
                  <a:ext uri="{FF2B5EF4-FFF2-40B4-BE49-F238E27FC236}">
                    <a16:creationId xmlns:a16="http://schemas.microsoft.com/office/drawing/2014/main" id="{E1E49F5A-7554-464F-878E-50C491DCBFC7}"/>
                  </a:ext>
                </a:extLst>
              </p:cNvPr>
              <p:cNvSpPr/>
              <p:nvPr/>
            </p:nvSpPr>
            <p:spPr>
              <a:xfrm>
                <a:off x="6013571" y="3354539"/>
                <a:ext cx="318724" cy="7968"/>
              </a:xfrm>
              <a:custGeom>
                <a:avLst/>
                <a:gdLst>
                  <a:gd name="connsiteX0" fmla="*/ 0 w 318724"/>
                  <a:gd name="connsiteY0" fmla="*/ 0 h 7968"/>
                  <a:gd name="connsiteX1" fmla="*/ 318724 w 318724"/>
                  <a:gd name="connsiteY1" fmla="*/ 0 h 79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8724" h="7968">
                    <a:moveTo>
                      <a:pt x="0" y="0"/>
                    </a:moveTo>
                    <a:lnTo>
                      <a:pt x="318724" y="0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57" name="图形 3">
                <a:extLst>
                  <a:ext uri="{FF2B5EF4-FFF2-40B4-BE49-F238E27FC236}">
                    <a16:creationId xmlns:a16="http://schemas.microsoft.com/office/drawing/2014/main" id="{7CE64BC9-4F30-6F4B-B5F3-5FC0D79B2FD5}"/>
                  </a:ext>
                </a:extLst>
              </p:cNvPr>
              <p:cNvSpPr/>
              <p:nvPr/>
            </p:nvSpPr>
            <p:spPr>
              <a:xfrm>
                <a:off x="6013571" y="3657327"/>
                <a:ext cx="318724" cy="7968"/>
              </a:xfrm>
              <a:custGeom>
                <a:avLst/>
                <a:gdLst>
                  <a:gd name="connsiteX0" fmla="*/ 0 w 318724"/>
                  <a:gd name="connsiteY0" fmla="*/ 0 h 7968"/>
                  <a:gd name="connsiteX1" fmla="*/ 318724 w 318724"/>
                  <a:gd name="connsiteY1" fmla="*/ 0 h 79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8724" h="7968">
                    <a:moveTo>
                      <a:pt x="0" y="0"/>
                    </a:moveTo>
                    <a:lnTo>
                      <a:pt x="318724" y="0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58" name="图形 3">
                <a:extLst>
                  <a:ext uri="{FF2B5EF4-FFF2-40B4-BE49-F238E27FC236}">
                    <a16:creationId xmlns:a16="http://schemas.microsoft.com/office/drawing/2014/main" id="{8EE6C2E4-EF72-A241-BFAA-A261F356F099}"/>
                  </a:ext>
                </a:extLst>
              </p:cNvPr>
              <p:cNvSpPr/>
              <p:nvPr/>
            </p:nvSpPr>
            <p:spPr>
              <a:xfrm>
                <a:off x="6045443" y="3601550"/>
                <a:ext cx="7968" cy="55776"/>
              </a:xfrm>
              <a:custGeom>
                <a:avLst/>
                <a:gdLst>
                  <a:gd name="connsiteX0" fmla="*/ 0 w 7968"/>
                  <a:gd name="connsiteY0" fmla="*/ 0 h 55776"/>
                  <a:gd name="connsiteX1" fmla="*/ 0 w 7968"/>
                  <a:gd name="connsiteY1" fmla="*/ 55777 h 55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68" h="55776">
                    <a:moveTo>
                      <a:pt x="0" y="0"/>
                    </a:moveTo>
                    <a:lnTo>
                      <a:pt x="0" y="55777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59" name="图形 3">
                <a:extLst>
                  <a:ext uri="{FF2B5EF4-FFF2-40B4-BE49-F238E27FC236}">
                    <a16:creationId xmlns:a16="http://schemas.microsoft.com/office/drawing/2014/main" id="{8CEC8082-8412-C94F-8313-4E9C2133A1F1}"/>
                  </a:ext>
                </a:extLst>
              </p:cNvPr>
              <p:cNvSpPr/>
              <p:nvPr/>
            </p:nvSpPr>
            <p:spPr>
              <a:xfrm>
                <a:off x="6013571" y="3537805"/>
                <a:ext cx="63744" cy="63744"/>
              </a:xfrm>
              <a:custGeom>
                <a:avLst/>
                <a:gdLst>
                  <a:gd name="connsiteX0" fmla="*/ 63745 w 63744"/>
                  <a:gd name="connsiteY0" fmla="*/ 0 h 63744"/>
                  <a:gd name="connsiteX1" fmla="*/ 0 w 63744"/>
                  <a:gd name="connsiteY1" fmla="*/ 0 h 63744"/>
                  <a:gd name="connsiteX2" fmla="*/ 0 w 63744"/>
                  <a:gd name="connsiteY2" fmla="*/ 63745 h 63744"/>
                  <a:gd name="connsiteX3" fmla="*/ 63745 w 63744"/>
                  <a:gd name="connsiteY3" fmla="*/ 63745 h 63744"/>
                  <a:gd name="connsiteX4" fmla="*/ 63745 w 63744"/>
                  <a:gd name="connsiteY4" fmla="*/ 0 h 63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744" h="63744">
                    <a:moveTo>
                      <a:pt x="63745" y="0"/>
                    </a:moveTo>
                    <a:lnTo>
                      <a:pt x="0" y="0"/>
                    </a:lnTo>
                    <a:lnTo>
                      <a:pt x="0" y="63745"/>
                    </a:lnTo>
                    <a:lnTo>
                      <a:pt x="63745" y="63745"/>
                    </a:lnTo>
                    <a:lnTo>
                      <a:pt x="63745" y="0"/>
                    </a:lnTo>
                    <a:close/>
                  </a:path>
                </a:pathLst>
              </a:custGeom>
              <a:noFill/>
              <a:ln w="19050" cap="flat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60" name="图形 3">
                <a:extLst>
                  <a:ext uri="{FF2B5EF4-FFF2-40B4-BE49-F238E27FC236}">
                    <a16:creationId xmlns:a16="http://schemas.microsoft.com/office/drawing/2014/main" id="{FB38BFF2-C50F-3145-A7A2-9904C7E2ADFD}"/>
                  </a:ext>
                </a:extLst>
              </p:cNvPr>
              <p:cNvSpPr/>
              <p:nvPr/>
            </p:nvSpPr>
            <p:spPr>
              <a:xfrm>
                <a:off x="6141061" y="3474061"/>
                <a:ext cx="63744" cy="63744"/>
              </a:xfrm>
              <a:custGeom>
                <a:avLst/>
                <a:gdLst>
                  <a:gd name="connsiteX0" fmla="*/ 63745 w 63744"/>
                  <a:gd name="connsiteY0" fmla="*/ 0 h 63744"/>
                  <a:gd name="connsiteX1" fmla="*/ 0 w 63744"/>
                  <a:gd name="connsiteY1" fmla="*/ 0 h 63744"/>
                  <a:gd name="connsiteX2" fmla="*/ 0 w 63744"/>
                  <a:gd name="connsiteY2" fmla="*/ 63745 h 63744"/>
                  <a:gd name="connsiteX3" fmla="*/ 63745 w 63744"/>
                  <a:gd name="connsiteY3" fmla="*/ 63745 h 63744"/>
                  <a:gd name="connsiteX4" fmla="*/ 63745 w 63744"/>
                  <a:gd name="connsiteY4" fmla="*/ 0 h 63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744" h="63744">
                    <a:moveTo>
                      <a:pt x="63745" y="0"/>
                    </a:moveTo>
                    <a:lnTo>
                      <a:pt x="0" y="0"/>
                    </a:lnTo>
                    <a:lnTo>
                      <a:pt x="0" y="63745"/>
                    </a:lnTo>
                    <a:lnTo>
                      <a:pt x="63745" y="63745"/>
                    </a:lnTo>
                    <a:lnTo>
                      <a:pt x="63745" y="0"/>
                    </a:lnTo>
                    <a:close/>
                  </a:path>
                </a:pathLst>
              </a:custGeom>
              <a:noFill/>
              <a:ln w="19050" cap="flat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61" name="图形 3">
                <a:extLst>
                  <a:ext uri="{FF2B5EF4-FFF2-40B4-BE49-F238E27FC236}">
                    <a16:creationId xmlns:a16="http://schemas.microsoft.com/office/drawing/2014/main" id="{85DFC143-DDA4-6045-8304-533F445196BC}"/>
                  </a:ext>
                </a:extLst>
              </p:cNvPr>
              <p:cNvSpPr/>
              <p:nvPr/>
            </p:nvSpPr>
            <p:spPr>
              <a:xfrm>
                <a:off x="6268550" y="3410316"/>
                <a:ext cx="63744" cy="63744"/>
              </a:xfrm>
              <a:custGeom>
                <a:avLst/>
                <a:gdLst>
                  <a:gd name="connsiteX0" fmla="*/ 63745 w 63744"/>
                  <a:gd name="connsiteY0" fmla="*/ 0 h 63744"/>
                  <a:gd name="connsiteX1" fmla="*/ 0 w 63744"/>
                  <a:gd name="connsiteY1" fmla="*/ 0 h 63744"/>
                  <a:gd name="connsiteX2" fmla="*/ 0 w 63744"/>
                  <a:gd name="connsiteY2" fmla="*/ 63745 h 63744"/>
                  <a:gd name="connsiteX3" fmla="*/ 63745 w 63744"/>
                  <a:gd name="connsiteY3" fmla="*/ 63745 h 63744"/>
                  <a:gd name="connsiteX4" fmla="*/ 63745 w 63744"/>
                  <a:gd name="connsiteY4" fmla="*/ 0 h 63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744" h="63744">
                    <a:moveTo>
                      <a:pt x="63745" y="0"/>
                    </a:moveTo>
                    <a:lnTo>
                      <a:pt x="0" y="0"/>
                    </a:lnTo>
                    <a:lnTo>
                      <a:pt x="0" y="63745"/>
                    </a:lnTo>
                    <a:lnTo>
                      <a:pt x="63745" y="63745"/>
                    </a:lnTo>
                    <a:lnTo>
                      <a:pt x="63745" y="0"/>
                    </a:lnTo>
                    <a:close/>
                  </a:path>
                </a:pathLst>
              </a:custGeom>
              <a:noFill/>
              <a:ln w="19050" cap="flat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62" name="图形 3">
                <a:extLst>
                  <a:ext uri="{FF2B5EF4-FFF2-40B4-BE49-F238E27FC236}">
                    <a16:creationId xmlns:a16="http://schemas.microsoft.com/office/drawing/2014/main" id="{6BC913E3-2CF6-784B-86FA-6CF1390F5D30}"/>
                  </a:ext>
                </a:extLst>
              </p:cNvPr>
              <p:cNvSpPr/>
              <p:nvPr/>
            </p:nvSpPr>
            <p:spPr>
              <a:xfrm>
                <a:off x="6300423" y="3474061"/>
                <a:ext cx="7968" cy="183266"/>
              </a:xfrm>
              <a:custGeom>
                <a:avLst/>
                <a:gdLst>
                  <a:gd name="connsiteX0" fmla="*/ 0 w 7968"/>
                  <a:gd name="connsiteY0" fmla="*/ 0 h 183266"/>
                  <a:gd name="connsiteX1" fmla="*/ 0 w 7968"/>
                  <a:gd name="connsiteY1" fmla="*/ 183266 h 183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68" h="183266">
                    <a:moveTo>
                      <a:pt x="0" y="0"/>
                    </a:moveTo>
                    <a:lnTo>
                      <a:pt x="0" y="183266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63" name="图形 3">
                <a:extLst>
                  <a:ext uri="{FF2B5EF4-FFF2-40B4-BE49-F238E27FC236}">
                    <a16:creationId xmlns:a16="http://schemas.microsoft.com/office/drawing/2014/main" id="{2A3BE75B-8068-9940-A689-FF0E2BA74A71}"/>
                  </a:ext>
                </a:extLst>
              </p:cNvPr>
              <p:cNvSpPr/>
              <p:nvPr/>
            </p:nvSpPr>
            <p:spPr>
              <a:xfrm>
                <a:off x="6045443" y="3410316"/>
                <a:ext cx="7968" cy="7968"/>
              </a:xfrm>
              <a:custGeom>
                <a:avLst/>
                <a:gdLst>
                  <a:gd name="connsiteX0" fmla="*/ 0 w 7968"/>
                  <a:gd name="connsiteY0" fmla="*/ 0 h 7968"/>
                  <a:gd name="connsiteX1" fmla="*/ 0 w 7968"/>
                  <a:gd name="connsiteY1" fmla="*/ 7968 h 79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68" h="7968">
                    <a:moveTo>
                      <a:pt x="0" y="0"/>
                    </a:moveTo>
                    <a:lnTo>
                      <a:pt x="0" y="7968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64" name="图形 3">
                <a:extLst>
                  <a:ext uri="{FF2B5EF4-FFF2-40B4-BE49-F238E27FC236}">
                    <a16:creationId xmlns:a16="http://schemas.microsoft.com/office/drawing/2014/main" id="{F82A97DD-1DD9-A141-8D1A-438418347DB5}"/>
                  </a:ext>
                </a:extLst>
              </p:cNvPr>
              <p:cNvSpPr/>
              <p:nvPr/>
            </p:nvSpPr>
            <p:spPr>
              <a:xfrm>
                <a:off x="6045443" y="3474061"/>
                <a:ext cx="7968" cy="7968"/>
              </a:xfrm>
              <a:custGeom>
                <a:avLst/>
                <a:gdLst>
                  <a:gd name="connsiteX0" fmla="*/ 0 w 7968"/>
                  <a:gd name="connsiteY0" fmla="*/ 0 h 7968"/>
                  <a:gd name="connsiteX1" fmla="*/ 0 w 7968"/>
                  <a:gd name="connsiteY1" fmla="*/ 7968 h 79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68" h="7968">
                    <a:moveTo>
                      <a:pt x="0" y="0"/>
                    </a:moveTo>
                    <a:lnTo>
                      <a:pt x="0" y="7968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65" name="图形 3">
                <a:extLst>
                  <a:ext uri="{FF2B5EF4-FFF2-40B4-BE49-F238E27FC236}">
                    <a16:creationId xmlns:a16="http://schemas.microsoft.com/office/drawing/2014/main" id="{78DDB264-A59A-774F-83EB-D8C13ED66215}"/>
                  </a:ext>
                </a:extLst>
              </p:cNvPr>
              <p:cNvSpPr/>
              <p:nvPr/>
            </p:nvSpPr>
            <p:spPr>
              <a:xfrm>
                <a:off x="6164965" y="3410316"/>
                <a:ext cx="7968" cy="7968"/>
              </a:xfrm>
              <a:custGeom>
                <a:avLst/>
                <a:gdLst>
                  <a:gd name="connsiteX0" fmla="*/ 0 w 7968"/>
                  <a:gd name="connsiteY0" fmla="*/ 0 h 7968"/>
                  <a:gd name="connsiteX1" fmla="*/ 0 w 7968"/>
                  <a:gd name="connsiteY1" fmla="*/ 7968 h 79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68" h="7968">
                    <a:moveTo>
                      <a:pt x="0" y="0"/>
                    </a:moveTo>
                    <a:lnTo>
                      <a:pt x="0" y="7968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66" name="图形 3">
                <a:extLst>
                  <a:ext uri="{FF2B5EF4-FFF2-40B4-BE49-F238E27FC236}">
                    <a16:creationId xmlns:a16="http://schemas.microsoft.com/office/drawing/2014/main" id="{2BBD7818-5851-5647-AAF9-17499743C342}"/>
                  </a:ext>
                </a:extLst>
              </p:cNvPr>
              <p:cNvSpPr/>
              <p:nvPr/>
            </p:nvSpPr>
            <p:spPr>
              <a:xfrm>
                <a:off x="6172933" y="3537805"/>
                <a:ext cx="7968" cy="119521"/>
              </a:xfrm>
              <a:custGeom>
                <a:avLst/>
                <a:gdLst>
                  <a:gd name="connsiteX0" fmla="*/ 0 w 7968"/>
                  <a:gd name="connsiteY0" fmla="*/ 0 h 119521"/>
                  <a:gd name="connsiteX1" fmla="*/ 0 w 7968"/>
                  <a:gd name="connsiteY1" fmla="*/ 119522 h 1195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68" h="119521">
                    <a:moveTo>
                      <a:pt x="0" y="0"/>
                    </a:moveTo>
                    <a:lnTo>
                      <a:pt x="0" y="119522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FF83C779-E097-5240-9F21-4BC3D1590474}"/>
              </a:ext>
            </a:extLst>
          </p:cNvPr>
          <p:cNvGrpSpPr/>
          <p:nvPr/>
        </p:nvGrpSpPr>
        <p:grpSpPr>
          <a:xfrm>
            <a:off x="4240090" y="3353013"/>
            <a:ext cx="1205666" cy="1204003"/>
            <a:chOff x="4141752" y="3353013"/>
            <a:chExt cx="1205666" cy="1204003"/>
          </a:xfrm>
        </p:grpSpPr>
        <p:grpSp>
          <p:nvGrpSpPr>
            <p:cNvPr id="104" name="组合 103">
              <a:extLst>
                <a:ext uri="{FF2B5EF4-FFF2-40B4-BE49-F238E27FC236}">
                  <a16:creationId xmlns:a16="http://schemas.microsoft.com/office/drawing/2014/main" id="{34E9C26E-5A37-EC48-91D6-F00194077600}"/>
                </a:ext>
              </a:extLst>
            </p:cNvPr>
            <p:cNvGrpSpPr/>
            <p:nvPr/>
          </p:nvGrpSpPr>
          <p:grpSpPr>
            <a:xfrm>
              <a:off x="4141752" y="3353013"/>
              <a:ext cx="1205666" cy="1204003"/>
              <a:chOff x="1533547" y="1954269"/>
              <a:chExt cx="1446999" cy="1445003"/>
            </a:xfrm>
          </p:grpSpPr>
          <p:sp>
            <p:nvSpPr>
              <p:cNvPr id="105" name="图形 1">
                <a:extLst>
                  <a:ext uri="{FF2B5EF4-FFF2-40B4-BE49-F238E27FC236}">
                    <a16:creationId xmlns:a16="http://schemas.microsoft.com/office/drawing/2014/main" id="{F8E46396-E261-0348-B0F1-725D24AE2CF8}"/>
                  </a:ext>
                </a:extLst>
              </p:cNvPr>
              <p:cNvSpPr/>
              <p:nvPr/>
            </p:nvSpPr>
            <p:spPr>
              <a:xfrm>
                <a:off x="1592352" y="2012993"/>
                <a:ext cx="1329387" cy="1327555"/>
              </a:xfrm>
              <a:custGeom>
                <a:avLst/>
                <a:gdLst>
                  <a:gd name="connsiteX0" fmla="*/ 2611352 w 2611352"/>
                  <a:gd name="connsiteY0" fmla="*/ 1303875 h 2607750"/>
                  <a:gd name="connsiteX1" fmla="*/ 1305676 w 2611352"/>
                  <a:gd name="connsiteY1" fmla="*/ 2607750 h 2607750"/>
                  <a:gd name="connsiteX2" fmla="*/ 0 w 2611352"/>
                  <a:gd name="connsiteY2" fmla="*/ 1303875 h 2607750"/>
                  <a:gd name="connsiteX3" fmla="*/ 1305676 w 2611352"/>
                  <a:gd name="connsiteY3" fmla="*/ 0 h 2607750"/>
                  <a:gd name="connsiteX4" fmla="*/ 2611352 w 2611352"/>
                  <a:gd name="connsiteY4" fmla="*/ 1303875 h 2607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11352" h="2607750">
                    <a:moveTo>
                      <a:pt x="2611352" y="1303875"/>
                    </a:moveTo>
                    <a:cubicBezTo>
                      <a:pt x="2611352" y="2023985"/>
                      <a:pt x="2026781" y="2607750"/>
                      <a:pt x="1305676" y="2607750"/>
                    </a:cubicBezTo>
                    <a:cubicBezTo>
                      <a:pt x="584571" y="2607750"/>
                      <a:pt x="0" y="2023985"/>
                      <a:pt x="0" y="1303875"/>
                    </a:cubicBezTo>
                    <a:cubicBezTo>
                      <a:pt x="0" y="583765"/>
                      <a:pt x="584571" y="0"/>
                      <a:pt x="1305676" y="0"/>
                    </a:cubicBezTo>
                    <a:cubicBezTo>
                      <a:pt x="2026781" y="0"/>
                      <a:pt x="2611352" y="583765"/>
                      <a:pt x="2611352" y="1303875"/>
                    </a:cubicBezTo>
                    <a:close/>
                  </a:path>
                </a:pathLst>
              </a:custGeom>
              <a:solidFill>
                <a:srgbClr val="E9734C"/>
              </a:solidFill>
              <a:ln w="3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06" name="图形 1">
                <a:extLst>
                  <a:ext uri="{FF2B5EF4-FFF2-40B4-BE49-F238E27FC236}">
                    <a16:creationId xmlns:a16="http://schemas.microsoft.com/office/drawing/2014/main" id="{422B3EE1-3DE6-4B43-9384-27FED6B819A2}"/>
                  </a:ext>
                </a:extLst>
              </p:cNvPr>
              <p:cNvSpPr/>
              <p:nvPr/>
            </p:nvSpPr>
            <p:spPr>
              <a:xfrm>
                <a:off x="1533547" y="1954269"/>
                <a:ext cx="1446999" cy="1445003"/>
              </a:xfrm>
              <a:custGeom>
                <a:avLst/>
                <a:gdLst>
                  <a:gd name="connsiteX0" fmla="*/ 2611352 w 2611352"/>
                  <a:gd name="connsiteY0" fmla="*/ 1303875 h 2607750"/>
                  <a:gd name="connsiteX1" fmla="*/ 1305676 w 2611352"/>
                  <a:gd name="connsiteY1" fmla="*/ 2607750 h 2607750"/>
                  <a:gd name="connsiteX2" fmla="*/ 0 w 2611352"/>
                  <a:gd name="connsiteY2" fmla="*/ 1303875 h 2607750"/>
                  <a:gd name="connsiteX3" fmla="*/ 1305676 w 2611352"/>
                  <a:gd name="connsiteY3" fmla="*/ 0 h 2607750"/>
                  <a:gd name="connsiteX4" fmla="*/ 2611352 w 2611352"/>
                  <a:gd name="connsiteY4" fmla="*/ 1303875 h 2607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11352" h="2607750">
                    <a:moveTo>
                      <a:pt x="2611352" y="1303875"/>
                    </a:moveTo>
                    <a:cubicBezTo>
                      <a:pt x="2611352" y="2023985"/>
                      <a:pt x="2026781" y="2607750"/>
                      <a:pt x="1305676" y="2607750"/>
                    </a:cubicBezTo>
                    <a:cubicBezTo>
                      <a:pt x="584571" y="2607750"/>
                      <a:pt x="0" y="2023985"/>
                      <a:pt x="0" y="1303875"/>
                    </a:cubicBezTo>
                    <a:cubicBezTo>
                      <a:pt x="0" y="583765"/>
                      <a:pt x="584571" y="0"/>
                      <a:pt x="1305676" y="0"/>
                    </a:cubicBezTo>
                    <a:cubicBezTo>
                      <a:pt x="2026781" y="0"/>
                      <a:pt x="2611352" y="583765"/>
                      <a:pt x="2611352" y="1303875"/>
                    </a:cubicBezTo>
                    <a:close/>
                  </a:path>
                </a:pathLst>
              </a:custGeom>
              <a:noFill/>
              <a:ln w="3717" cap="flat">
                <a:solidFill>
                  <a:srgbClr val="E9734C">
                    <a:alpha val="6957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</p:grpSp>
        <p:grpSp>
          <p:nvGrpSpPr>
            <p:cNvPr id="67" name="图形 5">
              <a:extLst>
                <a:ext uri="{FF2B5EF4-FFF2-40B4-BE49-F238E27FC236}">
                  <a16:creationId xmlns:a16="http://schemas.microsoft.com/office/drawing/2014/main" id="{B6D52E2F-8995-D341-8D53-6787D6028B38}"/>
                </a:ext>
              </a:extLst>
            </p:cNvPr>
            <p:cNvGrpSpPr/>
            <p:nvPr/>
          </p:nvGrpSpPr>
          <p:grpSpPr>
            <a:xfrm>
              <a:off x="4607863" y="3818292"/>
              <a:ext cx="273444" cy="273444"/>
              <a:chOff x="5291147" y="3284851"/>
              <a:chExt cx="382469" cy="382469"/>
            </a:xfrm>
          </p:grpSpPr>
          <p:sp>
            <p:nvSpPr>
              <p:cNvPr id="68" name="任意形状 67">
                <a:extLst>
                  <a:ext uri="{FF2B5EF4-FFF2-40B4-BE49-F238E27FC236}">
                    <a16:creationId xmlns:a16="http://schemas.microsoft.com/office/drawing/2014/main" id="{1DA0B394-542B-0A4F-863E-CB3941091293}"/>
                  </a:ext>
                </a:extLst>
              </p:cNvPr>
              <p:cNvSpPr/>
              <p:nvPr/>
            </p:nvSpPr>
            <p:spPr>
              <a:xfrm>
                <a:off x="5291147" y="3284851"/>
                <a:ext cx="382469" cy="382469"/>
              </a:xfrm>
              <a:custGeom>
                <a:avLst/>
                <a:gdLst>
                  <a:gd name="connsiteX0" fmla="*/ 0 w 382469"/>
                  <a:gd name="connsiteY0" fmla="*/ 0 h 382469"/>
                  <a:gd name="connsiteX1" fmla="*/ 382469 w 382469"/>
                  <a:gd name="connsiteY1" fmla="*/ 0 h 382469"/>
                  <a:gd name="connsiteX2" fmla="*/ 382469 w 382469"/>
                  <a:gd name="connsiteY2" fmla="*/ 382469 h 382469"/>
                  <a:gd name="connsiteX3" fmla="*/ 0 w 382469"/>
                  <a:gd name="connsiteY3" fmla="*/ 382469 h 3824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2469" h="382469">
                    <a:moveTo>
                      <a:pt x="0" y="0"/>
                    </a:moveTo>
                    <a:lnTo>
                      <a:pt x="382469" y="0"/>
                    </a:lnTo>
                    <a:lnTo>
                      <a:pt x="382469" y="382469"/>
                    </a:lnTo>
                    <a:lnTo>
                      <a:pt x="0" y="382469"/>
                    </a:lnTo>
                    <a:close/>
                  </a:path>
                </a:pathLst>
              </a:custGeom>
              <a:solidFill>
                <a:srgbClr val="FFFFFF">
                  <a:alpha val="1000"/>
                </a:srgbClr>
              </a:solidFill>
              <a:ln w="79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69" name="任意形状 68">
                <a:extLst>
                  <a:ext uri="{FF2B5EF4-FFF2-40B4-BE49-F238E27FC236}">
                    <a16:creationId xmlns:a16="http://schemas.microsoft.com/office/drawing/2014/main" id="{C3B027C7-59BA-F94F-8A22-D34E27012158}"/>
                  </a:ext>
                </a:extLst>
              </p:cNvPr>
              <p:cNvSpPr/>
              <p:nvPr/>
            </p:nvSpPr>
            <p:spPr>
              <a:xfrm>
                <a:off x="5291147" y="3284851"/>
                <a:ext cx="382469" cy="382469"/>
              </a:xfrm>
              <a:custGeom>
                <a:avLst/>
                <a:gdLst>
                  <a:gd name="connsiteX0" fmla="*/ 382469 w 382469"/>
                  <a:gd name="connsiteY0" fmla="*/ 0 h 382469"/>
                  <a:gd name="connsiteX1" fmla="*/ 0 w 382469"/>
                  <a:gd name="connsiteY1" fmla="*/ 0 h 382469"/>
                  <a:gd name="connsiteX2" fmla="*/ 0 w 382469"/>
                  <a:gd name="connsiteY2" fmla="*/ 382469 h 382469"/>
                  <a:gd name="connsiteX3" fmla="*/ 382469 w 382469"/>
                  <a:gd name="connsiteY3" fmla="*/ 382469 h 382469"/>
                  <a:gd name="connsiteX4" fmla="*/ 382469 w 382469"/>
                  <a:gd name="connsiteY4" fmla="*/ 0 h 3824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2469" h="382469">
                    <a:moveTo>
                      <a:pt x="382469" y="0"/>
                    </a:moveTo>
                    <a:lnTo>
                      <a:pt x="0" y="0"/>
                    </a:lnTo>
                    <a:lnTo>
                      <a:pt x="0" y="382469"/>
                    </a:lnTo>
                    <a:lnTo>
                      <a:pt x="382469" y="382469"/>
                    </a:lnTo>
                    <a:lnTo>
                      <a:pt x="382469" y="0"/>
                    </a:lnTo>
                    <a:close/>
                  </a:path>
                </a:pathLst>
              </a:custGeom>
              <a:solidFill>
                <a:srgbClr val="FFFFFF">
                  <a:alpha val="1000"/>
                </a:srgbClr>
              </a:solidFill>
              <a:ln w="79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70" name="任意形状 69">
                <a:extLst>
                  <a:ext uri="{FF2B5EF4-FFF2-40B4-BE49-F238E27FC236}">
                    <a16:creationId xmlns:a16="http://schemas.microsoft.com/office/drawing/2014/main" id="{CFA86380-9F3F-6F4F-A83D-0243B121553A}"/>
                  </a:ext>
                </a:extLst>
              </p:cNvPr>
              <p:cNvSpPr/>
              <p:nvPr/>
            </p:nvSpPr>
            <p:spPr>
              <a:xfrm>
                <a:off x="5394732" y="3348595"/>
                <a:ext cx="63744" cy="63744"/>
              </a:xfrm>
              <a:custGeom>
                <a:avLst/>
                <a:gdLst>
                  <a:gd name="connsiteX0" fmla="*/ 0 w 63744"/>
                  <a:gd name="connsiteY0" fmla="*/ 31872 h 63744"/>
                  <a:gd name="connsiteX1" fmla="*/ 31872 w 63744"/>
                  <a:gd name="connsiteY1" fmla="*/ 63745 h 63744"/>
                  <a:gd name="connsiteX2" fmla="*/ 63745 w 63744"/>
                  <a:gd name="connsiteY2" fmla="*/ 31872 h 63744"/>
                  <a:gd name="connsiteX3" fmla="*/ 31872 w 63744"/>
                  <a:gd name="connsiteY3" fmla="*/ 0 h 63744"/>
                  <a:gd name="connsiteX4" fmla="*/ 0 w 63744"/>
                  <a:gd name="connsiteY4" fmla="*/ 31872 h 63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744" h="63744">
                    <a:moveTo>
                      <a:pt x="0" y="31872"/>
                    </a:moveTo>
                    <a:cubicBezTo>
                      <a:pt x="0" y="49475"/>
                      <a:pt x="14270" y="63745"/>
                      <a:pt x="31872" y="63745"/>
                    </a:cubicBezTo>
                    <a:cubicBezTo>
                      <a:pt x="49475" y="63745"/>
                      <a:pt x="63745" y="49475"/>
                      <a:pt x="63745" y="31872"/>
                    </a:cubicBezTo>
                    <a:cubicBezTo>
                      <a:pt x="63745" y="14270"/>
                      <a:pt x="49475" y="0"/>
                      <a:pt x="31872" y="0"/>
                    </a:cubicBezTo>
                    <a:cubicBezTo>
                      <a:pt x="14270" y="0"/>
                      <a:pt x="0" y="14270"/>
                      <a:pt x="0" y="31872"/>
                    </a:cubicBezTo>
                    <a:close/>
                  </a:path>
                </a:pathLst>
              </a:custGeom>
              <a:noFill/>
              <a:ln w="19050" cap="flat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71" name="任意形状 70">
                <a:extLst>
                  <a:ext uri="{FF2B5EF4-FFF2-40B4-BE49-F238E27FC236}">
                    <a16:creationId xmlns:a16="http://schemas.microsoft.com/office/drawing/2014/main" id="{BE3AF019-847E-3545-AD2F-5F6A402A6E74}"/>
                  </a:ext>
                </a:extLst>
              </p:cNvPr>
              <p:cNvSpPr/>
              <p:nvPr/>
            </p:nvSpPr>
            <p:spPr>
              <a:xfrm>
                <a:off x="5538158" y="3444213"/>
                <a:ext cx="63744" cy="63744"/>
              </a:xfrm>
              <a:custGeom>
                <a:avLst/>
                <a:gdLst>
                  <a:gd name="connsiteX0" fmla="*/ 0 w 63744"/>
                  <a:gd name="connsiteY0" fmla="*/ 31872 h 63744"/>
                  <a:gd name="connsiteX1" fmla="*/ 31872 w 63744"/>
                  <a:gd name="connsiteY1" fmla="*/ 63745 h 63744"/>
                  <a:gd name="connsiteX2" fmla="*/ 63745 w 63744"/>
                  <a:gd name="connsiteY2" fmla="*/ 31872 h 63744"/>
                  <a:gd name="connsiteX3" fmla="*/ 31872 w 63744"/>
                  <a:gd name="connsiteY3" fmla="*/ 0 h 63744"/>
                  <a:gd name="connsiteX4" fmla="*/ 0 w 63744"/>
                  <a:gd name="connsiteY4" fmla="*/ 31872 h 63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744" h="63744">
                    <a:moveTo>
                      <a:pt x="0" y="31872"/>
                    </a:moveTo>
                    <a:cubicBezTo>
                      <a:pt x="0" y="49475"/>
                      <a:pt x="14270" y="63745"/>
                      <a:pt x="31872" y="63745"/>
                    </a:cubicBezTo>
                    <a:cubicBezTo>
                      <a:pt x="49475" y="63745"/>
                      <a:pt x="63745" y="49475"/>
                      <a:pt x="63745" y="31872"/>
                    </a:cubicBezTo>
                    <a:cubicBezTo>
                      <a:pt x="63745" y="14270"/>
                      <a:pt x="49475" y="0"/>
                      <a:pt x="31872" y="0"/>
                    </a:cubicBezTo>
                    <a:cubicBezTo>
                      <a:pt x="14270" y="0"/>
                      <a:pt x="0" y="14270"/>
                      <a:pt x="0" y="31872"/>
                    </a:cubicBezTo>
                    <a:close/>
                  </a:path>
                </a:pathLst>
              </a:custGeom>
              <a:noFill/>
              <a:ln w="19050" cap="flat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72" name="任意形状 71">
                <a:extLst>
                  <a:ext uri="{FF2B5EF4-FFF2-40B4-BE49-F238E27FC236}">
                    <a16:creationId xmlns:a16="http://schemas.microsoft.com/office/drawing/2014/main" id="{A5CA2A0E-D552-CD44-B381-D2762791A327}"/>
                  </a:ext>
                </a:extLst>
              </p:cNvPr>
              <p:cNvSpPr/>
              <p:nvPr/>
            </p:nvSpPr>
            <p:spPr>
              <a:xfrm>
                <a:off x="5394732" y="3539830"/>
                <a:ext cx="63744" cy="63744"/>
              </a:xfrm>
              <a:custGeom>
                <a:avLst/>
                <a:gdLst>
                  <a:gd name="connsiteX0" fmla="*/ 0 w 63744"/>
                  <a:gd name="connsiteY0" fmla="*/ 31872 h 63744"/>
                  <a:gd name="connsiteX1" fmla="*/ 31872 w 63744"/>
                  <a:gd name="connsiteY1" fmla="*/ 63745 h 63744"/>
                  <a:gd name="connsiteX2" fmla="*/ 63745 w 63744"/>
                  <a:gd name="connsiteY2" fmla="*/ 31872 h 63744"/>
                  <a:gd name="connsiteX3" fmla="*/ 31872 w 63744"/>
                  <a:gd name="connsiteY3" fmla="*/ 0 h 63744"/>
                  <a:gd name="connsiteX4" fmla="*/ 0 w 63744"/>
                  <a:gd name="connsiteY4" fmla="*/ 31872 h 63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744" h="63744">
                    <a:moveTo>
                      <a:pt x="0" y="31872"/>
                    </a:moveTo>
                    <a:cubicBezTo>
                      <a:pt x="0" y="49475"/>
                      <a:pt x="14270" y="63745"/>
                      <a:pt x="31872" y="63745"/>
                    </a:cubicBezTo>
                    <a:cubicBezTo>
                      <a:pt x="49475" y="63745"/>
                      <a:pt x="63745" y="49475"/>
                      <a:pt x="63745" y="31872"/>
                    </a:cubicBezTo>
                    <a:cubicBezTo>
                      <a:pt x="63745" y="14270"/>
                      <a:pt x="49475" y="0"/>
                      <a:pt x="31872" y="0"/>
                    </a:cubicBezTo>
                    <a:cubicBezTo>
                      <a:pt x="14270" y="0"/>
                      <a:pt x="0" y="14270"/>
                      <a:pt x="0" y="31872"/>
                    </a:cubicBezTo>
                    <a:close/>
                  </a:path>
                </a:pathLst>
              </a:custGeom>
              <a:noFill/>
              <a:ln w="19050" cap="flat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73" name="任意形状 72">
                <a:extLst>
                  <a:ext uri="{FF2B5EF4-FFF2-40B4-BE49-F238E27FC236}">
                    <a16:creationId xmlns:a16="http://schemas.microsoft.com/office/drawing/2014/main" id="{4D29CB84-B745-494B-9D8A-2FBFDEA5A587}"/>
                  </a:ext>
                </a:extLst>
              </p:cNvPr>
              <p:cNvSpPr/>
              <p:nvPr/>
            </p:nvSpPr>
            <p:spPr>
              <a:xfrm>
                <a:off x="5323019" y="3571702"/>
                <a:ext cx="71712" cy="7968"/>
              </a:xfrm>
              <a:custGeom>
                <a:avLst/>
                <a:gdLst>
                  <a:gd name="connsiteX0" fmla="*/ 0 w 71712"/>
                  <a:gd name="connsiteY0" fmla="*/ 0 h 7968"/>
                  <a:gd name="connsiteX1" fmla="*/ 71713 w 71712"/>
                  <a:gd name="connsiteY1" fmla="*/ 0 h 79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1712" h="7968">
                    <a:moveTo>
                      <a:pt x="0" y="0"/>
                    </a:moveTo>
                    <a:lnTo>
                      <a:pt x="71713" y="0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74" name="任意形状 73">
                <a:extLst>
                  <a:ext uri="{FF2B5EF4-FFF2-40B4-BE49-F238E27FC236}">
                    <a16:creationId xmlns:a16="http://schemas.microsoft.com/office/drawing/2014/main" id="{477C6FB5-0032-EF48-8A7D-7F923ECEDBE7}"/>
                  </a:ext>
                </a:extLst>
              </p:cNvPr>
              <p:cNvSpPr/>
              <p:nvPr/>
            </p:nvSpPr>
            <p:spPr>
              <a:xfrm>
                <a:off x="5458477" y="3571702"/>
                <a:ext cx="183266" cy="7968"/>
              </a:xfrm>
              <a:custGeom>
                <a:avLst/>
                <a:gdLst>
                  <a:gd name="connsiteX0" fmla="*/ 0 w 183266"/>
                  <a:gd name="connsiteY0" fmla="*/ 0 h 7968"/>
                  <a:gd name="connsiteX1" fmla="*/ 183266 w 183266"/>
                  <a:gd name="connsiteY1" fmla="*/ 0 h 79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3266" h="7968">
                    <a:moveTo>
                      <a:pt x="0" y="0"/>
                    </a:moveTo>
                    <a:lnTo>
                      <a:pt x="183266" y="0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75" name="任意形状 74">
                <a:extLst>
                  <a:ext uri="{FF2B5EF4-FFF2-40B4-BE49-F238E27FC236}">
                    <a16:creationId xmlns:a16="http://schemas.microsoft.com/office/drawing/2014/main" id="{93673A8C-EA8A-954A-803E-0DAAF8BE23B3}"/>
                  </a:ext>
                </a:extLst>
              </p:cNvPr>
              <p:cNvSpPr/>
              <p:nvPr/>
            </p:nvSpPr>
            <p:spPr>
              <a:xfrm>
                <a:off x="5323019" y="3380468"/>
                <a:ext cx="71712" cy="7968"/>
              </a:xfrm>
              <a:custGeom>
                <a:avLst/>
                <a:gdLst>
                  <a:gd name="connsiteX0" fmla="*/ 0 w 71712"/>
                  <a:gd name="connsiteY0" fmla="*/ 0 h 7968"/>
                  <a:gd name="connsiteX1" fmla="*/ 71713 w 71712"/>
                  <a:gd name="connsiteY1" fmla="*/ 0 h 79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1712" h="7968">
                    <a:moveTo>
                      <a:pt x="0" y="0"/>
                    </a:moveTo>
                    <a:lnTo>
                      <a:pt x="71713" y="0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76" name="任意形状 75">
                <a:extLst>
                  <a:ext uri="{FF2B5EF4-FFF2-40B4-BE49-F238E27FC236}">
                    <a16:creationId xmlns:a16="http://schemas.microsoft.com/office/drawing/2014/main" id="{5C42440D-814A-FF41-BB5F-F64C17D8F20D}"/>
                  </a:ext>
                </a:extLst>
              </p:cNvPr>
              <p:cNvSpPr/>
              <p:nvPr/>
            </p:nvSpPr>
            <p:spPr>
              <a:xfrm>
                <a:off x="5458477" y="3380468"/>
                <a:ext cx="183266" cy="7968"/>
              </a:xfrm>
              <a:custGeom>
                <a:avLst/>
                <a:gdLst>
                  <a:gd name="connsiteX0" fmla="*/ 0 w 183266"/>
                  <a:gd name="connsiteY0" fmla="*/ 0 h 7968"/>
                  <a:gd name="connsiteX1" fmla="*/ 183266 w 183266"/>
                  <a:gd name="connsiteY1" fmla="*/ 0 h 79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3266" h="7968">
                    <a:moveTo>
                      <a:pt x="0" y="0"/>
                    </a:moveTo>
                    <a:lnTo>
                      <a:pt x="183266" y="0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01" name="任意形状 100">
                <a:extLst>
                  <a:ext uri="{FF2B5EF4-FFF2-40B4-BE49-F238E27FC236}">
                    <a16:creationId xmlns:a16="http://schemas.microsoft.com/office/drawing/2014/main" id="{F38309B2-3627-F947-A001-045381C0BBFC}"/>
                  </a:ext>
                </a:extLst>
              </p:cNvPr>
              <p:cNvSpPr/>
              <p:nvPr/>
            </p:nvSpPr>
            <p:spPr>
              <a:xfrm>
                <a:off x="5323019" y="3316723"/>
                <a:ext cx="7968" cy="318724"/>
              </a:xfrm>
              <a:custGeom>
                <a:avLst/>
                <a:gdLst>
                  <a:gd name="connsiteX0" fmla="*/ 0 w 7968"/>
                  <a:gd name="connsiteY0" fmla="*/ 0 h 318724"/>
                  <a:gd name="connsiteX1" fmla="*/ 0 w 7968"/>
                  <a:gd name="connsiteY1" fmla="*/ 318724 h 318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68" h="318724">
                    <a:moveTo>
                      <a:pt x="0" y="0"/>
                    </a:moveTo>
                    <a:lnTo>
                      <a:pt x="0" y="318724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02" name="任意形状 101">
                <a:extLst>
                  <a:ext uri="{FF2B5EF4-FFF2-40B4-BE49-F238E27FC236}">
                    <a16:creationId xmlns:a16="http://schemas.microsoft.com/office/drawing/2014/main" id="{E0AA97DA-9582-D647-B28C-D802F17127DA}"/>
                  </a:ext>
                </a:extLst>
              </p:cNvPr>
              <p:cNvSpPr/>
              <p:nvPr/>
            </p:nvSpPr>
            <p:spPr>
              <a:xfrm>
                <a:off x="5323019" y="3476085"/>
                <a:ext cx="215138" cy="7968"/>
              </a:xfrm>
              <a:custGeom>
                <a:avLst/>
                <a:gdLst>
                  <a:gd name="connsiteX0" fmla="*/ 0 w 215138"/>
                  <a:gd name="connsiteY0" fmla="*/ 0 h 7968"/>
                  <a:gd name="connsiteX1" fmla="*/ 215139 w 215138"/>
                  <a:gd name="connsiteY1" fmla="*/ 0 h 79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15138" h="7968">
                    <a:moveTo>
                      <a:pt x="0" y="0"/>
                    </a:moveTo>
                    <a:lnTo>
                      <a:pt x="215139" y="0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03" name="任意形状 102">
                <a:extLst>
                  <a:ext uri="{FF2B5EF4-FFF2-40B4-BE49-F238E27FC236}">
                    <a16:creationId xmlns:a16="http://schemas.microsoft.com/office/drawing/2014/main" id="{90F555BD-51D0-2846-BFFF-2170D91225AF}"/>
                  </a:ext>
                </a:extLst>
              </p:cNvPr>
              <p:cNvSpPr/>
              <p:nvPr/>
            </p:nvSpPr>
            <p:spPr>
              <a:xfrm>
                <a:off x="5601903" y="3476085"/>
                <a:ext cx="39840" cy="7968"/>
              </a:xfrm>
              <a:custGeom>
                <a:avLst/>
                <a:gdLst>
                  <a:gd name="connsiteX0" fmla="*/ 0 w 39840"/>
                  <a:gd name="connsiteY0" fmla="*/ 0 h 7968"/>
                  <a:gd name="connsiteX1" fmla="*/ 39841 w 39840"/>
                  <a:gd name="connsiteY1" fmla="*/ 0 h 79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9840" h="7968">
                    <a:moveTo>
                      <a:pt x="0" y="0"/>
                    </a:moveTo>
                    <a:lnTo>
                      <a:pt x="39841" y="0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</p:grp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B0A8776C-A73F-8E4C-BE54-B21700B5DD81}"/>
              </a:ext>
            </a:extLst>
          </p:cNvPr>
          <p:cNvGrpSpPr/>
          <p:nvPr/>
        </p:nvGrpSpPr>
        <p:grpSpPr>
          <a:xfrm>
            <a:off x="9436558" y="3375364"/>
            <a:ext cx="1205666" cy="1204003"/>
            <a:chOff x="9173811" y="3375364"/>
            <a:chExt cx="1205666" cy="1204003"/>
          </a:xfrm>
        </p:grpSpPr>
        <p:grpSp>
          <p:nvGrpSpPr>
            <p:cNvPr id="110" name="组合 109">
              <a:extLst>
                <a:ext uri="{FF2B5EF4-FFF2-40B4-BE49-F238E27FC236}">
                  <a16:creationId xmlns:a16="http://schemas.microsoft.com/office/drawing/2014/main" id="{7CA089F3-5594-7841-B514-E2318383C184}"/>
                </a:ext>
              </a:extLst>
            </p:cNvPr>
            <p:cNvGrpSpPr/>
            <p:nvPr/>
          </p:nvGrpSpPr>
          <p:grpSpPr>
            <a:xfrm>
              <a:off x="9173811" y="3375364"/>
              <a:ext cx="1205666" cy="1204003"/>
              <a:chOff x="1533547" y="1954269"/>
              <a:chExt cx="1446999" cy="1445003"/>
            </a:xfrm>
          </p:grpSpPr>
          <p:sp>
            <p:nvSpPr>
              <p:cNvPr id="111" name="图形 1">
                <a:extLst>
                  <a:ext uri="{FF2B5EF4-FFF2-40B4-BE49-F238E27FC236}">
                    <a16:creationId xmlns:a16="http://schemas.microsoft.com/office/drawing/2014/main" id="{63D6DDE0-8FCE-3746-8287-C00B72B446DF}"/>
                  </a:ext>
                </a:extLst>
              </p:cNvPr>
              <p:cNvSpPr/>
              <p:nvPr/>
            </p:nvSpPr>
            <p:spPr>
              <a:xfrm>
                <a:off x="1592352" y="2012993"/>
                <a:ext cx="1329388" cy="1327555"/>
              </a:xfrm>
              <a:custGeom>
                <a:avLst/>
                <a:gdLst>
                  <a:gd name="connsiteX0" fmla="*/ 2611352 w 2611352"/>
                  <a:gd name="connsiteY0" fmla="*/ 1303875 h 2607750"/>
                  <a:gd name="connsiteX1" fmla="*/ 1305676 w 2611352"/>
                  <a:gd name="connsiteY1" fmla="*/ 2607750 h 2607750"/>
                  <a:gd name="connsiteX2" fmla="*/ 0 w 2611352"/>
                  <a:gd name="connsiteY2" fmla="*/ 1303875 h 2607750"/>
                  <a:gd name="connsiteX3" fmla="*/ 1305676 w 2611352"/>
                  <a:gd name="connsiteY3" fmla="*/ 0 h 2607750"/>
                  <a:gd name="connsiteX4" fmla="*/ 2611352 w 2611352"/>
                  <a:gd name="connsiteY4" fmla="*/ 1303875 h 2607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11352" h="2607750">
                    <a:moveTo>
                      <a:pt x="2611352" y="1303875"/>
                    </a:moveTo>
                    <a:cubicBezTo>
                      <a:pt x="2611352" y="2023985"/>
                      <a:pt x="2026781" y="2607750"/>
                      <a:pt x="1305676" y="2607750"/>
                    </a:cubicBezTo>
                    <a:cubicBezTo>
                      <a:pt x="584571" y="2607750"/>
                      <a:pt x="0" y="2023985"/>
                      <a:pt x="0" y="1303875"/>
                    </a:cubicBezTo>
                    <a:cubicBezTo>
                      <a:pt x="0" y="583765"/>
                      <a:pt x="584571" y="0"/>
                      <a:pt x="1305676" y="0"/>
                    </a:cubicBezTo>
                    <a:cubicBezTo>
                      <a:pt x="2026781" y="0"/>
                      <a:pt x="2611352" y="583765"/>
                      <a:pt x="2611352" y="1303875"/>
                    </a:cubicBezTo>
                    <a:close/>
                  </a:path>
                </a:pathLst>
              </a:custGeom>
              <a:solidFill>
                <a:srgbClr val="E9734C"/>
              </a:solidFill>
              <a:ln w="3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12" name="图形 1">
                <a:extLst>
                  <a:ext uri="{FF2B5EF4-FFF2-40B4-BE49-F238E27FC236}">
                    <a16:creationId xmlns:a16="http://schemas.microsoft.com/office/drawing/2014/main" id="{D58F6903-0A23-0948-8ECA-1C249DD3C982}"/>
                  </a:ext>
                </a:extLst>
              </p:cNvPr>
              <p:cNvSpPr/>
              <p:nvPr/>
            </p:nvSpPr>
            <p:spPr>
              <a:xfrm>
                <a:off x="1533547" y="1954269"/>
                <a:ext cx="1446999" cy="1445003"/>
              </a:xfrm>
              <a:custGeom>
                <a:avLst/>
                <a:gdLst>
                  <a:gd name="connsiteX0" fmla="*/ 2611352 w 2611352"/>
                  <a:gd name="connsiteY0" fmla="*/ 1303875 h 2607750"/>
                  <a:gd name="connsiteX1" fmla="*/ 1305676 w 2611352"/>
                  <a:gd name="connsiteY1" fmla="*/ 2607750 h 2607750"/>
                  <a:gd name="connsiteX2" fmla="*/ 0 w 2611352"/>
                  <a:gd name="connsiteY2" fmla="*/ 1303875 h 2607750"/>
                  <a:gd name="connsiteX3" fmla="*/ 1305676 w 2611352"/>
                  <a:gd name="connsiteY3" fmla="*/ 0 h 2607750"/>
                  <a:gd name="connsiteX4" fmla="*/ 2611352 w 2611352"/>
                  <a:gd name="connsiteY4" fmla="*/ 1303875 h 2607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11352" h="2607750">
                    <a:moveTo>
                      <a:pt x="2611352" y="1303875"/>
                    </a:moveTo>
                    <a:cubicBezTo>
                      <a:pt x="2611352" y="2023985"/>
                      <a:pt x="2026781" y="2607750"/>
                      <a:pt x="1305676" y="2607750"/>
                    </a:cubicBezTo>
                    <a:cubicBezTo>
                      <a:pt x="584571" y="2607750"/>
                      <a:pt x="0" y="2023985"/>
                      <a:pt x="0" y="1303875"/>
                    </a:cubicBezTo>
                    <a:cubicBezTo>
                      <a:pt x="0" y="583765"/>
                      <a:pt x="584571" y="0"/>
                      <a:pt x="1305676" y="0"/>
                    </a:cubicBezTo>
                    <a:cubicBezTo>
                      <a:pt x="2026781" y="0"/>
                      <a:pt x="2611352" y="583765"/>
                      <a:pt x="2611352" y="1303875"/>
                    </a:cubicBezTo>
                    <a:close/>
                  </a:path>
                </a:pathLst>
              </a:custGeom>
              <a:noFill/>
              <a:ln w="3717" cap="flat">
                <a:solidFill>
                  <a:srgbClr val="E9734C">
                    <a:alpha val="6957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</p:grp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AFFFD294-8566-404A-9C73-81C00C13F7FA}"/>
                </a:ext>
              </a:extLst>
            </p:cNvPr>
            <p:cNvGrpSpPr/>
            <p:nvPr/>
          </p:nvGrpSpPr>
          <p:grpSpPr>
            <a:xfrm>
              <a:off x="9649541" y="3882038"/>
              <a:ext cx="254207" cy="190655"/>
              <a:chOff x="8059077" y="1153415"/>
              <a:chExt cx="829848" cy="622386"/>
            </a:xfrm>
          </p:grpSpPr>
          <p:sp>
            <p:nvSpPr>
              <p:cNvPr id="30" name="图形 4">
                <a:extLst>
                  <a:ext uri="{FF2B5EF4-FFF2-40B4-BE49-F238E27FC236}">
                    <a16:creationId xmlns:a16="http://schemas.microsoft.com/office/drawing/2014/main" id="{0EF5609F-4190-7347-922E-D1337D2E2FAB}"/>
                  </a:ext>
                </a:extLst>
              </p:cNvPr>
              <p:cNvSpPr/>
              <p:nvPr/>
            </p:nvSpPr>
            <p:spPr>
              <a:xfrm>
                <a:off x="8059077" y="1153415"/>
                <a:ext cx="530181" cy="23051"/>
              </a:xfrm>
              <a:custGeom>
                <a:avLst/>
                <a:gdLst>
                  <a:gd name="connsiteX0" fmla="*/ 0 w 530181"/>
                  <a:gd name="connsiteY0" fmla="*/ 0 h 23051"/>
                  <a:gd name="connsiteX1" fmla="*/ 530181 w 530181"/>
                  <a:gd name="connsiteY1" fmla="*/ 0 h 23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30181" h="23051">
                    <a:moveTo>
                      <a:pt x="0" y="0"/>
                    </a:moveTo>
                    <a:lnTo>
                      <a:pt x="530181" y="0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31" name="图形 4">
                <a:extLst>
                  <a:ext uri="{FF2B5EF4-FFF2-40B4-BE49-F238E27FC236}">
                    <a16:creationId xmlns:a16="http://schemas.microsoft.com/office/drawing/2014/main" id="{0EF5609F-4190-7347-922E-D1337D2E2FAB}"/>
                  </a:ext>
                </a:extLst>
              </p:cNvPr>
              <p:cNvSpPr/>
              <p:nvPr/>
            </p:nvSpPr>
            <p:spPr>
              <a:xfrm>
                <a:off x="8059077" y="1453083"/>
                <a:ext cx="530181" cy="23051"/>
              </a:xfrm>
              <a:custGeom>
                <a:avLst/>
                <a:gdLst>
                  <a:gd name="connsiteX0" fmla="*/ 0 w 530181"/>
                  <a:gd name="connsiteY0" fmla="*/ 0 h 23051"/>
                  <a:gd name="connsiteX1" fmla="*/ 530181 w 530181"/>
                  <a:gd name="connsiteY1" fmla="*/ 0 h 23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30181" h="23051">
                    <a:moveTo>
                      <a:pt x="0" y="0"/>
                    </a:moveTo>
                    <a:lnTo>
                      <a:pt x="530181" y="0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32" name="图形 4">
                <a:extLst>
                  <a:ext uri="{FF2B5EF4-FFF2-40B4-BE49-F238E27FC236}">
                    <a16:creationId xmlns:a16="http://schemas.microsoft.com/office/drawing/2014/main" id="{0EF5609F-4190-7347-922E-D1337D2E2FAB}"/>
                  </a:ext>
                </a:extLst>
              </p:cNvPr>
              <p:cNvSpPr/>
              <p:nvPr/>
            </p:nvSpPr>
            <p:spPr>
              <a:xfrm>
                <a:off x="8750617" y="1153415"/>
                <a:ext cx="138308" cy="599335"/>
              </a:xfrm>
              <a:custGeom>
                <a:avLst/>
                <a:gdLst>
                  <a:gd name="connsiteX0" fmla="*/ 0 w 138308"/>
                  <a:gd name="connsiteY0" fmla="*/ 0 h 599335"/>
                  <a:gd name="connsiteX1" fmla="*/ 0 w 138308"/>
                  <a:gd name="connsiteY1" fmla="*/ 599335 h 599335"/>
                  <a:gd name="connsiteX2" fmla="*/ 138308 w 138308"/>
                  <a:gd name="connsiteY2" fmla="*/ 437976 h 599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8308" h="599335">
                    <a:moveTo>
                      <a:pt x="0" y="0"/>
                    </a:moveTo>
                    <a:lnTo>
                      <a:pt x="0" y="599335"/>
                    </a:lnTo>
                    <a:lnTo>
                      <a:pt x="138308" y="437976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33" name="图形 4">
                <a:extLst>
                  <a:ext uri="{FF2B5EF4-FFF2-40B4-BE49-F238E27FC236}">
                    <a16:creationId xmlns:a16="http://schemas.microsoft.com/office/drawing/2014/main" id="{0EF5609F-4190-7347-922E-D1337D2E2FAB}"/>
                  </a:ext>
                </a:extLst>
              </p:cNvPr>
              <p:cNvSpPr/>
              <p:nvPr/>
            </p:nvSpPr>
            <p:spPr>
              <a:xfrm>
                <a:off x="8059077" y="1752750"/>
                <a:ext cx="530181" cy="23051"/>
              </a:xfrm>
              <a:custGeom>
                <a:avLst/>
                <a:gdLst>
                  <a:gd name="connsiteX0" fmla="*/ 0 w 530181"/>
                  <a:gd name="connsiteY0" fmla="*/ 0 h 23051"/>
                  <a:gd name="connsiteX1" fmla="*/ 530181 w 530181"/>
                  <a:gd name="connsiteY1" fmla="*/ 0 h 23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30181" h="23051">
                    <a:moveTo>
                      <a:pt x="0" y="0"/>
                    </a:moveTo>
                    <a:lnTo>
                      <a:pt x="530181" y="0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</p:grp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E1DD6FB6-D6A0-3A40-8975-3E2FA15FF954}"/>
              </a:ext>
            </a:extLst>
          </p:cNvPr>
          <p:cNvGrpSpPr/>
          <p:nvPr/>
        </p:nvGrpSpPr>
        <p:grpSpPr>
          <a:xfrm>
            <a:off x="6715245" y="1837198"/>
            <a:ext cx="1446999" cy="1445003"/>
            <a:chOff x="6510905" y="1837198"/>
            <a:chExt cx="1446999" cy="1445003"/>
          </a:xfrm>
        </p:grpSpPr>
        <p:grpSp>
          <p:nvGrpSpPr>
            <p:cNvPr id="107" name="组合 106">
              <a:extLst>
                <a:ext uri="{FF2B5EF4-FFF2-40B4-BE49-F238E27FC236}">
                  <a16:creationId xmlns:a16="http://schemas.microsoft.com/office/drawing/2014/main" id="{6949F5D5-0EE7-8D46-B846-4FE840AE2F60}"/>
                </a:ext>
              </a:extLst>
            </p:cNvPr>
            <p:cNvGrpSpPr/>
            <p:nvPr/>
          </p:nvGrpSpPr>
          <p:grpSpPr>
            <a:xfrm>
              <a:off x="6510905" y="1837198"/>
              <a:ext cx="1446999" cy="1445003"/>
              <a:chOff x="1533547" y="1954269"/>
              <a:chExt cx="1446999" cy="1445003"/>
            </a:xfrm>
          </p:grpSpPr>
          <p:sp>
            <p:nvSpPr>
              <p:cNvPr id="108" name="图形 1">
                <a:extLst>
                  <a:ext uri="{FF2B5EF4-FFF2-40B4-BE49-F238E27FC236}">
                    <a16:creationId xmlns:a16="http://schemas.microsoft.com/office/drawing/2014/main" id="{C60AB351-D655-F542-91AB-E66CE90EF76D}"/>
                  </a:ext>
                </a:extLst>
              </p:cNvPr>
              <p:cNvSpPr/>
              <p:nvPr/>
            </p:nvSpPr>
            <p:spPr>
              <a:xfrm>
                <a:off x="1592352" y="2012993"/>
                <a:ext cx="1329388" cy="1327555"/>
              </a:xfrm>
              <a:custGeom>
                <a:avLst/>
                <a:gdLst>
                  <a:gd name="connsiteX0" fmla="*/ 2611352 w 2611352"/>
                  <a:gd name="connsiteY0" fmla="*/ 1303875 h 2607750"/>
                  <a:gd name="connsiteX1" fmla="*/ 1305676 w 2611352"/>
                  <a:gd name="connsiteY1" fmla="*/ 2607750 h 2607750"/>
                  <a:gd name="connsiteX2" fmla="*/ 0 w 2611352"/>
                  <a:gd name="connsiteY2" fmla="*/ 1303875 h 2607750"/>
                  <a:gd name="connsiteX3" fmla="*/ 1305676 w 2611352"/>
                  <a:gd name="connsiteY3" fmla="*/ 0 h 2607750"/>
                  <a:gd name="connsiteX4" fmla="*/ 2611352 w 2611352"/>
                  <a:gd name="connsiteY4" fmla="*/ 1303875 h 2607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11352" h="2607750">
                    <a:moveTo>
                      <a:pt x="2611352" y="1303875"/>
                    </a:moveTo>
                    <a:cubicBezTo>
                      <a:pt x="2611352" y="2023985"/>
                      <a:pt x="2026781" y="2607750"/>
                      <a:pt x="1305676" y="2607750"/>
                    </a:cubicBezTo>
                    <a:cubicBezTo>
                      <a:pt x="584571" y="2607750"/>
                      <a:pt x="0" y="2023985"/>
                      <a:pt x="0" y="1303875"/>
                    </a:cubicBezTo>
                    <a:cubicBezTo>
                      <a:pt x="0" y="583765"/>
                      <a:pt x="584571" y="0"/>
                      <a:pt x="1305676" y="0"/>
                    </a:cubicBezTo>
                    <a:cubicBezTo>
                      <a:pt x="2026781" y="0"/>
                      <a:pt x="2611352" y="583765"/>
                      <a:pt x="2611352" y="1303875"/>
                    </a:cubicBezTo>
                    <a:close/>
                  </a:path>
                </a:pathLst>
              </a:custGeom>
              <a:solidFill>
                <a:srgbClr val="E9734C"/>
              </a:solidFill>
              <a:ln w="37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09" name="图形 1">
                <a:extLst>
                  <a:ext uri="{FF2B5EF4-FFF2-40B4-BE49-F238E27FC236}">
                    <a16:creationId xmlns:a16="http://schemas.microsoft.com/office/drawing/2014/main" id="{83A16304-C9BC-CC42-BFD7-39ACEADCA90E}"/>
                  </a:ext>
                </a:extLst>
              </p:cNvPr>
              <p:cNvSpPr/>
              <p:nvPr/>
            </p:nvSpPr>
            <p:spPr>
              <a:xfrm>
                <a:off x="1533547" y="1954269"/>
                <a:ext cx="1446999" cy="1445003"/>
              </a:xfrm>
              <a:custGeom>
                <a:avLst/>
                <a:gdLst>
                  <a:gd name="connsiteX0" fmla="*/ 2611352 w 2611352"/>
                  <a:gd name="connsiteY0" fmla="*/ 1303875 h 2607750"/>
                  <a:gd name="connsiteX1" fmla="*/ 1305676 w 2611352"/>
                  <a:gd name="connsiteY1" fmla="*/ 2607750 h 2607750"/>
                  <a:gd name="connsiteX2" fmla="*/ 0 w 2611352"/>
                  <a:gd name="connsiteY2" fmla="*/ 1303875 h 2607750"/>
                  <a:gd name="connsiteX3" fmla="*/ 1305676 w 2611352"/>
                  <a:gd name="connsiteY3" fmla="*/ 0 h 2607750"/>
                  <a:gd name="connsiteX4" fmla="*/ 2611352 w 2611352"/>
                  <a:gd name="connsiteY4" fmla="*/ 1303875 h 2607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11352" h="2607750">
                    <a:moveTo>
                      <a:pt x="2611352" y="1303875"/>
                    </a:moveTo>
                    <a:cubicBezTo>
                      <a:pt x="2611352" y="2023985"/>
                      <a:pt x="2026781" y="2607750"/>
                      <a:pt x="1305676" y="2607750"/>
                    </a:cubicBezTo>
                    <a:cubicBezTo>
                      <a:pt x="584571" y="2607750"/>
                      <a:pt x="0" y="2023985"/>
                      <a:pt x="0" y="1303875"/>
                    </a:cubicBezTo>
                    <a:cubicBezTo>
                      <a:pt x="0" y="583765"/>
                      <a:pt x="584571" y="0"/>
                      <a:pt x="1305676" y="0"/>
                    </a:cubicBezTo>
                    <a:cubicBezTo>
                      <a:pt x="2026781" y="0"/>
                      <a:pt x="2611352" y="583765"/>
                      <a:pt x="2611352" y="1303875"/>
                    </a:cubicBezTo>
                    <a:close/>
                  </a:path>
                </a:pathLst>
              </a:custGeom>
              <a:noFill/>
              <a:ln w="3717" cap="flat">
                <a:solidFill>
                  <a:srgbClr val="E9734C">
                    <a:alpha val="6957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</p:grp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ABA8A90F-EFE2-E649-B979-45F4D64B52CC}"/>
                </a:ext>
              </a:extLst>
            </p:cNvPr>
            <p:cNvGrpSpPr/>
            <p:nvPr/>
          </p:nvGrpSpPr>
          <p:grpSpPr>
            <a:xfrm>
              <a:off x="7121423" y="2418473"/>
              <a:ext cx="225962" cy="282453"/>
              <a:chOff x="3254546" y="565593"/>
              <a:chExt cx="737643" cy="922054"/>
            </a:xfrm>
          </p:grpSpPr>
          <p:sp>
            <p:nvSpPr>
              <p:cNvPr id="24" name="图形 6">
                <a:extLst>
                  <a:ext uri="{FF2B5EF4-FFF2-40B4-BE49-F238E27FC236}">
                    <a16:creationId xmlns:a16="http://schemas.microsoft.com/office/drawing/2014/main" id="{D6AC08B5-1B28-DB40-A09B-7E52BC7ECB64}"/>
                  </a:ext>
                </a:extLst>
              </p:cNvPr>
              <p:cNvSpPr/>
              <p:nvPr/>
            </p:nvSpPr>
            <p:spPr>
              <a:xfrm>
                <a:off x="3254546" y="565593"/>
                <a:ext cx="737643" cy="922054"/>
              </a:xfrm>
              <a:custGeom>
                <a:avLst/>
                <a:gdLst>
                  <a:gd name="connsiteX0" fmla="*/ 691541 w 737643"/>
                  <a:gd name="connsiteY0" fmla="*/ 0 h 922054"/>
                  <a:gd name="connsiteX1" fmla="*/ 46103 w 737643"/>
                  <a:gd name="connsiteY1" fmla="*/ 0 h 922054"/>
                  <a:gd name="connsiteX2" fmla="*/ 0 w 737643"/>
                  <a:gd name="connsiteY2" fmla="*/ 46103 h 922054"/>
                  <a:gd name="connsiteX3" fmla="*/ 0 w 737643"/>
                  <a:gd name="connsiteY3" fmla="*/ 875951 h 922054"/>
                  <a:gd name="connsiteX4" fmla="*/ 46103 w 737643"/>
                  <a:gd name="connsiteY4" fmla="*/ 922054 h 922054"/>
                  <a:gd name="connsiteX5" fmla="*/ 691541 w 737643"/>
                  <a:gd name="connsiteY5" fmla="*/ 922054 h 922054"/>
                  <a:gd name="connsiteX6" fmla="*/ 737643 w 737643"/>
                  <a:gd name="connsiteY6" fmla="*/ 875951 h 922054"/>
                  <a:gd name="connsiteX7" fmla="*/ 737643 w 737643"/>
                  <a:gd name="connsiteY7" fmla="*/ 46103 h 922054"/>
                  <a:gd name="connsiteX8" fmla="*/ 691541 w 737643"/>
                  <a:gd name="connsiteY8" fmla="*/ 0 h 9220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37643" h="922054">
                    <a:moveTo>
                      <a:pt x="691541" y="0"/>
                    </a:moveTo>
                    <a:lnTo>
                      <a:pt x="46103" y="0"/>
                    </a:lnTo>
                    <a:cubicBezTo>
                      <a:pt x="20641" y="0"/>
                      <a:pt x="0" y="20641"/>
                      <a:pt x="0" y="46103"/>
                    </a:cubicBezTo>
                    <a:lnTo>
                      <a:pt x="0" y="875951"/>
                    </a:lnTo>
                    <a:cubicBezTo>
                      <a:pt x="0" y="901414"/>
                      <a:pt x="20641" y="922054"/>
                      <a:pt x="46103" y="922054"/>
                    </a:cubicBezTo>
                    <a:lnTo>
                      <a:pt x="691541" y="922054"/>
                    </a:lnTo>
                    <a:cubicBezTo>
                      <a:pt x="717003" y="922054"/>
                      <a:pt x="737643" y="901414"/>
                      <a:pt x="737643" y="875951"/>
                    </a:cubicBezTo>
                    <a:lnTo>
                      <a:pt x="737643" y="46103"/>
                    </a:lnTo>
                    <a:cubicBezTo>
                      <a:pt x="737643" y="20641"/>
                      <a:pt x="717003" y="0"/>
                      <a:pt x="691541" y="0"/>
                    </a:cubicBezTo>
                    <a:close/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25" name="图形 6">
                <a:extLst>
                  <a:ext uri="{FF2B5EF4-FFF2-40B4-BE49-F238E27FC236}">
                    <a16:creationId xmlns:a16="http://schemas.microsoft.com/office/drawing/2014/main" id="{D6AC08B5-1B28-DB40-A09B-7E52BC7ECB64}"/>
                  </a:ext>
                </a:extLst>
              </p:cNvPr>
              <p:cNvSpPr/>
              <p:nvPr/>
            </p:nvSpPr>
            <p:spPr>
              <a:xfrm>
                <a:off x="3462009" y="1164928"/>
                <a:ext cx="322718" cy="23051"/>
              </a:xfrm>
              <a:custGeom>
                <a:avLst/>
                <a:gdLst>
                  <a:gd name="connsiteX0" fmla="*/ 0 w 322718"/>
                  <a:gd name="connsiteY0" fmla="*/ 0 h 23051"/>
                  <a:gd name="connsiteX1" fmla="*/ 322719 w 322718"/>
                  <a:gd name="connsiteY1" fmla="*/ 0 h 23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22718" h="23051">
                    <a:moveTo>
                      <a:pt x="0" y="0"/>
                    </a:moveTo>
                    <a:lnTo>
                      <a:pt x="322719" y="0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26" name="图形 6">
                <a:extLst>
                  <a:ext uri="{FF2B5EF4-FFF2-40B4-BE49-F238E27FC236}">
                    <a16:creationId xmlns:a16="http://schemas.microsoft.com/office/drawing/2014/main" id="{D6AC08B5-1B28-DB40-A09B-7E52BC7ECB64}"/>
                  </a:ext>
                </a:extLst>
              </p:cNvPr>
              <p:cNvSpPr/>
              <p:nvPr/>
            </p:nvSpPr>
            <p:spPr>
              <a:xfrm>
                <a:off x="3462009" y="1303236"/>
                <a:ext cx="161359" cy="23051"/>
              </a:xfrm>
              <a:custGeom>
                <a:avLst/>
                <a:gdLst>
                  <a:gd name="connsiteX0" fmla="*/ 0 w 161359"/>
                  <a:gd name="connsiteY0" fmla="*/ 0 h 23051"/>
                  <a:gd name="connsiteX1" fmla="*/ 161359 w 161359"/>
                  <a:gd name="connsiteY1" fmla="*/ 0 h 23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1359" h="23051">
                    <a:moveTo>
                      <a:pt x="0" y="0"/>
                    </a:moveTo>
                    <a:lnTo>
                      <a:pt x="161359" y="0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27" name="图形 6">
                <a:extLst>
                  <a:ext uri="{FF2B5EF4-FFF2-40B4-BE49-F238E27FC236}">
                    <a16:creationId xmlns:a16="http://schemas.microsoft.com/office/drawing/2014/main" id="{D6AC08B5-1B28-DB40-A09B-7E52BC7ECB64}"/>
                  </a:ext>
                </a:extLst>
              </p:cNvPr>
              <p:cNvSpPr/>
              <p:nvPr/>
            </p:nvSpPr>
            <p:spPr>
              <a:xfrm>
                <a:off x="3508111" y="865261"/>
                <a:ext cx="230513" cy="23051"/>
              </a:xfrm>
              <a:custGeom>
                <a:avLst/>
                <a:gdLst>
                  <a:gd name="connsiteX0" fmla="*/ 0 w 230513"/>
                  <a:gd name="connsiteY0" fmla="*/ 0 h 23051"/>
                  <a:gd name="connsiteX1" fmla="*/ 230514 w 230513"/>
                  <a:gd name="connsiteY1" fmla="*/ 0 h 23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0513" h="23051">
                    <a:moveTo>
                      <a:pt x="0" y="0"/>
                    </a:moveTo>
                    <a:lnTo>
                      <a:pt x="230514" y="0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28" name="图形 6">
                <a:extLst>
                  <a:ext uri="{FF2B5EF4-FFF2-40B4-BE49-F238E27FC236}">
                    <a16:creationId xmlns:a16="http://schemas.microsoft.com/office/drawing/2014/main" id="{D6AC08B5-1B28-DB40-A09B-7E52BC7ECB64}"/>
                  </a:ext>
                </a:extLst>
              </p:cNvPr>
              <p:cNvSpPr/>
              <p:nvPr/>
            </p:nvSpPr>
            <p:spPr>
              <a:xfrm>
                <a:off x="3623368" y="750004"/>
                <a:ext cx="23051" cy="230513"/>
              </a:xfrm>
              <a:custGeom>
                <a:avLst/>
                <a:gdLst>
                  <a:gd name="connsiteX0" fmla="*/ 0 w 23051"/>
                  <a:gd name="connsiteY0" fmla="*/ 230514 h 230513"/>
                  <a:gd name="connsiteX1" fmla="*/ 0 w 23051"/>
                  <a:gd name="connsiteY1" fmla="*/ 0 h 230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051" h="230513">
                    <a:moveTo>
                      <a:pt x="0" y="230514"/>
                    </a:moveTo>
                    <a:lnTo>
                      <a:pt x="0" y="0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94029915"/>
      </p:ext>
    </p:extLst>
  </p:cSld>
  <p:clrMapOvr>
    <a:masterClrMapping/>
  </p:clrMapOvr>
</p:sld>
</file>

<file path=ppt/theme/theme1.xml><?xml version="1.0" encoding="utf-8"?>
<a:theme xmlns:a="http://schemas.openxmlformats.org/drawingml/2006/main" name="文子有文（P界达人）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1246</TotalTime>
  <Words>777</Words>
  <Application>Microsoft Office PowerPoint</Application>
  <PresentationFormat>宽屏</PresentationFormat>
  <Paragraphs>117</Paragraphs>
  <Slides>16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4" baseType="lpstr">
      <vt:lpstr>OPPOSans L</vt:lpstr>
      <vt:lpstr>Source Han Sans CN Bold</vt:lpstr>
      <vt:lpstr>Source Han Sans CN Light</vt:lpstr>
      <vt:lpstr>Source Han Sans CN Medium</vt:lpstr>
      <vt:lpstr>Source Han Serif CN Heavy</vt:lpstr>
      <vt:lpstr>Source Han Serif CN Light</vt:lpstr>
      <vt:lpstr>Source Han Serif CN SemiBold</vt:lpstr>
      <vt:lpstr>阿里巴巴普惠体 2.0 55 Regular</vt:lpstr>
      <vt:lpstr>阿里巴巴普惠体 B</vt:lpstr>
      <vt:lpstr>等线</vt:lpstr>
      <vt:lpstr>等线 Light</vt:lpstr>
      <vt:lpstr>汉仪雅酷黑 45W</vt:lpstr>
      <vt:lpstr>思源黑体 CN Bold</vt:lpstr>
      <vt:lpstr>思源黑体 CN Light</vt:lpstr>
      <vt:lpstr>Arial</vt:lpstr>
      <vt:lpstr>Calibri</vt:lpstr>
      <vt:lpstr>Segoe UI Light</vt:lpstr>
      <vt:lpstr>文子有文（P界达人）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极简插画风教育培训通用ppt模板</dc:title>
  <dc:creator>文子有文</dc:creator>
  <cp:keywords>P界达人</cp:keywords>
  <dc:description>www.51pptmoban.com</dc:description>
  <cp:lastModifiedBy>Win user</cp:lastModifiedBy>
  <cp:revision>136</cp:revision>
  <dcterms:created xsi:type="dcterms:W3CDTF">2021-02-28T14:35:42Z</dcterms:created>
  <dcterms:modified xsi:type="dcterms:W3CDTF">2022-11-10T14:16:30Z</dcterms:modified>
</cp:coreProperties>
</file>