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26"/>
  </p:notesMasterIdLst>
  <p:sldIdLst>
    <p:sldId id="365" r:id="rId2"/>
    <p:sldId id="367" r:id="rId3"/>
    <p:sldId id="368" r:id="rId4"/>
    <p:sldId id="369" r:id="rId5"/>
    <p:sldId id="370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7" r:id="rId22"/>
    <p:sldId id="386" r:id="rId23"/>
    <p:sldId id="388" r:id="rId24"/>
    <p:sldId id="389" r:id="rId25"/>
  </p:sldIdLst>
  <p:sldSz cx="12190413" cy="6859588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54D"/>
    <a:srgbClr val="FEC11E"/>
    <a:srgbClr val="000000"/>
    <a:srgbClr val="F46268"/>
    <a:srgbClr val="0065BF"/>
    <a:srgbClr val="3B7E87"/>
    <a:srgbClr val="E1C138"/>
    <a:srgbClr val="F58C65"/>
    <a:srgbClr val="4F81BD"/>
    <a:srgbClr val="198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1" autoAdjust="0"/>
    <p:restoredTop sz="97926" autoAdjust="0"/>
  </p:normalViewPr>
  <p:slideViewPr>
    <p:cSldViewPr snapToGrid="0" showGuides="1">
      <p:cViewPr>
        <p:scale>
          <a:sx n="66" d="100"/>
          <a:sy n="66" d="100"/>
        </p:scale>
        <p:origin x="672" y="366"/>
      </p:cViewPr>
      <p:guideLst>
        <p:guide orient="horz" pos="2161"/>
        <p:guide pos="3840"/>
        <p:guide pos="619"/>
        <p:guide pos="70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AA-4D41-9592-B33DEDC844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1354D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AA-4D41-9592-B33DEDC844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EC11E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AA-4D41-9592-B33DEDC844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923648"/>
        <c:axId val="120925184"/>
      </c:barChart>
      <c:catAx>
        <c:axId val="120923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0925184"/>
        <c:crosses val="autoZero"/>
        <c:auto val="1"/>
        <c:lblAlgn val="ctr"/>
        <c:lblOffset val="100"/>
        <c:noMultiLvlLbl val="0"/>
      </c:catAx>
      <c:valAx>
        <c:axId val="12092518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092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400">
          <a:solidFill>
            <a:schemeClr val="bg1">
              <a:alpha val="39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942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41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915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73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8267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3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541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76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4928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93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4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83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0323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4338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504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837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9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94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29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466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706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34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180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813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0C5FD5E-9752-EA02-57AE-2E5C42A197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67576FB-D66D-AE10-8EBB-69E4CBF6FC66}"/>
              </a:ext>
            </a:extLst>
          </p:cNvPr>
          <p:cNvSpPr/>
          <p:nvPr userDrawn="1"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1697E3A-B9C5-D073-1571-0CF79423A8A1}"/>
              </a:ext>
            </a:extLst>
          </p:cNvPr>
          <p:cNvSpPr/>
          <p:nvPr userDrawn="1"/>
        </p:nvSpPr>
        <p:spPr>
          <a:xfrm rot="11809505">
            <a:off x="10226332" y="5305808"/>
            <a:ext cx="2325672" cy="2055291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5410498-49CB-11ED-9F05-EB921DE30B05}"/>
              </a:ext>
            </a:extLst>
          </p:cNvPr>
          <p:cNvSpPr/>
          <p:nvPr userDrawn="1"/>
        </p:nvSpPr>
        <p:spPr>
          <a:xfrm rot="4119128">
            <a:off x="-375828" y="-555538"/>
            <a:ext cx="1774259" cy="2201590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88C71A0-7628-ADDE-73B4-961A89EC6C58}"/>
              </a:ext>
            </a:extLst>
          </p:cNvPr>
          <p:cNvSpPr/>
          <p:nvPr userDrawn="1"/>
        </p:nvSpPr>
        <p:spPr>
          <a:xfrm>
            <a:off x="8811251" y="6234985"/>
            <a:ext cx="2842732" cy="746984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A64C054-F9BB-98AA-2395-1C58D812ABFF}"/>
              </a:ext>
            </a:extLst>
          </p:cNvPr>
          <p:cNvSpPr/>
          <p:nvPr userDrawn="1"/>
        </p:nvSpPr>
        <p:spPr>
          <a:xfrm rot="16200000">
            <a:off x="1081179" y="-726449"/>
            <a:ext cx="649218" cy="1857354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96609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5F4272-D626-7A77-7B09-C0113331A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BF1FFC-35AB-41EC-18EE-3677D376D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94E444-2BDC-57AB-9ED3-2C2091638C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3789C-3617-4810-B5FF-64DFEFCC9CD9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8E16E0-5985-8B1F-657C-8B41BC408F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932886-0250-1373-C74E-CD21E1001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8A301-3E33-459A-A7DD-C522637E28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609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863B9287-276F-3135-E4BD-078225EF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67F5FEA-6F36-9629-238D-E28C41A8A969}"/>
              </a:ext>
            </a:extLst>
          </p:cNvPr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6D9126-FC1F-BC3B-6486-3B36CAD051E9}"/>
              </a:ext>
            </a:extLst>
          </p:cNvPr>
          <p:cNvSpPr/>
          <p:nvPr/>
        </p:nvSpPr>
        <p:spPr>
          <a:xfrm rot="11809505">
            <a:off x="10226332" y="5305808"/>
            <a:ext cx="2325672" cy="2055291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E19829-A847-F8C0-585C-B3AE42A7B812}"/>
              </a:ext>
            </a:extLst>
          </p:cNvPr>
          <p:cNvSpPr/>
          <p:nvPr/>
        </p:nvSpPr>
        <p:spPr>
          <a:xfrm rot="4119128">
            <a:off x="-375828" y="-555538"/>
            <a:ext cx="1774259" cy="2201590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463AE-8749-CC10-7324-05EF047CF85F}"/>
              </a:ext>
            </a:extLst>
          </p:cNvPr>
          <p:cNvSpPr/>
          <p:nvPr/>
        </p:nvSpPr>
        <p:spPr>
          <a:xfrm>
            <a:off x="8811251" y="6234985"/>
            <a:ext cx="2842732" cy="746984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3394B28-53A3-C988-2506-6327F3101536}"/>
              </a:ext>
            </a:extLst>
          </p:cNvPr>
          <p:cNvSpPr/>
          <p:nvPr/>
        </p:nvSpPr>
        <p:spPr>
          <a:xfrm rot="16200000">
            <a:off x="1081179" y="-726449"/>
            <a:ext cx="649218" cy="1857354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7DC566A-B8F2-235C-9598-EABC4CA012C0}"/>
              </a:ext>
            </a:extLst>
          </p:cNvPr>
          <p:cNvSpPr/>
          <p:nvPr/>
        </p:nvSpPr>
        <p:spPr>
          <a:xfrm>
            <a:off x="6428013" y="981528"/>
            <a:ext cx="4894943" cy="4894943"/>
          </a:xfrm>
          <a:prstGeom prst="ellipse">
            <a:avLst/>
          </a:prstGeom>
          <a:noFill/>
          <a:ln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E2D3C01-9AF3-3D52-89A6-B72F16A2D244}"/>
              </a:ext>
            </a:extLst>
          </p:cNvPr>
          <p:cNvSpPr/>
          <p:nvPr/>
        </p:nvSpPr>
        <p:spPr>
          <a:xfrm>
            <a:off x="6713297" y="1109764"/>
            <a:ext cx="4513943" cy="4513943"/>
          </a:xfrm>
          <a:prstGeom prst="ellipse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203100" y="2320328"/>
            <a:ext cx="48590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年终工作汇报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13068FD-8776-99C6-BD61-095A0640B156}"/>
              </a:ext>
            </a:extLst>
          </p:cNvPr>
          <p:cNvSpPr txBox="1"/>
          <p:nvPr/>
        </p:nvSpPr>
        <p:spPr>
          <a:xfrm>
            <a:off x="1282951" y="2021492"/>
            <a:ext cx="3060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6000"/>
                  </a:schemeClr>
                </a:solidFill>
                <a:cs typeface="+mn-ea"/>
                <a:sym typeface="+mn-lt"/>
              </a:rPr>
              <a:t>YEAR-END WORK REPORT</a:t>
            </a:r>
            <a:endParaRPr lang="zh-CN" altLang="en-US" dirty="0">
              <a:solidFill>
                <a:schemeClr val="bg1">
                  <a:alpha val="26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FA8281-74F0-6C5E-8BD5-E1CE7904DBDD}"/>
              </a:ext>
            </a:extLst>
          </p:cNvPr>
          <p:cNvSpPr txBox="1"/>
          <p:nvPr/>
        </p:nvSpPr>
        <p:spPr>
          <a:xfrm>
            <a:off x="1221235" y="3368918"/>
            <a:ext cx="48731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alpha val="5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CDB172B-CF43-7B34-BFC5-C602C2E94444}"/>
              </a:ext>
            </a:extLst>
          </p:cNvPr>
          <p:cNvSpPr/>
          <p:nvPr/>
        </p:nvSpPr>
        <p:spPr>
          <a:xfrm>
            <a:off x="1378857" y="4120478"/>
            <a:ext cx="2177143" cy="492443"/>
          </a:xfrm>
          <a:prstGeom prst="roundRect">
            <a:avLst>
              <a:gd name="adj" fmla="val 0"/>
            </a:avLst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7C8236-272F-FEFB-D667-1E419DEDF85E}"/>
              </a:ext>
            </a:extLst>
          </p:cNvPr>
          <p:cNvSpPr txBox="1"/>
          <p:nvPr/>
        </p:nvSpPr>
        <p:spPr>
          <a:xfrm>
            <a:off x="1467755" y="4212810"/>
            <a:ext cx="19993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520BF690-B88C-4F4E-9788-48BF65299B4A}"/>
              </a:ext>
            </a:extLst>
          </p:cNvPr>
          <p:cNvSpPr/>
          <p:nvPr/>
        </p:nvSpPr>
        <p:spPr>
          <a:xfrm>
            <a:off x="3646716" y="4120478"/>
            <a:ext cx="1627034" cy="492443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D66D23B-0CD2-3B34-8326-E9D02DF2B1D2}"/>
              </a:ext>
            </a:extLst>
          </p:cNvPr>
          <p:cNvSpPr txBox="1"/>
          <p:nvPr/>
        </p:nvSpPr>
        <p:spPr>
          <a:xfrm>
            <a:off x="3692659" y="4212810"/>
            <a:ext cx="1535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7860CD8-8171-CC0C-F8B9-5A5E5ED78C6F}"/>
              </a:ext>
            </a:extLst>
          </p:cNvPr>
          <p:cNvSpPr/>
          <p:nvPr/>
        </p:nvSpPr>
        <p:spPr>
          <a:xfrm>
            <a:off x="6376662" y="739115"/>
            <a:ext cx="4894943" cy="4894943"/>
          </a:xfrm>
          <a:prstGeom prst="ellipse">
            <a:avLst/>
          </a:prstGeom>
          <a:noFill/>
          <a:ln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A21AE51-9C5E-E281-1DEA-ED073E74328C}"/>
              </a:ext>
            </a:extLst>
          </p:cNvPr>
          <p:cNvSpPr/>
          <p:nvPr/>
        </p:nvSpPr>
        <p:spPr>
          <a:xfrm>
            <a:off x="6709525" y="834365"/>
            <a:ext cx="4894943" cy="4894943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5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185A24F-DECB-C228-D721-C8574A1483DC}"/>
              </a:ext>
            </a:extLst>
          </p:cNvPr>
          <p:cNvSpPr/>
          <p:nvPr/>
        </p:nvSpPr>
        <p:spPr>
          <a:xfrm>
            <a:off x="6828262" y="1702681"/>
            <a:ext cx="473901" cy="473901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DC54424-FA1E-F5BC-C2E2-8E092D3D0191}"/>
              </a:ext>
            </a:extLst>
          </p:cNvPr>
          <p:cNvSpPr/>
          <p:nvPr/>
        </p:nvSpPr>
        <p:spPr>
          <a:xfrm>
            <a:off x="7376555" y="5697289"/>
            <a:ext cx="371760" cy="371760"/>
          </a:xfrm>
          <a:prstGeom prst="ellipse">
            <a:avLst/>
          </a:prstGeom>
          <a:solidFill>
            <a:srgbClr val="FEC11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2700BD99-2CEC-B06D-0EDE-C6C8BB591EF6}"/>
              </a:ext>
            </a:extLst>
          </p:cNvPr>
          <p:cNvSpPr/>
          <p:nvPr/>
        </p:nvSpPr>
        <p:spPr>
          <a:xfrm>
            <a:off x="10621926" y="1047706"/>
            <a:ext cx="786848" cy="786848"/>
          </a:xfrm>
          <a:prstGeom prst="ellipse">
            <a:avLst/>
          </a:prstGeom>
          <a:solidFill>
            <a:srgbClr val="FEC1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16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4AA1774-B013-71F1-B16A-A2DE10BF165C}"/>
              </a:ext>
            </a:extLst>
          </p:cNvPr>
          <p:cNvSpPr/>
          <p:nvPr/>
        </p:nvSpPr>
        <p:spPr>
          <a:xfrm rot="20700000">
            <a:off x="1489967" y="1885116"/>
            <a:ext cx="1800200" cy="1800200"/>
          </a:xfrm>
          <a:prstGeom prst="rect">
            <a:avLst/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7A50ADD-EF7B-5B70-01A1-96E2D05468BA}"/>
              </a:ext>
            </a:extLst>
          </p:cNvPr>
          <p:cNvSpPr/>
          <p:nvPr/>
        </p:nvSpPr>
        <p:spPr>
          <a:xfrm rot="20700000">
            <a:off x="1346695" y="1811765"/>
            <a:ext cx="1800200" cy="18002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7A299D6-7D0B-13C4-619E-425E40CAA6B8}"/>
              </a:ext>
            </a:extLst>
          </p:cNvPr>
          <p:cNvGrpSpPr/>
          <p:nvPr/>
        </p:nvGrpSpPr>
        <p:grpSpPr>
          <a:xfrm>
            <a:off x="1385702" y="4078873"/>
            <a:ext cx="2348058" cy="1202340"/>
            <a:chOff x="1374438" y="4669155"/>
            <a:chExt cx="2348058" cy="1202340"/>
          </a:xfrm>
        </p:grpSpPr>
        <p:sp>
          <p:nvSpPr>
            <p:cNvPr id="5" name="文本框 7">
              <a:extLst>
                <a:ext uri="{FF2B5EF4-FFF2-40B4-BE49-F238E27FC236}">
                  <a16:creationId xmlns:a16="http://schemas.microsoft.com/office/drawing/2014/main" id="{0B3652D3-9EED-A8B0-CC81-83590B1769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63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13">
              <a:extLst>
                <a:ext uri="{FF2B5EF4-FFF2-40B4-BE49-F238E27FC236}">
                  <a16:creationId xmlns:a16="http://schemas.microsoft.com/office/drawing/2014/main" id="{1C04A99B-AE01-E6D2-AD76-1628EEBEA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348058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BB38BA62-347E-14C5-DE81-DF5B87C0A525}"/>
              </a:ext>
            </a:extLst>
          </p:cNvPr>
          <p:cNvSpPr/>
          <p:nvPr/>
        </p:nvSpPr>
        <p:spPr>
          <a:xfrm rot="20700000">
            <a:off x="3981297" y="1885115"/>
            <a:ext cx="1800200" cy="180020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4A0CAD4-B8CB-D403-CDC8-D4F146D72E6A}"/>
              </a:ext>
            </a:extLst>
          </p:cNvPr>
          <p:cNvSpPr/>
          <p:nvPr/>
        </p:nvSpPr>
        <p:spPr>
          <a:xfrm rot="20700000">
            <a:off x="3838025" y="1811764"/>
            <a:ext cx="1800200" cy="18002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79D5319-0212-6848-F23A-22C1823E3AA5}"/>
              </a:ext>
            </a:extLst>
          </p:cNvPr>
          <p:cNvGrpSpPr/>
          <p:nvPr/>
        </p:nvGrpSpPr>
        <p:grpSpPr>
          <a:xfrm>
            <a:off x="3877032" y="4078872"/>
            <a:ext cx="2348058" cy="1202340"/>
            <a:chOff x="1374438" y="4669155"/>
            <a:chExt cx="2348058" cy="1202340"/>
          </a:xfrm>
        </p:grpSpPr>
        <p:sp>
          <p:nvSpPr>
            <p:cNvPr id="11" name="文本框 7">
              <a:extLst>
                <a:ext uri="{FF2B5EF4-FFF2-40B4-BE49-F238E27FC236}">
                  <a16:creationId xmlns:a16="http://schemas.microsoft.com/office/drawing/2014/main" id="{61CCACC2-9C46-7D94-FD88-5CF24702C4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63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3">
              <a:extLst>
                <a:ext uri="{FF2B5EF4-FFF2-40B4-BE49-F238E27FC236}">
                  <a16:creationId xmlns:a16="http://schemas.microsoft.com/office/drawing/2014/main" id="{40B6A916-A79B-6B43-DA9A-6847066CE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348058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DFF2B2D0-280C-D938-02A3-5554B428316B}"/>
              </a:ext>
            </a:extLst>
          </p:cNvPr>
          <p:cNvSpPr/>
          <p:nvPr/>
        </p:nvSpPr>
        <p:spPr>
          <a:xfrm rot="20700000">
            <a:off x="6472627" y="1885114"/>
            <a:ext cx="1800200" cy="1800200"/>
          </a:xfrm>
          <a:prstGeom prst="rect">
            <a:avLst/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5A94E6B-C368-66F1-88C2-8FDE24890DE4}"/>
              </a:ext>
            </a:extLst>
          </p:cNvPr>
          <p:cNvSpPr/>
          <p:nvPr/>
        </p:nvSpPr>
        <p:spPr>
          <a:xfrm rot="20700000">
            <a:off x="6329355" y="1811763"/>
            <a:ext cx="1800200" cy="18002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EF04E2-AD01-5D75-1A53-3085C195F056}"/>
              </a:ext>
            </a:extLst>
          </p:cNvPr>
          <p:cNvGrpSpPr/>
          <p:nvPr/>
        </p:nvGrpSpPr>
        <p:grpSpPr>
          <a:xfrm>
            <a:off x="6368362" y="4078871"/>
            <a:ext cx="2348058" cy="1202340"/>
            <a:chOff x="1374438" y="4669155"/>
            <a:chExt cx="2348058" cy="1202340"/>
          </a:xfrm>
        </p:grpSpPr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19D5B289-78D2-93E0-00CA-E19A68A7D5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63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3">
              <a:extLst>
                <a:ext uri="{FF2B5EF4-FFF2-40B4-BE49-F238E27FC236}">
                  <a16:creationId xmlns:a16="http://schemas.microsoft.com/office/drawing/2014/main" id="{01E2EF5C-15EF-7710-5F57-40FE8C82D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348058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2E67888D-D02B-1DB3-2846-DFD1D66AFE6E}"/>
              </a:ext>
            </a:extLst>
          </p:cNvPr>
          <p:cNvSpPr/>
          <p:nvPr/>
        </p:nvSpPr>
        <p:spPr>
          <a:xfrm rot="20700000">
            <a:off x="8963957" y="1885113"/>
            <a:ext cx="1800200" cy="180020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35CA925-A47E-1360-3AC1-D3AD738A6F62}"/>
              </a:ext>
            </a:extLst>
          </p:cNvPr>
          <p:cNvSpPr/>
          <p:nvPr/>
        </p:nvSpPr>
        <p:spPr>
          <a:xfrm rot="20700000">
            <a:off x="8820685" y="1811762"/>
            <a:ext cx="1800200" cy="18002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47B171E-A636-470D-FB15-743947D70A33}"/>
              </a:ext>
            </a:extLst>
          </p:cNvPr>
          <p:cNvGrpSpPr/>
          <p:nvPr/>
        </p:nvGrpSpPr>
        <p:grpSpPr>
          <a:xfrm>
            <a:off x="8859692" y="4078870"/>
            <a:ext cx="2348058" cy="1202340"/>
            <a:chOff x="1374438" y="4669155"/>
            <a:chExt cx="2348058" cy="1202340"/>
          </a:xfrm>
        </p:grpSpPr>
        <p:sp>
          <p:nvSpPr>
            <p:cNvPr id="22" name="文本框 7">
              <a:extLst>
                <a:ext uri="{FF2B5EF4-FFF2-40B4-BE49-F238E27FC236}">
                  <a16:creationId xmlns:a16="http://schemas.microsoft.com/office/drawing/2014/main" id="{80177E7B-7B7E-82E1-4645-E1BEAB327F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63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13">
              <a:extLst>
                <a:ext uri="{FF2B5EF4-FFF2-40B4-BE49-F238E27FC236}">
                  <a16:creationId xmlns:a16="http://schemas.microsoft.com/office/drawing/2014/main" id="{F7B938C0-E5BE-4596-F3EC-9F09C3EDE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348058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9979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C7D32A9-914D-851D-7428-39973A7D0EE1}"/>
              </a:ext>
            </a:extLst>
          </p:cNvPr>
          <p:cNvSpPr/>
          <p:nvPr/>
        </p:nvSpPr>
        <p:spPr>
          <a:xfrm>
            <a:off x="1012115" y="1850522"/>
            <a:ext cx="1522924" cy="1522925"/>
          </a:xfrm>
          <a:prstGeom prst="rect">
            <a:avLst/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32DC332-C3B2-CE80-11BC-AE94418A58FB}"/>
              </a:ext>
            </a:extLst>
          </p:cNvPr>
          <p:cNvSpPr/>
          <p:nvPr/>
        </p:nvSpPr>
        <p:spPr>
          <a:xfrm>
            <a:off x="1226793" y="2088882"/>
            <a:ext cx="1093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5E482D6-83F7-4B03-A5AE-20E59C0557EF}"/>
              </a:ext>
            </a:extLst>
          </p:cNvPr>
          <p:cNvSpPr/>
          <p:nvPr/>
        </p:nvSpPr>
        <p:spPr>
          <a:xfrm>
            <a:off x="4440912" y="1850522"/>
            <a:ext cx="1522924" cy="1522925"/>
          </a:xfrm>
          <a:prstGeom prst="rect">
            <a:avLst/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F38D714-8B18-FB74-72E0-4552BCA249F9}"/>
              </a:ext>
            </a:extLst>
          </p:cNvPr>
          <p:cNvSpPr/>
          <p:nvPr/>
        </p:nvSpPr>
        <p:spPr>
          <a:xfrm>
            <a:off x="4655588" y="2088882"/>
            <a:ext cx="1093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AFA76FB-D16B-C229-20DB-A20C550E49AD}"/>
              </a:ext>
            </a:extLst>
          </p:cNvPr>
          <p:cNvSpPr/>
          <p:nvPr/>
        </p:nvSpPr>
        <p:spPr>
          <a:xfrm>
            <a:off x="2738152" y="3486141"/>
            <a:ext cx="1522924" cy="1522925"/>
          </a:xfrm>
          <a:prstGeom prst="rect">
            <a:avLst/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AD3C3B7-10BE-B686-1E66-1FF080BEFEF7}"/>
              </a:ext>
            </a:extLst>
          </p:cNvPr>
          <p:cNvSpPr/>
          <p:nvPr/>
        </p:nvSpPr>
        <p:spPr>
          <a:xfrm>
            <a:off x="2952828" y="3724501"/>
            <a:ext cx="1093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44DE4D5-A022-3926-0C58-7724F7AB6B4E}"/>
              </a:ext>
            </a:extLst>
          </p:cNvPr>
          <p:cNvSpPr/>
          <p:nvPr/>
        </p:nvSpPr>
        <p:spPr>
          <a:xfrm>
            <a:off x="1012115" y="3486141"/>
            <a:ext cx="1522924" cy="152292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6D80939-A00D-EABA-E856-15565C659C7E}"/>
              </a:ext>
            </a:extLst>
          </p:cNvPr>
          <p:cNvGrpSpPr/>
          <p:nvPr/>
        </p:nvGrpSpPr>
        <p:grpSpPr>
          <a:xfrm>
            <a:off x="1374721" y="3972993"/>
            <a:ext cx="797711" cy="797713"/>
            <a:chOff x="568325" y="5842000"/>
            <a:chExt cx="539750" cy="539751"/>
          </a:xfrm>
        </p:grpSpPr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387BF2F7-903B-0BB3-D07D-12096E0CCB40}"/>
                </a:ext>
              </a:extLst>
            </p:cNvPr>
            <p:cNvSpPr/>
            <p:nvPr/>
          </p:nvSpPr>
          <p:spPr bwMode="auto">
            <a:xfrm>
              <a:off x="568325" y="6180138"/>
              <a:ext cx="539750" cy="66675"/>
            </a:xfrm>
            <a:custGeom>
              <a:avLst/>
              <a:gdLst>
                <a:gd name="T0" fmla="*/ 0 w 192"/>
                <a:gd name="T1" fmla="*/ 12 h 24"/>
                <a:gd name="T2" fmla="*/ 13 w 192"/>
                <a:gd name="T3" fmla="*/ 24 h 24"/>
                <a:gd name="T4" fmla="*/ 80 w 192"/>
                <a:gd name="T5" fmla="*/ 24 h 24"/>
                <a:gd name="T6" fmla="*/ 88 w 192"/>
                <a:gd name="T7" fmla="*/ 24 h 24"/>
                <a:gd name="T8" fmla="*/ 104 w 192"/>
                <a:gd name="T9" fmla="*/ 24 h 24"/>
                <a:gd name="T10" fmla="*/ 112 w 192"/>
                <a:gd name="T11" fmla="*/ 24 h 24"/>
                <a:gd name="T12" fmla="*/ 181 w 192"/>
                <a:gd name="T13" fmla="*/ 24 h 24"/>
                <a:gd name="T14" fmla="*/ 192 w 192"/>
                <a:gd name="T15" fmla="*/ 12 h 24"/>
                <a:gd name="T16" fmla="*/ 192 w 192"/>
                <a:gd name="T17" fmla="*/ 0 h 24"/>
                <a:gd name="T18" fmla="*/ 0 w 192"/>
                <a:gd name="T19" fmla="*/ 0 h 24"/>
                <a:gd name="T20" fmla="*/ 0 w 192"/>
                <a:gd name="T2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24">
                  <a:moveTo>
                    <a:pt x="0" y="12"/>
                  </a:moveTo>
                  <a:cubicBezTo>
                    <a:pt x="0" y="19"/>
                    <a:pt x="6" y="24"/>
                    <a:pt x="13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81" y="24"/>
                    <a:pt x="181" y="24"/>
                    <a:pt x="181" y="24"/>
                  </a:cubicBezTo>
                  <a:cubicBezTo>
                    <a:pt x="187" y="24"/>
                    <a:pt x="192" y="18"/>
                    <a:pt x="192" y="1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A5974E1E-235C-E887-2671-9A19A12E3E2A}"/>
                </a:ext>
              </a:extLst>
            </p:cNvPr>
            <p:cNvSpPr/>
            <p:nvPr/>
          </p:nvSpPr>
          <p:spPr bwMode="auto">
            <a:xfrm>
              <a:off x="568325" y="5842000"/>
              <a:ext cx="539750" cy="315913"/>
            </a:xfrm>
            <a:custGeom>
              <a:avLst/>
              <a:gdLst>
                <a:gd name="T0" fmla="*/ 180 w 192"/>
                <a:gd name="T1" fmla="*/ 0 h 112"/>
                <a:gd name="T2" fmla="*/ 12 w 192"/>
                <a:gd name="T3" fmla="*/ 0 h 112"/>
                <a:gd name="T4" fmla="*/ 0 w 192"/>
                <a:gd name="T5" fmla="*/ 12 h 112"/>
                <a:gd name="T6" fmla="*/ 0 w 192"/>
                <a:gd name="T7" fmla="*/ 112 h 112"/>
                <a:gd name="T8" fmla="*/ 192 w 192"/>
                <a:gd name="T9" fmla="*/ 112 h 112"/>
                <a:gd name="T10" fmla="*/ 192 w 192"/>
                <a:gd name="T11" fmla="*/ 12 h 112"/>
                <a:gd name="T12" fmla="*/ 180 w 192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1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2" y="5"/>
                    <a:pt x="187" y="0"/>
                    <a:pt x="1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459B4573-B3A3-0094-1DD6-16AE2A2CBFD5}"/>
                </a:ext>
              </a:extLst>
            </p:cNvPr>
            <p:cNvSpPr/>
            <p:nvPr/>
          </p:nvSpPr>
          <p:spPr bwMode="auto">
            <a:xfrm>
              <a:off x="725488" y="6269038"/>
              <a:ext cx="225425" cy="112713"/>
            </a:xfrm>
            <a:custGeom>
              <a:avLst/>
              <a:gdLst>
                <a:gd name="T0" fmla="*/ 56 w 80"/>
                <a:gd name="T1" fmla="*/ 2 h 40"/>
                <a:gd name="T2" fmla="*/ 56 w 80"/>
                <a:gd name="T3" fmla="*/ 2 h 40"/>
                <a:gd name="T4" fmla="*/ 56 w 80"/>
                <a:gd name="T5" fmla="*/ 0 h 40"/>
                <a:gd name="T6" fmla="*/ 48 w 80"/>
                <a:gd name="T7" fmla="*/ 0 h 40"/>
                <a:gd name="T8" fmla="*/ 32 w 80"/>
                <a:gd name="T9" fmla="*/ 0 h 40"/>
                <a:gd name="T10" fmla="*/ 24 w 80"/>
                <a:gd name="T11" fmla="*/ 0 h 40"/>
                <a:gd name="T12" fmla="*/ 24 w 80"/>
                <a:gd name="T13" fmla="*/ 1 h 40"/>
                <a:gd name="T14" fmla="*/ 24 w 80"/>
                <a:gd name="T15" fmla="*/ 1 h 40"/>
                <a:gd name="T16" fmla="*/ 0 w 80"/>
                <a:gd name="T17" fmla="*/ 20 h 40"/>
                <a:gd name="T18" fmla="*/ 13 w 80"/>
                <a:gd name="T19" fmla="*/ 35 h 40"/>
                <a:gd name="T20" fmla="*/ 40 w 80"/>
                <a:gd name="T21" fmla="*/ 40 h 40"/>
                <a:gd name="T22" fmla="*/ 80 w 80"/>
                <a:gd name="T23" fmla="*/ 20 h 40"/>
                <a:gd name="T24" fmla="*/ 80 w 80"/>
                <a:gd name="T25" fmla="*/ 20 h 40"/>
                <a:gd name="T26" fmla="*/ 80 w 80"/>
                <a:gd name="T27" fmla="*/ 20 h 40"/>
                <a:gd name="T28" fmla="*/ 80 w 80"/>
                <a:gd name="T29" fmla="*/ 20 h 40"/>
                <a:gd name="T30" fmla="*/ 80 w 80"/>
                <a:gd name="T31" fmla="*/ 20 h 40"/>
                <a:gd name="T32" fmla="*/ 56 w 80"/>
                <a:gd name="T3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40">
                  <a:moveTo>
                    <a:pt x="56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9" y="5"/>
                    <a:pt x="0" y="11"/>
                    <a:pt x="0" y="20"/>
                  </a:cubicBezTo>
                  <a:cubicBezTo>
                    <a:pt x="0" y="26"/>
                    <a:pt x="5" y="31"/>
                    <a:pt x="13" y="35"/>
                  </a:cubicBezTo>
                  <a:cubicBezTo>
                    <a:pt x="20" y="38"/>
                    <a:pt x="30" y="40"/>
                    <a:pt x="40" y="40"/>
                  </a:cubicBezTo>
                  <a:cubicBezTo>
                    <a:pt x="63" y="40"/>
                    <a:pt x="80" y="31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11"/>
                    <a:pt x="71" y="5"/>
                    <a:pt x="5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508675E3-B6B9-ACAC-E3EE-B66C36591380}"/>
              </a:ext>
            </a:extLst>
          </p:cNvPr>
          <p:cNvSpPr/>
          <p:nvPr/>
        </p:nvSpPr>
        <p:spPr>
          <a:xfrm>
            <a:off x="4440912" y="3486141"/>
            <a:ext cx="1522924" cy="152292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6BEB39D6-03F1-3BF4-70B0-8C39EFDD26A1}"/>
              </a:ext>
            </a:extLst>
          </p:cNvPr>
          <p:cNvSpPr>
            <a:spLocks noEditPoints="1"/>
          </p:cNvSpPr>
          <p:nvPr/>
        </p:nvSpPr>
        <p:spPr bwMode="auto">
          <a:xfrm>
            <a:off x="4803518" y="4055278"/>
            <a:ext cx="797711" cy="598284"/>
          </a:xfrm>
          <a:custGeom>
            <a:avLst/>
            <a:gdLst>
              <a:gd name="T0" fmla="*/ 180 w 192"/>
              <a:gd name="T1" fmla="*/ 0 h 144"/>
              <a:gd name="T2" fmla="*/ 12 w 192"/>
              <a:gd name="T3" fmla="*/ 0 h 144"/>
              <a:gd name="T4" fmla="*/ 0 w 192"/>
              <a:gd name="T5" fmla="*/ 12 h 144"/>
              <a:gd name="T6" fmla="*/ 0 w 192"/>
              <a:gd name="T7" fmla="*/ 116 h 144"/>
              <a:gd name="T8" fmla="*/ 13 w 192"/>
              <a:gd name="T9" fmla="*/ 128 h 144"/>
              <a:gd name="T10" fmla="*/ 78 w 192"/>
              <a:gd name="T11" fmla="*/ 128 h 144"/>
              <a:gd name="T12" fmla="*/ 73 w 192"/>
              <a:gd name="T13" fmla="*/ 138 h 144"/>
              <a:gd name="T14" fmla="*/ 74 w 192"/>
              <a:gd name="T15" fmla="*/ 143 h 144"/>
              <a:gd name="T16" fmla="*/ 76 w 192"/>
              <a:gd name="T17" fmla="*/ 144 h 144"/>
              <a:gd name="T18" fmla="*/ 80 w 192"/>
              <a:gd name="T19" fmla="*/ 142 h 144"/>
              <a:gd name="T20" fmla="*/ 87 w 192"/>
              <a:gd name="T21" fmla="*/ 128 h 144"/>
              <a:gd name="T22" fmla="*/ 106 w 192"/>
              <a:gd name="T23" fmla="*/ 128 h 144"/>
              <a:gd name="T24" fmla="*/ 113 w 192"/>
              <a:gd name="T25" fmla="*/ 142 h 144"/>
              <a:gd name="T26" fmla="*/ 116 w 192"/>
              <a:gd name="T27" fmla="*/ 144 h 144"/>
              <a:gd name="T28" fmla="*/ 118 w 192"/>
              <a:gd name="T29" fmla="*/ 143 h 144"/>
              <a:gd name="T30" fmla="*/ 120 w 192"/>
              <a:gd name="T31" fmla="*/ 138 h 144"/>
              <a:gd name="T32" fmla="*/ 115 w 192"/>
              <a:gd name="T33" fmla="*/ 128 h 144"/>
              <a:gd name="T34" fmla="*/ 181 w 192"/>
              <a:gd name="T35" fmla="*/ 128 h 144"/>
              <a:gd name="T36" fmla="*/ 192 w 192"/>
              <a:gd name="T37" fmla="*/ 116 h 144"/>
              <a:gd name="T38" fmla="*/ 192 w 192"/>
              <a:gd name="T39" fmla="*/ 12 h 144"/>
              <a:gd name="T40" fmla="*/ 180 w 192"/>
              <a:gd name="T41" fmla="*/ 0 h 144"/>
              <a:gd name="T42" fmla="*/ 176 w 192"/>
              <a:gd name="T43" fmla="*/ 108 h 144"/>
              <a:gd name="T44" fmla="*/ 172 w 192"/>
              <a:gd name="T45" fmla="*/ 112 h 144"/>
              <a:gd name="T46" fmla="*/ 20 w 192"/>
              <a:gd name="T47" fmla="*/ 112 h 144"/>
              <a:gd name="T48" fmla="*/ 16 w 192"/>
              <a:gd name="T49" fmla="*/ 108 h 144"/>
              <a:gd name="T50" fmla="*/ 16 w 192"/>
              <a:gd name="T51" fmla="*/ 20 h 144"/>
              <a:gd name="T52" fmla="*/ 20 w 192"/>
              <a:gd name="T53" fmla="*/ 16 h 144"/>
              <a:gd name="T54" fmla="*/ 172 w 192"/>
              <a:gd name="T55" fmla="*/ 16 h 144"/>
              <a:gd name="T56" fmla="*/ 176 w 192"/>
              <a:gd name="T57" fmla="*/ 20 h 144"/>
              <a:gd name="T58" fmla="*/ 176 w 192"/>
              <a:gd name="T59" fmla="*/ 10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3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72" y="140"/>
                  <a:pt x="72" y="142"/>
                  <a:pt x="74" y="143"/>
                </a:cubicBezTo>
                <a:cubicBezTo>
                  <a:pt x="75" y="144"/>
                  <a:pt x="76" y="144"/>
                  <a:pt x="76" y="144"/>
                </a:cubicBezTo>
                <a:cubicBezTo>
                  <a:pt x="78" y="144"/>
                  <a:pt x="79" y="143"/>
                  <a:pt x="80" y="142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3"/>
                  <a:pt x="115" y="144"/>
                  <a:pt x="116" y="144"/>
                </a:cubicBezTo>
                <a:cubicBezTo>
                  <a:pt x="117" y="144"/>
                  <a:pt x="117" y="144"/>
                  <a:pt x="118" y="143"/>
                </a:cubicBezTo>
                <a:cubicBezTo>
                  <a:pt x="120" y="142"/>
                  <a:pt x="121" y="140"/>
                  <a:pt x="120" y="13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7" y="128"/>
                  <a:pt x="192" y="122"/>
                  <a:pt x="192" y="116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  <a:moveTo>
                  <a:pt x="176" y="108"/>
                </a:moveTo>
                <a:cubicBezTo>
                  <a:pt x="176" y="110"/>
                  <a:pt x="174" y="112"/>
                  <a:pt x="172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501BE2D-BBF7-BADB-6968-4F52667583AC}"/>
              </a:ext>
            </a:extLst>
          </p:cNvPr>
          <p:cNvSpPr/>
          <p:nvPr/>
        </p:nvSpPr>
        <p:spPr>
          <a:xfrm>
            <a:off x="2738152" y="1850522"/>
            <a:ext cx="1522924" cy="152292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97CE48B-1B45-C957-878D-2E5A5367B55F}"/>
              </a:ext>
            </a:extLst>
          </p:cNvPr>
          <p:cNvGrpSpPr/>
          <p:nvPr/>
        </p:nvGrpSpPr>
        <p:grpSpPr>
          <a:xfrm>
            <a:off x="3092652" y="2187623"/>
            <a:ext cx="734364" cy="797713"/>
            <a:chOff x="5843588" y="533400"/>
            <a:chExt cx="496888" cy="539751"/>
          </a:xfrm>
        </p:grpSpPr>
        <p:sp>
          <p:nvSpPr>
            <p:cNvPr id="14" name="Freeform 70">
              <a:extLst>
                <a:ext uri="{FF2B5EF4-FFF2-40B4-BE49-F238E27FC236}">
                  <a16:creationId xmlns:a16="http://schemas.microsoft.com/office/drawing/2014/main" id="{C577BBBE-06C7-36AE-7810-576157954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533400"/>
              <a:ext cx="384175" cy="517525"/>
            </a:xfrm>
            <a:custGeom>
              <a:avLst/>
              <a:gdLst>
                <a:gd name="T0" fmla="*/ 80 w 136"/>
                <a:gd name="T1" fmla="*/ 156 h 184"/>
                <a:gd name="T2" fmla="*/ 68 w 136"/>
                <a:gd name="T3" fmla="*/ 168 h 184"/>
                <a:gd name="T4" fmla="*/ 56 w 136"/>
                <a:gd name="T5" fmla="*/ 156 h 184"/>
                <a:gd name="T6" fmla="*/ 68 w 136"/>
                <a:gd name="T7" fmla="*/ 144 h 184"/>
                <a:gd name="T8" fmla="*/ 80 w 136"/>
                <a:gd name="T9" fmla="*/ 156 h 184"/>
                <a:gd name="T10" fmla="*/ 80 w 136"/>
                <a:gd name="T11" fmla="*/ 136 h 184"/>
                <a:gd name="T12" fmla="*/ 20 w 136"/>
                <a:gd name="T13" fmla="*/ 136 h 184"/>
                <a:gd name="T14" fmla="*/ 16 w 136"/>
                <a:gd name="T15" fmla="*/ 132 h 184"/>
                <a:gd name="T16" fmla="*/ 16 w 136"/>
                <a:gd name="T17" fmla="*/ 36 h 184"/>
                <a:gd name="T18" fmla="*/ 20 w 136"/>
                <a:gd name="T19" fmla="*/ 32 h 184"/>
                <a:gd name="T20" fmla="*/ 116 w 136"/>
                <a:gd name="T21" fmla="*/ 32 h 184"/>
                <a:gd name="T22" fmla="*/ 120 w 136"/>
                <a:gd name="T23" fmla="*/ 36 h 184"/>
                <a:gd name="T24" fmla="*/ 120 w 136"/>
                <a:gd name="T25" fmla="*/ 40 h 184"/>
                <a:gd name="T26" fmla="*/ 136 w 136"/>
                <a:gd name="T27" fmla="*/ 40 h 184"/>
                <a:gd name="T28" fmla="*/ 136 w 136"/>
                <a:gd name="T29" fmla="*/ 12 h 184"/>
                <a:gd name="T30" fmla="*/ 124 w 136"/>
                <a:gd name="T31" fmla="*/ 0 h 184"/>
                <a:gd name="T32" fmla="*/ 12 w 136"/>
                <a:gd name="T33" fmla="*/ 0 h 184"/>
                <a:gd name="T34" fmla="*/ 0 w 136"/>
                <a:gd name="T35" fmla="*/ 12 h 184"/>
                <a:gd name="T36" fmla="*/ 0 w 136"/>
                <a:gd name="T37" fmla="*/ 172 h 184"/>
                <a:gd name="T38" fmla="*/ 12 w 136"/>
                <a:gd name="T39" fmla="*/ 184 h 184"/>
                <a:gd name="T40" fmla="*/ 81 w 136"/>
                <a:gd name="T41" fmla="*/ 184 h 184"/>
                <a:gd name="T42" fmla="*/ 80 w 136"/>
                <a:gd name="T43" fmla="*/ 180 h 184"/>
                <a:gd name="T44" fmla="*/ 80 w 136"/>
                <a:gd name="T45" fmla="*/ 156 h 184"/>
                <a:gd name="T46" fmla="*/ 65 w 136"/>
                <a:gd name="T47" fmla="*/ 17 h 184"/>
                <a:gd name="T48" fmla="*/ 71 w 136"/>
                <a:gd name="T49" fmla="*/ 17 h 184"/>
                <a:gd name="T50" fmla="*/ 72 w 136"/>
                <a:gd name="T51" fmla="*/ 20 h 184"/>
                <a:gd name="T52" fmla="*/ 71 w 136"/>
                <a:gd name="T53" fmla="*/ 23 h 184"/>
                <a:gd name="T54" fmla="*/ 68 w 136"/>
                <a:gd name="T55" fmla="*/ 24 h 184"/>
                <a:gd name="T56" fmla="*/ 65 w 136"/>
                <a:gd name="T57" fmla="*/ 23 h 184"/>
                <a:gd name="T58" fmla="*/ 64 w 136"/>
                <a:gd name="T59" fmla="*/ 20 h 184"/>
                <a:gd name="T60" fmla="*/ 65 w 136"/>
                <a:gd name="T61" fmla="*/ 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184">
                  <a:moveTo>
                    <a:pt x="80" y="156"/>
                  </a:moveTo>
                  <a:cubicBezTo>
                    <a:pt x="80" y="162"/>
                    <a:pt x="75" y="168"/>
                    <a:pt x="68" y="168"/>
                  </a:cubicBezTo>
                  <a:cubicBezTo>
                    <a:pt x="62" y="168"/>
                    <a:pt x="56" y="162"/>
                    <a:pt x="56" y="156"/>
                  </a:cubicBezTo>
                  <a:cubicBezTo>
                    <a:pt x="56" y="149"/>
                    <a:pt x="62" y="144"/>
                    <a:pt x="68" y="144"/>
                  </a:cubicBezTo>
                  <a:cubicBezTo>
                    <a:pt x="75" y="144"/>
                    <a:pt x="80" y="149"/>
                    <a:pt x="80" y="15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4"/>
                    <a:pt x="120" y="36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6" y="184"/>
                    <a:pt x="12" y="18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0" y="183"/>
                    <a:pt x="80" y="181"/>
                    <a:pt x="80" y="180"/>
                  </a:cubicBezTo>
                  <a:lnTo>
                    <a:pt x="80" y="156"/>
                  </a:lnTo>
                  <a:close/>
                  <a:moveTo>
                    <a:pt x="65" y="17"/>
                  </a:moveTo>
                  <a:cubicBezTo>
                    <a:pt x="67" y="16"/>
                    <a:pt x="70" y="16"/>
                    <a:pt x="71" y="17"/>
                  </a:cubicBezTo>
                  <a:cubicBezTo>
                    <a:pt x="72" y="18"/>
                    <a:pt x="72" y="19"/>
                    <a:pt x="72" y="20"/>
                  </a:cubicBezTo>
                  <a:cubicBezTo>
                    <a:pt x="72" y="21"/>
                    <a:pt x="72" y="22"/>
                    <a:pt x="71" y="23"/>
                  </a:cubicBezTo>
                  <a:cubicBezTo>
                    <a:pt x="70" y="23"/>
                    <a:pt x="69" y="24"/>
                    <a:pt x="68" y="24"/>
                  </a:cubicBezTo>
                  <a:cubicBezTo>
                    <a:pt x="67" y="24"/>
                    <a:pt x="66" y="23"/>
                    <a:pt x="65" y="23"/>
                  </a:cubicBezTo>
                  <a:cubicBezTo>
                    <a:pt x="65" y="22"/>
                    <a:pt x="64" y="21"/>
                    <a:pt x="64" y="20"/>
                  </a:cubicBezTo>
                  <a:cubicBezTo>
                    <a:pt x="64" y="19"/>
                    <a:pt x="65" y="18"/>
                    <a:pt x="6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16" name="Freeform 71">
              <a:extLst>
                <a:ext uri="{FF2B5EF4-FFF2-40B4-BE49-F238E27FC236}">
                  <a16:creationId xmlns:a16="http://schemas.microsoft.com/office/drawing/2014/main" id="{F6F2617A-EB52-FA04-A17B-E67B06BB79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1238" y="668338"/>
              <a:ext cx="249238" cy="404813"/>
            </a:xfrm>
            <a:custGeom>
              <a:avLst/>
              <a:gdLst>
                <a:gd name="T0" fmla="*/ 76 w 88"/>
                <a:gd name="T1" fmla="*/ 0 h 144"/>
                <a:gd name="T2" fmla="*/ 12 w 88"/>
                <a:gd name="T3" fmla="*/ 0 h 144"/>
                <a:gd name="T4" fmla="*/ 0 w 88"/>
                <a:gd name="T5" fmla="*/ 12 h 144"/>
                <a:gd name="T6" fmla="*/ 0 w 88"/>
                <a:gd name="T7" fmla="*/ 132 h 144"/>
                <a:gd name="T8" fmla="*/ 12 w 88"/>
                <a:gd name="T9" fmla="*/ 144 h 144"/>
                <a:gd name="T10" fmla="*/ 76 w 88"/>
                <a:gd name="T11" fmla="*/ 144 h 144"/>
                <a:gd name="T12" fmla="*/ 88 w 88"/>
                <a:gd name="T13" fmla="*/ 132 h 144"/>
                <a:gd name="T14" fmla="*/ 88 w 88"/>
                <a:gd name="T15" fmla="*/ 12 h 144"/>
                <a:gd name="T16" fmla="*/ 76 w 88"/>
                <a:gd name="T17" fmla="*/ 0 h 144"/>
                <a:gd name="T18" fmla="*/ 41 w 88"/>
                <a:gd name="T19" fmla="*/ 17 h 144"/>
                <a:gd name="T20" fmla="*/ 47 w 88"/>
                <a:gd name="T21" fmla="*/ 17 h 144"/>
                <a:gd name="T22" fmla="*/ 48 w 88"/>
                <a:gd name="T23" fmla="*/ 20 h 144"/>
                <a:gd name="T24" fmla="*/ 47 w 88"/>
                <a:gd name="T25" fmla="*/ 23 h 144"/>
                <a:gd name="T26" fmla="*/ 44 w 88"/>
                <a:gd name="T27" fmla="*/ 24 h 144"/>
                <a:gd name="T28" fmla="*/ 41 w 88"/>
                <a:gd name="T29" fmla="*/ 23 h 144"/>
                <a:gd name="T30" fmla="*/ 40 w 88"/>
                <a:gd name="T31" fmla="*/ 20 h 144"/>
                <a:gd name="T32" fmla="*/ 41 w 88"/>
                <a:gd name="T33" fmla="*/ 17 h 144"/>
                <a:gd name="T34" fmla="*/ 25 w 88"/>
                <a:gd name="T35" fmla="*/ 17 h 144"/>
                <a:gd name="T36" fmla="*/ 31 w 88"/>
                <a:gd name="T37" fmla="*/ 17 h 144"/>
                <a:gd name="T38" fmla="*/ 32 w 88"/>
                <a:gd name="T39" fmla="*/ 20 h 144"/>
                <a:gd name="T40" fmla="*/ 31 w 88"/>
                <a:gd name="T41" fmla="*/ 23 h 144"/>
                <a:gd name="T42" fmla="*/ 28 w 88"/>
                <a:gd name="T43" fmla="*/ 24 h 144"/>
                <a:gd name="T44" fmla="*/ 25 w 88"/>
                <a:gd name="T45" fmla="*/ 23 h 144"/>
                <a:gd name="T46" fmla="*/ 24 w 88"/>
                <a:gd name="T47" fmla="*/ 20 h 144"/>
                <a:gd name="T48" fmla="*/ 25 w 88"/>
                <a:gd name="T49" fmla="*/ 17 h 144"/>
                <a:gd name="T50" fmla="*/ 47 w 88"/>
                <a:gd name="T51" fmla="*/ 127 h 144"/>
                <a:gd name="T52" fmla="*/ 44 w 88"/>
                <a:gd name="T53" fmla="*/ 128 h 144"/>
                <a:gd name="T54" fmla="*/ 41 w 88"/>
                <a:gd name="T55" fmla="*/ 127 h 144"/>
                <a:gd name="T56" fmla="*/ 40 w 88"/>
                <a:gd name="T57" fmla="*/ 124 h 144"/>
                <a:gd name="T58" fmla="*/ 41 w 88"/>
                <a:gd name="T59" fmla="*/ 121 h 144"/>
                <a:gd name="T60" fmla="*/ 47 w 88"/>
                <a:gd name="T61" fmla="*/ 121 h 144"/>
                <a:gd name="T62" fmla="*/ 48 w 88"/>
                <a:gd name="T63" fmla="*/ 124 h 144"/>
                <a:gd name="T64" fmla="*/ 47 w 88"/>
                <a:gd name="T65" fmla="*/ 127 h 144"/>
                <a:gd name="T66" fmla="*/ 72 w 88"/>
                <a:gd name="T67" fmla="*/ 108 h 144"/>
                <a:gd name="T68" fmla="*/ 68 w 88"/>
                <a:gd name="T69" fmla="*/ 112 h 144"/>
                <a:gd name="T70" fmla="*/ 20 w 88"/>
                <a:gd name="T71" fmla="*/ 112 h 144"/>
                <a:gd name="T72" fmla="*/ 16 w 88"/>
                <a:gd name="T73" fmla="*/ 108 h 144"/>
                <a:gd name="T74" fmla="*/ 16 w 88"/>
                <a:gd name="T75" fmla="*/ 36 h 144"/>
                <a:gd name="T76" fmla="*/ 20 w 88"/>
                <a:gd name="T77" fmla="*/ 32 h 144"/>
                <a:gd name="T78" fmla="*/ 68 w 88"/>
                <a:gd name="T79" fmla="*/ 32 h 144"/>
                <a:gd name="T80" fmla="*/ 72 w 88"/>
                <a:gd name="T81" fmla="*/ 36 h 144"/>
                <a:gd name="T82" fmla="*/ 72 w 88"/>
                <a:gd name="T83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44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6" y="144"/>
                    <a:pt x="12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83" y="144"/>
                    <a:pt x="88" y="138"/>
                    <a:pt x="88" y="13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41" y="17"/>
                  </a:move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8" y="22"/>
                    <a:pt x="47" y="23"/>
                  </a:cubicBezTo>
                  <a:cubicBezTo>
                    <a:pt x="46" y="23"/>
                    <a:pt x="45" y="24"/>
                    <a:pt x="44" y="24"/>
                  </a:cubicBezTo>
                  <a:cubicBezTo>
                    <a:pt x="43" y="24"/>
                    <a:pt x="42" y="23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19"/>
                    <a:pt x="41" y="18"/>
                    <a:pt x="41" y="17"/>
                  </a:cubicBezTo>
                  <a:close/>
                  <a:moveTo>
                    <a:pt x="25" y="17"/>
                  </a:moveTo>
                  <a:cubicBezTo>
                    <a:pt x="27" y="16"/>
                    <a:pt x="30" y="16"/>
                    <a:pt x="31" y="17"/>
                  </a:cubicBezTo>
                  <a:cubicBezTo>
                    <a:pt x="32" y="18"/>
                    <a:pt x="32" y="19"/>
                    <a:pt x="32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close/>
                  <a:moveTo>
                    <a:pt x="47" y="127"/>
                  </a:moveTo>
                  <a:cubicBezTo>
                    <a:pt x="46" y="127"/>
                    <a:pt x="45" y="128"/>
                    <a:pt x="44" y="128"/>
                  </a:cubicBezTo>
                  <a:cubicBezTo>
                    <a:pt x="43" y="128"/>
                    <a:pt x="42" y="127"/>
                    <a:pt x="41" y="127"/>
                  </a:cubicBezTo>
                  <a:cubicBezTo>
                    <a:pt x="41" y="126"/>
                    <a:pt x="40" y="125"/>
                    <a:pt x="40" y="124"/>
                  </a:cubicBezTo>
                  <a:cubicBezTo>
                    <a:pt x="40" y="123"/>
                    <a:pt x="41" y="122"/>
                    <a:pt x="41" y="121"/>
                  </a:cubicBezTo>
                  <a:cubicBezTo>
                    <a:pt x="43" y="120"/>
                    <a:pt x="46" y="120"/>
                    <a:pt x="47" y="121"/>
                  </a:cubicBezTo>
                  <a:cubicBezTo>
                    <a:pt x="48" y="122"/>
                    <a:pt x="48" y="123"/>
                    <a:pt x="48" y="124"/>
                  </a:cubicBezTo>
                  <a:cubicBezTo>
                    <a:pt x="48" y="125"/>
                    <a:pt x="48" y="126"/>
                    <a:pt x="47" y="127"/>
                  </a:cubicBezTo>
                  <a:close/>
                  <a:moveTo>
                    <a:pt x="72" y="108"/>
                  </a:moveTo>
                  <a:cubicBezTo>
                    <a:pt x="72" y="110"/>
                    <a:pt x="70" y="112"/>
                    <a:pt x="68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8" y="112"/>
                    <a:pt x="16" y="110"/>
                    <a:pt x="16" y="10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0" y="32"/>
                    <a:pt x="72" y="34"/>
                    <a:pt x="72" y="36"/>
                  </a:cubicBezTo>
                  <a:lnTo>
                    <a:pt x="7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8D35E78-3042-4753-B55F-194F55D93665}"/>
              </a:ext>
            </a:extLst>
          </p:cNvPr>
          <p:cNvSpPr txBox="1"/>
          <p:nvPr/>
        </p:nvSpPr>
        <p:spPr>
          <a:xfrm>
            <a:off x="1210524" y="2630537"/>
            <a:ext cx="12116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0411C02-FDA0-4536-6284-F1BE8A7A65D7}"/>
              </a:ext>
            </a:extLst>
          </p:cNvPr>
          <p:cNvSpPr txBox="1"/>
          <p:nvPr/>
        </p:nvSpPr>
        <p:spPr>
          <a:xfrm>
            <a:off x="4596539" y="2630537"/>
            <a:ext cx="12116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D03F5D7-70D6-A6D7-EE1E-B669534776AD}"/>
              </a:ext>
            </a:extLst>
          </p:cNvPr>
          <p:cNvSpPr txBox="1"/>
          <p:nvPr/>
        </p:nvSpPr>
        <p:spPr>
          <a:xfrm>
            <a:off x="2893779" y="4247603"/>
            <a:ext cx="12116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34" name="TextBox 22">
            <a:extLst>
              <a:ext uri="{FF2B5EF4-FFF2-40B4-BE49-F238E27FC236}">
                <a16:creationId xmlns:a16="http://schemas.microsoft.com/office/drawing/2014/main" id="{5654BB90-2B1A-B2E0-4110-4CA4F4BDE547}"/>
              </a:ext>
            </a:extLst>
          </p:cNvPr>
          <p:cNvSpPr txBox="1"/>
          <p:nvPr/>
        </p:nvSpPr>
        <p:spPr>
          <a:xfrm>
            <a:off x="6424797" y="1718648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CB6AAE9-3C61-3E83-E49C-30D15FF05C62}"/>
              </a:ext>
            </a:extLst>
          </p:cNvPr>
          <p:cNvSpPr txBox="1"/>
          <p:nvPr/>
        </p:nvSpPr>
        <p:spPr>
          <a:xfrm>
            <a:off x="6444088" y="2193093"/>
            <a:ext cx="4763661" cy="104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7A8E749-37F4-2546-E503-524A1995C212}"/>
              </a:ext>
            </a:extLst>
          </p:cNvPr>
          <p:cNvSpPr txBox="1"/>
          <p:nvPr/>
        </p:nvSpPr>
        <p:spPr>
          <a:xfrm>
            <a:off x="6326441" y="3515649"/>
            <a:ext cx="4763661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>
                  <a:alpha val="39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2271815-2670-2A3B-9E22-690D3A762F89}"/>
              </a:ext>
            </a:extLst>
          </p:cNvPr>
          <p:cNvSpPr txBox="1"/>
          <p:nvPr/>
        </p:nvSpPr>
        <p:spPr>
          <a:xfrm>
            <a:off x="6326441" y="4131685"/>
            <a:ext cx="4763661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>
                  <a:alpha val="39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8F5048D-7213-9511-E893-2CCA7017A983}"/>
              </a:ext>
            </a:extLst>
          </p:cNvPr>
          <p:cNvSpPr txBox="1"/>
          <p:nvPr/>
        </p:nvSpPr>
        <p:spPr>
          <a:xfrm>
            <a:off x="6326441" y="4747721"/>
            <a:ext cx="4763661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>
                  <a:alpha val="39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21972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BA292E-5FEC-766C-0026-ABDF7E910637}"/>
              </a:ext>
            </a:extLst>
          </p:cNvPr>
          <p:cNvSpPr/>
          <p:nvPr/>
        </p:nvSpPr>
        <p:spPr>
          <a:xfrm>
            <a:off x="6317511" y="1288369"/>
            <a:ext cx="4890239" cy="4528231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F27C547-D098-C9CA-4800-BF3F7F6CCB84}"/>
              </a:ext>
            </a:extLst>
          </p:cNvPr>
          <p:cNvSpPr/>
          <p:nvPr/>
        </p:nvSpPr>
        <p:spPr>
          <a:xfrm>
            <a:off x="1001414" y="4758155"/>
            <a:ext cx="5173542" cy="1058445"/>
          </a:xfrm>
          <a:prstGeom prst="rect">
            <a:avLst/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9A90456-F44B-B567-9EC4-AD5678235778}"/>
              </a:ext>
            </a:extLst>
          </p:cNvPr>
          <p:cNvSpPr/>
          <p:nvPr/>
        </p:nvSpPr>
        <p:spPr>
          <a:xfrm>
            <a:off x="982663" y="1288369"/>
            <a:ext cx="5192293" cy="331107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34E45BEA-4CDD-75BA-0DF4-77B8EAAC3907}"/>
              </a:ext>
            </a:extLst>
          </p:cNvPr>
          <p:cNvSpPr txBox="1"/>
          <p:nvPr/>
        </p:nvSpPr>
        <p:spPr>
          <a:xfrm>
            <a:off x="6541501" y="1465505"/>
            <a:ext cx="1033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22">
            <a:extLst>
              <a:ext uri="{FF2B5EF4-FFF2-40B4-BE49-F238E27FC236}">
                <a16:creationId xmlns:a16="http://schemas.microsoft.com/office/drawing/2014/main" id="{E28F73CC-1582-790F-1D1E-5CA4D889FDE3}"/>
              </a:ext>
            </a:extLst>
          </p:cNvPr>
          <p:cNvSpPr txBox="1"/>
          <p:nvPr/>
        </p:nvSpPr>
        <p:spPr>
          <a:xfrm>
            <a:off x="2368181" y="4796934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2BBFC90-D788-8C4E-8624-A435247CB7A2}"/>
              </a:ext>
            </a:extLst>
          </p:cNvPr>
          <p:cNvSpPr txBox="1"/>
          <p:nvPr/>
        </p:nvSpPr>
        <p:spPr>
          <a:xfrm>
            <a:off x="2387473" y="5170343"/>
            <a:ext cx="3314827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图形 18" descr="书籍 纯色填充">
            <a:extLst>
              <a:ext uri="{FF2B5EF4-FFF2-40B4-BE49-F238E27FC236}">
                <a16:creationId xmlns:a16="http://schemas.microsoft.com/office/drawing/2014/main" id="{4E5623EF-9860-D66C-BD8D-8C8D68F8A8D4}"/>
              </a:ext>
            </a:extLst>
          </p:cNvPr>
          <p:cNvSpPr/>
          <p:nvPr/>
        </p:nvSpPr>
        <p:spPr>
          <a:xfrm>
            <a:off x="1505925" y="4935979"/>
            <a:ext cx="707170" cy="659859"/>
          </a:xfrm>
          <a:custGeom>
            <a:avLst/>
            <a:gdLst>
              <a:gd name="connsiteX0" fmla="*/ 707171 w 707170"/>
              <a:gd name="connsiteY0" fmla="*/ 232403 h 659859"/>
              <a:gd name="connsiteX1" fmla="*/ 664010 w 707170"/>
              <a:gd name="connsiteY1" fmla="*/ 216633 h 659859"/>
              <a:gd name="connsiteX2" fmla="*/ 664010 w 707170"/>
              <a:gd name="connsiteY2" fmla="*/ 126162 h 659859"/>
              <a:gd name="connsiteX3" fmla="*/ 707171 w 707170"/>
              <a:gd name="connsiteY3" fmla="*/ 107902 h 659859"/>
              <a:gd name="connsiteX4" fmla="*/ 415006 w 707170"/>
              <a:gd name="connsiteY4" fmla="*/ 0 h 659859"/>
              <a:gd name="connsiteX5" fmla="*/ 59761 w 707170"/>
              <a:gd name="connsiteY5" fmla="*/ 124502 h 659859"/>
              <a:gd name="connsiteX6" fmla="*/ 24900 w 707170"/>
              <a:gd name="connsiteY6" fmla="*/ 224103 h 659859"/>
              <a:gd name="connsiteX7" fmla="*/ 29050 w 707170"/>
              <a:gd name="connsiteY7" fmla="*/ 260624 h 659859"/>
              <a:gd name="connsiteX8" fmla="*/ 0 w 707170"/>
              <a:gd name="connsiteY8" fmla="*/ 356905 h 659859"/>
              <a:gd name="connsiteX9" fmla="*/ 24900 w 707170"/>
              <a:gd name="connsiteY9" fmla="*/ 429116 h 659859"/>
              <a:gd name="connsiteX10" fmla="*/ 23240 w 707170"/>
              <a:gd name="connsiteY10" fmla="*/ 481407 h 659859"/>
              <a:gd name="connsiteX11" fmla="*/ 66401 w 707170"/>
              <a:gd name="connsiteY11" fmla="*/ 564409 h 659859"/>
              <a:gd name="connsiteX12" fmla="*/ 297144 w 707170"/>
              <a:gd name="connsiteY12" fmla="*/ 659860 h 659859"/>
              <a:gd name="connsiteX13" fmla="*/ 705511 w 707170"/>
              <a:gd name="connsiteY13" fmla="*/ 490537 h 659859"/>
              <a:gd name="connsiteX14" fmla="*/ 662350 w 707170"/>
              <a:gd name="connsiteY14" fmla="*/ 474767 h 659859"/>
              <a:gd name="connsiteX15" fmla="*/ 662350 w 707170"/>
              <a:gd name="connsiteY15" fmla="*/ 383466 h 659859"/>
              <a:gd name="connsiteX16" fmla="*/ 705511 w 707170"/>
              <a:gd name="connsiteY16" fmla="*/ 365206 h 659859"/>
              <a:gd name="connsiteX17" fmla="*/ 639110 w 707170"/>
              <a:gd name="connsiteY17" fmla="*/ 340305 h 659859"/>
              <a:gd name="connsiteX18" fmla="*/ 639110 w 707170"/>
              <a:gd name="connsiteY18" fmla="*/ 260624 h 659859"/>
              <a:gd name="connsiteX19" fmla="*/ 707171 w 707170"/>
              <a:gd name="connsiteY19" fmla="*/ 232403 h 659859"/>
              <a:gd name="connsiteX20" fmla="*/ 69721 w 707170"/>
              <a:gd name="connsiteY20" fmla="*/ 182603 h 659859"/>
              <a:gd name="connsiteX21" fmla="*/ 300465 w 707170"/>
              <a:gd name="connsiteY21" fmla="*/ 273074 h 659859"/>
              <a:gd name="connsiteX22" fmla="*/ 631640 w 707170"/>
              <a:gd name="connsiteY22" fmla="*/ 139442 h 659859"/>
              <a:gd name="connsiteX23" fmla="*/ 631640 w 707170"/>
              <a:gd name="connsiteY23" fmla="*/ 210823 h 659859"/>
              <a:gd name="connsiteX24" fmla="*/ 300465 w 707170"/>
              <a:gd name="connsiteY24" fmla="*/ 348605 h 659859"/>
              <a:gd name="connsiteX25" fmla="*/ 69721 w 707170"/>
              <a:gd name="connsiteY25" fmla="*/ 257304 h 659859"/>
              <a:gd name="connsiteX26" fmla="*/ 69721 w 707170"/>
              <a:gd name="connsiteY26" fmla="*/ 182603 h 659859"/>
              <a:gd name="connsiteX27" fmla="*/ 629980 w 707170"/>
              <a:gd name="connsiteY27" fmla="*/ 468957 h 659859"/>
              <a:gd name="connsiteX28" fmla="*/ 298805 w 707170"/>
              <a:gd name="connsiteY28" fmla="*/ 605909 h 659859"/>
              <a:gd name="connsiteX29" fmla="*/ 67231 w 707170"/>
              <a:gd name="connsiteY29" fmla="*/ 514608 h 659859"/>
              <a:gd name="connsiteX30" fmla="*/ 67231 w 707170"/>
              <a:gd name="connsiteY30" fmla="*/ 449867 h 659859"/>
              <a:gd name="connsiteX31" fmla="*/ 273904 w 707170"/>
              <a:gd name="connsiteY31" fmla="*/ 534528 h 659859"/>
              <a:gd name="connsiteX32" fmla="*/ 630810 w 707170"/>
              <a:gd name="connsiteY32" fmla="*/ 393426 h 659859"/>
              <a:gd name="connsiteX33" fmla="*/ 629980 w 707170"/>
              <a:gd name="connsiteY33" fmla="*/ 468957 h 659859"/>
              <a:gd name="connsiteX34" fmla="*/ 606739 w 707170"/>
              <a:gd name="connsiteY34" fmla="*/ 344455 h 659859"/>
              <a:gd name="connsiteX35" fmla="*/ 275564 w 707170"/>
              <a:gd name="connsiteY35" fmla="*/ 481407 h 659859"/>
              <a:gd name="connsiteX36" fmla="*/ 44821 w 707170"/>
              <a:gd name="connsiteY36" fmla="*/ 390106 h 659859"/>
              <a:gd name="connsiteX37" fmla="*/ 44821 w 707170"/>
              <a:gd name="connsiteY37" fmla="*/ 315405 h 659859"/>
              <a:gd name="connsiteX38" fmla="*/ 282204 w 707170"/>
              <a:gd name="connsiteY38" fmla="*/ 410026 h 659859"/>
              <a:gd name="connsiteX39" fmla="*/ 607569 w 707170"/>
              <a:gd name="connsiteY39" fmla="*/ 273904 h 659859"/>
              <a:gd name="connsiteX40" fmla="*/ 607569 w 707170"/>
              <a:gd name="connsiteY40" fmla="*/ 344455 h 6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07170" h="659859">
                <a:moveTo>
                  <a:pt x="707171" y="232403"/>
                </a:moveTo>
                <a:lnTo>
                  <a:pt x="664010" y="216633"/>
                </a:lnTo>
                <a:lnTo>
                  <a:pt x="664010" y="126162"/>
                </a:lnTo>
                <a:lnTo>
                  <a:pt x="707171" y="107902"/>
                </a:lnTo>
                <a:lnTo>
                  <a:pt x="415006" y="0"/>
                </a:lnTo>
                <a:lnTo>
                  <a:pt x="59761" y="124502"/>
                </a:lnTo>
                <a:cubicBezTo>
                  <a:pt x="25730" y="141102"/>
                  <a:pt x="24900" y="186753"/>
                  <a:pt x="24900" y="224103"/>
                </a:cubicBezTo>
                <a:cubicBezTo>
                  <a:pt x="24900" y="236554"/>
                  <a:pt x="26560" y="249004"/>
                  <a:pt x="29050" y="260624"/>
                </a:cubicBezTo>
                <a:cubicBezTo>
                  <a:pt x="830" y="278884"/>
                  <a:pt x="0" y="321215"/>
                  <a:pt x="0" y="356905"/>
                </a:cubicBezTo>
                <a:cubicBezTo>
                  <a:pt x="0" y="385956"/>
                  <a:pt x="6640" y="412516"/>
                  <a:pt x="24900" y="429116"/>
                </a:cubicBezTo>
                <a:cubicBezTo>
                  <a:pt x="20750" y="443227"/>
                  <a:pt x="23240" y="460657"/>
                  <a:pt x="23240" y="481407"/>
                </a:cubicBezTo>
                <a:cubicBezTo>
                  <a:pt x="23240" y="518758"/>
                  <a:pt x="33200" y="552788"/>
                  <a:pt x="66401" y="564409"/>
                </a:cubicBezTo>
                <a:lnTo>
                  <a:pt x="297144" y="659860"/>
                </a:lnTo>
                <a:lnTo>
                  <a:pt x="705511" y="490537"/>
                </a:lnTo>
                <a:lnTo>
                  <a:pt x="662350" y="474767"/>
                </a:lnTo>
                <a:lnTo>
                  <a:pt x="662350" y="383466"/>
                </a:lnTo>
                <a:lnTo>
                  <a:pt x="705511" y="365206"/>
                </a:lnTo>
                <a:lnTo>
                  <a:pt x="639110" y="340305"/>
                </a:lnTo>
                <a:lnTo>
                  <a:pt x="639110" y="260624"/>
                </a:lnTo>
                <a:lnTo>
                  <a:pt x="707171" y="232403"/>
                </a:lnTo>
                <a:close/>
                <a:moveTo>
                  <a:pt x="69721" y="182603"/>
                </a:moveTo>
                <a:lnTo>
                  <a:pt x="300465" y="273074"/>
                </a:lnTo>
                <a:lnTo>
                  <a:pt x="631640" y="139442"/>
                </a:lnTo>
                <a:lnTo>
                  <a:pt x="631640" y="210823"/>
                </a:lnTo>
                <a:lnTo>
                  <a:pt x="300465" y="348605"/>
                </a:lnTo>
                <a:lnTo>
                  <a:pt x="69721" y="257304"/>
                </a:lnTo>
                <a:lnTo>
                  <a:pt x="69721" y="182603"/>
                </a:lnTo>
                <a:close/>
                <a:moveTo>
                  <a:pt x="629980" y="468957"/>
                </a:moveTo>
                <a:lnTo>
                  <a:pt x="298805" y="605909"/>
                </a:lnTo>
                <a:lnTo>
                  <a:pt x="67231" y="514608"/>
                </a:lnTo>
                <a:lnTo>
                  <a:pt x="67231" y="449867"/>
                </a:lnTo>
                <a:lnTo>
                  <a:pt x="273904" y="534528"/>
                </a:lnTo>
                <a:lnTo>
                  <a:pt x="630810" y="393426"/>
                </a:lnTo>
                <a:lnTo>
                  <a:pt x="629980" y="468957"/>
                </a:lnTo>
                <a:close/>
                <a:moveTo>
                  <a:pt x="606739" y="344455"/>
                </a:moveTo>
                <a:lnTo>
                  <a:pt x="275564" y="481407"/>
                </a:lnTo>
                <a:lnTo>
                  <a:pt x="44821" y="390106"/>
                </a:lnTo>
                <a:lnTo>
                  <a:pt x="44821" y="315405"/>
                </a:lnTo>
                <a:lnTo>
                  <a:pt x="282204" y="410026"/>
                </a:lnTo>
                <a:lnTo>
                  <a:pt x="607569" y="273904"/>
                </a:lnTo>
                <a:lnTo>
                  <a:pt x="607569" y="344455"/>
                </a:lnTo>
                <a:close/>
              </a:path>
            </a:pathLst>
          </a:custGeom>
          <a:solidFill>
            <a:schemeClr val="bg1"/>
          </a:solidFill>
          <a:ln w="82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A6E3DE6-06A7-8D76-2DC1-0D004079F3F2}"/>
              </a:ext>
            </a:extLst>
          </p:cNvPr>
          <p:cNvSpPr txBox="1"/>
          <p:nvPr/>
        </p:nvSpPr>
        <p:spPr>
          <a:xfrm>
            <a:off x="6964789" y="2127224"/>
            <a:ext cx="3804812" cy="2002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7292C69-0B15-FCFB-2A95-64AA6E7C77B1}"/>
              </a:ext>
            </a:extLst>
          </p:cNvPr>
          <p:cNvCxnSpPr/>
          <p:nvPr/>
        </p:nvCxnSpPr>
        <p:spPr>
          <a:xfrm>
            <a:off x="7058034" y="4381500"/>
            <a:ext cx="347026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A495B922-1D0E-E636-182E-7A863E1AE23F}"/>
              </a:ext>
            </a:extLst>
          </p:cNvPr>
          <p:cNvSpPr txBox="1"/>
          <p:nvPr/>
        </p:nvSpPr>
        <p:spPr>
          <a:xfrm>
            <a:off x="6850451" y="4632921"/>
            <a:ext cx="3804812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>
                  <a:alpha val="39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278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863B9287-276F-3135-E4BD-078225EF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67F5FEA-6F36-9629-238D-E28C41A8A969}"/>
              </a:ext>
            </a:extLst>
          </p:cNvPr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6D9126-FC1F-BC3B-6486-3B36CAD051E9}"/>
              </a:ext>
            </a:extLst>
          </p:cNvPr>
          <p:cNvSpPr/>
          <p:nvPr/>
        </p:nvSpPr>
        <p:spPr>
          <a:xfrm rot="11809505">
            <a:off x="8819538" y="4246189"/>
            <a:ext cx="3688923" cy="3260052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463AE-8749-CC10-7324-05EF047CF85F}"/>
              </a:ext>
            </a:extLst>
          </p:cNvPr>
          <p:cNvSpPr/>
          <p:nvPr/>
        </p:nvSpPr>
        <p:spPr>
          <a:xfrm>
            <a:off x="6574971" y="5720027"/>
            <a:ext cx="4509071" cy="1184848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E19829-A847-F8C0-585C-B3AE42A7B812}"/>
              </a:ext>
            </a:extLst>
          </p:cNvPr>
          <p:cNvSpPr/>
          <p:nvPr/>
        </p:nvSpPr>
        <p:spPr>
          <a:xfrm rot="4119128">
            <a:off x="-267220" y="-744085"/>
            <a:ext cx="2835505" cy="3518438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3394B28-53A3-C988-2506-6327F3101536}"/>
              </a:ext>
            </a:extLst>
          </p:cNvPr>
          <p:cNvSpPr/>
          <p:nvPr/>
        </p:nvSpPr>
        <p:spPr>
          <a:xfrm rot="16200000">
            <a:off x="2061274" y="-1017224"/>
            <a:ext cx="1037538" cy="2968302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38657" y="1739985"/>
            <a:ext cx="386836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C866D4-A79B-93E4-D9AD-6272346C930F}"/>
              </a:ext>
            </a:extLst>
          </p:cNvPr>
          <p:cNvGrpSpPr/>
          <p:nvPr/>
        </p:nvGrpSpPr>
        <p:grpSpPr>
          <a:xfrm>
            <a:off x="5666192" y="2493632"/>
            <a:ext cx="3744005" cy="727994"/>
            <a:chOff x="1367688" y="2412302"/>
            <a:chExt cx="3744005" cy="72799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F8881BB-CA81-3186-ADC9-184193475F45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B3E5822-CAC0-470D-F3A7-BCDACC7E866D}"/>
                </a:ext>
              </a:extLst>
            </p:cNvPr>
            <p:cNvSpPr/>
            <p:nvPr/>
          </p:nvSpPr>
          <p:spPr>
            <a:xfrm>
              <a:off x="1624864" y="2495335"/>
              <a:ext cx="3486829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6E6CE02-3080-3BC1-511A-613A7DB3BC80}"/>
                </a:ext>
              </a:extLst>
            </p:cNvPr>
            <p:cNvSpPr txBox="1"/>
            <p:nvPr/>
          </p:nvSpPr>
          <p:spPr>
            <a:xfrm>
              <a:off x="2235804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055C0F6-E72A-F849-F88B-D9CFABC18AC3}"/>
              </a:ext>
            </a:extLst>
          </p:cNvPr>
          <p:cNvSpPr txBox="1"/>
          <p:nvPr/>
        </p:nvSpPr>
        <p:spPr>
          <a:xfrm>
            <a:off x="5855522" y="3427859"/>
            <a:ext cx="4891525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77494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8" name="椭圆 1">
            <a:extLst>
              <a:ext uri="{FF2B5EF4-FFF2-40B4-BE49-F238E27FC236}">
                <a16:creationId xmlns:a16="http://schemas.microsoft.com/office/drawing/2014/main" id="{279F5394-91B4-9D3F-4701-6A523BA4A779}"/>
              </a:ext>
            </a:extLst>
          </p:cNvPr>
          <p:cNvSpPr/>
          <p:nvPr/>
        </p:nvSpPr>
        <p:spPr>
          <a:xfrm>
            <a:off x="5001789" y="2035219"/>
            <a:ext cx="2075452" cy="2407309"/>
          </a:xfrm>
          <a:custGeom>
            <a:avLst/>
            <a:gdLst/>
            <a:ahLst/>
            <a:cxnLst/>
            <a:rect l="l" t="t" r="r" b="b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圆角矩形 7">
            <a:extLst>
              <a:ext uri="{FF2B5EF4-FFF2-40B4-BE49-F238E27FC236}">
                <a16:creationId xmlns:a16="http://schemas.microsoft.com/office/drawing/2014/main" id="{F9C97D6F-7434-9C1A-2462-64C2372E0D2B}"/>
              </a:ext>
            </a:extLst>
          </p:cNvPr>
          <p:cNvSpPr/>
          <p:nvPr/>
        </p:nvSpPr>
        <p:spPr>
          <a:xfrm>
            <a:off x="5563255" y="4612939"/>
            <a:ext cx="970458" cy="200908"/>
          </a:xfrm>
          <a:prstGeom prst="roundRect">
            <a:avLst>
              <a:gd name="adj" fmla="val 50000"/>
            </a:avLst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圆角矩形 8">
            <a:extLst>
              <a:ext uri="{FF2B5EF4-FFF2-40B4-BE49-F238E27FC236}">
                <a16:creationId xmlns:a16="http://schemas.microsoft.com/office/drawing/2014/main" id="{0A50D0A7-D298-A6BF-D639-804DE9E6F7A9}"/>
              </a:ext>
            </a:extLst>
          </p:cNvPr>
          <p:cNvSpPr/>
          <p:nvPr/>
        </p:nvSpPr>
        <p:spPr>
          <a:xfrm>
            <a:off x="5647564" y="4901746"/>
            <a:ext cx="801839" cy="20270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圆角矩形 9">
            <a:extLst>
              <a:ext uri="{FF2B5EF4-FFF2-40B4-BE49-F238E27FC236}">
                <a16:creationId xmlns:a16="http://schemas.microsoft.com/office/drawing/2014/main" id="{D922AE8E-2147-DA4D-FD4D-59E28E5DB823}"/>
              </a:ext>
            </a:extLst>
          </p:cNvPr>
          <p:cNvSpPr/>
          <p:nvPr/>
        </p:nvSpPr>
        <p:spPr>
          <a:xfrm>
            <a:off x="5563255" y="5192345"/>
            <a:ext cx="970458" cy="200908"/>
          </a:xfrm>
          <a:prstGeom prst="roundRect">
            <a:avLst>
              <a:gd name="adj" fmla="val 50000"/>
            </a:avLst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圆角矩形 10">
            <a:extLst>
              <a:ext uri="{FF2B5EF4-FFF2-40B4-BE49-F238E27FC236}">
                <a16:creationId xmlns:a16="http://schemas.microsoft.com/office/drawing/2014/main" id="{5068E51F-CC68-4422-39C2-7AAEC3BAA84D}"/>
              </a:ext>
            </a:extLst>
          </p:cNvPr>
          <p:cNvSpPr/>
          <p:nvPr/>
        </p:nvSpPr>
        <p:spPr>
          <a:xfrm>
            <a:off x="5742638" y="5482944"/>
            <a:ext cx="611693" cy="15247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08A5AC6-C826-F368-DDB5-8C6ADEEF4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8298" y="1974229"/>
            <a:ext cx="548910" cy="548910"/>
          </a:xfrm>
          <a:prstGeom prst="ellipse">
            <a:avLst/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89526D3-27F2-34C1-1C15-855B439A31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47929" y="2318642"/>
            <a:ext cx="731880" cy="306743"/>
          </a:xfrm>
          <a:prstGeom prst="line">
            <a:avLst/>
          </a:prstGeom>
          <a:noFill/>
          <a:ln w="9525" algn="ctr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id="{D32F0D90-58C5-C064-DB30-7D654E89A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791" y="1974229"/>
            <a:ext cx="548910" cy="548910"/>
          </a:xfrm>
          <a:prstGeom prst="ellipse">
            <a:avLst/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2657326C-A482-C049-EC43-7ABF10ED0030}"/>
              </a:ext>
            </a:extLst>
          </p:cNvPr>
          <p:cNvCxnSpPr>
            <a:cxnSpLocks noChangeShapeType="1"/>
          </p:cNvCxnSpPr>
          <p:nvPr/>
        </p:nvCxnSpPr>
        <p:spPr bwMode="auto">
          <a:xfrm rot="8309691">
            <a:off x="7213571" y="2302498"/>
            <a:ext cx="731880" cy="304949"/>
          </a:xfrm>
          <a:prstGeom prst="line">
            <a:avLst/>
          </a:prstGeom>
          <a:noFill/>
          <a:ln w="9525" algn="ctr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椭圆 36">
            <a:extLst>
              <a:ext uri="{FF2B5EF4-FFF2-40B4-BE49-F238E27FC236}">
                <a16:creationId xmlns:a16="http://schemas.microsoft.com/office/drawing/2014/main" id="{1079B484-A0D7-98F5-56A8-31046F66E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239" y="4898157"/>
            <a:ext cx="548910" cy="548910"/>
          </a:xfrm>
          <a:prstGeom prst="ellipse">
            <a:avLst/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70A2727-DB0F-64A8-6B1C-2C15FB98C096}"/>
              </a:ext>
            </a:extLst>
          </p:cNvPr>
          <p:cNvCxnSpPr>
            <a:cxnSpLocks noChangeShapeType="1"/>
          </p:cNvCxnSpPr>
          <p:nvPr/>
        </p:nvCxnSpPr>
        <p:spPr bwMode="auto">
          <a:xfrm rot="17818244">
            <a:off x="4682489" y="4537599"/>
            <a:ext cx="731880" cy="304949"/>
          </a:xfrm>
          <a:prstGeom prst="line">
            <a:avLst/>
          </a:prstGeom>
          <a:noFill/>
          <a:ln w="9525" algn="ctr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椭圆 38">
            <a:extLst>
              <a:ext uri="{FF2B5EF4-FFF2-40B4-BE49-F238E27FC236}">
                <a16:creationId xmlns:a16="http://schemas.microsoft.com/office/drawing/2014/main" id="{6B48CB23-BC41-C2D2-B142-C954236D1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4520" y="4898157"/>
            <a:ext cx="548910" cy="548910"/>
          </a:xfrm>
          <a:prstGeom prst="ellipse">
            <a:avLst/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EE81189-5CA1-6692-948E-8903C52CD2E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743590" y="4431765"/>
            <a:ext cx="629631" cy="495094"/>
          </a:xfrm>
          <a:prstGeom prst="line">
            <a:avLst/>
          </a:prstGeom>
          <a:noFill/>
          <a:ln w="9525" algn="ctr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29BD5D08-D19C-CCEB-9B55-EBA7C666A61B}"/>
              </a:ext>
            </a:extLst>
          </p:cNvPr>
          <p:cNvSpPr txBox="1"/>
          <p:nvPr/>
        </p:nvSpPr>
        <p:spPr>
          <a:xfrm>
            <a:off x="5397610" y="2625385"/>
            <a:ext cx="13459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8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CAC4C5C-9F77-448E-021B-986C4C3872DA}"/>
              </a:ext>
            </a:extLst>
          </p:cNvPr>
          <p:cNvSpPr txBox="1"/>
          <p:nvPr/>
        </p:nvSpPr>
        <p:spPr>
          <a:xfrm>
            <a:off x="5114758" y="2999218"/>
            <a:ext cx="1962484" cy="31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单击此处添加描述文本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97AC170-38F0-C97D-2D52-8505E2DFB760}"/>
              </a:ext>
            </a:extLst>
          </p:cNvPr>
          <p:cNvGrpSpPr/>
          <p:nvPr/>
        </p:nvGrpSpPr>
        <p:grpSpPr>
          <a:xfrm>
            <a:off x="8648587" y="1921969"/>
            <a:ext cx="2571863" cy="1202340"/>
            <a:chOff x="1286927" y="4669155"/>
            <a:chExt cx="2571863" cy="1202340"/>
          </a:xfrm>
        </p:grpSpPr>
        <p:sp>
          <p:nvSpPr>
            <p:cNvPr id="45" name="文本框 7">
              <a:extLst>
                <a:ext uri="{FF2B5EF4-FFF2-40B4-BE49-F238E27FC236}">
                  <a16:creationId xmlns:a16="http://schemas.microsoft.com/office/drawing/2014/main" id="{72ED9FDB-BE84-8ABC-0461-21DE5E60D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13">
              <a:extLst>
                <a:ext uri="{FF2B5EF4-FFF2-40B4-BE49-F238E27FC236}">
                  <a16:creationId xmlns:a16="http://schemas.microsoft.com/office/drawing/2014/main" id="{881CFE77-A057-F100-E8C1-908C3B6FC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48435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D31A51A-4B43-313C-E87C-FC11BBB7349F}"/>
              </a:ext>
            </a:extLst>
          </p:cNvPr>
          <p:cNvGrpSpPr/>
          <p:nvPr/>
        </p:nvGrpSpPr>
        <p:grpSpPr>
          <a:xfrm>
            <a:off x="8020791" y="4723413"/>
            <a:ext cx="2571863" cy="1202340"/>
            <a:chOff x="1286927" y="4669155"/>
            <a:chExt cx="2571863" cy="1202340"/>
          </a:xfrm>
        </p:grpSpPr>
        <p:sp>
          <p:nvSpPr>
            <p:cNvPr id="48" name="文本框 7">
              <a:extLst>
                <a:ext uri="{FF2B5EF4-FFF2-40B4-BE49-F238E27FC236}">
                  <a16:creationId xmlns:a16="http://schemas.microsoft.com/office/drawing/2014/main" id="{23BF1B9C-3152-82B2-92FD-A533CCED52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矩形 13">
              <a:extLst>
                <a:ext uri="{FF2B5EF4-FFF2-40B4-BE49-F238E27FC236}">
                  <a16:creationId xmlns:a16="http://schemas.microsoft.com/office/drawing/2014/main" id="{E5DABD25-EFB8-9A6B-8B74-19EC9D883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48435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7A8B796-E7E6-8DE8-C3BE-961ADEDFF671}"/>
              </a:ext>
            </a:extLst>
          </p:cNvPr>
          <p:cNvGrpSpPr/>
          <p:nvPr/>
        </p:nvGrpSpPr>
        <p:grpSpPr>
          <a:xfrm>
            <a:off x="826369" y="1795216"/>
            <a:ext cx="2614147" cy="1202340"/>
            <a:chOff x="1374438" y="4669155"/>
            <a:chExt cx="2614147" cy="1202340"/>
          </a:xfrm>
        </p:grpSpPr>
        <p:sp>
          <p:nvSpPr>
            <p:cNvPr id="51" name="文本框 7">
              <a:extLst>
                <a:ext uri="{FF2B5EF4-FFF2-40B4-BE49-F238E27FC236}">
                  <a16:creationId xmlns:a16="http://schemas.microsoft.com/office/drawing/2014/main" id="{78F591BB-DB65-FAF8-672D-520B79DED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143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13">
              <a:extLst>
                <a:ext uri="{FF2B5EF4-FFF2-40B4-BE49-F238E27FC236}">
                  <a16:creationId xmlns:a16="http://schemas.microsoft.com/office/drawing/2014/main" id="{E0537717-D38F-60A8-F945-1B10E9FCF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48435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A38FA89-F272-BD49-46F3-E47E1D3871F8}"/>
              </a:ext>
            </a:extLst>
          </p:cNvPr>
          <p:cNvGrpSpPr/>
          <p:nvPr/>
        </p:nvGrpSpPr>
        <p:grpSpPr>
          <a:xfrm>
            <a:off x="1593947" y="4679312"/>
            <a:ext cx="2614147" cy="1202340"/>
            <a:chOff x="1374438" y="4669155"/>
            <a:chExt cx="2614147" cy="1202340"/>
          </a:xfrm>
        </p:grpSpPr>
        <p:sp>
          <p:nvSpPr>
            <p:cNvPr id="54" name="文本框 7">
              <a:extLst>
                <a:ext uri="{FF2B5EF4-FFF2-40B4-BE49-F238E27FC236}">
                  <a16:creationId xmlns:a16="http://schemas.microsoft.com/office/drawing/2014/main" id="{A20489F5-D4F4-1D3F-5783-22B93C2B1D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143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13">
              <a:extLst>
                <a:ext uri="{FF2B5EF4-FFF2-40B4-BE49-F238E27FC236}">
                  <a16:creationId xmlns:a16="http://schemas.microsoft.com/office/drawing/2014/main" id="{E765A361-C2D8-67B8-2B1A-BC3FDE572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48435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3045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流程图: 数据 5">
            <a:extLst>
              <a:ext uri="{FF2B5EF4-FFF2-40B4-BE49-F238E27FC236}">
                <a16:creationId xmlns:a16="http://schemas.microsoft.com/office/drawing/2014/main" id="{F7C19CDA-EBA3-553E-ABE1-A018D7EA8763}"/>
              </a:ext>
            </a:extLst>
          </p:cNvPr>
          <p:cNvSpPr/>
          <p:nvPr/>
        </p:nvSpPr>
        <p:spPr>
          <a:xfrm flipH="1">
            <a:off x="2920870" y="1863312"/>
            <a:ext cx="1553653" cy="14681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流程图: 数据 5">
            <a:extLst>
              <a:ext uri="{FF2B5EF4-FFF2-40B4-BE49-F238E27FC236}">
                <a16:creationId xmlns:a16="http://schemas.microsoft.com/office/drawing/2014/main" id="{1D5FE33E-154B-E86D-8AF5-AA654CAD9AD1}"/>
              </a:ext>
            </a:extLst>
          </p:cNvPr>
          <p:cNvSpPr/>
          <p:nvPr/>
        </p:nvSpPr>
        <p:spPr>
          <a:xfrm flipH="1">
            <a:off x="2304958" y="3049963"/>
            <a:ext cx="1553653" cy="146814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流程图: 数据 5">
            <a:extLst>
              <a:ext uri="{FF2B5EF4-FFF2-40B4-BE49-F238E27FC236}">
                <a16:creationId xmlns:a16="http://schemas.microsoft.com/office/drawing/2014/main" id="{173315F1-84D9-26D0-665A-F9262A84330F}"/>
              </a:ext>
            </a:extLst>
          </p:cNvPr>
          <p:cNvSpPr/>
          <p:nvPr/>
        </p:nvSpPr>
        <p:spPr>
          <a:xfrm flipH="1">
            <a:off x="1694594" y="4234186"/>
            <a:ext cx="1553653" cy="1470572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C608616-B216-486F-DE5A-C37816C55954}"/>
              </a:ext>
            </a:extLst>
          </p:cNvPr>
          <p:cNvSpPr/>
          <p:nvPr/>
        </p:nvSpPr>
        <p:spPr>
          <a:xfrm>
            <a:off x="1084231" y="5044699"/>
            <a:ext cx="2164017" cy="808086"/>
          </a:xfrm>
          <a:prstGeom prst="rect">
            <a:avLst/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5583196-FAD7-1F2A-FF95-37BEBA89B0C3}"/>
              </a:ext>
            </a:extLst>
          </p:cNvPr>
          <p:cNvSpPr/>
          <p:nvPr/>
        </p:nvSpPr>
        <p:spPr>
          <a:xfrm>
            <a:off x="1694594" y="3860476"/>
            <a:ext cx="2164017" cy="805660"/>
          </a:xfrm>
          <a:prstGeom prst="rect">
            <a:avLst/>
          </a:prstGeom>
          <a:solidFill>
            <a:srgbClr val="21354D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5D27F99-857D-F2F5-BCA9-75534E2CE04C}"/>
              </a:ext>
            </a:extLst>
          </p:cNvPr>
          <p:cNvSpPr/>
          <p:nvPr/>
        </p:nvSpPr>
        <p:spPr>
          <a:xfrm>
            <a:off x="2304958" y="2673825"/>
            <a:ext cx="2164017" cy="808087"/>
          </a:xfrm>
          <a:prstGeom prst="rect">
            <a:avLst/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B3489F-3F4D-4A89-7C3C-E0EFDF43F6F4}"/>
              </a:ext>
            </a:extLst>
          </p:cNvPr>
          <p:cNvSpPr/>
          <p:nvPr/>
        </p:nvSpPr>
        <p:spPr>
          <a:xfrm>
            <a:off x="2920870" y="1487176"/>
            <a:ext cx="2164017" cy="808086"/>
          </a:xfrm>
          <a:prstGeom prst="rect">
            <a:avLst/>
          </a:prstGeom>
          <a:solidFill>
            <a:srgbClr val="21354D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4EE1F22-FC5D-F5BE-964D-5B2297D7AEBC}"/>
              </a:ext>
            </a:extLst>
          </p:cNvPr>
          <p:cNvSpPr/>
          <p:nvPr/>
        </p:nvSpPr>
        <p:spPr>
          <a:xfrm>
            <a:off x="3928247" y="0"/>
            <a:ext cx="8262167" cy="6859588"/>
          </a:xfrm>
          <a:custGeom>
            <a:avLst/>
            <a:gdLst>
              <a:gd name="connsiteX0" fmla="*/ 4151688 w 8262167"/>
              <a:gd name="connsiteY0" fmla="*/ 0 h 6859588"/>
              <a:gd name="connsiteX1" fmla="*/ 8262167 w 8262167"/>
              <a:gd name="connsiteY1" fmla="*/ 0 h 6859588"/>
              <a:gd name="connsiteX2" fmla="*/ 8262167 w 8262167"/>
              <a:gd name="connsiteY2" fmla="*/ 6859588 h 6859588"/>
              <a:gd name="connsiteX3" fmla="*/ 910224 w 8262167"/>
              <a:gd name="connsiteY3" fmla="*/ 6859588 h 6859588"/>
              <a:gd name="connsiteX4" fmla="*/ 809288 w 8262167"/>
              <a:gd name="connsiteY4" fmla="*/ 6760456 h 6859588"/>
              <a:gd name="connsiteX5" fmla="*/ 8754 w 8262167"/>
              <a:gd name="connsiteY5" fmla="*/ 5410200 h 6859588"/>
              <a:gd name="connsiteX6" fmla="*/ 1520054 w 8262167"/>
              <a:gd name="connsiteY6" fmla="*/ 4038600 h 6859588"/>
              <a:gd name="connsiteX7" fmla="*/ 1329554 w 8262167"/>
              <a:gd name="connsiteY7" fmla="*/ 2717800 h 6859588"/>
              <a:gd name="connsiteX8" fmla="*/ 2675755 w 8262167"/>
              <a:gd name="connsiteY8" fmla="*/ 1612900 h 6859588"/>
              <a:gd name="connsiteX9" fmla="*/ 2840854 w 8262167"/>
              <a:gd name="connsiteY9" fmla="*/ 762000 h 6859588"/>
              <a:gd name="connsiteX10" fmla="*/ 3768128 w 8262167"/>
              <a:gd name="connsiteY10" fmla="*/ 200844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62167" h="6859588">
                <a:moveTo>
                  <a:pt x="4151688" y="0"/>
                </a:moveTo>
                <a:lnTo>
                  <a:pt x="8262167" y="0"/>
                </a:lnTo>
                <a:lnTo>
                  <a:pt x="8262167" y="6859588"/>
                </a:lnTo>
                <a:lnTo>
                  <a:pt x="910224" y="6859588"/>
                </a:lnTo>
                <a:lnTo>
                  <a:pt x="809288" y="6760456"/>
                </a:lnTo>
                <a:cubicBezTo>
                  <a:pt x="341897" y="6296190"/>
                  <a:pt x="-65330" y="5836179"/>
                  <a:pt x="8754" y="5410200"/>
                </a:cubicBezTo>
                <a:cubicBezTo>
                  <a:pt x="93421" y="4923367"/>
                  <a:pt x="1299921" y="4487333"/>
                  <a:pt x="1520054" y="4038600"/>
                </a:cubicBezTo>
                <a:cubicBezTo>
                  <a:pt x="1740188" y="3589867"/>
                  <a:pt x="1136937" y="3122083"/>
                  <a:pt x="1329554" y="2717800"/>
                </a:cubicBezTo>
                <a:cubicBezTo>
                  <a:pt x="1522171" y="2313517"/>
                  <a:pt x="2423872" y="1938867"/>
                  <a:pt x="2675755" y="1612900"/>
                </a:cubicBezTo>
                <a:cubicBezTo>
                  <a:pt x="2927637" y="1286933"/>
                  <a:pt x="2349788" y="1145117"/>
                  <a:pt x="2840854" y="762000"/>
                </a:cubicBezTo>
                <a:cubicBezTo>
                  <a:pt x="3025004" y="618331"/>
                  <a:pt x="3372270" y="413643"/>
                  <a:pt x="3768128" y="200844"/>
                </a:cubicBezTo>
                <a:close/>
              </a:path>
            </a:pathLst>
          </a:cu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E577CCB-071D-7690-D82D-2B53D833ADB9}"/>
              </a:ext>
            </a:extLst>
          </p:cNvPr>
          <p:cNvSpPr/>
          <p:nvPr/>
        </p:nvSpPr>
        <p:spPr>
          <a:xfrm>
            <a:off x="3928247" y="0"/>
            <a:ext cx="8262167" cy="6859588"/>
          </a:xfrm>
          <a:custGeom>
            <a:avLst/>
            <a:gdLst>
              <a:gd name="connsiteX0" fmla="*/ 4151688 w 8262167"/>
              <a:gd name="connsiteY0" fmla="*/ 0 h 6859588"/>
              <a:gd name="connsiteX1" fmla="*/ 8262167 w 8262167"/>
              <a:gd name="connsiteY1" fmla="*/ 0 h 6859588"/>
              <a:gd name="connsiteX2" fmla="*/ 8262167 w 8262167"/>
              <a:gd name="connsiteY2" fmla="*/ 6859588 h 6859588"/>
              <a:gd name="connsiteX3" fmla="*/ 910224 w 8262167"/>
              <a:gd name="connsiteY3" fmla="*/ 6859588 h 6859588"/>
              <a:gd name="connsiteX4" fmla="*/ 809288 w 8262167"/>
              <a:gd name="connsiteY4" fmla="*/ 6760456 h 6859588"/>
              <a:gd name="connsiteX5" fmla="*/ 8754 w 8262167"/>
              <a:gd name="connsiteY5" fmla="*/ 5410200 h 6859588"/>
              <a:gd name="connsiteX6" fmla="*/ 1520054 w 8262167"/>
              <a:gd name="connsiteY6" fmla="*/ 4038600 h 6859588"/>
              <a:gd name="connsiteX7" fmla="*/ 1329554 w 8262167"/>
              <a:gd name="connsiteY7" fmla="*/ 2717800 h 6859588"/>
              <a:gd name="connsiteX8" fmla="*/ 2675755 w 8262167"/>
              <a:gd name="connsiteY8" fmla="*/ 1612900 h 6859588"/>
              <a:gd name="connsiteX9" fmla="*/ 2840854 w 8262167"/>
              <a:gd name="connsiteY9" fmla="*/ 762000 h 6859588"/>
              <a:gd name="connsiteX10" fmla="*/ 3768128 w 8262167"/>
              <a:gd name="connsiteY10" fmla="*/ 200844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62167" h="6859588">
                <a:moveTo>
                  <a:pt x="4151688" y="0"/>
                </a:moveTo>
                <a:lnTo>
                  <a:pt x="8262167" y="0"/>
                </a:lnTo>
                <a:lnTo>
                  <a:pt x="8262167" y="6859588"/>
                </a:lnTo>
                <a:lnTo>
                  <a:pt x="910224" y="6859588"/>
                </a:lnTo>
                <a:lnTo>
                  <a:pt x="809288" y="6760456"/>
                </a:lnTo>
                <a:cubicBezTo>
                  <a:pt x="341897" y="6296190"/>
                  <a:pt x="-65330" y="5836179"/>
                  <a:pt x="8754" y="5410200"/>
                </a:cubicBezTo>
                <a:cubicBezTo>
                  <a:pt x="93421" y="4923367"/>
                  <a:pt x="1299921" y="4487333"/>
                  <a:pt x="1520054" y="4038600"/>
                </a:cubicBezTo>
                <a:cubicBezTo>
                  <a:pt x="1740188" y="3589867"/>
                  <a:pt x="1136937" y="3122083"/>
                  <a:pt x="1329554" y="2717800"/>
                </a:cubicBezTo>
                <a:cubicBezTo>
                  <a:pt x="1522171" y="2313517"/>
                  <a:pt x="2423872" y="1938867"/>
                  <a:pt x="2675755" y="1612900"/>
                </a:cubicBezTo>
                <a:cubicBezTo>
                  <a:pt x="2927637" y="1286933"/>
                  <a:pt x="2349788" y="1145117"/>
                  <a:pt x="2840854" y="762000"/>
                </a:cubicBezTo>
                <a:cubicBezTo>
                  <a:pt x="3025004" y="618331"/>
                  <a:pt x="3372270" y="413643"/>
                  <a:pt x="3768128" y="200844"/>
                </a:cubicBezTo>
                <a:close/>
              </a:path>
            </a:pathLst>
          </a:custGeom>
          <a:gradFill>
            <a:gsLst>
              <a:gs pos="45000">
                <a:srgbClr val="21354D">
                  <a:alpha val="48000"/>
                </a:srgbClr>
              </a:gs>
              <a:gs pos="100000">
                <a:srgbClr val="21354D">
                  <a:alpha val="8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15EB20-EB5F-8C04-090C-103EA5410D4F}"/>
              </a:ext>
            </a:extLst>
          </p:cNvPr>
          <p:cNvSpPr txBox="1"/>
          <p:nvPr/>
        </p:nvSpPr>
        <p:spPr>
          <a:xfrm>
            <a:off x="6095206" y="4454058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6D8024B-1231-ECE6-E8C5-384607CB1808}"/>
              </a:ext>
            </a:extLst>
          </p:cNvPr>
          <p:cNvSpPr txBox="1"/>
          <p:nvPr/>
        </p:nvSpPr>
        <p:spPr>
          <a:xfrm>
            <a:off x="6114497" y="4928503"/>
            <a:ext cx="5123422" cy="104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AFAAD7B-9B3B-AF08-499E-84EC76EA8854}"/>
              </a:ext>
            </a:extLst>
          </p:cNvPr>
          <p:cNvSpPr/>
          <p:nvPr/>
        </p:nvSpPr>
        <p:spPr>
          <a:xfrm>
            <a:off x="10198814" y="3076266"/>
            <a:ext cx="473901" cy="473901"/>
          </a:xfrm>
          <a:prstGeom prst="ellipse">
            <a:avLst/>
          </a:prstGeom>
          <a:solidFill>
            <a:srgbClr val="FEC11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C96FEB1-3F20-D6C1-DC15-5F1DD244491A}"/>
              </a:ext>
            </a:extLst>
          </p:cNvPr>
          <p:cNvSpPr/>
          <p:nvPr/>
        </p:nvSpPr>
        <p:spPr>
          <a:xfrm>
            <a:off x="5616104" y="4420985"/>
            <a:ext cx="371760" cy="371760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5F06A11-FC89-CBD4-5EFE-72FFD97FEA3B}"/>
              </a:ext>
            </a:extLst>
          </p:cNvPr>
          <p:cNvSpPr/>
          <p:nvPr/>
        </p:nvSpPr>
        <p:spPr>
          <a:xfrm>
            <a:off x="7101311" y="6466164"/>
            <a:ext cx="786848" cy="786848"/>
          </a:xfrm>
          <a:prstGeom prst="ellipse">
            <a:avLst/>
          </a:prstGeom>
          <a:solidFill>
            <a:srgbClr val="FEC1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5881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537A6A28-43A0-B3AE-D7CA-1EBE3A4EF2C3}"/>
              </a:ext>
            </a:extLst>
          </p:cNvPr>
          <p:cNvSpPr/>
          <p:nvPr/>
        </p:nvSpPr>
        <p:spPr bwMode="auto">
          <a:xfrm rot="20700000">
            <a:off x="5660814" y="2236154"/>
            <a:ext cx="2427793" cy="238998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093143CC-1E90-9B67-99B7-4A687251487B}"/>
              </a:ext>
            </a:extLst>
          </p:cNvPr>
          <p:cNvSpPr/>
          <p:nvPr/>
        </p:nvSpPr>
        <p:spPr bwMode="auto">
          <a:xfrm rot="20700000">
            <a:off x="3524420" y="2392785"/>
            <a:ext cx="2122632" cy="2074019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4BB59F40-7656-518A-A68C-EA22BFB09827}"/>
              </a:ext>
            </a:extLst>
          </p:cNvPr>
          <p:cNvSpPr/>
          <p:nvPr/>
        </p:nvSpPr>
        <p:spPr bwMode="auto">
          <a:xfrm rot="20700000">
            <a:off x="1766362" y="2576422"/>
            <a:ext cx="1685143" cy="1706745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5FC58C3A-0ECF-BD55-6D9E-5840D897E332}"/>
              </a:ext>
            </a:extLst>
          </p:cNvPr>
          <p:cNvSpPr/>
          <p:nvPr/>
        </p:nvSpPr>
        <p:spPr bwMode="auto">
          <a:xfrm rot="20700000">
            <a:off x="8029812" y="1925590"/>
            <a:ext cx="3057022" cy="300840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B71AE6-9F02-AD40-6C1D-4EDB53465ACD}"/>
              </a:ext>
            </a:extLst>
          </p:cNvPr>
          <p:cNvGrpSpPr/>
          <p:nvPr/>
        </p:nvGrpSpPr>
        <p:grpSpPr>
          <a:xfrm>
            <a:off x="8217018" y="1054025"/>
            <a:ext cx="3181233" cy="925341"/>
            <a:chOff x="1286927" y="4669155"/>
            <a:chExt cx="3181233" cy="925341"/>
          </a:xfrm>
        </p:grpSpPr>
        <p:sp>
          <p:nvSpPr>
            <p:cNvPr id="23" name="文本框 7">
              <a:extLst>
                <a:ext uri="{FF2B5EF4-FFF2-40B4-BE49-F238E27FC236}">
                  <a16:creationId xmlns:a16="http://schemas.microsoft.com/office/drawing/2014/main" id="{A278C961-78BE-41E7-3D1E-155CE5B5DD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13">
              <a:extLst>
                <a:ext uri="{FF2B5EF4-FFF2-40B4-BE49-F238E27FC236}">
                  <a16:creationId xmlns:a16="http://schemas.microsoft.com/office/drawing/2014/main" id="{0B031CB4-0213-12E9-68CD-895EDFC9C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3093722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C9911ED-9773-50D9-DDB9-57A31BE3A675}"/>
              </a:ext>
            </a:extLst>
          </p:cNvPr>
          <p:cNvGrpSpPr/>
          <p:nvPr/>
        </p:nvGrpSpPr>
        <p:grpSpPr>
          <a:xfrm>
            <a:off x="2357150" y="1417816"/>
            <a:ext cx="3120131" cy="925341"/>
            <a:chOff x="868454" y="4669155"/>
            <a:chExt cx="3120131" cy="925341"/>
          </a:xfrm>
        </p:grpSpPr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7B22B2EE-BDAE-A342-E64A-989433C0FF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143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13">
              <a:extLst>
                <a:ext uri="{FF2B5EF4-FFF2-40B4-BE49-F238E27FC236}">
                  <a16:creationId xmlns:a16="http://schemas.microsoft.com/office/drawing/2014/main" id="{504471B1-F745-29E3-04A6-FB5FE608A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454" y="5066403"/>
              <a:ext cx="299033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EF66743-68B7-75BF-29E4-874CBA4C4FF5}"/>
              </a:ext>
            </a:extLst>
          </p:cNvPr>
          <p:cNvGrpSpPr/>
          <p:nvPr/>
        </p:nvGrpSpPr>
        <p:grpSpPr>
          <a:xfrm>
            <a:off x="5879287" y="5100110"/>
            <a:ext cx="3181233" cy="925341"/>
            <a:chOff x="1286927" y="4669155"/>
            <a:chExt cx="3181233" cy="925341"/>
          </a:xfrm>
        </p:grpSpPr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AC32D798-9A69-20DE-2B92-08372B3A83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13">
              <a:extLst>
                <a:ext uri="{FF2B5EF4-FFF2-40B4-BE49-F238E27FC236}">
                  <a16:creationId xmlns:a16="http://schemas.microsoft.com/office/drawing/2014/main" id="{5C6647C5-FC4C-8C06-8784-118870BCA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3093722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37DB466-D4FA-15FD-9CEE-B16BAA9070C5}"/>
              </a:ext>
            </a:extLst>
          </p:cNvPr>
          <p:cNvGrpSpPr/>
          <p:nvPr/>
        </p:nvGrpSpPr>
        <p:grpSpPr>
          <a:xfrm>
            <a:off x="388015" y="4706158"/>
            <a:ext cx="3120131" cy="925341"/>
            <a:chOff x="868454" y="4669155"/>
            <a:chExt cx="3120131" cy="925341"/>
          </a:xfrm>
        </p:grpSpPr>
        <p:sp>
          <p:nvSpPr>
            <p:cNvPr id="32" name="文本框 7">
              <a:extLst>
                <a:ext uri="{FF2B5EF4-FFF2-40B4-BE49-F238E27FC236}">
                  <a16:creationId xmlns:a16="http://schemas.microsoft.com/office/drawing/2014/main" id="{E5E15A51-DEF2-92F8-5BC7-C1D43D6A05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143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13">
              <a:extLst>
                <a:ext uri="{FF2B5EF4-FFF2-40B4-BE49-F238E27FC236}">
                  <a16:creationId xmlns:a16="http://schemas.microsoft.com/office/drawing/2014/main" id="{37F6231D-0ED3-C5C6-ACB9-F350EDFAB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454" y="5066403"/>
              <a:ext cx="299033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6472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7" name="下箭头 25">
            <a:extLst>
              <a:ext uri="{FF2B5EF4-FFF2-40B4-BE49-F238E27FC236}">
                <a16:creationId xmlns:a16="http://schemas.microsoft.com/office/drawing/2014/main" id="{434B928C-2CE8-986F-0A53-2DABE3AD262B}"/>
              </a:ext>
            </a:extLst>
          </p:cNvPr>
          <p:cNvSpPr/>
          <p:nvPr/>
        </p:nvSpPr>
        <p:spPr>
          <a:xfrm rot="16260000">
            <a:off x="4643018" y="1429739"/>
            <a:ext cx="1779772" cy="2092518"/>
          </a:xfrm>
          <a:custGeom>
            <a:avLst/>
            <a:gdLst/>
            <a:ahLst/>
            <a:cxnLst/>
            <a:rect l="l" t="t" r="r" b="b"/>
            <a:pathLst>
              <a:path w="1465430" h="1722939">
                <a:moveTo>
                  <a:pt x="1465430" y="1388403"/>
                </a:moveTo>
                <a:lnTo>
                  <a:pt x="1055958" y="1722939"/>
                </a:lnTo>
                <a:lnTo>
                  <a:pt x="646486" y="1388403"/>
                </a:lnTo>
                <a:lnTo>
                  <a:pt x="817256" y="1388403"/>
                </a:lnTo>
                <a:cubicBezTo>
                  <a:pt x="818207" y="1379737"/>
                  <a:pt x="818181" y="1371017"/>
                  <a:pt x="818028" y="1362268"/>
                </a:cubicBezTo>
                <a:cubicBezTo>
                  <a:pt x="810000" y="902323"/>
                  <a:pt x="456087" y="529556"/>
                  <a:pt x="8518" y="487973"/>
                </a:cubicBezTo>
                <a:lnTo>
                  <a:pt x="0" y="0"/>
                </a:lnTo>
                <a:cubicBezTo>
                  <a:pt x="717569" y="39799"/>
                  <a:pt x="1292699" y="628338"/>
                  <a:pt x="1305447" y="1358622"/>
                </a:cubicBezTo>
                <a:lnTo>
                  <a:pt x="1304532" y="1388403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18" name="下箭头 25">
            <a:extLst>
              <a:ext uri="{FF2B5EF4-FFF2-40B4-BE49-F238E27FC236}">
                <a16:creationId xmlns:a16="http://schemas.microsoft.com/office/drawing/2014/main" id="{7EAFB825-CC26-6EA4-B50B-3A35EFEC0323}"/>
              </a:ext>
            </a:extLst>
          </p:cNvPr>
          <p:cNvSpPr/>
          <p:nvPr/>
        </p:nvSpPr>
        <p:spPr>
          <a:xfrm rot="10800000">
            <a:off x="4247843" y="3050546"/>
            <a:ext cx="1715036" cy="2084642"/>
          </a:xfrm>
          <a:custGeom>
            <a:avLst/>
            <a:gdLst/>
            <a:ahLst/>
            <a:cxnLst/>
            <a:rect l="l" t="t" r="r" b="b"/>
            <a:pathLst>
              <a:path w="1412127" h="1716454">
                <a:moveTo>
                  <a:pt x="1002655" y="1716454"/>
                </a:moveTo>
                <a:lnTo>
                  <a:pt x="593183" y="1381918"/>
                </a:lnTo>
                <a:lnTo>
                  <a:pt x="763953" y="1381918"/>
                </a:lnTo>
                <a:cubicBezTo>
                  <a:pt x="764904" y="1373252"/>
                  <a:pt x="764878" y="1364532"/>
                  <a:pt x="764725" y="1355783"/>
                </a:cubicBezTo>
                <a:cubicBezTo>
                  <a:pt x="756968" y="911339"/>
                  <a:pt x="426247" y="548296"/>
                  <a:pt x="0" y="487775"/>
                </a:cubicBezTo>
                <a:lnTo>
                  <a:pt x="203814" y="238307"/>
                </a:lnTo>
                <a:lnTo>
                  <a:pt x="9119" y="0"/>
                </a:lnTo>
                <a:cubicBezTo>
                  <a:pt x="697426" y="67860"/>
                  <a:pt x="1239769" y="643211"/>
                  <a:pt x="1252144" y="1352137"/>
                </a:cubicBezTo>
                <a:lnTo>
                  <a:pt x="1251229" y="1381918"/>
                </a:lnTo>
                <a:lnTo>
                  <a:pt x="1412127" y="1381918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19" name="下箭头 25">
            <a:extLst>
              <a:ext uri="{FF2B5EF4-FFF2-40B4-BE49-F238E27FC236}">
                <a16:creationId xmlns:a16="http://schemas.microsoft.com/office/drawing/2014/main" id="{CD5614AB-A916-092B-4058-57AF6A91586C}"/>
              </a:ext>
            </a:extLst>
          </p:cNvPr>
          <p:cNvSpPr/>
          <p:nvPr/>
        </p:nvSpPr>
        <p:spPr>
          <a:xfrm rot="5400000">
            <a:off x="5896821" y="3430659"/>
            <a:ext cx="1732824" cy="2084245"/>
          </a:xfrm>
          <a:custGeom>
            <a:avLst/>
            <a:gdLst/>
            <a:ahLst/>
            <a:cxnLst/>
            <a:rect l="l" t="t" r="r" b="b"/>
            <a:pathLst>
              <a:path w="1426774" h="1716127">
                <a:moveTo>
                  <a:pt x="0" y="485392"/>
                </a:moveTo>
                <a:lnTo>
                  <a:pt x="211738" y="226225"/>
                </a:lnTo>
                <a:lnTo>
                  <a:pt x="26914" y="0"/>
                </a:lnTo>
                <a:cubicBezTo>
                  <a:pt x="713728" y="69291"/>
                  <a:pt x="1254435" y="643967"/>
                  <a:pt x="1266791" y="1351810"/>
                </a:cubicBezTo>
                <a:lnTo>
                  <a:pt x="1265876" y="1381591"/>
                </a:lnTo>
                <a:lnTo>
                  <a:pt x="1426774" y="1381591"/>
                </a:lnTo>
                <a:lnTo>
                  <a:pt x="1017302" y="1716127"/>
                </a:lnTo>
                <a:lnTo>
                  <a:pt x="607830" y="1381591"/>
                </a:lnTo>
                <a:lnTo>
                  <a:pt x="778600" y="1381591"/>
                </a:lnTo>
                <a:cubicBezTo>
                  <a:pt x="779551" y="1372925"/>
                  <a:pt x="779525" y="1364205"/>
                  <a:pt x="779372" y="1355456"/>
                </a:cubicBezTo>
                <a:cubicBezTo>
                  <a:pt x="771526" y="905924"/>
                  <a:pt x="433279" y="539668"/>
                  <a:pt x="0" y="48539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20" name="下箭头 25">
            <a:extLst>
              <a:ext uri="{FF2B5EF4-FFF2-40B4-BE49-F238E27FC236}">
                <a16:creationId xmlns:a16="http://schemas.microsoft.com/office/drawing/2014/main" id="{CCFDD915-D837-7354-B40D-280C56F105D2}"/>
              </a:ext>
            </a:extLst>
          </p:cNvPr>
          <p:cNvSpPr/>
          <p:nvPr/>
        </p:nvSpPr>
        <p:spPr>
          <a:xfrm>
            <a:off x="6336427" y="1785321"/>
            <a:ext cx="1679200" cy="2082070"/>
          </a:xfrm>
          <a:custGeom>
            <a:avLst/>
            <a:gdLst/>
            <a:ahLst/>
            <a:cxnLst/>
            <a:rect l="l" t="t" r="r" b="b"/>
            <a:pathLst>
              <a:path w="1382621" h="1714336">
                <a:moveTo>
                  <a:pt x="0" y="0"/>
                </a:moveTo>
                <a:cubicBezTo>
                  <a:pt x="678610" y="77151"/>
                  <a:pt x="1210386" y="648114"/>
                  <a:pt x="1222638" y="1350019"/>
                </a:cubicBezTo>
                <a:lnTo>
                  <a:pt x="1221723" y="1379800"/>
                </a:lnTo>
                <a:lnTo>
                  <a:pt x="1382621" y="1379800"/>
                </a:lnTo>
                <a:lnTo>
                  <a:pt x="973149" y="1714336"/>
                </a:lnTo>
                <a:lnTo>
                  <a:pt x="563677" y="1379800"/>
                </a:lnTo>
                <a:lnTo>
                  <a:pt x="734447" y="1379800"/>
                </a:lnTo>
                <a:cubicBezTo>
                  <a:pt x="735398" y="1371134"/>
                  <a:pt x="735372" y="1362414"/>
                  <a:pt x="735219" y="1353665"/>
                </a:cubicBezTo>
                <a:cubicBezTo>
                  <a:pt x="727702" y="923006"/>
                  <a:pt x="416945" y="568776"/>
                  <a:pt x="9984" y="491348"/>
                </a:cubicBezTo>
                <a:lnTo>
                  <a:pt x="205376" y="260531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508D6A8-7D49-4AC6-A452-E6DE8C52E282}"/>
              </a:ext>
            </a:extLst>
          </p:cNvPr>
          <p:cNvGrpSpPr/>
          <p:nvPr/>
        </p:nvGrpSpPr>
        <p:grpSpPr>
          <a:xfrm>
            <a:off x="6864137" y="4289327"/>
            <a:ext cx="428023" cy="428023"/>
            <a:chOff x="5117305" y="3444875"/>
            <a:chExt cx="352426" cy="35242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4DA9EB7-AC5A-3325-AD62-6BA228623CF2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4">
              <a:extLst>
                <a:ext uri="{FF2B5EF4-FFF2-40B4-BE49-F238E27FC236}">
                  <a16:creationId xmlns:a16="http://schemas.microsoft.com/office/drawing/2014/main" id="{D738FDDB-672A-AC01-5A8D-FC71A6FDF472}"/>
                </a:ext>
              </a:extLst>
            </p:cNvPr>
            <p:cNvSpPr txBox="1"/>
            <p:nvPr/>
          </p:nvSpPr>
          <p:spPr>
            <a:xfrm>
              <a:off x="5207797" y="3489945"/>
              <a:ext cx="166687" cy="304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72B8FEF-F620-AE30-2A33-33A461302835}"/>
              </a:ext>
            </a:extLst>
          </p:cNvPr>
          <p:cNvGrpSpPr/>
          <p:nvPr/>
        </p:nvGrpSpPr>
        <p:grpSpPr>
          <a:xfrm>
            <a:off x="6861249" y="2229295"/>
            <a:ext cx="428023" cy="428023"/>
            <a:chOff x="5117305" y="3444875"/>
            <a:chExt cx="352426" cy="352426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C9A8747-1811-A7D6-1B9C-39CE41514DC1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28">
              <a:extLst>
                <a:ext uri="{FF2B5EF4-FFF2-40B4-BE49-F238E27FC236}">
                  <a16:creationId xmlns:a16="http://schemas.microsoft.com/office/drawing/2014/main" id="{455CD214-1A6B-468F-12AF-7E8F37AA617A}"/>
                </a:ext>
              </a:extLst>
            </p:cNvPr>
            <p:cNvSpPr txBox="1"/>
            <p:nvPr/>
          </p:nvSpPr>
          <p:spPr>
            <a:xfrm>
              <a:off x="5207797" y="3489945"/>
              <a:ext cx="166687" cy="304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D3E5463-BA4F-992A-F098-693D7EA0A2E0}"/>
              </a:ext>
            </a:extLst>
          </p:cNvPr>
          <p:cNvGrpSpPr/>
          <p:nvPr/>
        </p:nvGrpSpPr>
        <p:grpSpPr>
          <a:xfrm>
            <a:off x="5024219" y="4297297"/>
            <a:ext cx="428023" cy="428023"/>
            <a:chOff x="5117305" y="3444875"/>
            <a:chExt cx="352426" cy="352426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285FB69-4909-92D1-8870-5439466050F2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9A49FE5-01D9-41AC-F726-D4816B3027D7}"/>
                </a:ext>
              </a:extLst>
            </p:cNvPr>
            <p:cNvSpPr txBox="1"/>
            <p:nvPr/>
          </p:nvSpPr>
          <p:spPr>
            <a:xfrm>
              <a:off x="5207797" y="3489945"/>
              <a:ext cx="166687" cy="304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55CD65E-DDD1-FF7A-E17D-B80A40C37B11}"/>
              </a:ext>
            </a:extLst>
          </p:cNvPr>
          <p:cNvGrpSpPr/>
          <p:nvPr/>
        </p:nvGrpSpPr>
        <p:grpSpPr>
          <a:xfrm>
            <a:off x="5021331" y="2237264"/>
            <a:ext cx="428023" cy="428023"/>
            <a:chOff x="5117305" y="3444875"/>
            <a:chExt cx="352426" cy="35242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506E189-6E1B-9550-5EC4-3320D2D66C43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34">
              <a:extLst>
                <a:ext uri="{FF2B5EF4-FFF2-40B4-BE49-F238E27FC236}">
                  <a16:creationId xmlns:a16="http://schemas.microsoft.com/office/drawing/2014/main" id="{5F9A8045-571B-BD8B-4CD4-8207264652B8}"/>
                </a:ext>
              </a:extLst>
            </p:cNvPr>
            <p:cNvSpPr txBox="1"/>
            <p:nvPr/>
          </p:nvSpPr>
          <p:spPr>
            <a:xfrm>
              <a:off x="5207797" y="3489945"/>
              <a:ext cx="166687" cy="304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2AFB52D-9B7F-F0F5-2001-EA175630FAF9}"/>
              </a:ext>
            </a:extLst>
          </p:cNvPr>
          <p:cNvGrpSpPr/>
          <p:nvPr/>
        </p:nvGrpSpPr>
        <p:grpSpPr>
          <a:xfrm>
            <a:off x="5754115" y="3048794"/>
            <a:ext cx="693515" cy="761999"/>
            <a:chOff x="5754115" y="3048794"/>
            <a:chExt cx="693515" cy="761999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B34F275-CD64-D7C5-6636-4FD188768C7E}"/>
                </a:ext>
              </a:extLst>
            </p:cNvPr>
            <p:cNvSpPr/>
            <p:nvPr/>
          </p:nvSpPr>
          <p:spPr>
            <a:xfrm>
              <a:off x="5830030" y="3436937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677461E-3CFB-2C65-4D31-6C58DEF4AA47}"/>
                </a:ext>
              </a:extLst>
            </p:cNvPr>
            <p:cNvSpPr/>
            <p:nvPr/>
          </p:nvSpPr>
          <p:spPr>
            <a:xfrm>
              <a:off x="6225222" y="3436937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2C655D4-E2EB-CAC8-4880-0505DA59CF8D}"/>
                </a:ext>
              </a:extLst>
            </p:cNvPr>
            <p:cNvSpPr/>
            <p:nvPr/>
          </p:nvSpPr>
          <p:spPr>
            <a:xfrm>
              <a:off x="5755915" y="3605244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3" y="88603"/>
                    <a:pt x="192129" y="75534"/>
                  </a:cubicBezTo>
                  <a:cubicBezTo>
                    <a:pt x="214697" y="57820"/>
                    <a:pt x="240618" y="44859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0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3" y="540"/>
                    <a:pt x="107084" y="3741"/>
                    <a:pt x="87259" y="9525"/>
                  </a:cubicBezTo>
                  <a:cubicBezTo>
                    <a:pt x="60879" y="15667"/>
                    <a:pt x="36148" y="27465"/>
                    <a:pt x="14774" y="44101"/>
                  </a:cubicBezTo>
                  <a:cubicBezTo>
                    <a:pt x="5257" y="50971"/>
                    <a:pt x="-265" y="62086"/>
                    <a:pt x="10" y="7381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9191AA4-F930-F3F9-B5D6-2D6A356CCEA8}"/>
                </a:ext>
              </a:extLst>
            </p:cNvPr>
            <p:cNvSpPr/>
            <p:nvPr/>
          </p:nvSpPr>
          <p:spPr>
            <a:xfrm>
              <a:off x="6178930" y="3605243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1" y="51213"/>
                    <a:pt x="253841" y="44102"/>
                  </a:cubicBezTo>
                  <a:cubicBezTo>
                    <a:pt x="231916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50"/>
                    <a:pt x="59531" y="9526"/>
                  </a:cubicBezTo>
                  <a:cubicBezTo>
                    <a:pt x="40551" y="14184"/>
                    <a:pt x="22333" y="21530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5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ECAA2C8-06EF-63FE-EE23-6973516C4162}"/>
                </a:ext>
              </a:extLst>
            </p:cNvPr>
            <p:cNvSpPr/>
            <p:nvPr/>
          </p:nvSpPr>
          <p:spPr>
            <a:xfrm>
              <a:off x="5953462" y="3662964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6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3" y="-85"/>
                    <a:pt x="189530" y="3131"/>
                    <a:pt x="209181" y="9527"/>
                  </a:cubicBezTo>
                  <a:cubicBezTo>
                    <a:pt x="235227" y="16593"/>
                    <a:pt x="259783" y="28307"/>
                    <a:pt x="281666" y="44102"/>
                  </a:cubicBezTo>
                  <a:cubicBezTo>
                    <a:pt x="290993" y="51098"/>
                    <a:pt x="296496" y="62067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90E406-8245-9B27-B268-E514F18A067A}"/>
                </a:ext>
              </a:extLst>
            </p:cNvPr>
            <p:cNvSpPr/>
            <p:nvPr/>
          </p:nvSpPr>
          <p:spPr>
            <a:xfrm>
              <a:off x="6027673" y="3494564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EFC2E5D-7FE5-1AD2-9B24-43DEED47E9BB}"/>
                </a:ext>
              </a:extLst>
            </p:cNvPr>
            <p:cNvSpPr/>
            <p:nvPr/>
          </p:nvSpPr>
          <p:spPr>
            <a:xfrm>
              <a:off x="5754115" y="3048794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5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5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264C4B-2F31-7D1D-6AD2-8A9D9DABE0A1}"/>
              </a:ext>
            </a:extLst>
          </p:cNvPr>
          <p:cNvGrpSpPr/>
          <p:nvPr/>
        </p:nvGrpSpPr>
        <p:grpSpPr>
          <a:xfrm>
            <a:off x="7717398" y="1616439"/>
            <a:ext cx="3181233" cy="925341"/>
            <a:chOff x="1286927" y="4669155"/>
            <a:chExt cx="3181233" cy="925341"/>
          </a:xfrm>
        </p:grpSpPr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65E394FC-2276-651C-8571-E5FD40BBB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13">
              <a:extLst>
                <a:ext uri="{FF2B5EF4-FFF2-40B4-BE49-F238E27FC236}">
                  <a16:creationId xmlns:a16="http://schemas.microsoft.com/office/drawing/2014/main" id="{922A4138-A338-6A1D-82B9-7718483F2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3093722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EC2CE5E-2FD0-F810-4C8D-02EB347C20FF}"/>
              </a:ext>
            </a:extLst>
          </p:cNvPr>
          <p:cNvGrpSpPr/>
          <p:nvPr/>
        </p:nvGrpSpPr>
        <p:grpSpPr>
          <a:xfrm>
            <a:off x="1477137" y="1616439"/>
            <a:ext cx="3120131" cy="925341"/>
            <a:chOff x="868454" y="4669155"/>
            <a:chExt cx="3120131" cy="925341"/>
          </a:xfrm>
        </p:grpSpPr>
        <p:sp>
          <p:nvSpPr>
            <p:cNvPr id="52" name="文本框 7">
              <a:extLst>
                <a:ext uri="{FF2B5EF4-FFF2-40B4-BE49-F238E27FC236}">
                  <a16:creationId xmlns:a16="http://schemas.microsoft.com/office/drawing/2014/main" id="{E2BF0CEC-8CBE-641C-3B6D-3BBF8C5E34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143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2134F06E-B5FD-874D-8015-E29C610C8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454" y="5066403"/>
              <a:ext cx="299033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105E458-485C-8075-0ECD-994284FC520C}"/>
              </a:ext>
            </a:extLst>
          </p:cNvPr>
          <p:cNvGrpSpPr/>
          <p:nvPr/>
        </p:nvGrpSpPr>
        <p:grpSpPr>
          <a:xfrm>
            <a:off x="7717398" y="4258696"/>
            <a:ext cx="3181233" cy="925341"/>
            <a:chOff x="1286927" y="4669155"/>
            <a:chExt cx="3181233" cy="925341"/>
          </a:xfrm>
        </p:grpSpPr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BCECD892-98B4-624C-8D72-659362B8A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13">
              <a:extLst>
                <a:ext uri="{FF2B5EF4-FFF2-40B4-BE49-F238E27FC236}">
                  <a16:creationId xmlns:a16="http://schemas.microsoft.com/office/drawing/2014/main" id="{EA2E9939-1175-980B-534E-A01CE86BA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3093722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FB21449-CBF0-F4F4-0BE5-CC62D7F16AB2}"/>
              </a:ext>
            </a:extLst>
          </p:cNvPr>
          <p:cNvGrpSpPr/>
          <p:nvPr/>
        </p:nvGrpSpPr>
        <p:grpSpPr>
          <a:xfrm>
            <a:off x="1477137" y="4258696"/>
            <a:ext cx="3120131" cy="925341"/>
            <a:chOff x="868454" y="4669155"/>
            <a:chExt cx="3120131" cy="925341"/>
          </a:xfrm>
        </p:grpSpPr>
        <p:sp>
          <p:nvSpPr>
            <p:cNvPr id="58" name="文本框 7">
              <a:extLst>
                <a:ext uri="{FF2B5EF4-FFF2-40B4-BE49-F238E27FC236}">
                  <a16:creationId xmlns:a16="http://schemas.microsoft.com/office/drawing/2014/main" id="{8D007A46-EBBA-1854-8C9B-BE333A411B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143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13">
              <a:extLst>
                <a:ext uri="{FF2B5EF4-FFF2-40B4-BE49-F238E27FC236}">
                  <a16:creationId xmlns:a16="http://schemas.microsoft.com/office/drawing/2014/main" id="{0B965372-75BA-4A9E-DA62-00166F50E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454" y="5066403"/>
              <a:ext cx="299033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6805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863B9287-276F-3135-E4BD-078225EF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67F5FEA-6F36-9629-238D-E28C41A8A969}"/>
              </a:ext>
            </a:extLst>
          </p:cNvPr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6D9126-FC1F-BC3B-6486-3B36CAD051E9}"/>
              </a:ext>
            </a:extLst>
          </p:cNvPr>
          <p:cNvSpPr/>
          <p:nvPr/>
        </p:nvSpPr>
        <p:spPr>
          <a:xfrm rot="11809505">
            <a:off x="8819538" y="4246189"/>
            <a:ext cx="3688923" cy="3260052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463AE-8749-CC10-7324-05EF047CF85F}"/>
              </a:ext>
            </a:extLst>
          </p:cNvPr>
          <p:cNvSpPr/>
          <p:nvPr/>
        </p:nvSpPr>
        <p:spPr>
          <a:xfrm>
            <a:off x="6574971" y="5720027"/>
            <a:ext cx="4509071" cy="1184848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E19829-A847-F8C0-585C-B3AE42A7B812}"/>
              </a:ext>
            </a:extLst>
          </p:cNvPr>
          <p:cNvSpPr/>
          <p:nvPr/>
        </p:nvSpPr>
        <p:spPr>
          <a:xfrm rot="4119128">
            <a:off x="-267220" y="-744085"/>
            <a:ext cx="2835505" cy="3518438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3394B28-53A3-C988-2506-6327F3101536}"/>
              </a:ext>
            </a:extLst>
          </p:cNvPr>
          <p:cNvSpPr/>
          <p:nvPr/>
        </p:nvSpPr>
        <p:spPr>
          <a:xfrm rot="16200000">
            <a:off x="2061274" y="-1017224"/>
            <a:ext cx="1037538" cy="2968302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38657" y="1739985"/>
            <a:ext cx="382989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C866D4-A79B-93E4-D9AD-6272346C930F}"/>
              </a:ext>
            </a:extLst>
          </p:cNvPr>
          <p:cNvGrpSpPr/>
          <p:nvPr/>
        </p:nvGrpSpPr>
        <p:grpSpPr>
          <a:xfrm>
            <a:off x="5666192" y="2493632"/>
            <a:ext cx="3744005" cy="727994"/>
            <a:chOff x="1367688" y="2412302"/>
            <a:chExt cx="3744005" cy="72799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F8881BB-CA81-3186-ADC9-184193475F45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B3E5822-CAC0-470D-F3A7-BCDACC7E866D}"/>
                </a:ext>
              </a:extLst>
            </p:cNvPr>
            <p:cNvSpPr/>
            <p:nvPr/>
          </p:nvSpPr>
          <p:spPr>
            <a:xfrm>
              <a:off x="1624864" y="2495335"/>
              <a:ext cx="3486829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6E6CE02-3080-3BC1-511A-613A7DB3BC80}"/>
                </a:ext>
              </a:extLst>
            </p:cNvPr>
            <p:cNvSpPr txBox="1"/>
            <p:nvPr/>
          </p:nvSpPr>
          <p:spPr>
            <a:xfrm>
              <a:off x="2235804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055C0F6-E72A-F849-F88B-D9CFABC18AC3}"/>
              </a:ext>
            </a:extLst>
          </p:cNvPr>
          <p:cNvSpPr txBox="1"/>
          <p:nvPr/>
        </p:nvSpPr>
        <p:spPr>
          <a:xfrm>
            <a:off x="5855522" y="3427859"/>
            <a:ext cx="4891525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46408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任意多边形 29">
            <a:extLst>
              <a:ext uri="{FF2B5EF4-FFF2-40B4-BE49-F238E27FC236}">
                <a16:creationId xmlns:a16="http://schemas.microsoft.com/office/drawing/2014/main" id="{EB46028F-2CED-6074-A37A-970FD0984D53}"/>
              </a:ext>
            </a:extLst>
          </p:cNvPr>
          <p:cNvSpPr/>
          <p:nvPr/>
        </p:nvSpPr>
        <p:spPr>
          <a:xfrm>
            <a:off x="1794773" y="15361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bg1">
                <a:alpha val="39000"/>
              </a:schemeClr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4" name="圆角矩形 30">
            <a:extLst>
              <a:ext uri="{FF2B5EF4-FFF2-40B4-BE49-F238E27FC236}">
                <a16:creationId xmlns:a16="http://schemas.microsoft.com/office/drawing/2014/main" id="{19E73B5C-A4CC-F097-F6A9-9E11432ACC9D}"/>
              </a:ext>
            </a:extLst>
          </p:cNvPr>
          <p:cNvSpPr/>
          <p:nvPr/>
        </p:nvSpPr>
        <p:spPr>
          <a:xfrm>
            <a:off x="1794773" y="2984106"/>
            <a:ext cx="1800665" cy="2842730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5" name="任意多边形 31">
            <a:extLst>
              <a:ext uri="{FF2B5EF4-FFF2-40B4-BE49-F238E27FC236}">
                <a16:creationId xmlns:a16="http://schemas.microsoft.com/office/drawing/2014/main" id="{D08C21FD-AC33-EA67-08E6-D94EE47F7C09}"/>
              </a:ext>
            </a:extLst>
          </p:cNvPr>
          <p:cNvSpPr/>
          <p:nvPr/>
        </p:nvSpPr>
        <p:spPr>
          <a:xfrm>
            <a:off x="4080992" y="15361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bg1">
                <a:alpha val="39000"/>
              </a:schemeClr>
            </a:solidFill>
            <a:prstDash val="lgDash"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32">
            <a:extLst>
              <a:ext uri="{FF2B5EF4-FFF2-40B4-BE49-F238E27FC236}">
                <a16:creationId xmlns:a16="http://schemas.microsoft.com/office/drawing/2014/main" id="{98EF526D-A836-D71B-D25C-C21119A4E1CD}"/>
              </a:ext>
            </a:extLst>
          </p:cNvPr>
          <p:cNvSpPr/>
          <p:nvPr/>
        </p:nvSpPr>
        <p:spPr>
          <a:xfrm>
            <a:off x="4080992" y="2984106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33">
            <a:extLst>
              <a:ext uri="{FF2B5EF4-FFF2-40B4-BE49-F238E27FC236}">
                <a16:creationId xmlns:a16="http://schemas.microsoft.com/office/drawing/2014/main" id="{3BFAA6DC-2F34-9DFD-25EC-9A5C47311AAB}"/>
              </a:ext>
            </a:extLst>
          </p:cNvPr>
          <p:cNvSpPr/>
          <p:nvPr/>
        </p:nvSpPr>
        <p:spPr>
          <a:xfrm>
            <a:off x="6367211" y="15361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bg1">
                <a:alpha val="39000"/>
              </a:schemeClr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8" name="圆角矩形 34">
            <a:extLst>
              <a:ext uri="{FF2B5EF4-FFF2-40B4-BE49-F238E27FC236}">
                <a16:creationId xmlns:a16="http://schemas.microsoft.com/office/drawing/2014/main" id="{BF642FBF-CECC-C4A2-5598-21D8F4AC5D58}"/>
              </a:ext>
            </a:extLst>
          </p:cNvPr>
          <p:cNvSpPr/>
          <p:nvPr/>
        </p:nvSpPr>
        <p:spPr>
          <a:xfrm>
            <a:off x="6367211" y="2984106"/>
            <a:ext cx="1800665" cy="2842730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9" name="任意多边形 35">
            <a:extLst>
              <a:ext uri="{FF2B5EF4-FFF2-40B4-BE49-F238E27FC236}">
                <a16:creationId xmlns:a16="http://schemas.microsoft.com/office/drawing/2014/main" id="{75A92F18-0367-573E-6B0D-A94A87332413}"/>
              </a:ext>
            </a:extLst>
          </p:cNvPr>
          <p:cNvSpPr/>
          <p:nvPr/>
        </p:nvSpPr>
        <p:spPr>
          <a:xfrm>
            <a:off x="8653430" y="1536189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noFill/>
          <a:ln>
            <a:solidFill>
              <a:schemeClr val="bg1">
                <a:alpha val="39000"/>
              </a:schemeClr>
            </a:solidFill>
            <a:prstDash val="lgDash"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圆角矩形 36">
            <a:extLst>
              <a:ext uri="{FF2B5EF4-FFF2-40B4-BE49-F238E27FC236}">
                <a16:creationId xmlns:a16="http://schemas.microsoft.com/office/drawing/2014/main" id="{0C3986F3-8D6E-CC2A-917A-773A0F8F8BDD}"/>
              </a:ext>
            </a:extLst>
          </p:cNvPr>
          <p:cNvSpPr/>
          <p:nvPr/>
        </p:nvSpPr>
        <p:spPr>
          <a:xfrm>
            <a:off x="8653430" y="2984106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25">
            <a:extLst>
              <a:ext uri="{FF2B5EF4-FFF2-40B4-BE49-F238E27FC236}">
                <a16:creationId xmlns:a16="http://schemas.microsoft.com/office/drawing/2014/main" id="{5D2E3D7E-DAC1-39D3-76C4-7ACE6128C3F7}"/>
              </a:ext>
            </a:extLst>
          </p:cNvPr>
          <p:cNvSpPr txBox="1"/>
          <p:nvPr/>
        </p:nvSpPr>
        <p:spPr>
          <a:xfrm>
            <a:off x="1924067" y="1750004"/>
            <a:ext cx="155683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6,666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6">
            <a:extLst>
              <a:ext uri="{FF2B5EF4-FFF2-40B4-BE49-F238E27FC236}">
                <a16:creationId xmlns:a16="http://schemas.microsoft.com/office/drawing/2014/main" id="{53B02E45-9662-5228-DD3F-413DCF05F2E0}"/>
              </a:ext>
            </a:extLst>
          </p:cNvPr>
          <p:cNvSpPr txBox="1"/>
          <p:nvPr/>
        </p:nvSpPr>
        <p:spPr>
          <a:xfrm>
            <a:off x="4210286" y="1750004"/>
            <a:ext cx="155683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3,333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7">
            <a:extLst>
              <a:ext uri="{FF2B5EF4-FFF2-40B4-BE49-F238E27FC236}">
                <a16:creationId xmlns:a16="http://schemas.microsoft.com/office/drawing/2014/main" id="{125C2AD4-ED48-30A9-3D21-F1807A5164BA}"/>
              </a:ext>
            </a:extLst>
          </p:cNvPr>
          <p:cNvSpPr txBox="1"/>
          <p:nvPr/>
        </p:nvSpPr>
        <p:spPr>
          <a:xfrm>
            <a:off x="6706164" y="1710598"/>
            <a:ext cx="110799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535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8">
            <a:extLst>
              <a:ext uri="{FF2B5EF4-FFF2-40B4-BE49-F238E27FC236}">
                <a16:creationId xmlns:a16="http://schemas.microsoft.com/office/drawing/2014/main" id="{8BC0A166-DE85-790C-9319-BBD30CEA3CDD}"/>
              </a:ext>
            </a:extLst>
          </p:cNvPr>
          <p:cNvSpPr txBox="1"/>
          <p:nvPr/>
        </p:nvSpPr>
        <p:spPr>
          <a:xfrm>
            <a:off x="8992383" y="1721868"/>
            <a:ext cx="110799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158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AD7DF30-FCF2-CFE0-1B58-B078097FECB5}"/>
              </a:ext>
            </a:extLst>
          </p:cNvPr>
          <p:cNvGrpSpPr/>
          <p:nvPr/>
        </p:nvGrpSpPr>
        <p:grpSpPr>
          <a:xfrm>
            <a:off x="2070190" y="3527302"/>
            <a:ext cx="1249829" cy="1756338"/>
            <a:chOff x="1359677" y="4669155"/>
            <a:chExt cx="1249829" cy="1756338"/>
          </a:xfrm>
        </p:grpSpPr>
        <p:sp>
          <p:nvSpPr>
            <p:cNvPr id="37" name="文本框 7">
              <a:extLst>
                <a:ext uri="{FF2B5EF4-FFF2-40B4-BE49-F238E27FC236}">
                  <a16:creationId xmlns:a16="http://schemas.microsoft.com/office/drawing/2014/main" id="{B09B7885-1F60-F6A6-5025-79DC79753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9677" y="4669155"/>
              <a:ext cx="123506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矩形 13">
              <a:extLst>
                <a:ext uri="{FF2B5EF4-FFF2-40B4-BE49-F238E27FC236}">
                  <a16:creationId xmlns:a16="http://schemas.microsoft.com/office/drawing/2014/main" id="{9ACC7479-210A-C40B-0FF0-F25B87643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1235068" cy="135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315E5DA-5974-B0A4-74C9-24C98C7E936A}"/>
              </a:ext>
            </a:extLst>
          </p:cNvPr>
          <p:cNvGrpSpPr/>
          <p:nvPr/>
        </p:nvGrpSpPr>
        <p:grpSpPr>
          <a:xfrm>
            <a:off x="4356409" y="3527302"/>
            <a:ext cx="1249829" cy="1756338"/>
            <a:chOff x="1359677" y="4669155"/>
            <a:chExt cx="1249829" cy="1756338"/>
          </a:xfrm>
        </p:grpSpPr>
        <p:sp>
          <p:nvSpPr>
            <p:cNvPr id="60" name="文本框 7">
              <a:extLst>
                <a:ext uri="{FF2B5EF4-FFF2-40B4-BE49-F238E27FC236}">
                  <a16:creationId xmlns:a16="http://schemas.microsoft.com/office/drawing/2014/main" id="{1D3F6CA2-4646-BAED-931F-6BF4914539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9677" y="4669155"/>
              <a:ext cx="123506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矩形 13">
              <a:extLst>
                <a:ext uri="{FF2B5EF4-FFF2-40B4-BE49-F238E27FC236}">
                  <a16:creationId xmlns:a16="http://schemas.microsoft.com/office/drawing/2014/main" id="{2261B678-0DA3-ADB5-8FB6-68794C359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1235068" cy="135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B76C284-CFD9-99CA-EED2-E54150623A0B}"/>
              </a:ext>
            </a:extLst>
          </p:cNvPr>
          <p:cNvGrpSpPr/>
          <p:nvPr/>
        </p:nvGrpSpPr>
        <p:grpSpPr>
          <a:xfrm>
            <a:off x="6642628" y="3527302"/>
            <a:ext cx="1249829" cy="1756338"/>
            <a:chOff x="1359677" y="4669155"/>
            <a:chExt cx="1249829" cy="1756338"/>
          </a:xfrm>
        </p:grpSpPr>
        <p:sp>
          <p:nvSpPr>
            <p:cNvPr id="63" name="文本框 7">
              <a:extLst>
                <a:ext uri="{FF2B5EF4-FFF2-40B4-BE49-F238E27FC236}">
                  <a16:creationId xmlns:a16="http://schemas.microsoft.com/office/drawing/2014/main" id="{212DAFAF-FF10-9892-4585-65D99E8326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9677" y="4669155"/>
              <a:ext cx="123506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13">
              <a:extLst>
                <a:ext uri="{FF2B5EF4-FFF2-40B4-BE49-F238E27FC236}">
                  <a16:creationId xmlns:a16="http://schemas.microsoft.com/office/drawing/2014/main" id="{1A6E85F6-CDCD-25DD-5FDA-179C345FA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1235068" cy="135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21BF7D4-1372-08AA-3103-310332CDB11A}"/>
              </a:ext>
            </a:extLst>
          </p:cNvPr>
          <p:cNvGrpSpPr/>
          <p:nvPr/>
        </p:nvGrpSpPr>
        <p:grpSpPr>
          <a:xfrm>
            <a:off x="8928847" y="3527302"/>
            <a:ext cx="1249829" cy="1756338"/>
            <a:chOff x="1359677" y="4669155"/>
            <a:chExt cx="1249829" cy="1756338"/>
          </a:xfrm>
        </p:grpSpPr>
        <p:sp>
          <p:nvSpPr>
            <p:cNvPr id="66" name="文本框 7">
              <a:extLst>
                <a:ext uri="{FF2B5EF4-FFF2-40B4-BE49-F238E27FC236}">
                  <a16:creationId xmlns:a16="http://schemas.microsoft.com/office/drawing/2014/main" id="{8FAAE64A-37F7-533F-FA7E-5778DCCBD8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9677" y="4669155"/>
              <a:ext cx="123506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矩形 13">
              <a:extLst>
                <a:ext uri="{FF2B5EF4-FFF2-40B4-BE49-F238E27FC236}">
                  <a16:creationId xmlns:a16="http://schemas.microsoft.com/office/drawing/2014/main" id="{6B1B1252-0753-A52C-D661-FB34FC800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1235068" cy="135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4416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863B9287-276F-3135-E4BD-078225EF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67F5FEA-6F36-9629-238D-E28C41A8A969}"/>
              </a:ext>
            </a:extLst>
          </p:cNvPr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6D9126-FC1F-BC3B-6486-3B36CAD051E9}"/>
              </a:ext>
            </a:extLst>
          </p:cNvPr>
          <p:cNvSpPr/>
          <p:nvPr/>
        </p:nvSpPr>
        <p:spPr>
          <a:xfrm rot="11809505">
            <a:off x="10226332" y="5305808"/>
            <a:ext cx="2325672" cy="2055291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E19829-A847-F8C0-585C-B3AE42A7B812}"/>
              </a:ext>
            </a:extLst>
          </p:cNvPr>
          <p:cNvSpPr/>
          <p:nvPr/>
        </p:nvSpPr>
        <p:spPr>
          <a:xfrm rot="4119128">
            <a:off x="-375828" y="-555538"/>
            <a:ext cx="1774259" cy="2201590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463AE-8749-CC10-7324-05EF047CF85F}"/>
              </a:ext>
            </a:extLst>
          </p:cNvPr>
          <p:cNvSpPr/>
          <p:nvPr/>
        </p:nvSpPr>
        <p:spPr>
          <a:xfrm>
            <a:off x="8811251" y="6234985"/>
            <a:ext cx="2842732" cy="746984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3394B28-53A3-C988-2506-6327F3101536}"/>
              </a:ext>
            </a:extLst>
          </p:cNvPr>
          <p:cNvSpPr/>
          <p:nvPr/>
        </p:nvSpPr>
        <p:spPr>
          <a:xfrm rot="16200000">
            <a:off x="1081179" y="-726449"/>
            <a:ext cx="649218" cy="1857354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859510" y="619170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13068FD-8776-99C6-BD61-095A0640B156}"/>
              </a:ext>
            </a:extLst>
          </p:cNvPr>
          <p:cNvSpPr txBox="1"/>
          <p:nvPr/>
        </p:nvSpPr>
        <p:spPr>
          <a:xfrm>
            <a:off x="3518149" y="1173168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6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dirty="0">
              <a:solidFill>
                <a:schemeClr val="bg1">
                  <a:alpha val="26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C866D4-A79B-93E4-D9AD-6272346C930F}"/>
              </a:ext>
            </a:extLst>
          </p:cNvPr>
          <p:cNvGrpSpPr/>
          <p:nvPr/>
        </p:nvGrpSpPr>
        <p:grpSpPr>
          <a:xfrm>
            <a:off x="2028087" y="2408893"/>
            <a:ext cx="3744005" cy="748885"/>
            <a:chOff x="1367688" y="2391411"/>
            <a:chExt cx="3744005" cy="748885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F8881BB-CA81-3186-ADC9-184193475F45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B3E5822-CAC0-470D-F3A7-BCDACC7E866D}"/>
                </a:ext>
              </a:extLst>
            </p:cNvPr>
            <p:cNvSpPr/>
            <p:nvPr/>
          </p:nvSpPr>
          <p:spPr>
            <a:xfrm>
              <a:off x="2225242" y="2495335"/>
              <a:ext cx="2886451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82401B8-E6AC-848F-7C95-896D3FA156FC}"/>
                </a:ext>
              </a:extLst>
            </p:cNvPr>
            <p:cNvSpPr txBox="1"/>
            <p:nvPr/>
          </p:nvSpPr>
          <p:spPr>
            <a:xfrm>
              <a:off x="1440992" y="2391411"/>
              <a:ext cx="7617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6E6CE02-3080-3BC1-511A-613A7DB3BC80}"/>
                </a:ext>
              </a:extLst>
            </p:cNvPr>
            <p:cNvSpPr txBox="1"/>
            <p:nvPr/>
          </p:nvSpPr>
          <p:spPr>
            <a:xfrm>
              <a:off x="2589570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31655E5-91B2-7F62-10B0-B8670F88A581}"/>
              </a:ext>
            </a:extLst>
          </p:cNvPr>
          <p:cNvGrpSpPr/>
          <p:nvPr/>
        </p:nvGrpSpPr>
        <p:grpSpPr>
          <a:xfrm>
            <a:off x="6438143" y="2408893"/>
            <a:ext cx="3746901" cy="748885"/>
            <a:chOff x="1364792" y="2391411"/>
            <a:chExt cx="3746901" cy="748885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4B280AA3-C818-23D1-9144-8200C103DC42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2A11FCF5-12B5-7C2B-2E83-282EC4E19389}"/>
                </a:ext>
              </a:extLst>
            </p:cNvPr>
            <p:cNvSpPr/>
            <p:nvPr/>
          </p:nvSpPr>
          <p:spPr>
            <a:xfrm>
              <a:off x="2225242" y="2495335"/>
              <a:ext cx="2886451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B5C3FF8-6FC0-1EDE-1175-7113AE51F051}"/>
                </a:ext>
              </a:extLst>
            </p:cNvPr>
            <p:cNvSpPr txBox="1"/>
            <p:nvPr/>
          </p:nvSpPr>
          <p:spPr>
            <a:xfrm>
              <a:off x="1364792" y="2391411"/>
              <a:ext cx="9380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77CF2C1-9FFC-43B5-2377-7A77D1941802}"/>
                </a:ext>
              </a:extLst>
            </p:cNvPr>
            <p:cNvSpPr txBox="1"/>
            <p:nvPr/>
          </p:nvSpPr>
          <p:spPr>
            <a:xfrm>
              <a:off x="2589570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3F456CE-0B21-13B9-7733-2612BAF027F5}"/>
              </a:ext>
            </a:extLst>
          </p:cNvPr>
          <p:cNvGrpSpPr/>
          <p:nvPr/>
        </p:nvGrpSpPr>
        <p:grpSpPr>
          <a:xfrm>
            <a:off x="2025191" y="3610087"/>
            <a:ext cx="3746901" cy="748885"/>
            <a:chOff x="1364792" y="2391411"/>
            <a:chExt cx="3746901" cy="748885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3D794151-C8F9-CF26-D471-02EB96D43F65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690EFADD-82C8-4F8A-426D-5EA2CE0F9BC0}"/>
                </a:ext>
              </a:extLst>
            </p:cNvPr>
            <p:cNvSpPr/>
            <p:nvPr/>
          </p:nvSpPr>
          <p:spPr>
            <a:xfrm>
              <a:off x="2225242" y="2495335"/>
              <a:ext cx="2886451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0E578CE-19A7-2A79-8227-06E5A47B9518}"/>
                </a:ext>
              </a:extLst>
            </p:cNvPr>
            <p:cNvSpPr txBox="1"/>
            <p:nvPr/>
          </p:nvSpPr>
          <p:spPr>
            <a:xfrm>
              <a:off x="1364792" y="2391411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F6C1540-044A-AFF6-691C-583DA840CE67}"/>
                </a:ext>
              </a:extLst>
            </p:cNvPr>
            <p:cNvSpPr txBox="1"/>
            <p:nvPr/>
          </p:nvSpPr>
          <p:spPr>
            <a:xfrm>
              <a:off x="2589570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BFE9EF2-5B25-AF09-6E16-81E7F7A73AD2}"/>
              </a:ext>
            </a:extLst>
          </p:cNvPr>
          <p:cNvGrpSpPr/>
          <p:nvPr/>
        </p:nvGrpSpPr>
        <p:grpSpPr>
          <a:xfrm>
            <a:off x="6441039" y="3610087"/>
            <a:ext cx="3744005" cy="748885"/>
            <a:chOff x="1367688" y="2391411"/>
            <a:chExt cx="3744005" cy="748885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88A20C48-8B56-84E7-B1D0-4D99CEC02262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B59914C-B769-C0CC-CFBC-AEA852A9B39F}"/>
                </a:ext>
              </a:extLst>
            </p:cNvPr>
            <p:cNvSpPr/>
            <p:nvPr/>
          </p:nvSpPr>
          <p:spPr>
            <a:xfrm>
              <a:off x="2225242" y="2495335"/>
              <a:ext cx="2886451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A0ACD6D-C06E-A660-DBF5-84B680277E67}"/>
                </a:ext>
              </a:extLst>
            </p:cNvPr>
            <p:cNvSpPr txBox="1"/>
            <p:nvPr/>
          </p:nvSpPr>
          <p:spPr>
            <a:xfrm>
              <a:off x="1377492" y="2391411"/>
              <a:ext cx="9172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94DCA2E-4F03-3110-9DED-0FBDE4C12331}"/>
                </a:ext>
              </a:extLst>
            </p:cNvPr>
            <p:cNvSpPr txBox="1"/>
            <p:nvPr/>
          </p:nvSpPr>
          <p:spPr>
            <a:xfrm>
              <a:off x="2589570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25651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Oval 34">
            <a:extLst>
              <a:ext uri="{FF2B5EF4-FFF2-40B4-BE49-F238E27FC236}">
                <a16:creationId xmlns:a16="http://schemas.microsoft.com/office/drawing/2014/main" id="{23B989F1-05EC-65A1-ACB6-C7A01A212EF4}"/>
              </a:ext>
            </a:extLst>
          </p:cNvPr>
          <p:cNvSpPr/>
          <p:nvPr/>
        </p:nvSpPr>
        <p:spPr>
          <a:xfrm flipH="1">
            <a:off x="982663" y="1615738"/>
            <a:ext cx="3628112" cy="362811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58FE142B-7ECE-B991-6EEC-00A50CA549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69877"/>
              </p:ext>
            </p:extLst>
          </p:nvPr>
        </p:nvGraphicFramePr>
        <p:xfrm>
          <a:off x="5537256" y="1839854"/>
          <a:ext cx="5636349" cy="2627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椭圆 9">
            <a:extLst>
              <a:ext uri="{FF2B5EF4-FFF2-40B4-BE49-F238E27FC236}">
                <a16:creationId xmlns:a16="http://schemas.microsoft.com/office/drawing/2014/main" id="{9F620C00-70C5-11FF-040A-5DE2AEE43ED4}"/>
              </a:ext>
            </a:extLst>
          </p:cNvPr>
          <p:cNvSpPr/>
          <p:nvPr/>
        </p:nvSpPr>
        <p:spPr>
          <a:xfrm>
            <a:off x="4229814" y="2314266"/>
            <a:ext cx="473901" cy="473901"/>
          </a:xfrm>
          <a:prstGeom prst="ellipse">
            <a:avLst/>
          </a:prstGeom>
          <a:solidFill>
            <a:srgbClr val="FEC11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459ED7F-EF15-52E9-A771-17D8042759F0}"/>
              </a:ext>
            </a:extLst>
          </p:cNvPr>
          <p:cNvSpPr/>
          <p:nvPr/>
        </p:nvSpPr>
        <p:spPr>
          <a:xfrm>
            <a:off x="1547566" y="1653974"/>
            <a:ext cx="371760" cy="371760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6BEFCE9-2F56-BCB1-BCEB-59A0B5E96D5F}"/>
              </a:ext>
            </a:extLst>
          </p:cNvPr>
          <p:cNvSpPr/>
          <p:nvPr/>
        </p:nvSpPr>
        <p:spPr>
          <a:xfrm>
            <a:off x="1549301" y="4812190"/>
            <a:ext cx="786848" cy="786848"/>
          </a:xfrm>
          <a:prstGeom prst="ellipse">
            <a:avLst/>
          </a:prstGeom>
          <a:solidFill>
            <a:srgbClr val="FEC1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E0F0B46B-965D-B162-BE80-98C562304527}"/>
              </a:ext>
            </a:extLst>
          </p:cNvPr>
          <p:cNvSpPr txBox="1"/>
          <p:nvPr/>
        </p:nvSpPr>
        <p:spPr>
          <a:xfrm>
            <a:off x="4124458" y="4696585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5F38161-21CB-F749-9AC9-EC5903A57D99}"/>
              </a:ext>
            </a:extLst>
          </p:cNvPr>
          <p:cNvSpPr txBox="1"/>
          <p:nvPr/>
        </p:nvSpPr>
        <p:spPr>
          <a:xfrm>
            <a:off x="4143748" y="5171030"/>
            <a:ext cx="706400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050" dirty="0">
                <a:solidFill>
                  <a:schemeClr val="bg1">
                    <a:alpha val="39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75569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99AE5358-94E1-259F-396B-160B7BC578AD}"/>
              </a:ext>
            </a:extLst>
          </p:cNvPr>
          <p:cNvSpPr/>
          <p:nvPr/>
        </p:nvSpPr>
        <p:spPr bwMode="auto">
          <a:xfrm>
            <a:off x="1521379" y="14219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1E9F76EB-E9BD-1C67-7A97-D166ADBC136E}"/>
              </a:ext>
            </a:extLst>
          </p:cNvPr>
          <p:cNvSpPr/>
          <p:nvPr/>
        </p:nvSpPr>
        <p:spPr bwMode="auto">
          <a:xfrm>
            <a:off x="1083229" y="14219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73DF1BF4-87D0-53F6-7790-5894ECC36B53}"/>
              </a:ext>
            </a:extLst>
          </p:cNvPr>
          <p:cNvSpPr/>
          <p:nvPr/>
        </p:nvSpPr>
        <p:spPr bwMode="auto">
          <a:xfrm>
            <a:off x="2129392" y="14219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6" name="任意多边形 10">
            <a:extLst>
              <a:ext uri="{FF2B5EF4-FFF2-40B4-BE49-F238E27FC236}">
                <a16:creationId xmlns:a16="http://schemas.microsoft.com/office/drawing/2014/main" id="{D2CC2ECF-1A0A-349B-D9FA-1CC24497EA07}"/>
              </a:ext>
            </a:extLst>
          </p:cNvPr>
          <p:cNvSpPr/>
          <p:nvPr/>
        </p:nvSpPr>
        <p:spPr bwMode="auto">
          <a:xfrm>
            <a:off x="1370567" y="28189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4613B5DC-24B4-3EA2-D544-C6D71B60A0BA}"/>
              </a:ext>
            </a:extLst>
          </p:cNvPr>
          <p:cNvSpPr/>
          <p:nvPr/>
        </p:nvSpPr>
        <p:spPr bwMode="auto">
          <a:xfrm>
            <a:off x="4218894" y="14219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3490FB4E-F9C5-30EE-A35A-FAAC365D0726}"/>
              </a:ext>
            </a:extLst>
          </p:cNvPr>
          <p:cNvSpPr/>
          <p:nvPr/>
        </p:nvSpPr>
        <p:spPr bwMode="auto">
          <a:xfrm>
            <a:off x="3780744" y="14219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6318C39C-7FD5-3491-A838-BA20680F6211}"/>
              </a:ext>
            </a:extLst>
          </p:cNvPr>
          <p:cNvSpPr/>
          <p:nvPr/>
        </p:nvSpPr>
        <p:spPr bwMode="auto">
          <a:xfrm>
            <a:off x="4826907" y="14219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14">
            <a:extLst>
              <a:ext uri="{FF2B5EF4-FFF2-40B4-BE49-F238E27FC236}">
                <a16:creationId xmlns:a16="http://schemas.microsoft.com/office/drawing/2014/main" id="{B380D570-9E83-E691-28E9-60439BCBE305}"/>
              </a:ext>
            </a:extLst>
          </p:cNvPr>
          <p:cNvSpPr/>
          <p:nvPr/>
        </p:nvSpPr>
        <p:spPr bwMode="auto">
          <a:xfrm>
            <a:off x="4068082" y="28189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A599D4B-3719-A2AD-CF5F-BEC0582B7E53}"/>
              </a:ext>
            </a:extLst>
          </p:cNvPr>
          <p:cNvSpPr/>
          <p:nvPr/>
        </p:nvSpPr>
        <p:spPr bwMode="auto">
          <a:xfrm>
            <a:off x="6925934" y="14219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6105AE4-1A85-38CA-DD81-D444766672A6}"/>
              </a:ext>
            </a:extLst>
          </p:cNvPr>
          <p:cNvSpPr/>
          <p:nvPr/>
        </p:nvSpPr>
        <p:spPr bwMode="auto">
          <a:xfrm>
            <a:off x="6487784" y="14219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3D12CBCB-2BC2-7AE8-B99F-BEEEE4EB56E4}"/>
              </a:ext>
            </a:extLst>
          </p:cNvPr>
          <p:cNvSpPr/>
          <p:nvPr/>
        </p:nvSpPr>
        <p:spPr bwMode="auto">
          <a:xfrm>
            <a:off x="7533947" y="14219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14" name="任意多边形 19">
            <a:extLst>
              <a:ext uri="{FF2B5EF4-FFF2-40B4-BE49-F238E27FC236}">
                <a16:creationId xmlns:a16="http://schemas.microsoft.com/office/drawing/2014/main" id="{1F8856A2-F7C4-99CE-6E59-216AB2629ADB}"/>
              </a:ext>
            </a:extLst>
          </p:cNvPr>
          <p:cNvSpPr/>
          <p:nvPr/>
        </p:nvSpPr>
        <p:spPr bwMode="auto">
          <a:xfrm>
            <a:off x="6775122" y="28189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7BFA10C0-2FA2-69B0-A65E-B18CEE1EB2AD}"/>
              </a:ext>
            </a:extLst>
          </p:cNvPr>
          <p:cNvSpPr/>
          <p:nvPr/>
        </p:nvSpPr>
        <p:spPr bwMode="auto">
          <a:xfrm>
            <a:off x="9623449" y="14219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C10E6321-70B9-AEFA-9BB2-8B5EA4AABEB3}"/>
              </a:ext>
            </a:extLst>
          </p:cNvPr>
          <p:cNvSpPr/>
          <p:nvPr/>
        </p:nvSpPr>
        <p:spPr bwMode="auto">
          <a:xfrm>
            <a:off x="9185299" y="14219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24634EC6-54C8-26D4-1B7C-866139A47114}"/>
              </a:ext>
            </a:extLst>
          </p:cNvPr>
          <p:cNvSpPr/>
          <p:nvPr/>
        </p:nvSpPr>
        <p:spPr bwMode="auto">
          <a:xfrm>
            <a:off x="10231462" y="14219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23">
            <a:extLst>
              <a:ext uri="{FF2B5EF4-FFF2-40B4-BE49-F238E27FC236}">
                <a16:creationId xmlns:a16="http://schemas.microsoft.com/office/drawing/2014/main" id="{73CFBDD3-C3A3-DE77-F8C5-A3160AF07118}"/>
              </a:ext>
            </a:extLst>
          </p:cNvPr>
          <p:cNvSpPr/>
          <p:nvPr/>
        </p:nvSpPr>
        <p:spPr bwMode="auto">
          <a:xfrm>
            <a:off x="9472637" y="28189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5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5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5" y="1250950"/>
                  <a:pt x="1252538" y="994569"/>
                  <a:pt x="1252538" y="677863"/>
                </a:cubicBezTo>
                <a:cubicBezTo>
                  <a:pt x="1252538" y="519510"/>
                  <a:pt x="1188387" y="380008"/>
                  <a:pt x="1086501" y="274439"/>
                </a:cubicBezTo>
                <a:cubicBezTo>
                  <a:pt x="1082727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0" y="168870"/>
                  <a:pt x="856313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1" y="3766"/>
                  <a:pt x="736071" y="3766"/>
                  <a:pt x="743620" y="3766"/>
                </a:cubicBezTo>
                <a:cubicBezTo>
                  <a:pt x="890834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5" y="323868"/>
                  <a:pt x="1358900" y="493333"/>
                  <a:pt x="1358900" y="677863"/>
                </a:cubicBezTo>
                <a:cubicBezTo>
                  <a:pt x="1358900" y="1054453"/>
                  <a:pt x="1053147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2A85E8B-B427-DE31-700C-A92D9A64E7C8}"/>
              </a:ext>
            </a:extLst>
          </p:cNvPr>
          <p:cNvSpPr/>
          <p:nvPr/>
        </p:nvSpPr>
        <p:spPr>
          <a:xfrm>
            <a:off x="1645634" y="3148411"/>
            <a:ext cx="744491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39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>
                  <a:alpha val="39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09ECD87-53D9-221A-FAF6-248CCB1C1089}"/>
              </a:ext>
            </a:extLst>
          </p:cNvPr>
          <p:cNvSpPr/>
          <p:nvPr/>
        </p:nvSpPr>
        <p:spPr>
          <a:xfrm>
            <a:off x="4218894" y="3151464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39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>
                  <a:alpha val="39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1274A77-19E3-6088-E03D-7C72AEE2A531}"/>
              </a:ext>
            </a:extLst>
          </p:cNvPr>
          <p:cNvSpPr/>
          <p:nvPr/>
        </p:nvSpPr>
        <p:spPr>
          <a:xfrm>
            <a:off x="6909686" y="3146819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39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>
                  <a:alpha val="39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716D900-9FC6-7604-67B5-FC68C4EC52A9}"/>
              </a:ext>
            </a:extLst>
          </p:cNvPr>
          <p:cNvSpPr/>
          <p:nvPr/>
        </p:nvSpPr>
        <p:spPr>
          <a:xfrm>
            <a:off x="9638373" y="3146818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39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>
                  <a:alpha val="39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70401C4-2F67-3463-D8DD-01A2364E3608}"/>
              </a:ext>
            </a:extLst>
          </p:cNvPr>
          <p:cNvGrpSpPr/>
          <p:nvPr/>
        </p:nvGrpSpPr>
        <p:grpSpPr>
          <a:xfrm>
            <a:off x="1159806" y="4339774"/>
            <a:ext cx="1817642" cy="1479339"/>
            <a:chOff x="1068390" y="4669155"/>
            <a:chExt cx="1817642" cy="1479339"/>
          </a:xfrm>
        </p:grpSpPr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66D675EB-7ED5-7094-DFF7-28482F651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13">
              <a:extLst>
                <a:ext uri="{FF2B5EF4-FFF2-40B4-BE49-F238E27FC236}">
                  <a16:creationId xmlns:a16="http://schemas.microsoft.com/office/drawing/2014/main" id="{E52F83D7-67F7-0699-67B3-AB748FDE2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2" y="5066403"/>
              <a:ext cx="1788120" cy="1082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0A15773-EA31-2E4A-3FDA-744010D1E1AF}"/>
              </a:ext>
            </a:extLst>
          </p:cNvPr>
          <p:cNvGrpSpPr/>
          <p:nvPr/>
        </p:nvGrpSpPr>
        <p:grpSpPr>
          <a:xfrm>
            <a:off x="3829769" y="4339774"/>
            <a:ext cx="1817642" cy="1479339"/>
            <a:chOff x="1068390" y="4669155"/>
            <a:chExt cx="1817642" cy="1479339"/>
          </a:xfrm>
        </p:grpSpPr>
        <p:sp>
          <p:nvSpPr>
            <p:cNvPr id="28" name="文本框 7">
              <a:extLst>
                <a:ext uri="{FF2B5EF4-FFF2-40B4-BE49-F238E27FC236}">
                  <a16:creationId xmlns:a16="http://schemas.microsoft.com/office/drawing/2014/main" id="{986D0CEA-E4C3-AED9-B4CC-05CED2157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13">
              <a:extLst>
                <a:ext uri="{FF2B5EF4-FFF2-40B4-BE49-F238E27FC236}">
                  <a16:creationId xmlns:a16="http://schemas.microsoft.com/office/drawing/2014/main" id="{4F3322B9-07A2-536E-ABD2-D20011592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2" y="5066403"/>
              <a:ext cx="1788120" cy="1082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712BB23-6185-D080-4E8C-D454214865D6}"/>
              </a:ext>
            </a:extLst>
          </p:cNvPr>
          <p:cNvGrpSpPr/>
          <p:nvPr/>
        </p:nvGrpSpPr>
        <p:grpSpPr>
          <a:xfrm>
            <a:off x="6543369" y="4339774"/>
            <a:ext cx="1817642" cy="1479339"/>
            <a:chOff x="1068390" y="4669155"/>
            <a:chExt cx="1817642" cy="1479339"/>
          </a:xfrm>
        </p:grpSpPr>
        <p:sp>
          <p:nvSpPr>
            <p:cNvPr id="31" name="文本框 7">
              <a:extLst>
                <a:ext uri="{FF2B5EF4-FFF2-40B4-BE49-F238E27FC236}">
                  <a16:creationId xmlns:a16="http://schemas.microsoft.com/office/drawing/2014/main" id="{2154624E-5E1B-1079-25D7-6CDFABE0C9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13">
              <a:extLst>
                <a:ext uri="{FF2B5EF4-FFF2-40B4-BE49-F238E27FC236}">
                  <a16:creationId xmlns:a16="http://schemas.microsoft.com/office/drawing/2014/main" id="{F6E29F28-F871-C551-A982-B74F079FF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2" y="5066403"/>
              <a:ext cx="1788120" cy="1082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8B164F3-D5FF-D436-AA0B-71E7E06E82B2}"/>
              </a:ext>
            </a:extLst>
          </p:cNvPr>
          <p:cNvGrpSpPr/>
          <p:nvPr/>
        </p:nvGrpSpPr>
        <p:grpSpPr>
          <a:xfrm>
            <a:off x="9249248" y="4339774"/>
            <a:ext cx="1817642" cy="1479339"/>
            <a:chOff x="1068390" y="4669155"/>
            <a:chExt cx="1817642" cy="1479339"/>
          </a:xfrm>
        </p:grpSpPr>
        <p:sp>
          <p:nvSpPr>
            <p:cNvPr id="34" name="文本框 7">
              <a:extLst>
                <a:ext uri="{FF2B5EF4-FFF2-40B4-BE49-F238E27FC236}">
                  <a16:creationId xmlns:a16="http://schemas.microsoft.com/office/drawing/2014/main" id="{BF3A3EDB-A76B-15E1-244E-D1573AD94E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13">
              <a:extLst>
                <a:ext uri="{FF2B5EF4-FFF2-40B4-BE49-F238E27FC236}">
                  <a16:creationId xmlns:a16="http://schemas.microsoft.com/office/drawing/2014/main" id="{B3AD6FC8-584E-D4F2-DA78-6C578EE72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912" y="5066403"/>
              <a:ext cx="1788120" cy="1082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62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任意多边形 7">
            <a:extLst>
              <a:ext uri="{FF2B5EF4-FFF2-40B4-BE49-F238E27FC236}">
                <a16:creationId xmlns:a16="http://schemas.microsoft.com/office/drawing/2014/main" id="{080F8843-3E79-D236-AB25-7428CDBCF94E}"/>
              </a:ext>
            </a:extLst>
          </p:cNvPr>
          <p:cNvSpPr/>
          <p:nvPr/>
        </p:nvSpPr>
        <p:spPr>
          <a:xfrm>
            <a:off x="3877462" y="4000206"/>
            <a:ext cx="2056135" cy="1772530"/>
          </a:xfrm>
          <a:custGeom>
            <a:avLst/>
            <a:gdLst>
              <a:gd name="connsiteX0" fmla="*/ 1028067 w 2056135"/>
              <a:gd name="connsiteY0" fmla="*/ 684476 h 1772530"/>
              <a:gd name="connsiteX1" fmla="*/ 520306 w 2056135"/>
              <a:gd name="connsiteY1" fmla="*/ 1192237 h 1772530"/>
              <a:gd name="connsiteX2" fmla="*/ 1028067 w 2056135"/>
              <a:gd name="connsiteY2" fmla="*/ 1699998 h 1772530"/>
              <a:gd name="connsiteX3" fmla="*/ 1535828 w 2056135"/>
              <a:gd name="connsiteY3" fmla="*/ 1192237 h 1772530"/>
              <a:gd name="connsiteX4" fmla="*/ 1028067 w 2056135"/>
              <a:gd name="connsiteY4" fmla="*/ 684476 h 1772530"/>
              <a:gd name="connsiteX5" fmla="*/ 1028068 w 2056135"/>
              <a:gd name="connsiteY5" fmla="*/ 0 h 1772530"/>
              <a:gd name="connsiteX6" fmla="*/ 2056135 w 2056135"/>
              <a:gd name="connsiteY6" fmla="*/ 1772530 h 1772530"/>
              <a:gd name="connsiteX7" fmla="*/ 0 w 2056135"/>
              <a:gd name="connsiteY7" fmla="*/ 177253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684476"/>
                </a:moveTo>
                <a:cubicBezTo>
                  <a:pt x="747638" y="684476"/>
                  <a:pt x="520306" y="911808"/>
                  <a:pt x="520306" y="1192237"/>
                </a:cubicBezTo>
                <a:cubicBezTo>
                  <a:pt x="520306" y="1472666"/>
                  <a:pt x="747638" y="1699998"/>
                  <a:pt x="1028067" y="1699998"/>
                </a:cubicBezTo>
                <a:cubicBezTo>
                  <a:pt x="1308496" y="1699998"/>
                  <a:pt x="1535828" y="1472666"/>
                  <a:pt x="1535828" y="1192237"/>
                </a:cubicBezTo>
                <a:cubicBezTo>
                  <a:pt x="1535828" y="911808"/>
                  <a:pt x="1308496" y="684476"/>
                  <a:pt x="1028067" y="684476"/>
                </a:cubicBezTo>
                <a:close/>
                <a:moveTo>
                  <a:pt x="1028068" y="0"/>
                </a:moveTo>
                <a:lnTo>
                  <a:pt x="2056135" y="1772530"/>
                </a:lnTo>
                <a:lnTo>
                  <a:pt x="0" y="1772530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8">
            <a:extLst>
              <a:ext uri="{FF2B5EF4-FFF2-40B4-BE49-F238E27FC236}">
                <a16:creationId xmlns:a16="http://schemas.microsoft.com/office/drawing/2014/main" id="{1DE6114B-E37B-63CA-44C4-9F4880131E37}"/>
              </a:ext>
            </a:extLst>
          </p:cNvPr>
          <p:cNvSpPr/>
          <p:nvPr/>
        </p:nvSpPr>
        <p:spPr>
          <a:xfrm>
            <a:off x="8211031" y="4000206"/>
            <a:ext cx="2056135" cy="1772530"/>
          </a:xfrm>
          <a:custGeom>
            <a:avLst/>
            <a:gdLst>
              <a:gd name="connsiteX0" fmla="*/ 1028067 w 2056135"/>
              <a:gd name="connsiteY0" fmla="*/ 684476 h 1772530"/>
              <a:gd name="connsiteX1" fmla="*/ 520306 w 2056135"/>
              <a:gd name="connsiteY1" fmla="*/ 1192237 h 1772530"/>
              <a:gd name="connsiteX2" fmla="*/ 1028067 w 2056135"/>
              <a:gd name="connsiteY2" fmla="*/ 1699998 h 1772530"/>
              <a:gd name="connsiteX3" fmla="*/ 1535828 w 2056135"/>
              <a:gd name="connsiteY3" fmla="*/ 1192237 h 1772530"/>
              <a:gd name="connsiteX4" fmla="*/ 1028067 w 2056135"/>
              <a:gd name="connsiteY4" fmla="*/ 684476 h 1772530"/>
              <a:gd name="connsiteX5" fmla="*/ 1028068 w 2056135"/>
              <a:gd name="connsiteY5" fmla="*/ 0 h 1772530"/>
              <a:gd name="connsiteX6" fmla="*/ 2056135 w 2056135"/>
              <a:gd name="connsiteY6" fmla="*/ 1772530 h 1772530"/>
              <a:gd name="connsiteX7" fmla="*/ 0 w 2056135"/>
              <a:gd name="connsiteY7" fmla="*/ 177253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684476"/>
                </a:moveTo>
                <a:cubicBezTo>
                  <a:pt x="747638" y="684476"/>
                  <a:pt x="520306" y="911808"/>
                  <a:pt x="520306" y="1192237"/>
                </a:cubicBezTo>
                <a:cubicBezTo>
                  <a:pt x="520306" y="1472666"/>
                  <a:pt x="747638" y="1699998"/>
                  <a:pt x="1028067" y="1699998"/>
                </a:cubicBezTo>
                <a:cubicBezTo>
                  <a:pt x="1308496" y="1699998"/>
                  <a:pt x="1535828" y="1472666"/>
                  <a:pt x="1535828" y="1192237"/>
                </a:cubicBezTo>
                <a:cubicBezTo>
                  <a:pt x="1535828" y="911808"/>
                  <a:pt x="1308496" y="684476"/>
                  <a:pt x="1028067" y="684476"/>
                </a:cubicBezTo>
                <a:close/>
                <a:moveTo>
                  <a:pt x="1028068" y="0"/>
                </a:moveTo>
                <a:lnTo>
                  <a:pt x="2056135" y="1772530"/>
                </a:lnTo>
                <a:lnTo>
                  <a:pt x="0" y="177253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5" name="任意多边形 9">
            <a:extLst>
              <a:ext uri="{FF2B5EF4-FFF2-40B4-BE49-F238E27FC236}">
                <a16:creationId xmlns:a16="http://schemas.microsoft.com/office/drawing/2014/main" id="{7D07887D-9CE1-A41F-338B-86A3E8646FA8}"/>
              </a:ext>
            </a:extLst>
          </p:cNvPr>
          <p:cNvSpPr/>
          <p:nvPr/>
        </p:nvSpPr>
        <p:spPr>
          <a:xfrm flipV="1">
            <a:off x="1729191" y="1461853"/>
            <a:ext cx="2056135" cy="1772530"/>
          </a:xfrm>
          <a:custGeom>
            <a:avLst/>
            <a:gdLst>
              <a:gd name="connsiteX0" fmla="*/ 1028067 w 2056135"/>
              <a:gd name="connsiteY0" fmla="*/ 1688122 h 1772530"/>
              <a:gd name="connsiteX1" fmla="*/ 520306 w 2056135"/>
              <a:gd name="connsiteY1" fmla="*/ 1180361 h 1772530"/>
              <a:gd name="connsiteX2" fmla="*/ 1028067 w 2056135"/>
              <a:gd name="connsiteY2" fmla="*/ 672600 h 1772530"/>
              <a:gd name="connsiteX3" fmla="*/ 1535828 w 2056135"/>
              <a:gd name="connsiteY3" fmla="*/ 1180361 h 1772530"/>
              <a:gd name="connsiteX4" fmla="*/ 1028067 w 2056135"/>
              <a:gd name="connsiteY4" fmla="*/ 1688122 h 1772530"/>
              <a:gd name="connsiteX5" fmla="*/ 0 w 2056135"/>
              <a:gd name="connsiteY5" fmla="*/ 1772530 h 1772530"/>
              <a:gd name="connsiteX6" fmla="*/ 2056135 w 2056135"/>
              <a:gd name="connsiteY6" fmla="*/ 1772530 h 1772530"/>
              <a:gd name="connsiteX7" fmla="*/ 1028068 w 2056135"/>
              <a:gd name="connsiteY7" fmla="*/ 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1688122"/>
                </a:moveTo>
                <a:cubicBezTo>
                  <a:pt x="747638" y="1688122"/>
                  <a:pt x="520306" y="1460790"/>
                  <a:pt x="520306" y="1180361"/>
                </a:cubicBezTo>
                <a:cubicBezTo>
                  <a:pt x="520306" y="899932"/>
                  <a:pt x="747638" y="672600"/>
                  <a:pt x="1028067" y="672600"/>
                </a:cubicBezTo>
                <a:cubicBezTo>
                  <a:pt x="1308496" y="672600"/>
                  <a:pt x="1535828" y="899932"/>
                  <a:pt x="1535828" y="1180361"/>
                </a:cubicBezTo>
                <a:cubicBezTo>
                  <a:pt x="1535828" y="1460790"/>
                  <a:pt x="1308496" y="1688122"/>
                  <a:pt x="1028067" y="1688122"/>
                </a:cubicBezTo>
                <a:close/>
                <a:moveTo>
                  <a:pt x="0" y="1772530"/>
                </a:moveTo>
                <a:lnTo>
                  <a:pt x="2056135" y="1772530"/>
                </a:lnTo>
                <a:lnTo>
                  <a:pt x="1028068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6" name="任意多边形 10">
            <a:extLst>
              <a:ext uri="{FF2B5EF4-FFF2-40B4-BE49-F238E27FC236}">
                <a16:creationId xmlns:a16="http://schemas.microsoft.com/office/drawing/2014/main" id="{1A265BB5-EFA1-3BAB-2027-C54F2DEFB337}"/>
              </a:ext>
            </a:extLst>
          </p:cNvPr>
          <p:cNvSpPr/>
          <p:nvPr/>
        </p:nvSpPr>
        <p:spPr>
          <a:xfrm flipV="1">
            <a:off x="6062760" y="1461853"/>
            <a:ext cx="2056135" cy="1772530"/>
          </a:xfrm>
          <a:custGeom>
            <a:avLst/>
            <a:gdLst>
              <a:gd name="connsiteX0" fmla="*/ 1021614 w 2056135"/>
              <a:gd name="connsiteY0" fmla="*/ 1688122 h 1772530"/>
              <a:gd name="connsiteX1" fmla="*/ 513853 w 2056135"/>
              <a:gd name="connsiteY1" fmla="*/ 1180361 h 1772530"/>
              <a:gd name="connsiteX2" fmla="*/ 1021614 w 2056135"/>
              <a:gd name="connsiteY2" fmla="*/ 672600 h 1772530"/>
              <a:gd name="connsiteX3" fmla="*/ 1529375 w 2056135"/>
              <a:gd name="connsiteY3" fmla="*/ 1180361 h 1772530"/>
              <a:gd name="connsiteX4" fmla="*/ 1021614 w 2056135"/>
              <a:gd name="connsiteY4" fmla="*/ 1688122 h 1772530"/>
              <a:gd name="connsiteX5" fmla="*/ 0 w 2056135"/>
              <a:gd name="connsiteY5" fmla="*/ 1772530 h 1772530"/>
              <a:gd name="connsiteX6" fmla="*/ 2056135 w 2056135"/>
              <a:gd name="connsiteY6" fmla="*/ 1772530 h 1772530"/>
              <a:gd name="connsiteX7" fmla="*/ 1028068 w 2056135"/>
              <a:gd name="connsiteY7" fmla="*/ 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1614" y="1688122"/>
                </a:moveTo>
                <a:cubicBezTo>
                  <a:pt x="741185" y="1688122"/>
                  <a:pt x="513853" y="1460790"/>
                  <a:pt x="513853" y="1180361"/>
                </a:cubicBezTo>
                <a:cubicBezTo>
                  <a:pt x="513853" y="899932"/>
                  <a:pt x="741185" y="672600"/>
                  <a:pt x="1021614" y="672600"/>
                </a:cubicBezTo>
                <a:cubicBezTo>
                  <a:pt x="1302043" y="672600"/>
                  <a:pt x="1529375" y="899932"/>
                  <a:pt x="1529375" y="1180361"/>
                </a:cubicBezTo>
                <a:cubicBezTo>
                  <a:pt x="1529375" y="1460790"/>
                  <a:pt x="1302043" y="1688122"/>
                  <a:pt x="1021614" y="1688122"/>
                </a:cubicBezTo>
                <a:close/>
                <a:moveTo>
                  <a:pt x="0" y="1772530"/>
                </a:moveTo>
                <a:lnTo>
                  <a:pt x="2056135" y="1772530"/>
                </a:lnTo>
                <a:lnTo>
                  <a:pt x="1028068" y="0"/>
                </a:lnTo>
                <a:close/>
              </a:path>
            </a:pathLst>
          </a:custGeom>
          <a:solidFill>
            <a:srgbClr val="FEC11E"/>
          </a:solidFill>
          <a:ln>
            <a:noFill/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3C5C386-3782-DCF6-D145-06A25E711C3B}"/>
              </a:ext>
            </a:extLst>
          </p:cNvPr>
          <p:cNvGrpSpPr/>
          <p:nvPr/>
        </p:nvGrpSpPr>
        <p:grpSpPr>
          <a:xfrm>
            <a:off x="9077368" y="4912029"/>
            <a:ext cx="427622" cy="448285"/>
            <a:chOff x="7002627" y="828237"/>
            <a:chExt cx="444697" cy="466185"/>
          </a:xfrm>
          <a:solidFill>
            <a:schemeClr val="bg1"/>
          </a:solidFill>
          <a:effectLst/>
        </p:grpSpPr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8BA4B94A-AFC6-8456-BE61-8F48182FB444}"/>
                </a:ext>
              </a:extLst>
            </p:cNvPr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242884A1-F2CD-165D-B16D-777E147D44FD}"/>
                </a:ext>
              </a:extLst>
            </p:cNvPr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2A2A9A69-89A0-7315-A57A-8770E6F91E8F}"/>
                </a:ext>
              </a:extLst>
            </p:cNvPr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CF8C49AF-BDE7-AC09-46E7-95BF02D2AB40}"/>
                </a:ext>
              </a:extLst>
            </p:cNvPr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C35E7860-D4C7-47A0-F532-381A576A63A1}"/>
                </a:ext>
              </a:extLst>
            </p:cNvPr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1CB0DA70-578D-B45C-D92A-5EB398A61ECE}"/>
                </a:ext>
              </a:extLst>
            </p:cNvPr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94F1299E-66D9-CE37-3EDD-2A382314D7A4}"/>
                </a:ext>
              </a:extLst>
            </p:cNvPr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CC1D8719-7024-0987-66FB-478B7ED69C3E}"/>
                </a:ext>
              </a:extLst>
            </p:cNvPr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84B7C7F-0B01-CEEB-4014-D5A34DE88109}"/>
              </a:ext>
            </a:extLst>
          </p:cNvPr>
          <p:cNvGrpSpPr>
            <a:grpSpLocks noChangeAspect="1"/>
          </p:cNvGrpSpPr>
          <p:nvPr/>
        </p:nvGrpSpPr>
        <p:grpSpPr>
          <a:xfrm>
            <a:off x="2582411" y="1857205"/>
            <a:ext cx="351981" cy="393631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18" name="Freeform 108">
              <a:extLst>
                <a:ext uri="{FF2B5EF4-FFF2-40B4-BE49-F238E27FC236}">
                  <a16:creationId xmlns:a16="http://schemas.microsoft.com/office/drawing/2014/main" id="{E180C9A7-F3A5-D411-8FBA-ED8901521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09">
              <a:extLst>
                <a:ext uri="{FF2B5EF4-FFF2-40B4-BE49-F238E27FC236}">
                  <a16:creationId xmlns:a16="http://schemas.microsoft.com/office/drawing/2014/main" id="{40CD9557-EEC3-5B08-ED77-2F1BEB417B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10">
              <a:extLst>
                <a:ext uri="{FF2B5EF4-FFF2-40B4-BE49-F238E27FC236}">
                  <a16:creationId xmlns:a16="http://schemas.microsoft.com/office/drawing/2014/main" id="{5878B531-AE04-9CE9-6ACA-AC0A924C64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1">
              <a:extLst>
                <a:ext uri="{FF2B5EF4-FFF2-40B4-BE49-F238E27FC236}">
                  <a16:creationId xmlns:a16="http://schemas.microsoft.com/office/drawing/2014/main" id="{ED5DD1AD-4112-063C-83AD-0FA953FE2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12">
              <a:extLst>
                <a:ext uri="{FF2B5EF4-FFF2-40B4-BE49-F238E27FC236}">
                  <a16:creationId xmlns:a16="http://schemas.microsoft.com/office/drawing/2014/main" id="{A60CA228-8FAF-9922-A1A7-56E85B720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7F71556-2ABE-4A53-1332-AF0463F8253E}"/>
              </a:ext>
            </a:extLst>
          </p:cNvPr>
          <p:cNvGrpSpPr/>
          <p:nvPr/>
        </p:nvGrpSpPr>
        <p:grpSpPr>
          <a:xfrm>
            <a:off x="4744114" y="5032693"/>
            <a:ext cx="322827" cy="319497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24" name="Freeform 136">
              <a:extLst>
                <a:ext uri="{FF2B5EF4-FFF2-40B4-BE49-F238E27FC236}">
                  <a16:creationId xmlns:a16="http://schemas.microsoft.com/office/drawing/2014/main" id="{08ACE9F5-8D86-9B24-D8AA-B0B1712F3796}"/>
                </a:ext>
              </a:extLst>
            </p:cNvPr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37">
              <a:extLst>
                <a:ext uri="{FF2B5EF4-FFF2-40B4-BE49-F238E27FC236}">
                  <a16:creationId xmlns:a16="http://schemas.microsoft.com/office/drawing/2014/main" id="{9CBD0C58-94E8-7708-BD24-64F5780C50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DF56CED-B5E3-44C7-4D4B-22BA11B464CC}"/>
              </a:ext>
            </a:extLst>
          </p:cNvPr>
          <p:cNvGrpSpPr/>
          <p:nvPr/>
        </p:nvGrpSpPr>
        <p:grpSpPr>
          <a:xfrm>
            <a:off x="6936769" y="1847773"/>
            <a:ext cx="336252" cy="361860"/>
            <a:chOff x="7005429" y="4859473"/>
            <a:chExt cx="466184" cy="501686"/>
          </a:xfrm>
          <a:solidFill>
            <a:schemeClr val="bg1"/>
          </a:solidFill>
          <a:effectLst/>
        </p:grpSpPr>
        <p:sp>
          <p:nvSpPr>
            <p:cNvPr id="27" name="Freeform 154">
              <a:extLst>
                <a:ext uri="{FF2B5EF4-FFF2-40B4-BE49-F238E27FC236}">
                  <a16:creationId xmlns:a16="http://schemas.microsoft.com/office/drawing/2014/main" id="{E4891C55-C349-991F-2A8E-66245EF6CD64}"/>
                </a:ext>
              </a:extLst>
            </p:cNvPr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155">
              <a:extLst>
                <a:ext uri="{FF2B5EF4-FFF2-40B4-BE49-F238E27FC236}">
                  <a16:creationId xmlns:a16="http://schemas.microsoft.com/office/drawing/2014/main" id="{9E3F9C42-B220-9410-A48F-855E18406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6">
              <a:extLst>
                <a:ext uri="{FF2B5EF4-FFF2-40B4-BE49-F238E27FC236}">
                  <a16:creationId xmlns:a16="http://schemas.microsoft.com/office/drawing/2014/main" id="{8B1C488D-B884-F304-C0A9-800135ECEA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57">
              <a:extLst>
                <a:ext uri="{FF2B5EF4-FFF2-40B4-BE49-F238E27FC236}">
                  <a16:creationId xmlns:a16="http://schemas.microsoft.com/office/drawing/2014/main" id="{0C268F46-0EFB-18C6-42A6-D975178768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58">
              <a:extLst>
                <a:ext uri="{FF2B5EF4-FFF2-40B4-BE49-F238E27FC236}">
                  <a16:creationId xmlns:a16="http://schemas.microsoft.com/office/drawing/2014/main" id="{209E317D-C087-76CD-4F55-1063E60FA5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3763DEF9-E4E6-C7D1-9B5B-780F5AA20D14}"/>
              </a:ext>
            </a:extLst>
          </p:cNvPr>
          <p:cNvCxnSpPr/>
          <p:nvPr/>
        </p:nvCxnSpPr>
        <p:spPr>
          <a:xfrm>
            <a:off x="2744591" y="3480403"/>
            <a:ext cx="0" cy="556538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:a16="http://schemas.microsoft.com/office/drawing/2014/main" id="{482BA36B-A217-88C5-25F3-37F6F6186875}"/>
              </a:ext>
            </a:extLst>
          </p:cNvPr>
          <p:cNvSpPr>
            <a:spLocks noChangeAspect="1"/>
          </p:cNvSpPr>
          <p:nvPr/>
        </p:nvSpPr>
        <p:spPr>
          <a:xfrm>
            <a:off x="2696795" y="340686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5D1DD319-161B-E1DF-E3CB-0FB62742237F}"/>
              </a:ext>
            </a:extLst>
          </p:cNvPr>
          <p:cNvSpPr>
            <a:spLocks noChangeAspect="1"/>
          </p:cNvSpPr>
          <p:nvPr/>
        </p:nvSpPr>
        <p:spPr>
          <a:xfrm>
            <a:off x="2696795" y="398675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1FF4E22-CF88-A811-55BA-6F2495F2ED42}"/>
              </a:ext>
            </a:extLst>
          </p:cNvPr>
          <p:cNvCxnSpPr/>
          <p:nvPr/>
        </p:nvCxnSpPr>
        <p:spPr>
          <a:xfrm>
            <a:off x="7087647" y="3487339"/>
            <a:ext cx="0" cy="556538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:a16="http://schemas.microsoft.com/office/drawing/2014/main" id="{7A9D522B-14CB-5A45-BDD2-4B7DE50EA788}"/>
              </a:ext>
            </a:extLst>
          </p:cNvPr>
          <p:cNvSpPr>
            <a:spLocks noChangeAspect="1"/>
          </p:cNvSpPr>
          <p:nvPr/>
        </p:nvSpPr>
        <p:spPr>
          <a:xfrm>
            <a:off x="7039851" y="341379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38919D9A-8EDF-E595-057D-ABB4C49B0738}"/>
              </a:ext>
            </a:extLst>
          </p:cNvPr>
          <p:cNvSpPr>
            <a:spLocks noChangeAspect="1"/>
          </p:cNvSpPr>
          <p:nvPr/>
        </p:nvSpPr>
        <p:spPr>
          <a:xfrm>
            <a:off x="7039851" y="399369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037F4CB1-E4DE-7BC8-E021-52E6DDAE0326}"/>
              </a:ext>
            </a:extLst>
          </p:cNvPr>
          <p:cNvCxnSpPr/>
          <p:nvPr/>
        </p:nvCxnSpPr>
        <p:spPr>
          <a:xfrm>
            <a:off x="4914336" y="3209070"/>
            <a:ext cx="0" cy="556538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258997A6-4247-BFCA-5572-EFC4A5C682D6}"/>
              </a:ext>
            </a:extLst>
          </p:cNvPr>
          <p:cNvSpPr>
            <a:spLocks noChangeAspect="1"/>
          </p:cNvSpPr>
          <p:nvPr/>
        </p:nvSpPr>
        <p:spPr>
          <a:xfrm>
            <a:off x="4866540" y="313552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6959B40-3931-57CC-C18E-158022AB0ECB}"/>
              </a:ext>
            </a:extLst>
          </p:cNvPr>
          <p:cNvSpPr>
            <a:spLocks noChangeAspect="1"/>
          </p:cNvSpPr>
          <p:nvPr/>
        </p:nvSpPr>
        <p:spPr>
          <a:xfrm>
            <a:off x="4866540" y="3715423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3245FA27-7F26-579B-4BC4-5CB153A8E526}"/>
              </a:ext>
            </a:extLst>
          </p:cNvPr>
          <p:cNvCxnSpPr/>
          <p:nvPr/>
        </p:nvCxnSpPr>
        <p:spPr>
          <a:xfrm>
            <a:off x="9223819" y="3212748"/>
            <a:ext cx="0" cy="556538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>
            <a:extLst>
              <a:ext uri="{FF2B5EF4-FFF2-40B4-BE49-F238E27FC236}">
                <a16:creationId xmlns:a16="http://schemas.microsoft.com/office/drawing/2014/main" id="{B06C0D83-BC6C-AA8C-B9E1-5CD0F69EF3A9}"/>
              </a:ext>
            </a:extLst>
          </p:cNvPr>
          <p:cNvSpPr>
            <a:spLocks noChangeAspect="1"/>
          </p:cNvSpPr>
          <p:nvPr/>
        </p:nvSpPr>
        <p:spPr>
          <a:xfrm>
            <a:off x="9176023" y="313920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B7EEEE26-9FDD-A0D5-4DC0-1261189FC9E2}"/>
              </a:ext>
            </a:extLst>
          </p:cNvPr>
          <p:cNvSpPr>
            <a:spLocks noChangeAspect="1"/>
          </p:cNvSpPr>
          <p:nvPr/>
        </p:nvSpPr>
        <p:spPr>
          <a:xfrm>
            <a:off x="9176023" y="371910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4432073-A128-CFD1-CE32-ED128C6AE144}"/>
              </a:ext>
            </a:extLst>
          </p:cNvPr>
          <p:cNvGrpSpPr/>
          <p:nvPr/>
        </p:nvGrpSpPr>
        <p:grpSpPr>
          <a:xfrm>
            <a:off x="1467553" y="4246773"/>
            <a:ext cx="2464974" cy="1202340"/>
            <a:chOff x="759485" y="4669155"/>
            <a:chExt cx="2464974" cy="1202340"/>
          </a:xfrm>
        </p:grpSpPr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7130AE2E-33A7-DB31-2BC1-87CD78E548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13">
              <a:extLst>
                <a:ext uri="{FF2B5EF4-FFF2-40B4-BE49-F238E27FC236}">
                  <a16:creationId xmlns:a16="http://schemas.microsoft.com/office/drawing/2014/main" id="{73CD6F7B-29C4-A8A9-A5D6-DC6CE5850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485" y="5066403"/>
              <a:ext cx="2464974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7110A80-DB85-C4CD-994E-CCA2B5A997CF}"/>
              </a:ext>
            </a:extLst>
          </p:cNvPr>
          <p:cNvGrpSpPr/>
          <p:nvPr/>
        </p:nvGrpSpPr>
        <p:grpSpPr>
          <a:xfrm>
            <a:off x="5862794" y="4246773"/>
            <a:ext cx="2464974" cy="1202340"/>
            <a:chOff x="759485" y="4669155"/>
            <a:chExt cx="2464974" cy="1202340"/>
          </a:xfrm>
        </p:grpSpPr>
        <p:sp>
          <p:nvSpPr>
            <p:cNvPr id="52" name="文本框 7">
              <a:extLst>
                <a:ext uri="{FF2B5EF4-FFF2-40B4-BE49-F238E27FC236}">
                  <a16:creationId xmlns:a16="http://schemas.microsoft.com/office/drawing/2014/main" id="{EE209912-4884-C700-B874-A4295FA4E0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82BE6D8E-06FE-5AE6-CC7E-A9ABF2F84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485" y="5066403"/>
              <a:ext cx="2464974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B4B2C81-231B-3322-FD52-9FCFE220C4EE}"/>
              </a:ext>
            </a:extLst>
          </p:cNvPr>
          <p:cNvGrpSpPr/>
          <p:nvPr/>
        </p:nvGrpSpPr>
        <p:grpSpPr>
          <a:xfrm>
            <a:off x="3691556" y="1725889"/>
            <a:ext cx="2464974" cy="1202340"/>
            <a:chOff x="759485" y="4669155"/>
            <a:chExt cx="2464974" cy="1202340"/>
          </a:xfrm>
        </p:grpSpPr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0A5D701E-6568-65EC-B663-733767E391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13">
              <a:extLst>
                <a:ext uri="{FF2B5EF4-FFF2-40B4-BE49-F238E27FC236}">
                  <a16:creationId xmlns:a16="http://schemas.microsoft.com/office/drawing/2014/main" id="{27B79A25-87B7-E4FA-1F3F-6BE909128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485" y="5066403"/>
              <a:ext cx="2464974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30E20FC-A466-BA5F-2959-CE3DA00AB373}"/>
              </a:ext>
            </a:extLst>
          </p:cNvPr>
          <p:cNvGrpSpPr/>
          <p:nvPr/>
        </p:nvGrpSpPr>
        <p:grpSpPr>
          <a:xfrm>
            <a:off x="7996248" y="1725889"/>
            <a:ext cx="2464974" cy="1202340"/>
            <a:chOff x="759485" y="4669155"/>
            <a:chExt cx="2464974" cy="1202340"/>
          </a:xfrm>
        </p:grpSpPr>
        <p:sp>
          <p:nvSpPr>
            <p:cNvPr id="58" name="文本框 7">
              <a:extLst>
                <a:ext uri="{FF2B5EF4-FFF2-40B4-BE49-F238E27FC236}">
                  <a16:creationId xmlns:a16="http://schemas.microsoft.com/office/drawing/2014/main" id="{2C680178-3953-CEB8-169B-FA51CC5E3C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390" y="4669155"/>
              <a:ext cx="18176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13">
              <a:extLst>
                <a:ext uri="{FF2B5EF4-FFF2-40B4-BE49-F238E27FC236}">
                  <a16:creationId xmlns:a16="http://schemas.microsoft.com/office/drawing/2014/main" id="{EB715027-BF23-A8F1-2EBF-58E95627C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485" y="5066403"/>
              <a:ext cx="2464974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378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863B9287-276F-3135-E4BD-078225EF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67F5FEA-6F36-9629-238D-E28C41A8A969}"/>
              </a:ext>
            </a:extLst>
          </p:cNvPr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6D9126-FC1F-BC3B-6486-3B36CAD051E9}"/>
              </a:ext>
            </a:extLst>
          </p:cNvPr>
          <p:cNvSpPr/>
          <p:nvPr/>
        </p:nvSpPr>
        <p:spPr>
          <a:xfrm rot="11809505">
            <a:off x="10226332" y="5305808"/>
            <a:ext cx="2325672" cy="2055291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E19829-A847-F8C0-585C-B3AE42A7B812}"/>
              </a:ext>
            </a:extLst>
          </p:cNvPr>
          <p:cNvSpPr/>
          <p:nvPr/>
        </p:nvSpPr>
        <p:spPr>
          <a:xfrm rot="4119128">
            <a:off x="-375828" y="-555538"/>
            <a:ext cx="1774259" cy="2201590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463AE-8749-CC10-7324-05EF047CF85F}"/>
              </a:ext>
            </a:extLst>
          </p:cNvPr>
          <p:cNvSpPr/>
          <p:nvPr/>
        </p:nvSpPr>
        <p:spPr>
          <a:xfrm>
            <a:off x="8811251" y="6234985"/>
            <a:ext cx="2842732" cy="746984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3394B28-53A3-C988-2506-6327F3101536}"/>
              </a:ext>
            </a:extLst>
          </p:cNvPr>
          <p:cNvSpPr/>
          <p:nvPr/>
        </p:nvSpPr>
        <p:spPr>
          <a:xfrm rot="16200000">
            <a:off x="1081179" y="-726449"/>
            <a:ext cx="649218" cy="1857354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7DC566A-B8F2-235C-9598-EABC4CA012C0}"/>
              </a:ext>
            </a:extLst>
          </p:cNvPr>
          <p:cNvSpPr/>
          <p:nvPr/>
        </p:nvSpPr>
        <p:spPr>
          <a:xfrm>
            <a:off x="6428013" y="981528"/>
            <a:ext cx="4894943" cy="4894943"/>
          </a:xfrm>
          <a:prstGeom prst="ellipse">
            <a:avLst/>
          </a:prstGeom>
          <a:noFill/>
          <a:ln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E2D3C01-9AF3-3D52-89A6-B72F16A2D244}"/>
              </a:ext>
            </a:extLst>
          </p:cNvPr>
          <p:cNvSpPr/>
          <p:nvPr/>
        </p:nvSpPr>
        <p:spPr>
          <a:xfrm>
            <a:off x="6713297" y="1109764"/>
            <a:ext cx="4513943" cy="4513943"/>
          </a:xfrm>
          <a:prstGeom prst="ellipse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203100" y="2320328"/>
            <a:ext cx="41472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13068FD-8776-99C6-BD61-095A0640B156}"/>
              </a:ext>
            </a:extLst>
          </p:cNvPr>
          <p:cNvSpPr txBox="1"/>
          <p:nvPr/>
        </p:nvSpPr>
        <p:spPr>
          <a:xfrm>
            <a:off x="1282951" y="2021492"/>
            <a:ext cx="3060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6000"/>
                  </a:schemeClr>
                </a:solidFill>
                <a:cs typeface="+mn-ea"/>
                <a:sym typeface="+mn-lt"/>
              </a:rPr>
              <a:t>YEAR-END WORK REPORT</a:t>
            </a:r>
            <a:endParaRPr lang="zh-CN" altLang="en-US" dirty="0">
              <a:solidFill>
                <a:schemeClr val="bg1">
                  <a:alpha val="26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FA8281-74F0-6C5E-8BD5-E1CE7904DBDD}"/>
              </a:ext>
            </a:extLst>
          </p:cNvPr>
          <p:cNvSpPr txBox="1"/>
          <p:nvPr/>
        </p:nvSpPr>
        <p:spPr>
          <a:xfrm>
            <a:off x="1221235" y="3368918"/>
            <a:ext cx="48731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alpha val="5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CDB172B-CF43-7B34-BFC5-C602C2E94444}"/>
              </a:ext>
            </a:extLst>
          </p:cNvPr>
          <p:cNvSpPr/>
          <p:nvPr/>
        </p:nvSpPr>
        <p:spPr>
          <a:xfrm>
            <a:off x="1378857" y="4120478"/>
            <a:ext cx="2177143" cy="492443"/>
          </a:xfrm>
          <a:prstGeom prst="roundRect">
            <a:avLst>
              <a:gd name="adj" fmla="val 0"/>
            </a:avLst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7C8236-272F-FEFB-D667-1E419DEDF85E}"/>
              </a:ext>
            </a:extLst>
          </p:cNvPr>
          <p:cNvSpPr txBox="1"/>
          <p:nvPr/>
        </p:nvSpPr>
        <p:spPr>
          <a:xfrm>
            <a:off x="1467755" y="4212810"/>
            <a:ext cx="19993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520BF690-B88C-4F4E-9788-48BF65299B4A}"/>
              </a:ext>
            </a:extLst>
          </p:cNvPr>
          <p:cNvSpPr/>
          <p:nvPr/>
        </p:nvSpPr>
        <p:spPr>
          <a:xfrm>
            <a:off x="3646716" y="4120478"/>
            <a:ext cx="1627034" cy="492443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D66D23B-0CD2-3B34-8326-E9D02DF2B1D2}"/>
              </a:ext>
            </a:extLst>
          </p:cNvPr>
          <p:cNvSpPr txBox="1"/>
          <p:nvPr/>
        </p:nvSpPr>
        <p:spPr>
          <a:xfrm>
            <a:off x="3692659" y="4212810"/>
            <a:ext cx="1535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7860CD8-8171-CC0C-F8B9-5A5E5ED78C6F}"/>
              </a:ext>
            </a:extLst>
          </p:cNvPr>
          <p:cNvSpPr/>
          <p:nvPr/>
        </p:nvSpPr>
        <p:spPr>
          <a:xfrm>
            <a:off x="6376662" y="739115"/>
            <a:ext cx="4894943" cy="4894943"/>
          </a:xfrm>
          <a:prstGeom prst="ellipse">
            <a:avLst/>
          </a:prstGeom>
          <a:noFill/>
          <a:ln>
            <a:solidFill>
              <a:schemeClr val="bg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A21AE51-9C5E-E281-1DEA-ED073E74328C}"/>
              </a:ext>
            </a:extLst>
          </p:cNvPr>
          <p:cNvSpPr/>
          <p:nvPr/>
        </p:nvSpPr>
        <p:spPr>
          <a:xfrm>
            <a:off x="6709525" y="834365"/>
            <a:ext cx="4894943" cy="4894943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5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185A24F-DECB-C228-D721-C8574A1483DC}"/>
              </a:ext>
            </a:extLst>
          </p:cNvPr>
          <p:cNvSpPr/>
          <p:nvPr/>
        </p:nvSpPr>
        <p:spPr>
          <a:xfrm>
            <a:off x="6828262" y="1702681"/>
            <a:ext cx="473901" cy="473901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DC54424-FA1E-F5BC-C2E2-8E092D3D0191}"/>
              </a:ext>
            </a:extLst>
          </p:cNvPr>
          <p:cNvSpPr/>
          <p:nvPr/>
        </p:nvSpPr>
        <p:spPr>
          <a:xfrm>
            <a:off x="7376555" y="5697289"/>
            <a:ext cx="371760" cy="371760"/>
          </a:xfrm>
          <a:prstGeom prst="ellipse">
            <a:avLst/>
          </a:prstGeom>
          <a:solidFill>
            <a:srgbClr val="FEC11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2700BD99-2CEC-B06D-0EDE-C6C8BB591EF6}"/>
              </a:ext>
            </a:extLst>
          </p:cNvPr>
          <p:cNvSpPr/>
          <p:nvPr/>
        </p:nvSpPr>
        <p:spPr>
          <a:xfrm>
            <a:off x="10621926" y="1047706"/>
            <a:ext cx="786848" cy="786848"/>
          </a:xfrm>
          <a:prstGeom prst="ellipse">
            <a:avLst/>
          </a:prstGeom>
          <a:solidFill>
            <a:srgbClr val="FEC1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8091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FCD583-446D-5E74-3AAC-B7483CE870C9}"/>
              </a:ext>
            </a:extLst>
          </p:cNvPr>
          <p:cNvSpPr txBox="1"/>
          <p:nvPr/>
        </p:nvSpPr>
        <p:spPr>
          <a:xfrm>
            <a:off x="874713" y="484631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89466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863B9287-276F-3135-E4BD-078225EF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67F5FEA-6F36-9629-238D-E28C41A8A969}"/>
              </a:ext>
            </a:extLst>
          </p:cNvPr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6D9126-FC1F-BC3B-6486-3B36CAD051E9}"/>
              </a:ext>
            </a:extLst>
          </p:cNvPr>
          <p:cNvSpPr/>
          <p:nvPr/>
        </p:nvSpPr>
        <p:spPr>
          <a:xfrm rot="11809505">
            <a:off x="8819538" y="4246189"/>
            <a:ext cx="3688923" cy="3260052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463AE-8749-CC10-7324-05EF047CF85F}"/>
              </a:ext>
            </a:extLst>
          </p:cNvPr>
          <p:cNvSpPr/>
          <p:nvPr/>
        </p:nvSpPr>
        <p:spPr>
          <a:xfrm>
            <a:off x="6574971" y="5720027"/>
            <a:ext cx="4509071" cy="1184848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E19829-A847-F8C0-585C-B3AE42A7B812}"/>
              </a:ext>
            </a:extLst>
          </p:cNvPr>
          <p:cNvSpPr/>
          <p:nvPr/>
        </p:nvSpPr>
        <p:spPr>
          <a:xfrm rot="4119128">
            <a:off x="-267220" y="-744085"/>
            <a:ext cx="2835505" cy="3518438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3394B28-53A3-C988-2506-6327F3101536}"/>
              </a:ext>
            </a:extLst>
          </p:cNvPr>
          <p:cNvSpPr/>
          <p:nvPr/>
        </p:nvSpPr>
        <p:spPr>
          <a:xfrm rot="16200000">
            <a:off x="2061274" y="-1017224"/>
            <a:ext cx="1037538" cy="2968302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2441149" y="1739985"/>
            <a:ext cx="305564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2BE592-00DC-5351-8355-6EF028838EF0}"/>
              </a:ext>
            </a:extLst>
          </p:cNvPr>
          <p:cNvGrpSpPr/>
          <p:nvPr/>
        </p:nvGrpSpPr>
        <p:grpSpPr>
          <a:xfrm>
            <a:off x="5666192" y="2493632"/>
            <a:ext cx="3744005" cy="727994"/>
            <a:chOff x="1367688" y="2412302"/>
            <a:chExt cx="3744005" cy="727994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A670EF1-D00A-CCFD-44CE-C06F1B48DF42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13DE75F-BC66-F36F-ABDB-725ADBB6841C}"/>
                </a:ext>
              </a:extLst>
            </p:cNvPr>
            <p:cNvSpPr/>
            <p:nvPr/>
          </p:nvSpPr>
          <p:spPr>
            <a:xfrm>
              <a:off x="1624864" y="2495335"/>
              <a:ext cx="3486829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12AC754-0EEA-EFF1-C11C-B9BF012856C9}"/>
                </a:ext>
              </a:extLst>
            </p:cNvPr>
            <p:cNvSpPr txBox="1"/>
            <p:nvPr/>
          </p:nvSpPr>
          <p:spPr>
            <a:xfrm>
              <a:off x="2235804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68DF613-7F29-82DE-3236-882D12B2392D}"/>
              </a:ext>
            </a:extLst>
          </p:cNvPr>
          <p:cNvSpPr txBox="1"/>
          <p:nvPr/>
        </p:nvSpPr>
        <p:spPr>
          <a:xfrm>
            <a:off x="5855522" y="3427859"/>
            <a:ext cx="4891525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87927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6" name="组合 48">
            <a:extLst>
              <a:ext uri="{FF2B5EF4-FFF2-40B4-BE49-F238E27FC236}">
                <a16:creationId xmlns:a16="http://schemas.microsoft.com/office/drawing/2014/main" id="{92597018-D5F3-87A1-D123-749BC5788DC3}"/>
              </a:ext>
            </a:extLst>
          </p:cNvPr>
          <p:cNvGrpSpPr/>
          <p:nvPr/>
        </p:nvGrpSpPr>
        <p:grpSpPr>
          <a:xfrm>
            <a:off x="996951" y="1646385"/>
            <a:ext cx="2228850" cy="2232027"/>
            <a:chOff x="0" y="0"/>
            <a:chExt cx="2227424" cy="2232427"/>
          </a:xfrm>
        </p:grpSpPr>
        <p:grpSp>
          <p:nvGrpSpPr>
            <p:cNvPr id="8" name="组合 49">
              <a:extLst>
                <a:ext uri="{FF2B5EF4-FFF2-40B4-BE49-F238E27FC236}">
                  <a16:creationId xmlns:a16="http://schemas.microsoft.com/office/drawing/2014/main" id="{7B4617EC-6D39-4229-DE5F-6E85FE60AE85}"/>
                </a:ext>
              </a:extLst>
            </p:cNvPr>
            <p:cNvGrpSpPr/>
            <p:nvPr/>
          </p:nvGrpSpPr>
          <p:grpSpPr>
            <a:xfrm>
              <a:off x="0" y="0"/>
              <a:ext cx="2227424" cy="2232427"/>
              <a:chOff x="0" y="0"/>
              <a:chExt cx="2373418" cy="2378747"/>
            </a:xfrm>
          </p:grpSpPr>
          <p:sp>
            <p:nvSpPr>
              <p:cNvPr id="14" name="椭圆 53">
                <a:extLst>
                  <a:ext uri="{FF2B5EF4-FFF2-40B4-BE49-F238E27FC236}">
                    <a16:creationId xmlns:a16="http://schemas.microsoft.com/office/drawing/2014/main" id="{0C3AE0E2-BE0E-46EF-42F0-E477B90A6CB7}"/>
                  </a:ext>
                </a:extLst>
              </p:cNvPr>
              <p:cNvSpPr/>
              <p:nvPr/>
            </p:nvSpPr>
            <p:spPr>
              <a:xfrm>
                <a:off x="107407" y="110071"/>
                <a:ext cx="2158604" cy="2158603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">
                <a:extLst>
                  <a:ext uri="{FF2B5EF4-FFF2-40B4-BE49-F238E27FC236}">
                    <a16:creationId xmlns:a16="http://schemas.microsoft.com/office/drawing/2014/main" id="{68E649AF-4C05-814F-92CE-5AAC75CFE858}"/>
                  </a:ext>
                </a:extLst>
              </p:cNvPr>
              <p:cNvSpPr/>
              <p:nvPr/>
            </p:nvSpPr>
            <p:spPr>
              <a:xfrm>
                <a:off x="0" y="0"/>
                <a:ext cx="2373418" cy="2378747"/>
              </a:xfrm>
              <a:custGeom>
                <a:avLst/>
                <a:gdLst>
                  <a:gd name="txL" fmla="*/ 0 w 2373418"/>
                  <a:gd name="txT" fmla="*/ 0 h 2378746"/>
                  <a:gd name="txR" fmla="*/ 2373418 w 2373418"/>
                  <a:gd name="txB" fmla="*/ 2378746 h 2378746"/>
                </a:gdLst>
                <a:ahLst/>
                <a:cxnLst>
                  <a:cxn ang="0">
                    <a:pos x="1189373" y="0"/>
                  </a:cxn>
                  <a:cxn ang="0">
                    <a:pos x="1189373" y="287688"/>
                  </a:cxn>
                  <a:cxn ang="0">
                    <a:pos x="287688" y="1189373"/>
                  </a:cxn>
                  <a:cxn ang="0">
                    <a:pos x="1189373" y="2091058"/>
                  </a:cxn>
                  <a:cxn ang="0">
                    <a:pos x="2084369" y="1294891"/>
                  </a:cxn>
                  <a:cxn ang="0">
                    <a:pos x="2373418" y="1294891"/>
                  </a:cxn>
                  <a:cxn ang="0">
                    <a:pos x="1189373" y="2378746"/>
                  </a:cxn>
                  <a:cxn ang="0">
                    <a:pos x="0" y="1189373"/>
                  </a:cxn>
                  <a:cxn ang="0">
                    <a:pos x="1189373" y="0"/>
                  </a:cxn>
                </a:cxnLst>
                <a:rect l="txL" t="txT" r="txR" b="tx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FEC11E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1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Box 50">
              <a:extLst>
                <a:ext uri="{FF2B5EF4-FFF2-40B4-BE49-F238E27FC236}">
                  <a16:creationId xmlns:a16="http://schemas.microsoft.com/office/drawing/2014/main" id="{2EF7E75E-6CA8-7A14-5D1F-E898AF1564C9}"/>
                </a:ext>
              </a:extLst>
            </p:cNvPr>
            <p:cNvSpPr/>
            <p:nvPr/>
          </p:nvSpPr>
          <p:spPr>
            <a:xfrm>
              <a:off x="783728" y="668147"/>
              <a:ext cx="770871" cy="461749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76%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51">
              <a:extLst>
                <a:ext uri="{FF2B5EF4-FFF2-40B4-BE49-F238E27FC236}">
                  <a16:creationId xmlns:a16="http://schemas.microsoft.com/office/drawing/2014/main" id="{F4BD7143-E755-53A4-F8F4-2D904F593D71}"/>
                </a:ext>
              </a:extLst>
            </p:cNvPr>
            <p:cNvSpPr/>
            <p:nvPr/>
          </p:nvSpPr>
          <p:spPr>
            <a:xfrm>
              <a:off x="581351" y="1112306"/>
              <a:ext cx="1210589" cy="40011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9" name="组合 57">
            <a:extLst>
              <a:ext uri="{FF2B5EF4-FFF2-40B4-BE49-F238E27FC236}">
                <a16:creationId xmlns:a16="http://schemas.microsoft.com/office/drawing/2014/main" id="{FB4E62D4-8545-1B87-D763-AF2E02B4051D}"/>
              </a:ext>
            </a:extLst>
          </p:cNvPr>
          <p:cNvGrpSpPr/>
          <p:nvPr/>
        </p:nvGrpSpPr>
        <p:grpSpPr>
          <a:xfrm>
            <a:off x="3707416" y="1646385"/>
            <a:ext cx="2127250" cy="2128838"/>
            <a:chOff x="0" y="0"/>
            <a:chExt cx="2126625" cy="2129123"/>
          </a:xfrm>
        </p:grpSpPr>
        <p:sp>
          <p:nvSpPr>
            <p:cNvPr id="21" name="椭圆 58">
              <a:extLst>
                <a:ext uri="{FF2B5EF4-FFF2-40B4-BE49-F238E27FC236}">
                  <a16:creationId xmlns:a16="http://schemas.microsoft.com/office/drawing/2014/main" id="{8B1E40FB-BC37-5CF7-EC76-CE5A45A2131A}"/>
                </a:ext>
              </a:extLst>
            </p:cNvPr>
            <p:cNvSpPr/>
            <p:nvPr/>
          </p:nvSpPr>
          <p:spPr>
            <a:xfrm>
              <a:off x="0" y="0"/>
              <a:ext cx="2025824" cy="2025822"/>
            </a:xfrm>
            <a:prstGeom prst="ellipse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1">
              <a:extLst>
                <a:ext uri="{FF2B5EF4-FFF2-40B4-BE49-F238E27FC236}">
                  <a16:creationId xmlns:a16="http://schemas.microsoft.com/office/drawing/2014/main" id="{58422056-A07A-980A-E864-FA79CD910129}"/>
                </a:ext>
              </a:extLst>
            </p:cNvPr>
            <p:cNvSpPr/>
            <p:nvPr/>
          </p:nvSpPr>
          <p:spPr>
            <a:xfrm>
              <a:off x="37794" y="1111940"/>
              <a:ext cx="2088831" cy="1017183"/>
            </a:xfrm>
            <a:custGeom>
              <a:avLst/>
              <a:gdLst>
                <a:gd name="txL" fmla="*/ 0 w 2088831"/>
                <a:gd name="txT" fmla="*/ 0 h 1017184"/>
                <a:gd name="txR" fmla="*/ 2088831 w 2088831"/>
                <a:gd name="txB" fmla="*/ 1017184 h 1017184"/>
              </a:gdLst>
              <a:ahLst/>
              <a:cxnLst>
                <a:cxn ang="0">
                  <a:pos x="1817562" y="0"/>
                </a:cxn>
                <a:cxn ang="0">
                  <a:pos x="2088831" y="0"/>
                </a:cxn>
                <a:cxn ang="0">
                  <a:pos x="977619" y="1017184"/>
                </a:cxn>
                <a:cxn ang="0">
                  <a:pos x="0" y="439399"/>
                </a:cxn>
                <a:cxn ang="0">
                  <a:pos x="248210" y="323051"/>
                </a:cxn>
                <a:cxn ang="0">
                  <a:pos x="977619" y="747193"/>
                </a:cxn>
                <a:cxn ang="0">
                  <a:pos x="1817562" y="0"/>
                </a:cxn>
              </a:cxnLst>
              <a:rect l="txL" t="txT" r="txR" b="tx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60">
              <a:extLst>
                <a:ext uri="{FF2B5EF4-FFF2-40B4-BE49-F238E27FC236}">
                  <a16:creationId xmlns:a16="http://schemas.microsoft.com/office/drawing/2014/main" id="{F1C9760D-BCD7-4944-7D6D-92205A986843}"/>
                </a:ext>
              </a:extLst>
            </p:cNvPr>
            <p:cNvSpPr/>
            <p:nvPr/>
          </p:nvSpPr>
          <p:spPr>
            <a:xfrm>
              <a:off x="682928" y="564847"/>
              <a:ext cx="771138" cy="461727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48%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61">
              <a:extLst>
                <a:ext uri="{FF2B5EF4-FFF2-40B4-BE49-F238E27FC236}">
                  <a16:creationId xmlns:a16="http://schemas.microsoft.com/office/drawing/2014/main" id="{F7358D09-C2C5-1351-0B17-BD6EF708C505}"/>
                </a:ext>
              </a:extLst>
            </p:cNvPr>
            <p:cNvSpPr/>
            <p:nvPr/>
          </p:nvSpPr>
          <p:spPr>
            <a:xfrm>
              <a:off x="456801" y="1032756"/>
              <a:ext cx="1210588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7" name="组合 65">
            <a:extLst>
              <a:ext uri="{FF2B5EF4-FFF2-40B4-BE49-F238E27FC236}">
                <a16:creationId xmlns:a16="http://schemas.microsoft.com/office/drawing/2014/main" id="{8835733B-4ABC-6C20-B617-AB16EF9E4AAA}"/>
              </a:ext>
            </a:extLst>
          </p:cNvPr>
          <p:cNvGrpSpPr/>
          <p:nvPr/>
        </p:nvGrpSpPr>
        <p:grpSpPr>
          <a:xfrm>
            <a:off x="6335514" y="1646385"/>
            <a:ext cx="2122488" cy="2128837"/>
            <a:chOff x="0" y="0"/>
            <a:chExt cx="2122208" cy="2129125"/>
          </a:xfrm>
        </p:grpSpPr>
        <p:sp>
          <p:nvSpPr>
            <p:cNvPr id="28" name="椭圆 67">
              <a:extLst>
                <a:ext uri="{FF2B5EF4-FFF2-40B4-BE49-F238E27FC236}">
                  <a16:creationId xmlns:a16="http://schemas.microsoft.com/office/drawing/2014/main" id="{CB0EED7D-C507-A05A-D349-28D0A0F4D7F1}"/>
                </a:ext>
              </a:extLst>
            </p:cNvPr>
            <p:cNvSpPr/>
            <p:nvPr/>
          </p:nvSpPr>
          <p:spPr>
            <a:xfrm>
              <a:off x="96384" y="0"/>
              <a:ext cx="2025824" cy="2025825"/>
            </a:xfrm>
            <a:prstGeom prst="ellipse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68">
              <a:extLst>
                <a:ext uri="{FF2B5EF4-FFF2-40B4-BE49-F238E27FC236}">
                  <a16:creationId xmlns:a16="http://schemas.microsoft.com/office/drawing/2014/main" id="{4BCAA73D-5A39-C691-4C6B-E3E777008D5F}"/>
                </a:ext>
              </a:extLst>
            </p:cNvPr>
            <p:cNvSpPr/>
            <p:nvPr/>
          </p:nvSpPr>
          <p:spPr>
            <a:xfrm>
              <a:off x="779312" y="564847"/>
              <a:ext cx="771263" cy="461727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22%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69">
              <a:extLst>
                <a:ext uri="{FF2B5EF4-FFF2-40B4-BE49-F238E27FC236}">
                  <a16:creationId xmlns:a16="http://schemas.microsoft.com/office/drawing/2014/main" id="{685B0CC8-AB4C-F576-A421-2412DEAB2835}"/>
                </a:ext>
              </a:extLst>
            </p:cNvPr>
            <p:cNvSpPr/>
            <p:nvPr/>
          </p:nvSpPr>
          <p:spPr>
            <a:xfrm>
              <a:off x="565060" y="1068381"/>
              <a:ext cx="1210588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椭圆 1">
              <a:extLst>
                <a:ext uri="{FF2B5EF4-FFF2-40B4-BE49-F238E27FC236}">
                  <a16:creationId xmlns:a16="http://schemas.microsoft.com/office/drawing/2014/main" id="{C82EE4BB-249A-A2B3-C6C5-3F839F1F0CFF}"/>
                </a:ext>
              </a:extLst>
            </p:cNvPr>
            <p:cNvSpPr/>
            <p:nvPr/>
          </p:nvSpPr>
          <p:spPr>
            <a:xfrm>
              <a:off x="0" y="1100342"/>
              <a:ext cx="1173991" cy="1028783"/>
            </a:xfrm>
            <a:custGeom>
              <a:avLst/>
              <a:gdLst>
                <a:gd name="txL" fmla="*/ 0 w 1173991"/>
                <a:gd name="txT" fmla="*/ 0 h 1028782"/>
                <a:gd name="txR" fmla="*/ 1173991 w 1173991"/>
                <a:gd name="txB" fmla="*/ 1028782 h 1028782"/>
              </a:gdLst>
              <a:ahLst/>
              <a:cxnLst>
                <a:cxn ang="0">
                  <a:pos x="0" y="0"/>
                </a:cxn>
                <a:cxn ang="0">
                  <a:pos x="270084" y="0"/>
                </a:cxn>
                <a:cxn ang="0">
                  <a:pos x="1111797" y="758791"/>
                </a:cxn>
                <a:cxn ang="0">
                  <a:pos x="1173991" y="755875"/>
                </a:cxn>
                <a:cxn ang="0">
                  <a:pos x="1173991" y="1025811"/>
                </a:cxn>
                <a:cxn ang="0">
                  <a:pos x="1111797" y="1028782"/>
                </a:cxn>
                <a:cxn ang="0">
                  <a:pos x="0" y="0"/>
                </a:cxn>
              </a:cxnLst>
              <a:rect l="txL" t="txT" r="txR" b="tx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65">
            <a:extLst>
              <a:ext uri="{FF2B5EF4-FFF2-40B4-BE49-F238E27FC236}">
                <a16:creationId xmlns:a16="http://schemas.microsoft.com/office/drawing/2014/main" id="{F66568CE-36CA-792B-5998-640AC0AC96D9}"/>
              </a:ext>
            </a:extLst>
          </p:cNvPr>
          <p:cNvGrpSpPr/>
          <p:nvPr/>
        </p:nvGrpSpPr>
        <p:grpSpPr>
          <a:xfrm>
            <a:off x="8756825" y="1644060"/>
            <a:ext cx="2295982" cy="2025551"/>
            <a:chOff x="-173471" y="0"/>
            <a:chExt cx="2295679" cy="2025824"/>
          </a:xfrm>
        </p:grpSpPr>
        <p:sp>
          <p:nvSpPr>
            <p:cNvPr id="33" name="椭圆 67">
              <a:extLst>
                <a:ext uri="{FF2B5EF4-FFF2-40B4-BE49-F238E27FC236}">
                  <a16:creationId xmlns:a16="http://schemas.microsoft.com/office/drawing/2014/main" id="{993FCB87-99E2-070A-B21A-CB31A9119B21}"/>
                </a:ext>
              </a:extLst>
            </p:cNvPr>
            <p:cNvSpPr/>
            <p:nvPr/>
          </p:nvSpPr>
          <p:spPr>
            <a:xfrm>
              <a:off x="96384" y="0"/>
              <a:ext cx="2025824" cy="2025824"/>
            </a:xfrm>
            <a:prstGeom prst="ellipse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68">
              <a:extLst>
                <a:ext uri="{FF2B5EF4-FFF2-40B4-BE49-F238E27FC236}">
                  <a16:creationId xmlns:a16="http://schemas.microsoft.com/office/drawing/2014/main" id="{C8D6D62F-A041-12B3-537A-FEA0DAFC7EED}"/>
                </a:ext>
              </a:extLst>
            </p:cNvPr>
            <p:cNvSpPr/>
            <p:nvPr/>
          </p:nvSpPr>
          <p:spPr>
            <a:xfrm>
              <a:off x="779312" y="564847"/>
              <a:ext cx="771263" cy="461727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22%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69">
              <a:extLst>
                <a:ext uri="{FF2B5EF4-FFF2-40B4-BE49-F238E27FC236}">
                  <a16:creationId xmlns:a16="http://schemas.microsoft.com/office/drawing/2014/main" id="{02C6BCA3-CDEE-B06C-83AB-A0AFAC955B25}"/>
                </a:ext>
              </a:extLst>
            </p:cNvPr>
            <p:cNvSpPr/>
            <p:nvPr/>
          </p:nvSpPr>
          <p:spPr>
            <a:xfrm>
              <a:off x="565060" y="1068381"/>
              <a:ext cx="1210588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椭圆 1">
              <a:extLst>
                <a:ext uri="{FF2B5EF4-FFF2-40B4-BE49-F238E27FC236}">
                  <a16:creationId xmlns:a16="http://schemas.microsoft.com/office/drawing/2014/main" id="{F716B233-BE76-FCB1-7807-0E0B9A7F95F5}"/>
                </a:ext>
              </a:extLst>
            </p:cNvPr>
            <p:cNvSpPr/>
            <p:nvPr/>
          </p:nvSpPr>
          <p:spPr>
            <a:xfrm rot="1370220">
              <a:off x="-173471" y="855047"/>
              <a:ext cx="1173991" cy="1028782"/>
            </a:xfrm>
            <a:custGeom>
              <a:avLst/>
              <a:gdLst>
                <a:gd name="txL" fmla="*/ 0 w 1173991"/>
                <a:gd name="txT" fmla="*/ 0 h 1028782"/>
                <a:gd name="txR" fmla="*/ 1173991 w 1173991"/>
                <a:gd name="txB" fmla="*/ 1028782 h 1028782"/>
              </a:gdLst>
              <a:ahLst/>
              <a:cxnLst>
                <a:cxn ang="0">
                  <a:pos x="0" y="0"/>
                </a:cxn>
                <a:cxn ang="0">
                  <a:pos x="270084" y="0"/>
                </a:cxn>
                <a:cxn ang="0">
                  <a:pos x="1111797" y="758791"/>
                </a:cxn>
                <a:cxn ang="0">
                  <a:pos x="1173991" y="755875"/>
                </a:cxn>
                <a:cxn ang="0">
                  <a:pos x="1173991" y="1025811"/>
                </a:cxn>
                <a:cxn ang="0">
                  <a:pos x="1111797" y="1028782"/>
                </a:cxn>
                <a:cxn ang="0">
                  <a:pos x="0" y="0"/>
                </a:cxn>
              </a:cxnLst>
              <a:rect l="txL" t="txT" r="txR" b="tx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圆角矩形 6">
            <a:extLst>
              <a:ext uri="{FF2B5EF4-FFF2-40B4-BE49-F238E27FC236}">
                <a16:creationId xmlns:a16="http://schemas.microsoft.com/office/drawing/2014/main" id="{872C16B0-25D5-D77D-8203-32E070336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318" y="4081654"/>
            <a:ext cx="2068831" cy="461963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文本框 7">
            <a:extLst>
              <a:ext uri="{FF2B5EF4-FFF2-40B4-BE49-F238E27FC236}">
                <a16:creationId xmlns:a16="http://schemas.microsoft.com/office/drawing/2014/main" id="{ADF9E332-5D7E-E0AC-7E09-4AA5FEF6A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8196" y="4129279"/>
            <a:ext cx="179644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矩形 13">
            <a:extLst>
              <a:ext uri="{FF2B5EF4-FFF2-40B4-BE49-F238E27FC236}">
                <a16:creationId xmlns:a16="http://schemas.microsoft.com/office/drawing/2014/main" id="{FF1E5A5D-9A14-900D-F053-FDFD32C3A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318" y="4746861"/>
            <a:ext cx="2348058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2" name="圆角矩形 6">
            <a:extLst>
              <a:ext uri="{FF2B5EF4-FFF2-40B4-BE49-F238E27FC236}">
                <a16:creationId xmlns:a16="http://schemas.microsoft.com/office/drawing/2014/main" id="{DE750475-F5F4-8FC6-A126-53D529C35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7416" y="4081654"/>
            <a:ext cx="2068831" cy="461963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3" name="文本框 7">
            <a:extLst>
              <a:ext uri="{FF2B5EF4-FFF2-40B4-BE49-F238E27FC236}">
                <a16:creationId xmlns:a16="http://schemas.microsoft.com/office/drawing/2014/main" id="{62A4071E-D85D-C5B5-6ACD-8C9BF7F91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294" y="4129279"/>
            <a:ext cx="179644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矩形 13">
            <a:extLst>
              <a:ext uri="{FF2B5EF4-FFF2-40B4-BE49-F238E27FC236}">
                <a16:creationId xmlns:a16="http://schemas.microsoft.com/office/drawing/2014/main" id="{F55C6E0C-D43E-B804-5F29-BD392841F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7416" y="4746861"/>
            <a:ext cx="2348058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5" name="圆角矩形 6">
            <a:extLst>
              <a:ext uri="{FF2B5EF4-FFF2-40B4-BE49-F238E27FC236}">
                <a16:creationId xmlns:a16="http://schemas.microsoft.com/office/drawing/2014/main" id="{5B3639C3-69F7-E9A9-3506-EF77B1841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5819" y="4081654"/>
            <a:ext cx="2068831" cy="461963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6" name="文本框 7">
            <a:extLst>
              <a:ext uri="{FF2B5EF4-FFF2-40B4-BE49-F238E27FC236}">
                <a16:creationId xmlns:a16="http://schemas.microsoft.com/office/drawing/2014/main" id="{EE889A07-6D37-ACE9-560D-30C933C72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4697" y="4129279"/>
            <a:ext cx="179644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矩形 13">
            <a:extLst>
              <a:ext uri="{FF2B5EF4-FFF2-40B4-BE49-F238E27FC236}">
                <a16:creationId xmlns:a16="http://schemas.microsoft.com/office/drawing/2014/main" id="{693140BB-B3D2-AC35-288A-D40C8356C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5819" y="4746861"/>
            <a:ext cx="2348058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8" name="圆角矩形 6">
            <a:extLst>
              <a:ext uri="{FF2B5EF4-FFF2-40B4-BE49-F238E27FC236}">
                <a16:creationId xmlns:a16="http://schemas.microsoft.com/office/drawing/2014/main" id="{236345AA-C60C-1DC1-B3F0-8A4F4D171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6666" y="4081654"/>
            <a:ext cx="2068831" cy="461963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9" name="文本框 7">
            <a:extLst>
              <a:ext uri="{FF2B5EF4-FFF2-40B4-BE49-F238E27FC236}">
                <a16:creationId xmlns:a16="http://schemas.microsoft.com/office/drawing/2014/main" id="{A592D022-A310-7343-FE97-65A79232A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5544" y="4129279"/>
            <a:ext cx="179644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矩形 13">
            <a:extLst>
              <a:ext uri="{FF2B5EF4-FFF2-40B4-BE49-F238E27FC236}">
                <a16:creationId xmlns:a16="http://schemas.microsoft.com/office/drawing/2014/main" id="{645E067A-325C-89EB-C095-26C35A5EC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6666" y="4746861"/>
            <a:ext cx="2348058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56908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48859EE-92AC-BA4D-5C40-8D9165A39DE5}"/>
              </a:ext>
            </a:extLst>
          </p:cNvPr>
          <p:cNvSpPr/>
          <p:nvPr/>
        </p:nvSpPr>
        <p:spPr>
          <a:xfrm>
            <a:off x="-2089" y="2866066"/>
            <a:ext cx="12190413" cy="1311246"/>
          </a:xfrm>
          <a:prstGeom prst="rect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74A50B6-DB6D-0646-2C6F-D915619D847C}"/>
              </a:ext>
            </a:extLst>
          </p:cNvPr>
          <p:cNvSpPr/>
          <p:nvPr/>
        </p:nvSpPr>
        <p:spPr>
          <a:xfrm>
            <a:off x="1206600" y="1436667"/>
            <a:ext cx="2515896" cy="251589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E4851F7-3671-A13E-0A7F-EF8F68108191}"/>
              </a:ext>
            </a:extLst>
          </p:cNvPr>
          <p:cNvSpPr/>
          <p:nvPr/>
        </p:nvSpPr>
        <p:spPr>
          <a:xfrm>
            <a:off x="3163102" y="3165167"/>
            <a:ext cx="822638" cy="822638"/>
          </a:xfrm>
          <a:prstGeom prst="ellipse">
            <a:avLst/>
          </a:prstGeom>
          <a:solidFill>
            <a:srgbClr val="21354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cs typeface="+mn-ea"/>
              <a:sym typeface="+mn-lt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E6F6B239-5F77-0F38-E132-5393350D5780}"/>
              </a:ext>
            </a:extLst>
          </p:cNvPr>
          <p:cNvSpPr txBox="1"/>
          <p:nvPr/>
        </p:nvSpPr>
        <p:spPr>
          <a:xfrm>
            <a:off x="3172203" y="3283920"/>
            <a:ext cx="828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4F6687A-07B8-987F-F5C8-FD5104CC5F93}"/>
              </a:ext>
            </a:extLst>
          </p:cNvPr>
          <p:cNvGrpSpPr/>
          <p:nvPr/>
        </p:nvGrpSpPr>
        <p:grpSpPr>
          <a:xfrm>
            <a:off x="1374438" y="4360538"/>
            <a:ext cx="2348058" cy="1202340"/>
            <a:chOff x="1374438" y="4669155"/>
            <a:chExt cx="2348058" cy="1202340"/>
          </a:xfrm>
        </p:grpSpPr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D494952D-5A65-53C1-A51E-25218ACD86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63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13">
              <a:extLst>
                <a:ext uri="{FF2B5EF4-FFF2-40B4-BE49-F238E27FC236}">
                  <a16:creationId xmlns:a16="http://schemas.microsoft.com/office/drawing/2014/main" id="{04F25604-B7F1-9969-429B-AFCFD057A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348058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C48A4FAA-EF3D-D816-EB7C-9E43B501BB85}"/>
              </a:ext>
            </a:extLst>
          </p:cNvPr>
          <p:cNvSpPr/>
          <p:nvPr/>
        </p:nvSpPr>
        <p:spPr>
          <a:xfrm>
            <a:off x="4635035" y="1436667"/>
            <a:ext cx="2515896" cy="2515898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7A2F33D-956E-E153-2D35-F29A8F205D84}"/>
              </a:ext>
            </a:extLst>
          </p:cNvPr>
          <p:cNvSpPr/>
          <p:nvPr/>
        </p:nvSpPr>
        <p:spPr>
          <a:xfrm>
            <a:off x="6591537" y="3165167"/>
            <a:ext cx="822638" cy="822638"/>
          </a:xfrm>
          <a:prstGeom prst="ellipse">
            <a:avLst/>
          </a:prstGeom>
          <a:solidFill>
            <a:srgbClr val="21354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cs typeface="+mn-ea"/>
              <a:sym typeface="+mn-lt"/>
            </a:endParaRPr>
          </a:p>
        </p:txBody>
      </p:sp>
      <p:sp>
        <p:nvSpPr>
          <p:cNvPr id="30" name="TextBox 20">
            <a:extLst>
              <a:ext uri="{FF2B5EF4-FFF2-40B4-BE49-F238E27FC236}">
                <a16:creationId xmlns:a16="http://schemas.microsoft.com/office/drawing/2014/main" id="{CD74A367-1B0C-3056-CA1F-18C026BBA323}"/>
              </a:ext>
            </a:extLst>
          </p:cNvPr>
          <p:cNvSpPr txBox="1"/>
          <p:nvPr/>
        </p:nvSpPr>
        <p:spPr>
          <a:xfrm>
            <a:off x="6600638" y="3283920"/>
            <a:ext cx="828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E8C534-423E-72CB-1C5F-7182B77603E4}"/>
              </a:ext>
            </a:extLst>
          </p:cNvPr>
          <p:cNvGrpSpPr/>
          <p:nvPr/>
        </p:nvGrpSpPr>
        <p:grpSpPr>
          <a:xfrm>
            <a:off x="4802873" y="4360538"/>
            <a:ext cx="2348058" cy="1202340"/>
            <a:chOff x="1374438" y="4669155"/>
            <a:chExt cx="2348058" cy="1202340"/>
          </a:xfrm>
        </p:grpSpPr>
        <p:sp>
          <p:nvSpPr>
            <p:cNvPr id="32" name="文本框 7">
              <a:extLst>
                <a:ext uri="{FF2B5EF4-FFF2-40B4-BE49-F238E27FC236}">
                  <a16:creationId xmlns:a16="http://schemas.microsoft.com/office/drawing/2014/main" id="{049D0C49-2E15-A216-CCC4-8731584C44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63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13">
              <a:extLst>
                <a:ext uri="{FF2B5EF4-FFF2-40B4-BE49-F238E27FC236}">
                  <a16:creationId xmlns:a16="http://schemas.microsoft.com/office/drawing/2014/main" id="{D21B8FB8-176D-33F3-B43B-C9D90745B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348058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5CE135FE-67C0-38A1-0999-CE171CB82FEE}"/>
              </a:ext>
            </a:extLst>
          </p:cNvPr>
          <p:cNvSpPr/>
          <p:nvPr/>
        </p:nvSpPr>
        <p:spPr>
          <a:xfrm>
            <a:off x="8063470" y="1436667"/>
            <a:ext cx="2515896" cy="2515898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B8BAAF7-AEC1-E372-384D-F3BDDFA26B1A}"/>
              </a:ext>
            </a:extLst>
          </p:cNvPr>
          <p:cNvSpPr/>
          <p:nvPr/>
        </p:nvSpPr>
        <p:spPr>
          <a:xfrm>
            <a:off x="10019972" y="3165167"/>
            <a:ext cx="822638" cy="822638"/>
          </a:xfrm>
          <a:prstGeom prst="ellipse">
            <a:avLst/>
          </a:prstGeom>
          <a:solidFill>
            <a:srgbClr val="21354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cs typeface="+mn-ea"/>
              <a:sym typeface="+mn-lt"/>
            </a:endParaRPr>
          </a:p>
        </p:txBody>
      </p:sp>
      <p:sp>
        <p:nvSpPr>
          <p:cNvPr id="36" name="TextBox 20">
            <a:extLst>
              <a:ext uri="{FF2B5EF4-FFF2-40B4-BE49-F238E27FC236}">
                <a16:creationId xmlns:a16="http://schemas.microsoft.com/office/drawing/2014/main" id="{4DB324BB-5A85-E403-E6FD-913A05AB3CB9}"/>
              </a:ext>
            </a:extLst>
          </p:cNvPr>
          <p:cNvSpPr txBox="1"/>
          <p:nvPr/>
        </p:nvSpPr>
        <p:spPr>
          <a:xfrm>
            <a:off x="10029073" y="3283920"/>
            <a:ext cx="828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252D50A-B13F-D015-D0ED-A968ACC03E34}"/>
              </a:ext>
            </a:extLst>
          </p:cNvPr>
          <p:cNvGrpSpPr/>
          <p:nvPr/>
        </p:nvGrpSpPr>
        <p:grpSpPr>
          <a:xfrm>
            <a:off x="8231308" y="4360538"/>
            <a:ext cx="2348058" cy="1202340"/>
            <a:chOff x="1374438" y="4669155"/>
            <a:chExt cx="2348058" cy="1202340"/>
          </a:xfrm>
        </p:grpSpPr>
        <p:sp>
          <p:nvSpPr>
            <p:cNvPr id="38" name="文本框 7">
              <a:extLst>
                <a:ext uri="{FF2B5EF4-FFF2-40B4-BE49-F238E27FC236}">
                  <a16:creationId xmlns:a16="http://schemas.microsoft.com/office/drawing/2014/main" id="{34D94823-0FF2-5C97-6BC8-4DE1B6E32D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6327" y="4669155"/>
              <a:ext cx="179644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矩形 13">
              <a:extLst>
                <a:ext uri="{FF2B5EF4-FFF2-40B4-BE49-F238E27FC236}">
                  <a16:creationId xmlns:a16="http://schemas.microsoft.com/office/drawing/2014/main" id="{68049BB5-95BA-02DE-E10A-2BB7A0C9A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438" y="5066403"/>
              <a:ext cx="2348058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9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4002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CA739B3-EC45-677C-E6F1-E0CFF51478CB}"/>
              </a:ext>
            </a:extLst>
          </p:cNvPr>
          <p:cNvSpPr/>
          <p:nvPr/>
        </p:nvSpPr>
        <p:spPr>
          <a:xfrm rot="1952165">
            <a:off x="6199415" y="-951245"/>
            <a:ext cx="6787049" cy="7582820"/>
          </a:xfrm>
          <a:custGeom>
            <a:avLst/>
            <a:gdLst>
              <a:gd name="connsiteX0" fmla="*/ 510362 w 6787049"/>
              <a:gd name="connsiteY0" fmla="*/ 2261837 h 7582820"/>
              <a:gd name="connsiteX1" fmla="*/ 4055806 w 6787049"/>
              <a:gd name="connsiteY1" fmla="*/ 0 h 7582820"/>
              <a:gd name="connsiteX2" fmla="*/ 6787049 w 6787049"/>
              <a:gd name="connsiteY2" fmla="*/ 4281241 h 7582820"/>
              <a:gd name="connsiteX3" fmla="*/ 6623966 w 6787049"/>
              <a:gd name="connsiteY3" fmla="*/ 4350356 h 7582820"/>
              <a:gd name="connsiteX4" fmla="*/ 5827797 w 6787049"/>
              <a:gd name="connsiteY4" fmla="*/ 4815457 h 7582820"/>
              <a:gd name="connsiteX5" fmla="*/ 2925401 w 6787049"/>
              <a:gd name="connsiteY5" fmla="*/ 7582334 h 7582820"/>
              <a:gd name="connsiteX6" fmla="*/ 45589 w 6787049"/>
              <a:gd name="connsiteY6" fmla="*/ 4747696 h 7582820"/>
              <a:gd name="connsiteX7" fmla="*/ 504603 w 6787049"/>
              <a:gd name="connsiteY7" fmla="*/ 2271645 h 7582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7049" h="7582820">
                <a:moveTo>
                  <a:pt x="510362" y="2261837"/>
                </a:moveTo>
                <a:lnTo>
                  <a:pt x="4055806" y="0"/>
                </a:lnTo>
                <a:lnTo>
                  <a:pt x="6787049" y="4281241"/>
                </a:lnTo>
                <a:lnTo>
                  <a:pt x="6623966" y="4350356"/>
                </a:lnTo>
                <a:cubicBezTo>
                  <a:pt x="6310855" y="4484228"/>
                  <a:pt x="6024843" y="4618410"/>
                  <a:pt x="5827797" y="4815457"/>
                </a:cubicBezTo>
                <a:cubicBezTo>
                  <a:pt x="5197249" y="5446005"/>
                  <a:pt x="4860331" y="7548455"/>
                  <a:pt x="2925401" y="7582334"/>
                </a:cubicBezTo>
                <a:cubicBezTo>
                  <a:pt x="990469" y="7616214"/>
                  <a:pt x="241341" y="5873269"/>
                  <a:pt x="45589" y="4747696"/>
                </a:cubicBezTo>
                <a:cubicBezTo>
                  <a:pt x="-76756" y="4044213"/>
                  <a:pt x="37648" y="3133390"/>
                  <a:pt x="504603" y="227164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42AF2E21-88BB-CD8E-3CD9-F754EBA94AC7}"/>
              </a:ext>
            </a:extLst>
          </p:cNvPr>
          <p:cNvSpPr txBox="1"/>
          <p:nvPr/>
        </p:nvSpPr>
        <p:spPr>
          <a:xfrm>
            <a:off x="1291086" y="1781854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EACAFB-3EFC-96B9-DD86-EC9E66744183}"/>
              </a:ext>
            </a:extLst>
          </p:cNvPr>
          <p:cNvSpPr txBox="1"/>
          <p:nvPr/>
        </p:nvSpPr>
        <p:spPr>
          <a:xfrm>
            <a:off x="1310378" y="2256299"/>
            <a:ext cx="3527436" cy="1282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13FFC8-917A-1F63-F37C-62192DD03D79}"/>
              </a:ext>
            </a:extLst>
          </p:cNvPr>
          <p:cNvSpPr txBox="1"/>
          <p:nvPr/>
        </p:nvSpPr>
        <p:spPr>
          <a:xfrm>
            <a:off x="1133547" y="3770660"/>
            <a:ext cx="352743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0A3AA6-4123-54C6-60B9-DB0B593998D1}"/>
              </a:ext>
            </a:extLst>
          </p:cNvPr>
          <p:cNvSpPr txBox="1"/>
          <p:nvPr/>
        </p:nvSpPr>
        <p:spPr>
          <a:xfrm>
            <a:off x="1133547" y="4503252"/>
            <a:ext cx="352743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2B7412-843F-9FDB-1D97-F2857FC4C88B}"/>
              </a:ext>
            </a:extLst>
          </p:cNvPr>
          <p:cNvSpPr txBox="1"/>
          <p:nvPr/>
        </p:nvSpPr>
        <p:spPr>
          <a:xfrm>
            <a:off x="1133547" y="5235844"/>
            <a:ext cx="352743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  <a:endParaRPr lang="zh-CN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40A938B-A312-CA9F-0DBC-0557D23D117B}"/>
              </a:ext>
            </a:extLst>
          </p:cNvPr>
          <p:cNvSpPr/>
          <p:nvPr/>
        </p:nvSpPr>
        <p:spPr>
          <a:xfrm>
            <a:off x="10819915" y="4781117"/>
            <a:ext cx="473901" cy="473901"/>
          </a:xfrm>
          <a:prstGeom prst="ellipse">
            <a:avLst/>
          </a:prstGeom>
          <a:solidFill>
            <a:srgbClr val="FEC11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BAE7D03-D2E4-55F3-9F63-AD005C5E3295}"/>
              </a:ext>
            </a:extLst>
          </p:cNvPr>
          <p:cNvSpPr/>
          <p:nvPr/>
        </p:nvSpPr>
        <p:spPr>
          <a:xfrm>
            <a:off x="6751594" y="5470540"/>
            <a:ext cx="371760" cy="371760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27DF676-C04A-BC13-CA91-81BF3E32E053}"/>
              </a:ext>
            </a:extLst>
          </p:cNvPr>
          <p:cNvSpPr/>
          <p:nvPr/>
        </p:nvSpPr>
        <p:spPr>
          <a:xfrm>
            <a:off x="6150626" y="776089"/>
            <a:ext cx="786848" cy="786848"/>
          </a:xfrm>
          <a:prstGeom prst="ellipse">
            <a:avLst/>
          </a:prstGeom>
          <a:solidFill>
            <a:srgbClr val="FEC1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1015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839AF7F-309B-1AD1-6380-555FE9A2FB2F}"/>
              </a:ext>
            </a:extLst>
          </p:cNvPr>
          <p:cNvSpPr/>
          <p:nvPr/>
        </p:nvSpPr>
        <p:spPr>
          <a:xfrm>
            <a:off x="1291086" y="2188235"/>
            <a:ext cx="3122864" cy="606732"/>
          </a:xfrm>
          <a:prstGeom prst="roundRect">
            <a:avLst>
              <a:gd name="adj" fmla="val 50000"/>
            </a:avLst>
          </a:prstGeom>
          <a:solidFill>
            <a:srgbClr val="21354D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404183-EFDC-8203-856B-D0080006F133}"/>
              </a:ext>
            </a:extLst>
          </p:cNvPr>
          <p:cNvSpPr txBox="1"/>
          <p:nvPr/>
        </p:nvSpPr>
        <p:spPr>
          <a:xfrm>
            <a:off x="1926276" y="2306934"/>
            <a:ext cx="17647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3E9466A-953E-D5B2-F07A-8C41BD684076}"/>
              </a:ext>
            </a:extLst>
          </p:cNvPr>
          <p:cNvSpPr/>
          <p:nvPr/>
        </p:nvSpPr>
        <p:spPr>
          <a:xfrm>
            <a:off x="3880398" y="2255004"/>
            <a:ext cx="473192" cy="473192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F9F79E6-D8BE-C713-0126-FDCBB58D89FD}"/>
              </a:ext>
            </a:extLst>
          </p:cNvPr>
          <p:cNvGrpSpPr/>
          <p:nvPr/>
        </p:nvGrpSpPr>
        <p:grpSpPr>
          <a:xfrm>
            <a:off x="4040259" y="1493002"/>
            <a:ext cx="3976796" cy="3873583"/>
            <a:chOff x="6428013" y="834365"/>
            <a:chExt cx="5176455" cy="504210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935775B-27BE-E45B-F6CC-AA2A9E873F65}"/>
                </a:ext>
              </a:extLst>
            </p:cNvPr>
            <p:cNvSpPr/>
            <p:nvPr/>
          </p:nvSpPr>
          <p:spPr>
            <a:xfrm>
              <a:off x="6428013" y="981528"/>
              <a:ext cx="4894943" cy="4894943"/>
            </a:xfrm>
            <a:prstGeom prst="ellipse">
              <a:avLst/>
            </a:prstGeom>
            <a:noFill/>
            <a:ln>
              <a:solidFill>
                <a:schemeClr val="bg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344E4AF-F3D6-E532-860A-F2687E6103B4}"/>
                </a:ext>
              </a:extLst>
            </p:cNvPr>
            <p:cNvSpPr/>
            <p:nvPr/>
          </p:nvSpPr>
          <p:spPr>
            <a:xfrm>
              <a:off x="6709525" y="834365"/>
              <a:ext cx="4894943" cy="4894943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5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88F78A11-2A44-663A-4BF9-B90E5F2B5669}"/>
              </a:ext>
            </a:extLst>
          </p:cNvPr>
          <p:cNvSpPr/>
          <p:nvPr/>
        </p:nvSpPr>
        <p:spPr>
          <a:xfrm>
            <a:off x="4449083" y="1875854"/>
            <a:ext cx="3220936" cy="3220936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71BAC1B-FC82-9C0E-E75E-C67FA8F0EA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" y="2958229"/>
            <a:ext cx="2995313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50667D9-7817-2689-B7D6-5EF80839CF03}"/>
              </a:ext>
            </a:extLst>
          </p:cNvPr>
          <p:cNvSpPr txBox="1"/>
          <p:nvPr/>
        </p:nvSpPr>
        <p:spPr>
          <a:xfrm>
            <a:off x="3900679" y="2310198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680CD48-A3C2-8E46-C4D6-BA5182C9A14B}"/>
              </a:ext>
            </a:extLst>
          </p:cNvPr>
          <p:cNvSpPr/>
          <p:nvPr/>
        </p:nvSpPr>
        <p:spPr>
          <a:xfrm>
            <a:off x="7776463" y="2188235"/>
            <a:ext cx="3122864" cy="606732"/>
          </a:xfrm>
          <a:prstGeom prst="roundRect">
            <a:avLst>
              <a:gd name="adj" fmla="val 50000"/>
            </a:avLst>
          </a:prstGeom>
          <a:solidFill>
            <a:srgbClr val="21354D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CC54D2-F263-9D5C-8915-190DF764B586}"/>
              </a:ext>
            </a:extLst>
          </p:cNvPr>
          <p:cNvSpPr txBox="1"/>
          <p:nvPr/>
        </p:nvSpPr>
        <p:spPr>
          <a:xfrm>
            <a:off x="8521769" y="2306934"/>
            <a:ext cx="17647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C4FE683-004D-68C4-27FC-64528B633C92}"/>
              </a:ext>
            </a:extLst>
          </p:cNvPr>
          <p:cNvSpPr/>
          <p:nvPr/>
        </p:nvSpPr>
        <p:spPr>
          <a:xfrm>
            <a:off x="7862148" y="2255004"/>
            <a:ext cx="473192" cy="473192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45EDF17-4D84-4F1C-8972-681CEC0D5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3326" y="2958229"/>
            <a:ext cx="3043135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65F1D7D-B5A3-4280-9079-4A90E9B0003B}"/>
              </a:ext>
            </a:extLst>
          </p:cNvPr>
          <p:cNvSpPr txBox="1"/>
          <p:nvPr/>
        </p:nvSpPr>
        <p:spPr>
          <a:xfrm>
            <a:off x="7882429" y="2310198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81249BB-391F-E002-CF14-F218BD060B7B}"/>
              </a:ext>
            </a:extLst>
          </p:cNvPr>
          <p:cNvSpPr/>
          <p:nvPr/>
        </p:nvSpPr>
        <p:spPr>
          <a:xfrm>
            <a:off x="1291086" y="4231760"/>
            <a:ext cx="3122864" cy="606732"/>
          </a:xfrm>
          <a:prstGeom prst="roundRect">
            <a:avLst>
              <a:gd name="adj" fmla="val 50000"/>
            </a:avLst>
          </a:prstGeom>
          <a:solidFill>
            <a:srgbClr val="21354D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23E4271-3D23-BF17-D62C-C78A529FD71E}"/>
              </a:ext>
            </a:extLst>
          </p:cNvPr>
          <p:cNvSpPr txBox="1"/>
          <p:nvPr/>
        </p:nvSpPr>
        <p:spPr>
          <a:xfrm>
            <a:off x="1926276" y="4350459"/>
            <a:ext cx="17647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712EE78-5BAC-6A15-1DC5-613D264F6312}"/>
              </a:ext>
            </a:extLst>
          </p:cNvPr>
          <p:cNvSpPr/>
          <p:nvPr/>
        </p:nvSpPr>
        <p:spPr>
          <a:xfrm>
            <a:off x="3880398" y="4298529"/>
            <a:ext cx="473192" cy="473192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86731BB-4063-0B60-7829-5724A5518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" y="5001754"/>
            <a:ext cx="2995313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E53DDE5-343A-F3C4-9B37-CD08E525C45F}"/>
              </a:ext>
            </a:extLst>
          </p:cNvPr>
          <p:cNvSpPr txBox="1"/>
          <p:nvPr/>
        </p:nvSpPr>
        <p:spPr>
          <a:xfrm>
            <a:off x="3900679" y="4353723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CEE158D-5805-1D0B-2B38-D9B88220208D}"/>
              </a:ext>
            </a:extLst>
          </p:cNvPr>
          <p:cNvSpPr/>
          <p:nvPr/>
        </p:nvSpPr>
        <p:spPr>
          <a:xfrm>
            <a:off x="7776463" y="4231760"/>
            <a:ext cx="3122864" cy="606732"/>
          </a:xfrm>
          <a:prstGeom prst="roundRect">
            <a:avLst>
              <a:gd name="adj" fmla="val 50000"/>
            </a:avLst>
          </a:prstGeom>
          <a:solidFill>
            <a:srgbClr val="21354D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5B7F453-49AD-65D9-604D-FC060BFC6DFA}"/>
              </a:ext>
            </a:extLst>
          </p:cNvPr>
          <p:cNvSpPr txBox="1"/>
          <p:nvPr/>
        </p:nvSpPr>
        <p:spPr>
          <a:xfrm>
            <a:off x="8521769" y="4350459"/>
            <a:ext cx="17647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D02BB5E-861C-9B06-E107-3C8EA8AB0AE2}"/>
              </a:ext>
            </a:extLst>
          </p:cNvPr>
          <p:cNvSpPr/>
          <p:nvPr/>
        </p:nvSpPr>
        <p:spPr>
          <a:xfrm>
            <a:off x="7862148" y="4298529"/>
            <a:ext cx="473192" cy="473192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4E7E270-5596-3662-E194-1523E1458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3326" y="5001754"/>
            <a:ext cx="3043135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4075724-D0A3-7107-FE97-4CB866A1AA6A}"/>
              </a:ext>
            </a:extLst>
          </p:cNvPr>
          <p:cNvSpPr txBox="1"/>
          <p:nvPr/>
        </p:nvSpPr>
        <p:spPr>
          <a:xfrm>
            <a:off x="7882429" y="4353723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207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863B9287-276F-3135-E4BD-078225EF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67F5FEA-6F36-9629-238D-E28C41A8A969}"/>
              </a:ext>
            </a:extLst>
          </p:cNvPr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21354D">
              <a:alpha val="9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6D9126-FC1F-BC3B-6486-3B36CAD051E9}"/>
              </a:ext>
            </a:extLst>
          </p:cNvPr>
          <p:cNvSpPr/>
          <p:nvPr/>
        </p:nvSpPr>
        <p:spPr>
          <a:xfrm rot="11809505">
            <a:off x="8819538" y="4246189"/>
            <a:ext cx="3688923" cy="3260052"/>
          </a:xfrm>
          <a:custGeom>
            <a:avLst/>
            <a:gdLst>
              <a:gd name="connsiteX0" fmla="*/ 490313 w 2325672"/>
              <a:gd name="connsiteY0" fmla="*/ 2036198 h 2055291"/>
              <a:gd name="connsiteX1" fmla="*/ 409300 w 2325672"/>
              <a:gd name="connsiteY1" fmla="*/ 2055291 h 2055291"/>
              <a:gd name="connsiteX2" fmla="*/ 0 w 2325672"/>
              <a:gd name="connsiteY2" fmla="*/ 701764 h 2055291"/>
              <a:gd name="connsiteX3" fmla="*/ 2320682 w 2325672"/>
              <a:gd name="connsiteY3" fmla="*/ 0 h 2055291"/>
              <a:gd name="connsiteX4" fmla="*/ 2325170 w 2325672"/>
              <a:gd name="connsiteY4" fmla="*/ 49924 h 2055291"/>
              <a:gd name="connsiteX5" fmla="*/ 2309042 w 2325672"/>
              <a:gd name="connsiteY5" fmla="*/ 281706 h 2055291"/>
              <a:gd name="connsiteX6" fmla="*/ 1334092 w 2325672"/>
              <a:gd name="connsiteY6" fmla="*/ 1036233 h 2055291"/>
              <a:gd name="connsiteX7" fmla="*/ 490313 w 2325672"/>
              <a:gd name="connsiteY7" fmla="*/ 2036198 h 205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672" h="2055291">
                <a:moveTo>
                  <a:pt x="490313" y="2036198"/>
                </a:moveTo>
                <a:lnTo>
                  <a:pt x="409300" y="2055291"/>
                </a:lnTo>
                <a:lnTo>
                  <a:pt x="0" y="701764"/>
                </a:lnTo>
                <a:lnTo>
                  <a:pt x="2320682" y="0"/>
                </a:lnTo>
                <a:lnTo>
                  <a:pt x="2325170" y="49924"/>
                </a:lnTo>
                <a:cubicBezTo>
                  <a:pt x="2327543" y="126412"/>
                  <a:pt x="2321405" y="203993"/>
                  <a:pt x="2309042" y="281706"/>
                </a:cubicBezTo>
                <a:cubicBezTo>
                  <a:pt x="2149377" y="804506"/>
                  <a:pt x="1570765" y="799560"/>
                  <a:pt x="1334092" y="1036233"/>
                </a:cubicBezTo>
                <a:cubicBezTo>
                  <a:pt x="1127003" y="1243322"/>
                  <a:pt x="1004296" y="1873396"/>
                  <a:pt x="490313" y="2036198"/>
                </a:cubicBezTo>
                <a:close/>
              </a:path>
            </a:pathLst>
          </a:cu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463AE-8749-CC10-7324-05EF047CF85F}"/>
              </a:ext>
            </a:extLst>
          </p:cNvPr>
          <p:cNvSpPr/>
          <p:nvPr/>
        </p:nvSpPr>
        <p:spPr>
          <a:xfrm>
            <a:off x="6574971" y="5720027"/>
            <a:ext cx="4509071" cy="1184848"/>
          </a:xfrm>
          <a:custGeom>
            <a:avLst/>
            <a:gdLst>
              <a:gd name="connsiteX0" fmla="*/ 1622724 w 2842732"/>
              <a:gd name="connsiteY0" fmla="*/ 253 h 746984"/>
              <a:gd name="connsiteX1" fmla="*/ 2551215 w 2842732"/>
              <a:gd name="connsiteY1" fmla="*/ 277906 h 746984"/>
              <a:gd name="connsiteX2" fmla="*/ 2829129 w 2842732"/>
              <a:gd name="connsiteY2" fmla="*/ 685637 h 746984"/>
              <a:gd name="connsiteX3" fmla="*/ 2842732 w 2842732"/>
              <a:gd name="connsiteY3" fmla="*/ 746984 h 746984"/>
              <a:gd name="connsiteX4" fmla="*/ 0 w 2842732"/>
              <a:gd name="connsiteY4" fmla="*/ 746984 h 746984"/>
              <a:gd name="connsiteX5" fmla="*/ 151576 w 2842732"/>
              <a:gd name="connsiteY5" fmla="*/ 569224 h 746984"/>
              <a:gd name="connsiteX6" fmla="*/ 342741 w 2842732"/>
              <a:gd name="connsiteY6" fmla="*/ 400835 h 746984"/>
              <a:gd name="connsiteX7" fmla="*/ 1622724 w 2842732"/>
              <a:gd name="connsiteY7" fmla="*/ 253 h 74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2732" h="746984">
                <a:moveTo>
                  <a:pt x="1622724" y="253"/>
                </a:moveTo>
                <a:cubicBezTo>
                  <a:pt x="1985584" y="-5218"/>
                  <a:pt x="2328981" y="77927"/>
                  <a:pt x="2551215" y="277906"/>
                </a:cubicBezTo>
                <a:cubicBezTo>
                  <a:pt x="2699224" y="400481"/>
                  <a:pt x="2785768" y="538953"/>
                  <a:pt x="2829129" y="685637"/>
                </a:cubicBezTo>
                <a:lnTo>
                  <a:pt x="2842732" y="746984"/>
                </a:lnTo>
                <a:lnTo>
                  <a:pt x="0" y="746984"/>
                </a:lnTo>
                <a:lnTo>
                  <a:pt x="151576" y="569224"/>
                </a:lnTo>
                <a:cubicBezTo>
                  <a:pt x="209193" y="510561"/>
                  <a:pt x="272799" y="454174"/>
                  <a:pt x="342741" y="400835"/>
                </a:cubicBezTo>
                <a:cubicBezTo>
                  <a:pt x="657480" y="160806"/>
                  <a:pt x="1156190" y="7286"/>
                  <a:pt x="1622724" y="25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CE19829-A847-F8C0-585C-B3AE42A7B812}"/>
              </a:ext>
            </a:extLst>
          </p:cNvPr>
          <p:cNvSpPr/>
          <p:nvPr/>
        </p:nvSpPr>
        <p:spPr>
          <a:xfrm rot="4119128">
            <a:off x="-267220" y="-744085"/>
            <a:ext cx="2835505" cy="3518438"/>
          </a:xfrm>
          <a:custGeom>
            <a:avLst/>
            <a:gdLst>
              <a:gd name="connsiteX0" fmla="*/ 0 w 1774259"/>
              <a:gd name="connsiteY0" fmla="*/ 1536539 h 2201590"/>
              <a:gd name="connsiteX1" fmla="*/ 570030 w 1774259"/>
              <a:gd name="connsiteY1" fmla="*/ 78089 h 2201590"/>
              <a:gd name="connsiteX2" fmla="*/ 570852 w 1774259"/>
              <a:gd name="connsiteY2" fmla="*/ 77458 h 2201590"/>
              <a:gd name="connsiteX3" fmla="*/ 870194 w 1774259"/>
              <a:gd name="connsiteY3" fmla="*/ 38 h 2201590"/>
              <a:gd name="connsiteX4" fmla="*/ 1350767 w 1774259"/>
              <a:gd name="connsiteY4" fmla="*/ 979411 h 2201590"/>
              <a:gd name="connsiteX5" fmla="*/ 1728856 w 1774259"/>
              <a:gd name="connsiteY5" fmla="*/ 2139966 h 2201590"/>
              <a:gd name="connsiteX6" fmla="*/ 1701566 w 1774259"/>
              <a:gd name="connsiteY6" fmla="*/ 2201590 h 22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259" h="2201590">
                <a:moveTo>
                  <a:pt x="0" y="1536539"/>
                </a:moveTo>
                <a:lnTo>
                  <a:pt x="570030" y="78089"/>
                </a:lnTo>
                <a:lnTo>
                  <a:pt x="570852" y="77458"/>
                </a:lnTo>
                <a:cubicBezTo>
                  <a:pt x="647392" y="29776"/>
                  <a:pt x="744355" y="1121"/>
                  <a:pt x="870194" y="38"/>
                </a:cubicBezTo>
                <a:cubicBezTo>
                  <a:pt x="1541338" y="-5739"/>
                  <a:pt x="1230900" y="658500"/>
                  <a:pt x="1350767" y="979411"/>
                </a:cubicBezTo>
                <a:cubicBezTo>
                  <a:pt x="1463142" y="1280264"/>
                  <a:pt x="1917789" y="1624728"/>
                  <a:pt x="1728856" y="2139966"/>
                </a:cubicBezTo>
                <a:lnTo>
                  <a:pt x="1701566" y="2201590"/>
                </a:lnTo>
                <a:close/>
              </a:path>
            </a:pathLst>
          </a:custGeom>
          <a:solidFill>
            <a:srgbClr val="FEC11E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3394B28-53A3-C988-2506-6327F3101536}"/>
              </a:ext>
            </a:extLst>
          </p:cNvPr>
          <p:cNvSpPr/>
          <p:nvPr/>
        </p:nvSpPr>
        <p:spPr>
          <a:xfrm rot="16200000">
            <a:off x="2061274" y="-1017224"/>
            <a:ext cx="1037538" cy="2968302"/>
          </a:xfrm>
          <a:custGeom>
            <a:avLst/>
            <a:gdLst>
              <a:gd name="connsiteX0" fmla="*/ 649218 w 649218"/>
              <a:gd name="connsiteY0" fmla="*/ 4294 h 1857354"/>
              <a:gd name="connsiteX1" fmla="*/ 649218 w 649218"/>
              <a:gd name="connsiteY1" fmla="*/ 1857354 h 1857354"/>
              <a:gd name="connsiteX2" fmla="*/ 580309 w 649218"/>
              <a:gd name="connsiteY2" fmla="*/ 1812977 h 1857354"/>
              <a:gd name="connsiteX3" fmla="*/ 26571 w 649218"/>
              <a:gd name="connsiteY3" fmla="*/ 569438 h 1857354"/>
              <a:gd name="connsiteX4" fmla="*/ 583403 w 649218"/>
              <a:gd name="connsiteY4" fmla="*/ 35 h 185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18" h="1857354">
                <a:moveTo>
                  <a:pt x="649218" y="4294"/>
                </a:moveTo>
                <a:lnTo>
                  <a:pt x="649218" y="1857354"/>
                </a:lnTo>
                <a:lnTo>
                  <a:pt x="580309" y="1812977"/>
                </a:lnTo>
                <a:cubicBezTo>
                  <a:pt x="207057" y="1554678"/>
                  <a:pt x="-92743" y="1170672"/>
                  <a:pt x="26571" y="569438"/>
                </a:cubicBezTo>
                <a:cubicBezTo>
                  <a:pt x="119371" y="101812"/>
                  <a:pt x="342959" y="-2201"/>
                  <a:pt x="583403" y="35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38657" y="1739985"/>
            <a:ext cx="393569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C866D4-A79B-93E4-D9AD-6272346C930F}"/>
              </a:ext>
            </a:extLst>
          </p:cNvPr>
          <p:cNvGrpSpPr/>
          <p:nvPr/>
        </p:nvGrpSpPr>
        <p:grpSpPr>
          <a:xfrm>
            <a:off x="5666192" y="2493632"/>
            <a:ext cx="3744005" cy="727994"/>
            <a:chOff x="1367688" y="2412302"/>
            <a:chExt cx="3744005" cy="72799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F8881BB-CA81-3186-ADC9-184193475F45}"/>
                </a:ext>
              </a:extLst>
            </p:cNvPr>
            <p:cNvSpPr/>
            <p:nvPr/>
          </p:nvSpPr>
          <p:spPr>
            <a:xfrm>
              <a:off x="1367688" y="2412302"/>
              <a:ext cx="3486830" cy="606732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B3E5822-CAC0-470D-F3A7-BCDACC7E866D}"/>
                </a:ext>
              </a:extLst>
            </p:cNvPr>
            <p:cNvSpPr/>
            <p:nvPr/>
          </p:nvSpPr>
          <p:spPr>
            <a:xfrm>
              <a:off x="1624864" y="2495335"/>
              <a:ext cx="3486829" cy="644961"/>
            </a:xfrm>
            <a:prstGeom prst="roundRect">
              <a:avLst>
                <a:gd name="adj" fmla="val 0"/>
              </a:avLst>
            </a:prstGeom>
            <a:solidFill>
              <a:srgbClr val="FEC11E"/>
            </a:solidFill>
            <a:ln>
              <a:noFill/>
            </a:ln>
            <a:effectLst>
              <a:outerShdw dist="635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6E6CE02-3080-3BC1-511A-613A7DB3BC80}"/>
                </a:ext>
              </a:extLst>
            </p:cNvPr>
            <p:cNvSpPr txBox="1"/>
            <p:nvPr/>
          </p:nvSpPr>
          <p:spPr>
            <a:xfrm>
              <a:off x="2235804" y="2586982"/>
              <a:ext cx="22649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055C0F6-E72A-F849-F88B-D9CFABC18AC3}"/>
              </a:ext>
            </a:extLst>
          </p:cNvPr>
          <p:cNvSpPr txBox="1"/>
          <p:nvPr/>
        </p:nvSpPr>
        <p:spPr>
          <a:xfrm>
            <a:off x="5855522" y="3427859"/>
            <a:ext cx="4891525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04219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5A91A82F-0345-4254-A347-E0FB7016E572}"/>
              </a:ext>
            </a:extLst>
          </p:cNvPr>
          <p:cNvSpPr txBox="1"/>
          <p:nvPr/>
        </p:nvSpPr>
        <p:spPr>
          <a:xfrm>
            <a:off x="154236" y="-21813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1354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600" dirty="0">
              <a:solidFill>
                <a:srgbClr val="21354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BF1D9-F9EF-490C-7B53-CE75B4E39D12}"/>
              </a:ext>
            </a:extLst>
          </p:cNvPr>
          <p:cNvSpPr txBox="1"/>
          <p:nvPr/>
        </p:nvSpPr>
        <p:spPr>
          <a:xfrm>
            <a:off x="1859510" y="314424"/>
            <a:ext cx="22649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E04D8C7E-3875-6424-C21F-E7FA09F73826}"/>
              </a:ext>
            </a:extLst>
          </p:cNvPr>
          <p:cNvSpPr/>
          <p:nvPr/>
        </p:nvSpPr>
        <p:spPr>
          <a:xfrm>
            <a:off x="5762810" y="1244163"/>
            <a:ext cx="5444941" cy="4371261"/>
          </a:xfrm>
          <a:custGeom>
            <a:avLst/>
            <a:gdLst>
              <a:gd name="connsiteX0" fmla="*/ 232657 w 5444941"/>
              <a:gd name="connsiteY0" fmla="*/ 0 h 4371261"/>
              <a:gd name="connsiteX1" fmla="*/ 5212284 w 5444941"/>
              <a:gd name="connsiteY1" fmla="*/ 0 h 4371261"/>
              <a:gd name="connsiteX2" fmla="*/ 5444941 w 5444941"/>
              <a:gd name="connsiteY2" fmla="*/ 232657 h 4371261"/>
              <a:gd name="connsiteX3" fmla="*/ 5444941 w 5444941"/>
              <a:gd name="connsiteY3" fmla="*/ 4033014 h 4371261"/>
              <a:gd name="connsiteX4" fmla="*/ 5279784 w 5444941"/>
              <a:gd name="connsiteY4" fmla="*/ 3988566 h 4371261"/>
              <a:gd name="connsiteX5" fmla="*/ 3918220 w 5444941"/>
              <a:gd name="connsiteY5" fmla="*/ 3819646 h 4371261"/>
              <a:gd name="connsiteX6" fmla="*/ 1436277 w 5444941"/>
              <a:gd name="connsiteY6" fmla="*/ 4371188 h 4371261"/>
              <a:gd name="connsiteX7" fmla="*/ 126760 w 5444941"/>
              <a:gd name="connsiteY7" fmla="*/ 3992059 h 4371261"/>
              <a:gd name="connsiteX8" fmla="*/ 0 w 5444941"/>
              <a:gd name="connsiteY8" fmla="*/ 3918893 h 4371261"/>
              <a:gd name="connsiteX9" fmla="*/ 0 w 5444941"/>
              <a:gd name="connsiteY9" fmla="*/ 232657 h 4371261"/>
              <a:gd name="connsiteX10" fmla="*/ 232657 w 5444941"/>
              <a:gd name="connsiteY10" fmla="*/ 0 h 437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44941" h="4371261">
                <a:moveTo>
                  <a:pt x="232657" y="0"/>
                </a:moveTo>
                <a:lnTo>
                  <a:pt x="5212284" y="0"/>
                </a:lnTo>
                <a:cubicBezTo>
                  <a:pt x="5340777" y="0"/>
                  <a:pt x="5444941" y="104164"/>
                  <a:pt x="5444941" y="232657"/>
                </a:cubicBezTo>
                <a:lnTo>
                  <a:pt x="5444941" y="4033014"/>
                </a:lnTo>
                <a:lnTo>
                  <a:pt x="5279784" y="3988566"/>
                </a:lnTo>
                <a:cubicBezTo>
                  <a:pt x="4845773" y="3878516"/>
                  <a:pt x="4399006" y="3803016"/>
                  <a:pt x="3918220" y="3819646"/>
                </a:cubicBezTo>
                <a:cubicBezTo>
                  <a:pt x="3148963" y="3846255"/>
                  <a:pt x="2130544" y="4378445"/>
                  <a:pt x="1436277" y="4371188"/>
                </a:cubicBezTo>
                <a:cubicBezTo>
                  <a:pt x="915577" y="4365745"/>
                  <a:pt x="507136" y="4199058"/>
                  <a:pt x="126760" y="3992059"/>
                </a:cubicBezTo>
                <a:lnTo>
                  <a:pt x="0" y="3918893"/>
                </a:lnTo>
                <a:lnTo>
                  <a:pt x="0" y="232657"/>
                </a:lnTo>
                <a:cubicBezTo>
                  <a:pt x="0" y="104164"/>
                  <a:pt x="104164" y="0"/>
                  <a:pt x="232657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0775BD5-6C08-CB79-370D-45AA2F2113A7}"/>
              </a:ext>
            </a:extLst>
          </p:cNvPr>
          <p:cNvSpPr/>
          <p:nvPr/>
        </p:nvSpPr>
        <p:spPr>
          <a:xfrm>
            <a:off x="5475602" y="2269755"/>
            <a:ext cx="473901" cy="473901"/>
          </a:xfrm>
          <a:prstGeom prst="ellipse">
            <a:avLst/>
          </a:prstGeom>
          <a:solidFill>
            <a:srgbClr val="FEC11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A6EBF9B6-DF10-6253-0C0F-EB7964959D6F}"/>
              </a:ext>
            </a:extLst>
          </p:cNvPr>
          <p:cNvSpPr/>
          <p:nvPr/>
        </p:nvSpPr>
        <p:spPr>
          <a:xfrm>
            <a:off x="9378680" y="4953209"/>
            <a:ext cx="371760" cy="371760"/>
          </a:xfrm>
          <a:prstGeom prst="ellipse">
            <a:avLst/>
          </a:prstGeom>
          <a:solidFill>
            <a:srgbClr val="FEC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80CCF11-E423-1E05-17CD-543BE6179D46}"/>
              </a:ext>
            </a:extLst>
          </p:cNvPr>
          <p:cNvSpPr/>
          <p:nvPr/>
        </p:nvSpPr>
        <p:spPr>
          <a:xfrm>
            <a:off x="10708111" y="2205989"/>
            <a:ext cx="786848" cy="786848"/>
          </a:xfrm>
          <a:prstGeom prst="ellipse">
            <a:avLst/>
          </a:prstGeom>
          <a:solidFill>
            <a:srgbClr val="FEC1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圆角矩形 6">
            <a:extLst>
              <a:ext uri="{FF2B5EF4-FFF2-40B4-BE49-F238E27FC236}">
                <a16:creationId xmlns:a16="http://schemas.microsoft.com/office/drawing/2014/main" id="{8D2681F1-58D5-329C-966A-73C70F143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663" y="1626942"/>
            <a:ext cx="3957637" cy="579047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D603CED4-6D0C-8A38-5A33-2AB5E091526D}"/>
              </a:ext>
            </a:extLst>
          </p:cNvPr>
          <p:cNvSpPr/>
          <p:nvPr/>
        </p:nvSpPr>
        <p:spPr>
          <a:xfrm>
            <a:off x="899727" y="1561028"/>
            <a:ext cx="682750" cy="644961"/>
          </a:xfrm>
          <a:prstGeom prst="roundRect">
            <a:avLst>
              <a:gd name="adj" fmla="val 0"/>
            </a:avLst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F681582-597A-D9A4-1FD7-A8A057B372DD}"/>
              </a:ext>
            </a:extLst>
          </p:cNvPr>
          <p:cNvSpPr txBox="1"/>
          <p:nvPr/>
        </p:nvSpPr>
        <p:spPr>
          <a:xfrm>
            <a:off x="2075653" y="1731799"/>
            <a:ext cx="2712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E9BD9717-A0B2-F8C8-8FAF-4A77AB662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444" y="2374165"/>
            <a:ext cx="3954856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1" name="Freeform 41">
            <a:extLst>
              <a:ext uri="{FF2B5EF4-FFF2-40B4-BE49-F238E27FC236}">
                <a16:creationId xmlns:a16="http://schemas.microsoft.com/office/drawing/2014/main" id="{5B60A2E9-CB12-06AD-2CF9-E59EB8FCB803}"/>
              </a:ext>
            </a:extLst>
          </p:cNvPr>
          <p:cNvSpPr>
            <a:spLocks noEditPoints="1"/>
          </p:cNvSpPr>
          <p:nvPr/>
        </p:nvSpPr>
        <p:spPr bwMode="auto">
          <a:xfrm>
            <a:off x="1094754" y="1691724"/>
            <a:ext cx="316777" cy="38356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圆角矩形 6">
            <a:extLst>
              <a:ext uri="{FF2B5EF4-FFF2-40B4-BE49-F238E27FC236}">
                <a16:creationId xmlns:a16="http://schemas.microsoft.com/office/drawing/2014/main" id="{430E88D1-BA77-1AC1-DCC8-12294A0FB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663" y="3124098"/>
            <a:ext cx="3957637" cy="579047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8D03B1D1-7E1D-2FBB-1BF7-E264C9F66FB1}"/>
              </a:ext>
            </a:extLst>
          </p:cNvPr>
          <p:cNvSpPr/>
          <p:nvPr/>
        </p:nvSpPr>
        <p:spPr>
          <a:xfrm>
            <a:off x="899727" y="3058184"/>
            <a:ext cx="682750" cy="644961"/>
          </a:xfrm>
          <a:prstGeom prst="roundRect">
            <a:avLst>
              <a:gd name="adj" fmla="val 0"/>
            </a:avLst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83804F6-6D06-1B73-14EE-5D9CA9D7F117}"/>
              </a:ext>
            </a:extLst>
          </p:cNvPr>
          <p:cNvSpPr txBox="1"/>
          <p:nvPr/>
        </p:nvSpPr>
        <p:spPr>
          <a:xfrm>
            <a:off x="2075653" y="3228955"/>
            <a:ext cx="2712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F9018E20-3B1C-4637-5D05-DF39E01FE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444" y="3871321"/>
            <a:ext cx="3954856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7" name="圆角矩形 6">
            <a:extLst>
              <a:ext uri="{FF2B5EF4-FFF2-40B4-BE49-F238E27FC236}">
                <a16:creationId xmlns:a16="http://schemas.microsoft.com/office/drawing/2014/main" id="{C0289068-8AEA-BB7A-2C4A-0821B5A83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663" y="4621254"/>
            <a:ext cx="3957637" cy="579047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98741121-0133-AE03-52F3-E744ACC96C21}"/>
              </a:ext>
            </a:extLst>
          </p:cNvPr>
          <p:cNvSpPr/>
          <p:nvPr/>
        </p:nvSpPr>
        <p:spPr>
          <a:xfrm>
            <a:off x="899727" y="4555340"/>
            <a:ext cx="682750" cy="644961"/>
          </a:xfrm>
          <a:prstGeom prst="roundRect">
            <a:avLst>
              <a:gd name="adj" fmla="val 0"/>
            </a:avLst>
          </a:prstGeom>
          <a:solidFill>
            <a:srgbClr val="FEC11E"/>
          </a:solidFill>
          <a:ln>
            <a:solidFill>
              <a:srgbClr val="FEC11E"/>
            </a:solidFill>
          </a:ln>
          <a:effectLst>
            <a:outerShdw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34FA68E-579B-FE6C-35F3-A21313D38B8C}"/>
              </a:ext>
            </a:extLst>
          </p:cNvPr>
          <p:cNvSpPr txBox="1"/>
          <p:nvPr/>
        </p:nvSpPr>
        <p:spPr>
          <a:xfrm>
            <a:off x="2075653" y="4726111"/>
            <a:ext cx="2712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4F014756-9A96-3FD6-3F61-07478057D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444" y="5368477"/>
            <a:ext cx="3954856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9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82" name="Freeform 40">
            <a:extLst>
              <a:ext uri="{FF2B5EF4-FFF2-40B4-BE49-F238E27FC236}">
                <a16:creationId xmlns:a16="http://schemas.microsoft.com/office/drawing/2014/main" id="{F49AB93C-B94C-BD60-974B-3D024318E130}"/>
              </a:ext>
            </a:extLst>
          </p:cNvPr>
          <p:cNvSpPr>
            <a:spLocks noEditPoints="1"/>
          </p:cNvSpPr>
          <p:nvPr/>
        </p:nvSpPr>
        <p:spPr bwMode="auto">
          <a:xfrm>
            <a:off x="1114791" y="3162164"/>
            <a:ext cx="276702" cy="43700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Freeform 39">
            <a:extLst>
              <a:ext uri="{FF2B5EF4-FFF2-40B4-BE49-F238E27FC236}">
                <a16:creationId xmlns:a16="http://schemas.microsoft.com/office/drawing/2014/main" id="{2B0188DD-B691-D937-339D-4097D8828532}"/>
              </a:ext>
            </a:extLst>
          </p:cNvPr>
          <p:cNvSpPr>
            <a:spLocks noEditPoints="1"/>
          </p:cNvSpPr>
          <p:nvPr/>
        </p:nvSpPr>
        <p:spPr bwMode="auto">
          <a:xfrm>
            <a:off x="1068401" y="4681543"/>
            <a:ext cx="345401" cy="395018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7292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hbcol2w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C11E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</TotalTime>
  <Words>2080</Words>
  <Application>Microsoft Office PowerPoint</Application>
  <PresentationFormat>自定义</PresentationFormat>
  <Paragraphs>244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阿里巴巴普惠体 2.0 55 Regular</vt:lpstr>
      <vt:lpstr>等线</vt:lpstr>
      <vt:lpstr>优设标题黑</vt:lpstr>
      <vt:lpstr>Arial</vt:lpstr>
      <vt:lpstr>Calibri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简约流体线条几何风年终工作汇报ppt模板</dc:title>
  <dc:creator>51PPT模板网</dc:creator>
  <cp:keywords>www.51pptmoban.com</cp:keywords>
  <dc:description>www.51pptmoban.com</dc:description>
  <cp:lastModifiedBy>Win user</cp:lastModifiedBy>
  <cp:revision>2154</cp:revision>
  <dcterms:created xsi:type="dcterms:W3CDTF">2015-12-01T09:06:00Z</dcterms:created>
  <dcterms:modified xsi:type="dcterms:W3CDTF">2022-11-13T13:38:03Z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