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4"/>
  </p:notesMasterIdLst>
  <p:sldIdLst>
    <p:sldId id="256" r:id="rId3"/>
    <p:sldId id="257" r:id="rId4"/>
    <p:sldId id="259" r:id="rId5"/>
    <p:sldId id="258" r:id="rId6"/>
    <p:sldId id="269" r:id="rId7"/>
    <p:sldId id="261" r:id="rId8"/>
    <p:sldId id="260" r:id="rId9"/>
    <p:sldId id="267" r:id="rId10"/>
    <p:sldId id="270" r:id="rId11"/>
    <p:sldId id="1126" r:id="rId12"/>
    <p:sldId id="1127" r:id="rId13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04" userDrawn="1">
          <p15:clr>
            <a:srgbClr val="A4A3A4"/>
          </p15:clr>
        </p15:guide>
        <p15:guide id="2" pos="7368" userDrawn="1">
          <p15:clr>
            <a:srgbClr val="A4A3A4"/>
          </p15:clr>
        </p15:guide>
        <p15:guide id="3" orient="horz" pos="572" userDrawn="1">
          <p15:clr>
            <a:srgbClr val="A4A3A4"/>
          </p15:clr>
        </p15:guide>
        <p15:guide id="4" orient="horz" pos="640" userDrawn="1">
          <p15:clr>
            <a:srgbClr val="A4A3A4"/>
          </p15:clr>
        </p15:guide>
        <p15:guide id="5" orient="horz" pos="4056" userDrawn="1">
          <p15:clr>
            <a:srgbClr val="A4A3A4"/>
          </p15:clr>
        </p15:guide>
        <p15:guide id="6" orient="horz" pos="3997" userDrawn="1">
          <p15:clr>
            <a:srgbClr val="A4A3A4"/>
          </p15:clr>
        </p15:guide>
        <p15:guide id="7" pos="3817" userDrawn="1">
          <p15:clr>
            <a:srgbClr val="A4A3A4"/>
          </p15:clr>
        </p15:guide>
        <p15:guide id="8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83E1"/>
    <a:srgbClr val="CFC7F1"/>
    <a:srgbClr val="F7F5FD"/>
    <a:srgbClr val="E8E4F8"/>
    <a:srgbClr val="4A2FBF"/>
    <a:srgbClr val="393368"/>
    <a:srgbClr val="A9D18E"/>
    <a:srgbClr val="4D31C5"/>
    <a:srgbClr val="2D1C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22" autoAdjust="0"/>
  </p:normalViewPr>
  <p:slideViewPr>
    <p:cSldViewPr snapToGrid="0" showGuides="1">
      <p:cViewPr varScale="1">
        <p:scale>
          <a:sx n="79" d="100"/>
          <a:sy n="79" d="100"/>
        </p:scale>
        <p:origin x="396" y="96"/>
      </p:cViewPr>
      <p:guideLst>
        <p:guide pos="304"/>
        <p:guide pos="7368"/>
        <p:guide orient="horz" pos="572"/>
        <p:guide orient="horz" pos="640"/>
        <p:guide orient="horz" pos="4056"/>
        <p:guide orient="horz" pos="3997"/>
        <p:guide pos="3817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 flip="none" rotWithShape="1">
              <a:gsLst>
                <a:gs pos="0">
                  <a:srgbClr val="4A2FBF">
                    <a:alpha val="30000"/>
                  </a:srgbClr>
                </a:gs>
                <a:gs pos="100000">
                  <a:srgbClr val="4D31C5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76200" dir="13500000" sy="23000" kx="1200000" algn="br" rotWithShape="0">
                <a:srgbClr val="4D31C5">
                  <a:alpha val="20000"/>
                </a:srgbClr>
              </a:outerShdw>
            </a:effectLst>
          </c:spPr>
          <c:invertIfNegative val="0"/>
          <c:cat>
            <c:strRef>
              <c:f>Sheet1!$A$2:$A$3</c:f>
              <c:strCache>
                <c:ptCount val="2"/>
                <c:pt idx="0">
                  <c:v>类别 1</c:v>
                </c:pt>
                <c:pt idx="1">
                  <c:v>类别 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4.3</c:v>
                </c:pt>
                <c:pt idx="1">
                  <c:v>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0A3-4B3F-835C-797363C022A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rgbClr val="FFC000"/>
                </a:gs>
              </a:gsLst>
              <a:lin ang="2700000" scaled="1"/>
            </a:gradFill>
            <a:ln>
              <a:noFill/>
            </a:ln>
            <a:effectLst>
              <a:outerShdw blurRad="76200" dir="13500000" sy="23000" kx="1200000" algn="br" rotWithShape="0">
                <a:srgbClr val="FFC000">
                  <a:alpha val="20000"/>
                </a:srgbClr>
              </a:outerShdw>
            </a:effectLst>
          </c:spPr>
          <c:invertIfNegative val="0"/>
          <c:cat>
            <c:strRef>
              <c:f>Sheet1!$A$2:$A$3</c:f>
              <c:strCache>
                <c:ptCount val="2"/>
                <c:pt idx="0">
                  <c:v>类别 1</c:v>
                </c:pt>
                <c:pt idx="1">
                  <c:v>类别 2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2.4</c:v>
                </c:pt>
                <c:pt idx="1">
                  <c:v>4.4000000000000004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0A3-4B3F-835C-797363C022A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gradFill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76200" dir="13500000" sy="23000" kx="1200000" algn="br" rotWithShape="0">
                <a:schemeClr val="tx1">
                  <a:lumMod val="85000"/>
                  <a:lumOff val="15000"/>
                  <a:alpha val="20000"/>
                </a:schemeClr>
              </a:outerShdw>
            </a:effectLst>
          </c:spPr>
          <c:invertIfNegative val="0"/>
          <c:cat>
            <c:strRef>
              <c:f>Sheet1!$A$2:$A$3</c:f>
              <c:strCache>
                <c:ptCount val="2"/>
                <c:pt idx="0">
                  <c:v>类别 1</c:v>
                </c:pt>
                <c:pt idx="1">
                  <c:v>类别 2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3.5</c:v>
                </c:pt>
                <c:pt idx="1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0A3-4B3F-835C-797363C022A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877944559"/>
        <c:axId val="1877945391"/>
      </c:barChart>
      <c:catAx>
        <c:axId val="187794455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pPr>
            <a:endParaRPr lang="zh-CN"/>
          </a:p>
        </c:txPr>
        <c:crossAx val="1877945391"/>
        <c:crosses val="autoZero"/>
        <c:auto val="1"/>
        <c:lblAlgn val="ctr"/>
        <c:lblOffset val="100"/>
        <c:noMultiLvlLbl val="0"/>
      </c:catAx>
      <c:valAx>
        <c:axId val="187794539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pPr>
            <a:endParaRPr lang="zh-CN"/>
          </a:p>
        </c:txPr>
        <c:crossAx val="1877944559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defRPr>
          </a:pPr>
          <a:endParaRPr lang="zh-CN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effectLst>
              <a:outerShdw blurRad="76200" dir="13500000" sy="23000" kx="1200000" algn="br" rotWithShape="0">
                <a:srgbClr val="9583E1">
                  <a:alpha val="20000"/>
                </a:srgbClr>
              </a:outerShdw>
            </a:effectLst>
          </c:spPr>
          <c:dPt>
            <c:idx val="0"/>
            <c:bubble3D val="0"/>
            <c:spPr>
              <a:gradFill>
                <a:gsLst>
                  <a:gs pos="0">
                    <a:srgbClr val="CFC7F1"/>
                  </a:gs>
                  <a:gs pos="100000">
                    <a:srgbClr val="4D31C5"/>
                  </a:gs>
                </a:gsLst>
                <a:lin ang="2700000" scaled="1"/>
              </a:gradFill>
              <a:ln w="19050">
                <a:solidFill>
                  <a:schemeClr val="lt1"/>
                </a:solidFill>
              </a:ln>
              <a:effectLst>
                <a:outerShdw blurRad="76200" dir="13500000" sy="23000" kx="1200000" algn="br" rotWithShape="0">
                  <a:srgbClr val="9583E1">
                    <a:alpha val="2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ED75-4765-85A4-5EFAB31DA88E}"/>
              </c:ext>
            </c:extLst>
          </c:dPt>
          <c:dPt>
            <c:idx val="1"/>
            <c:bubble3D val="0"/>
            <c:spPr>
              <a:gradFill>
                <a:gsLst>
                  <a:gs pos="0">
                    <a:schemeClr val="accent2">
                      <a:lumMod val="40000"/>
                      <a:lumOff val="60000"/>
                    </a:schemeClr>
                  </a:gs>
                  <a:gs pos="100000">
                    <a:srgbClr val="FFC000"/>
                  </a:gs>
                </a:gsLst>
                <a:lin ang="2700000" scaled="1"/>
              </a:gradFill>
              <a:ln w="19050">
                <a:solidFill>
                  <a:schemeClr val="lt1"/>
                </a:solidFill>
              </a:ln>
              <a:effectLst>
                <a:outerShdw blurRad="76200" dir="13500000" sy="23000" kx="1200000" algn="br" rotWithShape="0">
                  <a:srgbClr val="9583E1">
                    <a:alpha val="2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2-ED75-4765-85A4-5EFAB31DA88E}"/>
              </c:ext>
            </c:extLst>
          </c:dPt>
          <c:dPt>
            <c:idx val="2"/>
            <c:bubble3D val="0"/>
            <c:spPr>
              <a:gradFill>
                <a:gsLst>
                  <a:gs pos="0">
                    <a:schemeClr val="accent6">
                      <a:lumMod val="60000"/>
                      <a:lumOff val="40000"/>
                    </a:schemeClr>
                  </a:gs>
                  <a:gs pos="100000">
                    <a:schemeClr val="accent6">
                      <a:lumMod val="60000"/>
                      <a:lumOff val="40000"/>
                    </a:schemeClr>
                  </a:gs>
                </a:gsLst>
                <a:lin ang="2700000" scaled="1"/>
              </a:gradFill>
              <a:ln w="19050">
                <a:solidFill>
                  <a:schemeClr val="lt1"/>
                </a:solidFill>
              </a:ln>
              <a:effectLst>
                <a:outerShdw blurRad="76200" dir="13500000" sy="23000" kx="1200000" algn="br" rotWithShape="0">
                  <a:srgbClr val="9583E1">
                    <a:alpha val="2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ED75-4765-85A4-5EFAB31DA88E}"/>
              </c:ext>
            </c:extLst>
          </c:dPt>
          <c:dPt>
            <c:idx val="3"/>
            <c:bubble3D val="0"/>
            <c:spPr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50000"/>
                    </a:schemeClr>
                  </a:gs>
                </a:gsLst>
                <a:lin ang="2700000" scaled="1"/>
              </a:gradFill>
              <a:ln w="19050">
                <a:solidFill>
                  <a:schemeClr val="lt1"/>
                </a:solidFill>
              </a:ln>
              <a:effectLst>
                <a:outerShdw blurRad="76200" dir="13500000" sy="23000" kx="1200000" algn="br" rotWithShape="0">
                  <a:srgbClr val="9583E1">
                    <a:alpha val="2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4-ED75-4765-85A4-5EFAB31DA88E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D75-4765-85A4-5EFAB31DA88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2"/>
      </c:doughnut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3B4C09-32F4-4B5F-848B-A29E2DDE4D26}" type="datetimeFigureOut">
              <a:rPr lang="zh-CN" altLang="en-US" smtClean="0"/>
              <a:t>2022/11/13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E9A4F3-6703-4B2E-A5A8-86102488C0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8689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E9A4F3-6703-4B2E-A5A8-86102488C06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645535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E9A4F3-6703-4B2E-A5A8-86102488C06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70826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E9A4F3-6703-4B2E-A5A8-86102488C06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82188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E9A4F3-6703-4B2E-A5A8-86102488C06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68468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E9A4F3-6703-4B2E-A5A8-86102488C06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51325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E9A4F3-6703-4B2E-A5A8-86102488C06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08298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E9A4F3-6703-4B2E-A5A8-86102488C06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32269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E9A4F3-6703-4B2E-A5A8-86102488C06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97922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E9A4F3-6703-4B2E-A5A8-86102488C06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55864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E9A4F3-6703-4B2E-A5A8-86102488C06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81857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C5D905A-B68D-A2F8-2656-07E39C6E8A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557920D4-F0F5-6542-1DF8-84057FB90E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42C0495-2DA8-A414-47B2-125FA7272B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2597D-FCA4-4EA4-B9C2-5EA37E9380DE}" type="datetimeFigureOut">
              <a:rPr lang="zh-CN" altLang="en-US" smtClean="0"/>
              <a:t>2022/11/13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2324160-108C-19FD-789B-3D6452AC2D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C4374CA-3B6F-1FE1-C215-406CB6EA23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7EBE2-69EF-446D-98E5-08553D99CA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83453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E600F638-22C4-4CD1-0328-15DEC22C143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361">
                <a:srgbClr val="4A2FBF">
                  <a:alpha val="30000"/>
                </a:srgbClr>
              </a:gs>
              <a:gs pos="48000">
                <a:srgbClr val="4D31C5">
                  <a:alpha val="5000"/>
                </a:srgbClr>
              </a:gs>
              <a:gs pos="100000">
                <a:srgbClr val="4D31C5">
                  <a:alpha val="1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0209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980861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AA74796-6156-35BB-A0AB-60407492EE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3B7E3A77-0AA7-881D-8E3E-53B8729898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6809C-3E80-4225-A4C1-1DE2DC9F1A72}" type="datetimeFigureOut">
              <a:rPr lang="zh-CN" altLang="en-US" smtClean="0"/>
              <a:t>2022/11/13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106D0E7-8BA2-C2B5-F769-8975FE7784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A53C856D-1FC1-99DA-DA0F-971A9A4AF7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68298-5B77-4A81-B9FA-BED496B230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79051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B02DB1D9-F981-D4B9-9DA0-3FA137AB54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A6F778F-B71C-0B5F-7231-EAE877F7CC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6EEA0FD-E0E6-27A9-3204-AF5DFF997BA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92597D-FCA4-4EA4-B9C2-5EA37E9380DE}" type="datetimeFigureOut">
              <a:rPr lang="zh-CN" altLang="en-US" smtClean="0"/>
              <a:t>2022/11/13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DC10BA-0542-2250-553D-06BC52094C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1CE10F1-B268-1CA8-4D48-126BE96960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67EBE2-69EF-446D-98E5-08553D99CA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367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04" userDrawn="1">
          <p15:clr>
            <a:srgbClr val="F26B43"/>
          </p15:clr>
        </p15:guide>
        <p15:guide id="2" pos="7368" userDrawn="1">
          <p15:clr>
            <a:srgbClr val="F26B43"/>
          </p15:clr>
        </p15:guide>
        <p15:guide id="3" orient="horz" pos="560" userDrawn="1">
          <p15:clr>
            <a:srgbClr val="F26B43"/>
          </p15:clr>
        </p15:guide>
        <p15:guide id="4" orient="horz" pos="624" userDrawn="1">
          <p15:clr>
            <a:srgbClr val="F26B43"/>
          </p15:clr>
        </p15:guide>
        <p15:guide id="5" orient="horz" pos="4056" userDrawn="1">
          <p15:clr>
            <a:srgbClr val="F26B43"/>
          </p15:clr>
        </p15:guide>
        <p15:guide id="6" orient="horz" pos="3992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4E779C-E9BA-4433-B1FC-825D32AF8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8BE9D9F-82C8-4869-8FB2-E8ACB256BF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43255C2-8794-4677-A58E-4381F7949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26809C-3E80-4225-A4C1-1DE2DC9F1A72}" type="datetimeFigureOut">
              <a:rPr lang="zh-CN" altLang="en-US" smtClean="0"/>
              <a:t>2022/11/13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B627E2D-35C5-46D1-85CF-89C69B011F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2D4ED7-6EAB-4C83-B1CA-4E23EDE081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68298-5B77-4A81-B9FA-BED496B230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8175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>
            <a:extLst>
              <a:ext uri="{FF2B5EF4-FFF2-40B4-BE49-F238E27FC236}">
                <a16:creationId xmlns:a16="http://schemas.microsoft.com/office/drawing/2014/main" id="{4ED990F5-885D-92D8-1D85-E31DB84C147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743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tx1">
                  <a:lumMod val="75000"/>
                  <a:lumOff val="25000"/>
                  <a:alpha val="0"/>
                </a:schemeClr>
              </a:gs>
              <a:gs pos="100000">
                <a:srgbClr val="2D1C71">
                  <a:alpha val="10000"/>
                </a:srgbClr>
              </a:gs>
            </a:gsLst>
            <a:lin ang="5400000" scaled="0"/>
          </a:gradFill>
          <a:ln>
            <a:noFill/>
          </a:ln>
        </p:spPr>
      </p:pic>
      <p:sp>
        <p:nvSpPr>
          <p:cNvPr id="26" name="椭圆 25">
            <a:extLst>
              <a:ext uri="{FF2B5EF4-FFF2-40B4-BE49-F238E27FC236}">
                <a16:creationId xmlns:a16="http://schemas.microsoft.com/office/drawing/2014/main" id="{7CD4CDEF-F5F7-6718-3801-F17E097F3F5B}"/>
              </a:ext>
            </a:extLst>
          </p:cNvPr>
          <p:cNvSpPr/>
          <p:nvPr/>
        </p:nvSpPr>
        <p:spPr>
          <a:xfrm>
            <a:off x="-815340" y="741145"/>
            <a:ext cx="14218920" cy="14218920"/>
          </a:xfrm>
          <a:prstGeom prst="ellipse">
            <a:avLst/>
          </a:prstGeom>
          <a:gradFill flip="none" rotWithShape="1">
            <a:gsLst>
              <a:gs pos="82000">
                <a:schemeClr val="tx1">
                  <a:lumMod val="75000"/>
                  <a:lumOff val="25000"/>
                  <a:alpha val="0"/>
                </a:schemeClr>
              </a:gs>
              <a:gs pos="100000">
                <a:srgbClr val="2D1C71">
                  <a:alpha val="10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D31742B4-01FA-1CBF-2B0C-4C34F338D996}"/>
              </a:ext>
            </a:extLst>
          </p:cNvPr>
          <p:cNvSpPr/>
          <p:nvPr/>
        </p:nvSpPr>
        <p:spPr>
          <a:xfrm>
            <a:off x="-815340" y="1106905"/>
            <a:ext cx="14218920" cy="14218920"/>
          </a:xfrm>
          <a:prstGeom prst="ellipse">
            <a:avLst/>
          </a:prstGeom>
          <a:gradFill flip="none" rotWithShape="1">
            <a:gsLst>
              <a:gs pos="82000">
                <a:schemeClr val="tx1">
                  <a:lumMod val="75000"/>
                  <a:lumOff val="25000"/>
                  <a:alpha val="0"/>
                </a:schemeClr>
              </a:gs>
              <a:gs pos="100000">
                <a:srgbClr val="2D1C71">
                  <a:alpha val="20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9D60CDA-A9F5-1ED9-97E1-4B9F8F904E84}"/>
              </a:ext>
            </a:extLst>
          </p:cNvPr>
          <p:cNvSpPr txBox="1"/>
          <p:nvPr/>
        </p:nvSpPr>
        <p:spPr>
          <a:xfrm>
            <a:off x="1200422" y="1523491"/>
            <a:ext cx="1018740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0000" spc="600">
                <a:gradFill>
                  <a:gsLst>
                    <a:gs pos="0">
                      <a:srgbClr val="ECF7F1"/>
                    </a:gs>
                    <a:gs pos="100000">
                      <a:srgbClr val="F6E3BB"/>
                    </a:gs>
                  </a:gsLst>
                  <a:lin ang="5400000" scaled="0"/>
                </a:gradFill>
                <a:effectLst>
                  <a:outerShdw blurRad="114300" dist="114300" dir="5400000" sx="99000" sy="99000" algn="t" rotWithShape="0">
                    <a:prstClr val="black">
                      <a:alpha val="17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sz="7200" dirty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rgbClr val="2D1C71"/>
                    </a:gs>
                  </a:gsLst>
                  <a:lin ang="5400000" scaled="0"/>
                </a:gradFill>
              </a:rPr>
              <a:t>紫色大气工作汇报模板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F4AF4C70-E3F9-EC8B-5DF1-765FA36E0BBA}"/>
              </a:ext>
            </a:extLst>
          </p:cNvPr>
          <p:cNvSpPr txBox="1"/>
          <p:nvPr/>
        </p:nvSpPr>
        <p:spPr>
          <a:xfrm>
            <a:off x="1491916" y="2711089"/>
            <a:ext cx="946484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dirty="0">
                <a:solidFill>
                  <a:srgbClr val="2D1C71"/>
                </a:solidFill>
              </a:rPr>
              <a:t>Purple Atmospheric Work Report Template</a:t>
            </a:r>
            <a:endParaRPr lang="zh-CN" altLang="en-US" dirty="0">
              <a:solidFill>
                <a:srgbClr val="2D1C71"/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2BF62613-075A-C4E2-1586-BE576AC21FDD}"/>
              </a:ext>
            </a:extLst>
          </p:cNvPr>
          <p:cNvSpPr txBox="1"/>
          <p:nvPr/>
        </p:nvSpPr>
        <p:spPr>
          <a:xfrm>
            <a:off x="1187918" y="2911754"/>
            <a:ext cx="1004396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3800" dirty="0">
                <a:ln>
                  <a:gradFill flip="none" rotWithShape="1">
                    <a:gsLst>
                      <a:gs pos="0">
                        <a:srgbClr val="2D1C71"/>
                      </a:gs>
                      <a:gs pos="100000">
                        <a:srgbClr val="2D1C71">
                          <a:alpha val="0"/>
                        </a:srgbClr>
                      </a:gs>
                    </a:gsLst>
                    <a:lin ang="5400000" scaled="1"/>
                    <a:tileRect/>
                  </a:gradFill>
                </a:ln>
                <a:noFill/>
                <a:latin typeface="Abadi" panose="020B0604020104020204" pitchFamily="34" charset="0"/>
              </a:rPr>
              <a:t>COMPANIES</a:t>
            </a:r>
            <a:endParaRPr lang="zh-CN" altLang="en-US" sz="13800" dirty="0">
              <a:ln>
                <a:gradFill flip="none" rotWithShape="1">
                  <a:gsLst>
                    <a:gs pos="0">
                      <a:srgbClr val="2D1C71"/>
                    </a:gs>
                    <a:gs pos="100000">
                      <a:srgbClr val="2D1C71">
                        <a:alpha val="0"/>
                      </a:srgbClr>
                    </a:gs>
                  </a:gsLst>
                  <a:lin ang="5400000" scaled="1"/>
                  <a:tileRect/>
                </a:gradFill>
              </a:ln>
              <a:noFill/>
              <a:latin typeface="Abadi" panose="020B0604020104020204" pitchFamily="34" charset="0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3EAA8218-FB41-2912-D053-9292F02C6DF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449" b="97952" l="687" r="97940">
                        <a14:foregroundMark x1="6319" y1="89385" x2="52747" y2="88268"/>
                        <a14:foregroundMark x1="52747" y1="88268" x2="92308" y2="88827"/>
                        <a14:foregroundMark x1="92582" y1="32961" x2="91621" y2="85289"/>
                        <a14:foregroundMark x1="97802" y1="47672" x2="97940" y2="87709"/>
                        <a14:foregroundMark x1="35165" y1="31657" x2="37363" y2="52886"/>
                        <a14:foregroundMark x1="48489" y1="44879" x2="48489" y2="64804"/>
                        <a14:foregroundMark x1="48489" y1="64804" x2="48489" y2="65177"/>
                        <a14:foregroundMark x1="92170" y1="28492" x2="91896" y2="45065"/>
                        <a14:foregroundMark x1="92995" y1="27002" x2="92995" y2="42272"/>
                        <a14:foregroundMark x1="92995" y1="42272" x2="92995" y2="42272"/>
                        <a14:foregroundMark x1="91621" y1="27002" x2="93681" y2="33147"/>
                        <a14:foregroundMark x1="93681" y1="33147" x2="93681" y2="33333"/>
                        <a14:foregroundMark x1="51374" y1="48231" x2="56593" y2="73371"/>
                        <a14:foregroundMark x1="47527" y1="43389" x2="49588" y2="69460"/>
                        <a14:foregroundMark x1="3846" y1="68901" x2="7005" y2="97952"/>
                        <a14:foregroundMark x1="2060" y1="94972" x2="687" y2="78026"/>
                        <a14:foregroundMark x1="687" y1="78026" x2="687" y2="78026"/>
                        <a14:foregroundMark x1="46978" y1="71881" x2="60714" y2="71136"/>
                        <a14:foregroundMark x1="38736" y1="32961" x2="37225" y2="47858"/>
                        <a14:foregroundMark x1="35989" y1="31285" x2="38324" y2="47114"/>
                        <a14:foregroundMark x1="36538" y1="30168" x2="38049" y2="46555"/>
                        <a14:foregroundMark x1="37500" y1="30912" x2="37363" y2="47858"/>
                        <a14:foregroundMark x1="33654" y1="32030" x2="36401" y2="45065"/>
                        <a14:foregroundMark x1="35302" y1="30354" x2="37363" y2="41899"/>
                        <a14:foregroundMark x1="38874" y1="33333" x2="37912" y2="43762"/>
                        <a14:foregroundMark x1="38874" y1="32030" x2="37775" y2="44320"/>
                        <a14:foregroundMark x1="34478" y1="31471" x2="34890" y2="38734"/>
                        <a14:foregroundMark x1="24451" y1="45624" x2="26511" y2="62197"/>
                        <a14:foregroundMark x1="23901" y1="45251" x2="26099" y2="62570"/>
                        <a14:foregroundMark x1="11126" y1="52514" x2="13599" y2="73557"/>
                        <a14:foregroundMark x1="33516" y1="35940" x2="34478" y2="48231"/>
                        <a14:foregroundMark x1="93819" y1="28305" x2="95879" y2="48231"/>
                        <a14:foregroundMark x1="95879" y1="48231" x2="95879" y2="48231"/>
                        <a14:foregroundMark x1="94643" y1="27002" x2="94505" y2="39665"/>
                        <a14:foregroundMark x1="94505" y1="26071" x2="94643" y2="43762"/>
                        <a14:foregroundMark x1="93269" y1="25698" x2="93269" y2="33520"/>
                        <a14:foregroundMark x1="46841" y1="42272" x2="48489" y2="55121"/>
                        <a14:foregroundMark x1="66209" y1="44693" x2="66758" y2="64060"/>
                        <a14:foregroundMark x1="38874" y1="37616" x2="39423" y2="53073"/>
                        <a14:foregroundMark x1="39423" y1="32775" x2="39423" y2="39106"/>
                        <a14:foregroundMark x1="33516" y1="41341" x2="33791" y2="45810"/>
                        <a14:foregroundMark x1="45467" y1="49907" x2="46978" y2="66480"/>
                        <a14:foregroundMark x1="37363" y1="30540" x2="37775" y2="35382"/>
                        <a14:foregroundMark x1="37912" y1="29981" x2="37775" y2="33892"/>
                        <a14:backgroundMark x1="6181" y1="54190" x2="4533" y2="27747"/>
                        <a14:backgroundMark x1="4533" y1="27747" x2="4533" y2="27747"/>
                        <a14:backgroundMark x1="6593" y1="58659" x2="2198" y2="55307"/>
                        <a14:backgroundMark x1="31044" y1="54935" x2="28022" y2="28492"/>
                        <a14:backgroundMark x1="30794" y1="36330" x2="30769" y2="36127"/>
                        <a14:backgroundMark x1="32555" y1="50466" x2="32315" y2="48541"/>
                        <a14:backgroundMark x1="30769" y1="36127" x2="30769" y2="36127"/>
                        <a14:backgroundMark x1="41596" y1="32775" x2="41484" y2="30354"/>
                        <a14:backgroundMark x1="42857" y1="59963" x2="41890" y2="39106"/>
                        <a14:backgroundMark x1="54945" y1="52142" x2="51923" y2="29609"/>
                        <a14:backgroundMark x1="29670" y1="59404" x2="29670" y2="47858"/>
                        <a14:backgroundMark x1="31319" y1="62011" x2="31456" y2="52514"/>
                        <a14:backgroundMark x1="28846" y1="63315" x2="29808" y2="54190"/>
                        <a14:backgroundMark x1="32418" y1="52700" x2="32418" y2="4596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9432" b="23743"/>
          <a:stretch/>
        </p:blipFill>
        <p:spPr>
          <a:xfrm>
            <a:off x="0" y="2646947"/>
            <a:ext cx="12192000" cy="4211053"/>
          </a:xfrm>
          <a:prstGeom prst="rect">
            <a:avLst/>
          </a:prstGeom>
          <a:gradFill>
            <a:gsLst>
              <a:gs pos="0">
                <a:schemeClr val="tx1">
                  <a:lumMod val="75000"/>
                  <a:lumOff val="25000"/>
                  <a:alpha val="0"/>
                </a:schemeClr>
              </a:gs>
              <a:gs pos="100000">
                <a:srgbClr val="2D1C71">
                  <a:alpha val="10000"/>
                </a:srgbClr>
              </a:gs>
            </a:gsLst>
            <a:lin ang="5400000" scaled="0"/>
          </a:gradFill>
          <a:ln>
            <a:noFill/>
          </a:ln>
        </p:spPr>
      </p:pic>
      <p:grpSp>
        <p:nvGrpSpPr>
          <p:cNvPr id="24" name="组合 23">
            <a:extLst>
              <a:ext uri="{FF2B5EF4-FFF2-40B4-BE49-F238E27FC236}">
                <a16:creationId xmlns:a16="http://schemas.microsoft.com/office/drawing/2014/main" id="{4D955B9F-5FB6-89BC-861C-3D7659B65F82}"/>
              </a:ext>
            </a:extLst>
          </p:cNvPr>
          <p:cNvGrpSpPr/>
          <p:nvPr/>
        </p:nvGrpSpPr>
        <p:grpSpPr>
          <a:xfrm>
            <a:off x="4888831" y="4484806"/>
            <a:ext cx="2671011" cy="529060"/>
            <a:chOff x="4397942" y="4126649"/>
            <a:chExt cx="2671011" cy="529060"/>
          </a:xfrm>
        </p:grpSpPr>
        <p:sp>
          <p:nvSpPr>
            <p:cNvPr id="20" name="矩形: 对角圆角 19">
              <a:extLst>
                <a:ext uri="{FF2B5EF4-FFF2-40B4-BE49-F238E27FC236}">
                  <a16:creationId xmlns:a16="http://schemas.microsoft.com/office/drawing/2014/main" id="{6EF77D6F-4B40-237D-53CE-C77775B90B04}"/>
                </a:ext>
              </a:extLst>
            </p:cNvPr>
            <p:cNvSpPr/>
            <p:nvPr/>
          </p:nvSpPr>
          <p:spPr>
            <a:xfrm>
              <a:off x="4397942" y="4126649"/>
              <a:ext cx="2671011" cy="529060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rgbClr val="9583E1"/>
                </a:gs>
                <a:gs pos="100000">
                  <a:srgbClr val="4D31C5"/>
                </a:gs>
              </a:gsLst>
              <a:lin ang="8100000" scaled="1"/>
            </a:gradFill>
            <a:ln>
              <a:noFill/>
            </a:ln>
            <a:effectLst>
              <a:outerShdw blurRad="152400" dist="88900" dir="16200000" rotWithShape="0">
                <a:srgbClr val="9583E1">
                  <a:alpha val="4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BFFD0CE-CC8D-5270-5BA8-3B7B2216A1E3}"/>
                </a:ext>
              </a:extLst>
            </p:cNvPr>
            <p:cNvSpPr txBox="1"/>
            <p:nvPr/>
          </p:nvSpPr>
          <p:spPr>
            <a:xfrm>
              <a:off x="4551144" y="4210997"/>
              <a:ext cx="2335731" cy="400110"/>
            </a:xfrm>
            <a:prstGeom prst="rect">
              <a:avLst/>
            </a:prstGeom>
            <a:noFill/>
            <a:ln>
              <a:noFill/>
            </a:ln>
            <a:effectLst>
              <a:outerShdw blurRad="152400" dist="88900" dir="16200000" rotWithShape="0">
                <a:srgbClr val="9583E1">
                  <a:alpha val="4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dirty="0"/>
                <a:t>汇报人</a:t>
              </a:r>
              <a:r>
                <a:rPr lang="en-US" altLang="zh-CN" dirty="0"/>
                <a:t>:</a:t>
              </a:r>
              <a:r>
                <a:rPr lang="zh-CN" altLang="en-US" dirty="0"/>
                <a:t>夜见风行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52BD5534-5054-5508-6F68-A307116206FA}"/>
              </a:ext>
            </a:extLst>
          </p:cNvPr>
          <p:cNvGrpSpPr/>
          <p:nvPr/>
        </p:nvGrpSpPr>
        <p:grpSpPr>
          <a:xfrm>
            <a:off x="10956758" y="276556"/>
            <a:ext cx="598548" cy="290611"/>
            <a:chOff x="562708" y="-1711569"/>
            <a:chExt cx="1913810" cy="929208"/>
          </a:xfrm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DEBCA530-08B8-61AE-1CFC-15AA69A1E775}"/>
                </a:ext>
              </a:extLst>
            </p:cNvPr>
            <p:cNvSpPr/>
            <p:nvPr/>
          </p:nvSpPr>
          <p:spPr>
            <a:xfrm>
              <a:off x="562708" y="-1711569"/>
              <a:ext cx="929208" cy="929208"/>
            </a:xfrm>
            <a:prstGeom prst="ellipse">
              <a:avLst/>
            </a:prstGeom>
            <a:solidFill>
              <a:srgbClr val="2D1C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BF07C008-180C-A610-707C-901DFDF09505}"/>
                </a:ext>
              </a:extLst>
            </p:cNvPr>
            <p:cNvSpPr/>
            <p:nvPr/>
          </p:nvSpPr>
          <p:spPr>
            <a:xfrm>
              <a:off x="1547310" y="-1711569"/>
              <a:ext cx="929208" cy="929208"/>
            </a:xfrm>
            <a:prstGeom prst="ellipse">
              <a:avLst/>
            </a:prstGeom>
            <a:solidFill>
              <a:srgbClr val="CFC7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362359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708602" y="1550015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708602" y="1937109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300" normalizeH="0" baseline="0" noProof="0" dirty="0">
                <a:ln>
                  <a:noFill/>
                </a:ln>
                <a:solidFill>
                  <a:srgbClr val="ECBD8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7" y="653700"/>
            <a:ext cx="17636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OPPOSans H"/>
                <a:cs typeface="+mn-cs"/>
              </a:rPr>
              <a:t>夜见风行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7200689" y="821029"/>
            <a:ext cx="239016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YEJIANFENGXING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31803" y="1428023"/>
            <a:ext cx="39764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微软</a:t>
            </a:r>
            <a:r>
              <a:rPr kumimoji="0" lang="en-US" altLang="zh-CN" sz="1800" b="0" i="0" u="none" strike="noStrike" kern="1200" cap="none" spc="100" normalizeH="0" baseline="0" noProof="0" dirty="0" err="1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officePLUS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认证模板设计师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31803" y="1812043"/>
            <a:ext cx="31491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深耕商务风、党政风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PPT</a:t>
            </a:r>
            <a:endParaRPr kumimoji="0" lang="zh-CN" altLang="en-US" sz="1800" b="0" i="0" u="none" strike="noStrike" kern="1200" cap="none" spc="10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776600" y="2659528"/>
            <a:ext cx="25398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微信：</a:t>
            </a:r>
            <a:r>
              <a:rPr kumimoji="0" lang="en-US" altLang="zh-CN" sz="1400" b="0" i="0" u="none" strike="noStrike" kern="1200" cap="none" spc="100" normalizeH="0" baseline="0" noProof="0" dirty="0" err="1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yejianfengxing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Bahnschrift SemiBold"/>
              <a:ea typeface="OPPOSans R"/>
              <a:cs typeface="+mn-cs"/>
            </a:endParaRPr>
          </a:p>
        </p:txBody>
      </p:sp>
      <p:pic>
        <p:nvPicPr>
          <p:cNvPr id="145" name="图片 144">
            <a:extLst>
              <a:ext uri="{FF2B5EF4-FFF2-40B4-BE49-F238E27FC236}">
                <a16:creationId xmlns:a16="http://schemas.microsoft.com/office/drawing/2014/main" id="{1A4C093B-34DD-6A8E-5C28-E8A3820F1A4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0" t="22938" r="8039" b="11774"/>
          <a:stretch/>
        </p:blipFill>
        <p:spPr>
          <a:xfrm>
            <a:off x="2992621" y="671022"/>
            <a:ext cx="1848464" cy="1863814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grpSp>
        <p:nvGrpSpPr>
          <p:cNvPr id="146" name="组合 145">
            <a:extLst>
              <a:ext uri="{FF2B5EF4-FFF2-40B4-BE49-F238E27FC236}">
                <a16:creationId xmlns:a16="http://schemas.microsoft.com/office/drawing/2014/main" id="{0758B495-046C-1DF1-710A-AC4FCF08FCEC}"/>
              </a:ext>
            </a:extLst>
          </p:cNvPr>
          <p:cNvGrpSpPr/>
          <p:nvPr/>
        </p:nvGrpSpPr>
        <p:grpSpPr>
          <a:xfrm>
            <a:off x="5830380" y="802664"/>
            <a:ext cx="3531333" cy="458428"/>
            <a:chOff x="4980705" y="1803529"/>
            <a:chExt cx="3813754" cy="592358"/>
          </a:xfrm>
          <a:solidFill>
            <a:srgbClr val="00FFFF"/>
          </a:solidFill>
        </p:grpSpPr>
        <p:grpSp>
          <p:nvGrpSpPr>
            <p:cNvPr id="148" name="组合 147">
              <a:extLst>
                <a:ext uri="{FF2B5EF4-FFF2-40B4-BE49-F238E27FC236}">
                  <a16:creationId xmlns:a16="http://schemas.microsoft.com/office/drawing/2014/main" id="{145B5A8B-2732-E4F0-2208-94945997F1CA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150" name="Rectangle 151">
                <a:extLst>
                  <a:ext uri="{FF2B5EF4-FFF2-40B4-BE49-F238E27FC236}">
                    <a16:creationId xmlns:a16="http://schemas.microsoft.com/office/drawing/2014/main" id="{F480FEC9-EE21-6587-89D1-AC7AEAA780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51" name="Rectangle 152">
                <a:extLst>
                  <a:ext uri="{FF2B5EF4-FFF2-40B4-BE49-F238E27FC236}">
                    <a16:creationId xmlns:a16="http://schemas.microsoft.com/office/drawing/2014/main" id="{C12F5068-C89C-A673-4347-3F2813C6DC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52" name="Rectangle 153">
                <a:extLst>
                  <a:ext uri="{FF2B5EF4-FFF2-40B4-BE49-F238E27FC236}">
                    <a16:creationId xmlns:a16="http://schemas.microsoft.com/office/drawing/2014/main" id="{69BE262E-9E34-7AE6-6211-FAED3B9A8A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53" name="Rectangle 154">
                <a:extLst>
                  <a:ext uri="{FF2B5EF4-FFF2-40B4-BE49-F238E27FC236}">
                    <a16:creationId xmlns:a16="http://schemas.microsoft.com/office/drawing/2014/main" id="{98DB9E96-7B1B-9E62-30C1-51CBF009E3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54" name="Rectangle 155">
                <a:extLst>
                  <a:ext uri="{FF2B5EF4-FFF2-40B4-BE49-F238E27FC236}">
                    <a16:creationId xmlns:a16="http://schemas.microsoft.com/office/drawing/2014/main" id="{A77DB7FF-14BA-F3C5-8FB2-E45D0615C0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55" name="Rectangle 156">
                <a:extLst>
                  <a:ext uri="{FF2B5EF4-FFF2-40B4-BE49-F238E27FC236}">
                    <a16:creationId xmlns:a16="http://schemas.microsoft.com/office/drawing/2014/main" id="{EC798373-B205-82AB-16A4-C2F276BE12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56" name="Rectangle 157">
                <a:extLst>
                  <a:ext uri="{FF2B5EF4-FFF2-40B4-BE49-F238E27FC236}">
                    <a16:creationId xmlns:a16="http://schemas.microsoft.com/office/drawing/2014/main" id="{87A0254A-2341-4508-5D5D-E052C4AA23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57" name="Rectangle 158">
                <a:extLst>
                  <a:ext uri="{FF2B5EF4-FFF2-40B4-BE49-F238E27FC236}">
                    <a16:creationId xmlns:a16="http://schemas.microsoft.com/office/drawing/2014/main" id="{357BF809-FC26-6165-9F7B-46CB3E6944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58" name="Rectangle 159">
                <a:extLst>
                  <a:ext uri="{FF2B5EF4-FFF2-40B4-BE49-F238E27FC236}">
                    <a16:creationId xmlns:a16="http://schemas.microsoft.com/office/drawing/2014/main" id="{17C0266B-4198-865C-C502-59B6CB3C2F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59" name="Rectangle 160">
                <a:extLst>
                  <a:ext uri="{FF2B5EF4-FFF2-40B4-BE49-F238E27FC236}">
                    <a16:creationId xmlns:a16="http://schemas.microsoft.com/office/drawing/2014/main" id="{E46183F8-6676-979C-28EC-C99BE44BAC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60" name="Rectangle 161">
                <a:extLst>
                  <a:ext uri="{FF2B5EF4-FFF2-40B4-BE49-F238E27FC236}">
                    <a16:creationId xmlns:a16="http://schemas.microsoft.com/office/drawing/2014/main" id="{24048737-ADA2-BFC9-2E87-34A63B75C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61" name="Rectangle 162">
                <a:extLst>
                  <a:ext uri="{FF2B5EF4-FFF2-40B4-BE49-F238E27FC236}">
                    <a16:creationId xmlns:a16="http://schemas.microsoft.com/office/drawing/2014/main" id="{5AC7CA4A-AF3A-78DE-139B-FE8ACF7A23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62" name="Rectangle 163">
                <a:extLst>
                  <a:ext uri="{FF2B5EF4-FFF2-40B4-BE49-F238E27FC236}">
                    <a16:creationId xmlns:a16="http://schemas.microsoft.com/office/drawing/2014/main" id="{6E298007-00B0-1128-CCFA-47AD5AA135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63" name="Rectangle 164">
                <a:extLst>
                  <a:ext uri="{FF2B5EF4-FFF2-40B4-BE49-F238E27FC236}">
                    <a16:creationId xmlns:a16="http://schemas.microsoft.com/office/drawing/2014/main" id="{CA2758D2-E5F5-12B8-701F-00E1E0CA0C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64" name="Rectangle 165">
                <a:extLst>
                  <a:ext uri="{FF2B5EF4-FFF2-40B4-BE49-F238E27FC236}">
                    <a16:creationId xmlns:a16="http://schemas.microsoft.com/office/drawing/2014/main" id="{FA73B817-7FA3-E6C9-9E12-CFC25E4408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78" name="Rectangle 166">
                <a:extLst>
                  <a:ext uri="{FF2B5EF4-FFF2-40B4-BE49-F238E27FC236}">
                    <a16:creationId xmlns:a16="http://schemas.microsoft.com/office/drawing/2014/main" id="{9D39ED52-66D8-0E35-817E-E953E8BEE2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79" name="Rectangle 167">
                <a:extLst>
                  <a:ext uri="{FF2B5EF4-FFF2-40B4-BE49-F238E27FC236}">
                    <a16:creationId xmlns:a16="http://schemas.microsoft.com/office/drawing/2014/main" id="{4B900EAA-56AB-B33E-6645-396C9A5BF6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80" name="Rectangle 168">
                <a:extLst>
                  <a:ext uri="{FF2B5EF4-FFF2-40B4-BE49-F238E27FC236}">
                    <a16:creationId xmlns:a16="http://schemas.microsoft.com/office/drawing/2014/main" id="{1552E271-D472-B43E-F64E-3F98E9DE88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81" name="Rectangle 169">
                <a:extLst>
                  <a:ext uri="{FF2B5EF4-FFF2-40B4-BE49-F238E27FC236}">
                    <a16:creationId xmlns:a16="http://schemas.microsoft.com/office/drawing/2014/main" id="{0A6A4E2E-0059-3CF5-3357-56A1C3AEB7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87" name="Rectangle 170">
                <a:extLst>
                  <a:ext uri="{FF2B5EF4-FFF2-40B4-BE49-F238E27FC236}">
                    <a16:creationId xmlns:a16="http://schemas.microsoft.com/office/drawing/2014/main" id="{6585225D-4891-3BE9-A72E-69BF79E7BE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88" name="Rectangle 171">
                <a:extLst>
                  <a:ext uri="{FF2B5EF4-FFF2-40B4-BE49-F238E27FC236}">
                    <a16:creationId xmlns:a16="http://schemas.microsoft.com/office/drawing/2014/main" id="{2E9C474A-A8A7-AB5D-D0AE-1E2C4BF6D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89" name="Rectangle 172">
                <a:extLst>
                  <a:ext uri="{FF2B5EF4-FFF2-40B4-BE49-F238E27FC236}">
                    <a16:creationId xmlns:a16="http://schemas.microsoft.com/office/drawing/2014/main" id="{8F4D9535-887E-45F6-E16A-B6D7B76FEE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90" name="Rectangle 173">
                <a:extLst>
                  <a:ext uri="{FF2B5EF4-FFF2-40B4-BE49-F238E27FC236}">
                    <a16:creationId xmlns:a16="http://schemas.microsoft.com/office/drawing/2014/main" id="{C5AF1D55-3DB3-A3C3-EDBB-03F61BC199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91" name="Rectangle 174">
                <a:extLst>
                  <a:ext uri="{FF2B5EF4-FFF2-40B4-BE49-F238E27FC236}">
                    <a16:creationId xmlns:a16="http://schemas.microsoft.com/office/drawing/2014/main" id="{0B08234E-3DE7-5699-114C-053EEF209C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92" name="Rectangle 175">
                <a:extLst>
                  <a:ext uri="{FF2B5EF4-FFF2-40B4-BE49-F238E27FC236}">
                    <a16:creationId xmlns:a16="http://schemas.microsoft.com/office/drawing/2014/main" id="{ADD0CDBA-189D-BB12-7BB5-59313503B2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93" name="Rectangle 176">
                <a:extLst>
                  <a:ext uri="{FF2B5EF4-FFF2-40B4-BE49-F238E27FC236}">
                    <a16:creationId xmlns:a16="http://schemas.microsoft.com/office/drawing/2014/main" id="{4E61B729-C74C-6B7F-5612-6AB8924F48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94" name="Rectangle 177">
                <a:extLst>
                  <a:ext uri="{FF2B5EF4-FFF2-40B4-BE49-F238E27FC236}">
                    <a16:creationId xmlns:a16="http://schemas.microsoft.com/office/drawing/2014/main" id="{5AE5271F-600E-ECE0-A895-9450CFD60F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95" name="Rectangle 178">
                <a:extLst>
                  <a:ext uri="{FF2B5EF4-FFF2-40B4-BE49-F238E27FC236}">
                    <a16:creationId xmlns:a16="http://schemas.microsoft.com/office/drawing/2014/main" id="{4688A75A-3CAD-FB59-FD54-E3E1803C58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96" name="Rectangle 179">
                <a:extLst>
                  <a:ext uri="{FF2B5EF4-FFF2-40B4-BE49-F238E27FC236}">
                    <a16:creationId xmlns:a16="http://schemas.microsoft.com/office/drawing/2014/main" id="{53C0E445-C2BB-0773-8503-3B3BD9E42D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97" name="Rectangle 180">
                <a:extLst>
                  <a:ext uri="{FF2B5EF4-FFF2-40B4-BE49-F238E27FC236}">
                    <a16:creationId xmlns:a16="http://schemas.microsoft.com/office/drawing/2014/main" id="{171E0461-B633-A5B0-FCB3-E415CF483F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98" name="Rectangle 181">
                <a:extLst>
                  <a:ext uri="{FF2B5EF4-FFF2-40B4-BE49-F238E27FC236}">
                    <a16:creationId xmlns:a16="http://schemas.microsoft.com/office/drawing/2014/main" id="{ED3DF90D-FE44-59A9-7667-1F23AA32E9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99" name="Rectangle 182">
                <a:extLst>
                  <a:ext uri="{FF2B5EF4-FFF2-40B4-BE49-F238E27FC236}">
                    <a16:creationId xmlns:a16="http://schemas.microsoft.com/office/drawing/2014/main" id="{DF82DF02-3C15-407E-9E15-8D6F21B0BE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00" name="Rectangle 183">
                <a:extLst>
                  <a:ext uri="{FF2B5EF4-FFF2-40B4-BE49-F238E27FC236}">
                    <a16:creationId xmlns:a16="http://schemas.microsoft.com/office/drawing/2014/main" id="{0EB4D477-A795-CFE8-B055-8C8016FC79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01" name="Rectangle 184">
                <a:extLst>
                  <a:ext uri="{FF2B5EF4-FFF2-40B4-BE49-F238E27FC236}">
                    <a16:creationId xmlns:a16="http://schemas.microsoft.com/office/drawing/2014/main" id="{D1132EC0-05B0-F186-EA3A-63C37F2CA7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02" name="Rectangle 185">
                <a:extLst>
                  <a:ext uri="{FF2B5EF4-FFF2-40B4-BE49-F238E27FC236}">
                    <a16:creationId xmlns:a16="http://schemas.microsoft.com/office/drawing/2014/main" id="{0F65A522-9340-FD45-5F66-63CD1EE68B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03" name="Rectangle 186">
                <a:extLst>
                  <a:ext uri="{FF2B5EF4-FFF2-40B4-BE49-F238E27FC236}">
                    <a16:creationId xmlns:a16="http://schemas.microsoft.com/office/drawing/2014/main" id="{EDF6B0C6-A7D0-D098-4077-74EBACF01D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04" name="Rectangle 187">
                <a:extLst>
                  <a:ext uri="{FF2B5EF4-FFF2-40B4-BE49-F238E27FC236}">
                    <a16:creationId xmlns:a16="http://schemas.microsoft.com/office/drawing/2014/main" id="{7C9AF602-F73E-D07A-6DC5-E71B6037CF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05" name="Rectangle 188">
                <a:extLst>
                  <a:ext uri="{FF2B5EF4-FFF2-40B4-BE49-F238E27FC236}">
                    <a16:creationId xmlns:a16="http://schemas.microsoft.com/office/drawing/2014/main" id="{7D32BD29-9B14-4A58-2262-5D3211752B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06" name="Rectangle 189">
                <a:extLst>
                  <a:ext uri="{FF2B5EF4-FFF2-40B4-BE49-F238E27FC236}">
                    <a16:creationId xmlns:a16="http://schemas.microsoft.com/office/drawing/2014/main" id="{7C7E7004-5A74-C5DD-7AE7-015E781FF5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07" name="Rectangle 190">
                <a:extLst>
                  <a:ext uri="{FF2B5EF4-FFF2-40B4-BE49-F238E27FC236}">
                    <a16:creationId xmlns:a16="http://schemas.microsoft.com/office/drawing/2014/main" id="{132751E7-D1EA-8114-03F6-D9A570DEA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08" name="Rectangle 191">
                <a:extLst>
                  <a:ext uri="{FF2B5EF4-FFF2-40B4-BE49-F238E27FC236}">
                    <a16:creationId xmlns:a16="http://schemas.microsoft.com/office/drawing/2014/main" id="{D945390B-D248-6475-F81C-6C31BBBCFB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09" name="Rectangle 192">
                <a:extLst>
                  <a:ext uri="{FF2B5EF4-FFF2-40B4-BE49-F238E27FC236}">
                    <a16:creationId xmlns:a16="http://schemas.microsoft.com/office/drawing/2014/main" id="{B122B889-1728-C120-3130-744A1FA6D5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10" name="Rectangle 193">
                <a:extLst>
                  <a:ext uri="{FF2B5EF4-FFF2-40B4-BE49-F238E27FC236}">
                    <a16:creationId xmlns:a16="http://schemas.microsoft.com/office/drawing/2014/main" id="{632427F6-A03C-4F19-3264-8D6D2E7298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11" name="Rectangle 194">
                <a:extLst>
                  <a:ext uri="{FF2B5EF4-FFF2-40B4-BE49-F238E27FC236}">
                    <a16:creationId xmlns:a16="http://schemas.microsoft.com/office/drawing/2014/main" id="{D580A541-68F2-DC31-E136-B1BC8DCF5D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12" name="Rectangle 195">
                <a:extLst>
                  <a:ext uri="{FF2B5EF4-FFF2-40B4-BE49-F238E27FC236}">
                    <a16:creationId xmlns:a16="http://schemas.microsoft.com/office/drawing/2014/main" id="{B78C88C6-3C96-C20F-0513-8E84F9980A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13" name="Rectangle 196">
                <a:extLst>
                  <a:ext uri="{FF2B5EF4-FFF2-40B4-BE49-F238E27FC236}">
                    <a16:creationId xmlns:a16="http://schemas.microsoft.com/office/drawing/2014/main" id="{247C276C-CBCF-B39A-4E3F-F1D8466077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14" name="Rectangle 197">
                <a:extLst>
                  <a:ext uri="{FF2B5EF4-FFF2-40B4-BE49-F238E27FC236}">
                    <a16:creationId xmlns:a16="http://schemas.microsoft.com/office/drawing/2014/main" id="{2B7E7346-C251-946D-4AD2-F342062AD9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15" name="Rectangle 198">
                <a:extLst>
                  <a:ext uri="{FF2B5EF4-FFF2-40B4-BE49-F238E27FC236}">
                    <a16:creationId xmlns:a16="http://schemas.microsoft.com/office/drawing/2014/main" id="{89AB63A2-7751-80E9-EECF-DDBD77D3AE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16" name="Rectangle 199">
                <a:extLst>
                  <a:ext uri="{FF2B5EF4-FFF2-40B4-BE49-F238E27FC236}">
                    <a16:creationId xmlns:a16="http://schemas.microsoft.com/office/drawing/2014/main" id="{6B9AC094-1EB0-F02F-C8F6-477CFA271F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17" name="Rectangle 200">
                <a:extLst>
                  <a:ext uri="{FF2B5EF4-FFF2-40B4-BE49-F238E27FC236}">
                    <a16:creationId xmlns:a16="http://schemas.microsoft.com/office/drawing/2014/main" id="{C42FE464-DE88-C864-B201-870D47023D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18" name="Rectangle 201">
                <a:extLst>
                  <a:ext uri="{FF2B5EF4-FFF2-40B4-BE49-F238E27FC236}">
                    <a16:creationId xmlns:a16="http://schemas.microsoft.com/office/drawing/2014/main" id="{3254BD33-7B12-C645-3418-5DF980BD1C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19" name="Rectangle 202">
                <a:extLst>
                  <a:ext uri="{FF2B5EF4-FFF2-40B4-BE49-F238E27FC236}">
                    <a16:creationId xmlns:a16="http://schemas.microsoft.com/office/drawing/2014/main" id="{4F2003D4-27C0-DAD5-4F69-D36804A771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20" name="Rectangle 203">
                <a:extLst>
                  <a:ext uri="{FF2B5EF4-FFF2-40B4-BE49-F238E27FC236}">
                    <a16:creationId xmlns:a16="http://schemas.microsoft.com/office/drawing/2014/main" id="{E2CC39F6-9A24-2E79-6865-18B2891BD3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21" name="Rectangle 204">
                <a:extLst>
                  <a:ext uri="{FF2B5EF4-FFF2-40B4-BE49-F238E27FC236}">
                    <a16:creationId xmlns:a16="http://schemas.microsoft.com/office/drawing/2014/main" id="{DBEE9439-306D-0ADB-E07F-F37EAD940E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22" name="Rectangle 205">
                <a:extLst>
                  <a:ext uri="{FF2B5EF4-FFF2-40B4-BE49-F238E27FC236}">
                    <a16:creationId xmlns:a16="http://schemas.microsoft.com/office/drawing/2014/main" id="{5BB6EBBF-3D6A-34A6-DBA2-D137434C2E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23" name="Rectangle 206">
                <a:extLst>
                  <a:ext uri="{FF2B5EF4-FFF2-40B4-BE49-F238E27FC236}">
                    <a16:creationId xmlns:a16="http://schemas.microsoft.com/office/drawing/2014/main" id="{8A2B0B75-C018-417E-7B0C-4784354F21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24" name="Rectangle 207">
                <a:extLst>
                  <a:ext uri="{FF2B5EF4-FFF2-40B4-BE49-F238E27FC236}">
                    <a16:creationId xmlns:a16="http://schemas.microsoft.com/office/drawing/2014/main" id="{BBF187D5-CC73-5F2A-6D8F-BE7EFF7EB5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25" name="Rectangle 208">
                <a:extLst>
                  <a:ext uri="{FF2B5EF4-FFF2-40B4-BE49-F238E27FC236}">
                    <a16:creationId xmlns:a16="http://schemas.microsoft.com/office/drawing/2014/main" id="{1F69D157-F06B-34F1-CAC0-34D4FDB9C0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26" name="Rectangle 209">
                <a:extLst>
                  <a:ext uri="{FF2B5EF4-FFF2-40B4-BE49-F238E27FC236}">
                    <a16:creationId xmlns:a16="http://schemas.microsoft.com/office/drawing/2014/main" id="{B0C18C47-BE26-EDF8-06EA-E9BDB0921B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27" name="Rectangle 210">
                <a:extLst>
                  <a:ext uri="{FF2B5EF4-FFF2-40B4-BE49-F238E27FC236}">
                    <a16:creationId xmlns:a16="http://schemas.microsoft.com/office/drawing/2014/main" id="{7B51732C-35D0-AE27-0065-E287A5345A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28" name="Rectangle 211">
                <a:extLst>
                  <a:ext uri="{FF2B5EF4-FFF2-40B4-BE49-F238E27FC236}">
                    <a16:creationId xmlns:a16="http://schemas.microsoft.com/office/drawing/2014/main" id="{0509C5EA-A6B0-EE84-9D67-3AB2448826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29" name="Rectangle 212">
                <a:extLst>
                  <a:ext uri="{FF2B5EF4-FFF2-40B4-BE49-F238E27FC236}">
                    <a16:creationId xmlns:a16="http://schemas.microsoft.com/office/drawing/2014/main" id="{684375BD-0D38-B293-FE76-1136F4B0A6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30" name="Rectangle 213">
                <a:extLst>
                  <a:ext uri="{FF2B5EF4-FFF2-40B4-BE49-F238E27FC236}">
                    <a16:creationId xmlns:a16="http://schemas.microsoft.com/office/drawing/2014/main" id="{F47CB2FE-ED76-F433-30E1-44FCD99149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31" name="Rectangle 214">
                <a:extLst>
                  <a:ext uri="{FF2B5EF4-FFF2-40B4-BE49-F238E27FC236}">
                    <a16:creationId xmlns:a16="http://schemas.microsoft.com/office/drawing/2014/main" id="{E2C2E227-809C-EA88-336C-713A6B12EA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32" name="Rectangle 215">
                <a:extLst>
                  <a:ext uri="{FF2B5EF4-FFF2-40B4-BE49-F238E27FC236}">
                    <a16:creationId xmlns:a16="http://schemas.microsoft.com/office/drawing/2014/main" id="{F5A43549-5726-3718-916E-E25B5ECB14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33" name="Rectangle 216">
                <a:extLst>
                  <a:ext uri="{FF2B5EF4-FFF2-40B4-BE49-F238E27FC236}">
                    <a16:creationId xmlns:a16="http://schemas.microsoft.com/office/drawing/2014/main" id="{62013360-71D3-4873-B1FB-41E864B6D5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34" name="Rectangle 217">
                <a:extLst>
                  <a:ext uri="{FF2B5EF4-FFF2-40B4-BE49-F238E27FC236}">
                    <a16:creationId xmlns:a16="http://schemas.microsoft.com/office/drawing/2014/main" id="{4ACAACD8-18C7-84BE-6AF7-A21A156044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35" name="Rectangle 218">
                <a:extLst>
                  <a:ext uri="{FF2B5EF4-FFF2-40B4-BE49-F238E27FC236}">
                    <a16:creationId xmlns:a16="http://schemas.microsoft.com/office/drawing/2014/main" id="{C9B4BC97-4D6E-2BF3-7A38-6974BA789E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36" name="Rectangle 219">
                <a:extLst>
                  <a:ext uri="{FF2B5EF4-FFF2-40B4-BE49-F238E27FC236}">
                    <a16:creationId xmlns:a16="http://schemas.microsoft.com/office/drawing/2014/main" id="{7B52C989-0652-0F3E-C04F-C4CBF7BBE8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37" name="Rectangle 220">
                <a:extLst>
                  <a:ext uri="{FF2B5EF4-FFF2-40B4-BE49-F238E27FC236}">
                    <a16:creationId xmlns:a16="http://schemas.microsoft.com/office/drawing/2014/main" id="{81B2F1C9-CD15-C0A8-9BEB-F9A785BE66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38" name="Rectangle 221">
                <a:extLst>
                  <a:ext uri="{FF2B5EF4-FFF2-40B4-BE49-F238E27FC236}">
                    <a16:creationId xmlns:a16="http://schemas.microsoft.com/office/drawing/2014/main" id="{A5C2CBB3-7472-DC21-5CE6-C9C7D4AF7F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39" name="Rectangle 222">
                <a:extLst>
                  <a:ext uri="{FF2B5EF4-FFF2-40B4-BE49-F238E27FC236}">
                    <a16:creationId xmlns:a16="http://schemas.microsoft.com/office/drawing/2014/main" id="{AFE7167A-C7B4-1A06-38FC-9B536B9DC4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40" name="Rectangle 223">
                <a:extLst>
                  <a:ext uri="{FF2B5EF4-FFF2-40B4-BE49-F238E27FC236}">
                    <a16:creationId xmlns:a16="http://schemas.microsoft.com/office/drawing/2014/main" id="{1D4B114D-6728-88C4-A29D-DF6046D132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41" name="Rectangle 224">
                <a:extLst>
                  <a:ext uri="{FF2B5EF4-FFF2-40B4-BE49-F238E27FC236}">
                    <a16:creationId xmlns:a16="http://schemas.microsoft.com/office/drawing/2014/main" id="{32674E89-528C-79AF-42C6-559F3CE349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42" name="Rectangle 225">
                <a:extLst>
                  <a:ext uri="{FF2B5EF4-FFF2-40B4-BE49-F238E27FC236}">
                    <a16:creationId xmlns:a16="http://schemas.microsoft.com/office/drawing/2014/main" id="{8F1EAD7F-47E0-C1CB-2069-A5F2E6C605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43" name="Rectangle 226">
                <a:extLst>
                  <a:ext uri="{FF2B5EF4-FFF2-40B4-BE49-F238E27FC236}">
                    <a16:creationId xmlns:a16="http://schemas.microsoft.com/office/drawing/2014/main" id="{4C305D80-630A-AFDC-071C-F17FA668AE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44" name="Rectangle 227">
                <a:extLst>
                  <a:ext uri="{FF2B5EF4-FFF2-40B4-BE49-F238E27FC236}">
                    <a16:creationId xmlns:a16="http://schemas.microsoft.com/office/drawing/2014/main" id="{6252E9AD-0E67-0BA5-9D79-612A4F0CD3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45" name="Rectangle 228">
                <a:extLst>
                  <a:ext uri="{FF2B5EF4-FFF2-40B4-BE49-F238E27FC236}">
                    <a16:creationId xmlns:a16="http://schemas.microsoft.com/office/drawing/2014/main" id="{B06294DD-095B-3B73-98AE-98FD2F9885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149" name="直接连接符 148">
              <a:extLst>
                <a:ext uri="{FF2B5EF4-FFF2-40B4-BE49-F238E27FC236}">
                  <a16:creationId xmlns:a16="http://schemas.microsoft.com/office/drawing/2014/main" id="{1DBA221D-5992-61C9-6345-19A1630793E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48" name="直接连接符 247">
            <a:extLst>
              <a:ext uri="{FF2B5EF4-FFF2-40B4-BE49-F238E27FC236}">
                <a16:creationId xmlns:a16="http://schemas.microsoft.com/office/drawing/2014/main" id="{A97D4FBE-4854-9AFD-33C2-3CADBCFC19C5}"/>
              </a:ext>
            </a:extLst>
          </p:cNvPr>
          <p:cNvCxnSpPr>
            <a:cxnSpLocks/>
          </p:cNvCxnSpPr>
          <p:nvPr/>
        </p:nvCxnSpPr>
        <p:spPr>
          <a:xfrm flipH="1">
            <a:off x="6987349" y="691298"/>
            <a:ext cx="1395519" cy="0"/>
          </a:xfrm>
          <a:prstGeom prst="line">
            <a:avLst/>
          </a:prstGeom>
          <a:solidFill>
            <a:srgbClr val="00FFFF"/>
          </a:solidFill>
          <a:ln>
            <a:gradFill flip="none" rotWithShape="1">
              <a:gsLst>
                <a:gs pos="0">
                  <a:srgbClr val="ECBD81">
                    <a:alpha val="25000"/>
                  </a:srgbClr>
                </a:gs>
                <a:gs pos="100000">
                  <a:srgbClr val="ECBD81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97911307-8A4C-E658-E725-E6B1A318433B}"/>
              </a:ext>
            </a:extLst>
          </p:cNvPr>
          <p:cNvSpPr/>
          <p:nvPr/>
        </p:nvSpPr>
        <p:spPr>
          <a:xfrm>
            <a:off x="695325" y="5110052"/>
            <a:ext cx="3938899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夜见风行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81297E3D-0D1B-1AF9-AFB0-B568DDD1B3A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6718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>
            <a:extLst>
              <a:ext uri="{FF2B5EF4-FFF2-40B4-BE49-F238E27FC236}">
                <a16:creationId xmlns:a16="http://schemas.microsoft.com/office/drawing/2014/main" id="{6FD86DD2-0DFF-3059-FF94-DD17CE71C44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9" t="11604" r="189" b="23775"/>
          <a:stretch/>
        </p:blipFill>
        <p:spPr>
          <a:xfrm>
            <a:off x="-4831" y="-1447"/>
            <a:ext cx="12196831" cy="5813970"/>
          </a:xfrm>
          <a:prstGeom prst="rect">
            <a:avLst/>
          </a:prstGeom>
        </p:spPr>
      </p:pic>
      <p:sp>
        <p:nvSpPr>
          <p:cNvPr id="24" name="文本框 23">
            <a:extLst>
              <a:ext uri="{FF2B5EF4-FFF2-40B4-BE49-F238E27FC236}">
                <a16:creationId xmlns:a16="http://schemas.microsoft.com/office/drawing/2014/main" id="{2BF8DFE3-EFD8-8C10-1427-1614DFF29006}"/>
              </a:ext>
            </a:extLst>
          </p:cNvPr>
          <p:cNvSpPr txBox="1"/>
          <p:nvPr/>
        </p:nvSpPr>
        <p:spPr>
          <a:xfrm>
            <a:off x="5003392" y="1116243"/>
            <a:ext cx="218521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0000" spc="600">
                <a:gradFill>
                  <a:gsLst>
                    <a:gs pos="0">
                      <a:srgbClr val="ECF7F1"/>
                    </a:gs>
                    <a:gs pos="100000">
                      <a:srgbClr val="F6E3BB"/>
                    </a:gs>
                  </a:gsLst>
                  <a:lin ang="5400000" scaled="0"/>
                </a:gradFill>
                <a:effectLst>
                  <a:outerShdw blurRad="114300" dist="114300" dir="5400000" sx="99000" sy="99000" algn="t" rotWithShape="0">
                    <a:prstClr val="black">
                      <a:alpha val="17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sz="7200" dirty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rgbClr val="2D1C71"/>
                    </a:gs>
                  </a:gsLst>
                  <a:lin ang="5400000" scaled="0"/>
                </a:gradFill>
              </a:rPr>
              <a:t>目录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80175DEE-2C6B-4C4E-7850-8A9658B5A06B}"/>
              </a:ext>
            </a:extLst>
          </p:cNvPr>
          <p:cNvSpPr txBox="1"/>
          <p:nvPr/>
        </p:nvSpPr>
        <p:spPr>
          <a:xfrm>
            <a:off x="5107698" y="2130120"/>
            <a:ext cx="197660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CONTENTS</a:t>
            </a:r>
          </a:p>
        </p:txBody>
      </p:sp>
      <p:sp>
        <p:nvSpPr>
          <p:cNvPr id="46" name="矩形: 对角圆角 45">
            <a:extLst>
              <a:ext uri="{FF2B5EF4-FFF2-40B4-BE49-F238E27FC236}">
                <a16:creationId xmlns:a16="http://schemas.microsoft.com/office/drawing/2014/main" id="{22CD9C4D-1B85-84AC-5104-4D32B1484FE8}"/>
              </a:ext>
            </a:extLst>
          </p:cNvPr>
          <p:cNvSpPr/>
          <p:nvPr/>
        </p:nvSpPr>
        <p:spPr>
          <a:xfrm>
            <a:off x="955038" y="3278579"/>
            <a:ext cx="1800000" cy="2160000"/>
          </a:xfrm>
          <a:prstGeom prst="round2DiagRect">
            <a:avLst>
              <a:gd name="adj1" fmla="val 31100"/>
              <a:gd name="adj2" fmla="val 6300"/>
            </a:avLst>
          </a:prstGeom>
          <a:gradFill flip="none" rotWithShape="1">
            <a:gsLst>
              <a:gs pos="0">
                <a:srgbClr val="CFC7F1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: 对角圆角 46">
            <a:extLst>
              <a:ext uri="{FF2B5EF4-FFF2-40B4-BE49-F238E27FC236}">
                <a16:creationId xmlns:a16="http://schemas.microsoft.com/office/drawing/2014/main" id="{09F2BC09-5686-F039-2D62-893CC4292A7A}"/>
              </a:ext>
            </a:extLst>
          </p:cNvPr>
          <p:cNvSpPr/>
          <p:nvPr/>
        </p:nvSpPr>
        <p:spPr>
          <a:xfrm>
            <a:off x="3742939" y="3270406"/>
            <a:ext cx="1800000" cy="2160000"/>
          </a:xfrm>
          <a:prstGeom prst="round2DiagRect">
            <a:avLst>
              <a:gd name="adj1" fmla="val 31100"/>
              <a:gd name="adj2" fmla="val 6300"/>
            </a:avLst>
          </a:prstGeom>
          <a:gradFill flip="none" rotWithShape="1">
            <a:gsLst>
              <a:gs pos="0">
                <a:srgbClr val="CFC7F1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: 对角圆角 47">
            <a:extLst>
              <a:ext uri="{FF2B5EF4-FFF2-40B4-BE49-F238E27FC236}">
                <a16:creationId xmlns:a16="http://schemas.microsoft.com/office/drawing/2014/main" id="{00202E05-60F8-2C25-36D4-42315E66ACE0}"/>
              </a:ext>
            </a:extLst>
          </p:cNvPr>
          <p:cNvSpPr/>
          <p:nvPr/>
        </p:nvSpPr>
        <p:spPr>
          <a:xfrm>
            <a:off x="6494408" y="3293616"/>
            <a:ext cx="1800000" cy="2160000"/>
          </a:xfrm>
          <a:prstGeom prst="round2DiagRect">
            <a:avLst>
              <a:gd name="adj1" fmla="val 31100"/>
              <a:gd name="adj2" fmla="val 6300"/>
            </a:avLst>
          </a:prstGeom>
          <a:gradFill flip="none" rotWithShape="1">
            <a:gsLst>
              <a:gs pos="0">
                <a:srgbClr val="CFC7F1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: 对角圆角 48">
            <a:extLst>
              <a:ext uri="{FF2B5EF4-FFF2-40B4-BE49-F238E27FC236}">
                <a16:creationId xmlns:a16="http://schemas.microsoft.com/office/drawing/2014/main" id="{44A3BC4F-ACA1-5990-089F-B8698F6932D5}"/>
              </a:ext>
            </a:extLst>
          </p:cNvPr>
          <p:cNvSpPr/>
          <p:nvPr/>
        </p:nvSpPr>
        <p:spPr>
          <a:xfrm>
            <a:off x="9194204" y="3280592"/>
            <a:ext cx="1800000" cy="2160000"/>
          </a:xfrm>
          <a:prstGeom prst="round2DiagRect">
            <a:avLst>
              <a:gd name="adj1" fmla="val 31100"/>
              <a:gd name="adj2" fmla="val 6300"/>
            </a:avLst>
          </a:prstGeom>
          <a:gradFill flip="none" rotWithShape="1">
            <a:gsLst>
              <a:gs pos="0">
                <a:srgbClr val="CFC7F1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9958379A-51AF-ED27-16D8-754D3F9DA501}"/>
              </a:ext>
            </a:extLst>
          </p:cNvPr>
          <p:cNvSpPr txBox="1"/>
          <p:nvPr/>
        </p:nvSpPr>
        <p:spPr>
          <a:xfrm>
            <a:off x="1357239" y="3507448"/>
            <a:ext cx="92148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>
                <a:ln w="25400">
                  <a:gradFill>
                    <a:gsLst>
                      <a:gs pos="0">
                        <a:srgbClr val="2D1C71"/>
                      </a:gs>
                      <a:gs pos="100000">
                        <a:srgbClr val="2D1C71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OPPOSans M" panose="00020600040101010101" pitchFamily="18" charset="-122"/>
                <a:ea typeface="OPPOSans M" panose="00020600040101010101" pitchFamily="18" charset="-122"/>
                <a:cs typeface="OPPOSans B" panose="00020600040101010101" pitchFamily="18" charset="-122"/>
              </a:rPr>
              <a:t>1</a:t>
            </a:r>
            <a:endParaRPr lang="zh-CN" altLang="en-US" sz="9600" dirty="0">
              <a:ln w="25400">
                <a:gradFill>
                  <a:gsLst>
                    <a:gs pos="0">
                      <a:srgbClr val="2D1C71"/>
                    </a:gs>
                    <a:gs pos="100000">
                      <a:srgbClr val="2D1C71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OPPOSans M" panose="00020600040101010101" pitchFamily="18" charset="-122"/>
              <a:ea typeface="OPPOSans M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E7707028-15DB-67C6-FBA2-6A8AC2BC5FD4}"/>
              </a:ext>
            </a:extLst>
          </p:cNvPr>
          <p:cNvSpPr txBox="1"/>
          <p:nvPr/>
        </p:nvSpPr>
        <p:spPr>
          <a:xfrm>
            <a:off x="4221999" y="3507448"/>
            <a:ext cx="92148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>
                <a:ln w="25400">
                  <a:gradFill>
                    <a:gsLst>
                      <a:gs pos="0">
                        <a:srgbClr val="2D1C71"/>
                      </a:gs>
                      <a:gs pos="100000">
                        <a:srgbClr val="2D1C71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OPPOSans M" panose="00020600040101010101" pitchFamily="18" charset="-122"/>
                <a:ea typeface="OPPOSans M" panose="00020600040101010101" pitchFamily="18" charset="-122"/>
                <a:cs typeface="OPPOSans B" panose="00020600040101010101" pitchFamily="18" charset="-122"/>
              </a:rPr>
              <a:t>2</a:t>
            </a:r>
            <a:endParaRPr lang="zh-CN" altLang="en-US" sz="9600" dirty="0">
              <a:ln w="25400">
                <a:gradFill>
                  <a:gsLst>
                    <a:gs pos="0">
                      <a:srgbClr val="2D1C71"/>
                    </a:gs>
                    <a:gs pos="100000">
                      <a:srgbClr val="2D1C71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OPPOSans M" panose="00020600040101010101" pitchFamily="18" charset="-122"/>
              <a:ea typeface="OPPOSans M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A64358CC-A334-E484-3496-C03DB5AB9A6B}"/>
              </a:ext>
            </a:extLst>
          </p:cNvPr>
          <p:cNvSpPr txBox="1"/>
          <p:nvPr/>
        </p:nvSpPr>
        <p:spPr>
          <a:xfrm>
            <a:off x="6946746" y="3507448"/>
            <a:ext cx="93101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>
                <a:ln w="25400">
                  <a:gradFill>
                    <a:gsLst>
                      <a:gs pos="0">
                        <a:srgbClr val="2D1C71"/>
                      </a:gs>
                      <a:gs pos="100000">
                        <a:srgbClr val="2D1C71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OPPOSans M" panose="00020600040101010101" pitchFamily="18" charset="-122"/>
                <a:ea typeface="OPPOSans M" panose="00020600040101010101" pitchFamily="18" charset="-122"/>
                <a:cs typeface="OPPOSans B" panose="00020600040101010101" pitchFamily="18" charset="-122"/>
              </a:rPr>
              <a:t>3</a:t>
            </a:r>
            <a:endParaRPr lang="zh-CN" altLang="en-US" sz="9600" dirty="0">
              <a:ln w="25400">
                <a:gradFill>
                  <a:gsLst>
                    <a:gs pos="0">
                      <a:srgbClr val="2D1C71"/>
                    </a:gs>
                    <a:gs pos="100000">
                      <a:srgbClr val="2D1C71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OPPOSans M" panose="00020600040101010101" pitchFamily="18" charset="-122"/>
              <a:ea typeface="OPPOSans M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52ECF570-D73A-4881-AFDF-FE4BD839CCEB}"/>
              </a:ext>
            </a:extLst>
          </p:cNvPr>
          <p:cNvSpPr txBox="1"/>
          <p:nvPr/>
        </p:nvSpPr>
        <p:spPr>
          <a:xfrm>
            <a:off x="9696915" y="3507448"/>
            <a:ext cx="9107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>
                <a:ln w="25400">
                  <a:gradFill>
                    <a:gsLst>
                      <a:gs pos="0">
                        <a:srgbClr val="2D1C71"/>
                      </a:gs>
                      <a:gs pos="100000">
                        <a:srgbClr val="2D1C71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OPPOSans M" panose="00020600040101010101" pitchFamily="18" charset="-122"/>
                <a:ea typeface="OPPOSans M" panose="00020600040101010101" pitchFamily="18" charset="-122"/>
                <a:cs typeface="OPPOSans B" panose="00020600040101010101" pitchFamily="18" charset="-122"/>
              </a:rPr>
              <a:t>4</a:t>
            </a:r>
            <a:endParaRPr lang="zh-CN" altLang="en-US" sz="9600" dirty="0">
              <a:ln w="25400">
                <a:gradFill>
                  <a:gsLst>
                    <a:gs pos="0">
                      <a:srgbClr val="2D1C71"/>
                    </a:gs>
                    <a:gs pos="100000">
                      <a:srgbClr val="2D1C71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OPPOSans M" panose="00020600040101010101" pitchFamily="18" charset="-122"/>
              <a:ea typeface="OPPOSans M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id="{1EFDB339-A465-03AB-39F5-2E8FD8F5331E}"/>
              </a:ext>
            </a:extLst>
          </p:cNvPr>
          <p:cNvSpPr/>
          <p:nvPr/>
        </p:nvSpPr>
        <p:spPr>
          <a:xfrm>
            <a:off x="0" y="4692232"/>
            <a:ext cx="12192000" cy="2165768"/>
          </a:xfrm>
          <a:prstGeom prst="rect">
            <a:avLst/>
          </a:prstGeom>
          <a:gradFill>
            <a:gsLst>
              <a:gs pos="0">
                <a:srgbClr val="9583E1"/>
              </a:gs>
              <a:gs pos="100000">
                <a:srgbClr val="4D31C5"/>
              </a:gs>
            </a:gsLst>
            <a:lin ang="8100000" scaled="1"/>
          </a:gradFill>
          <a:ln>
            <a:noFill/>
          </a:ln>
          <a:effectLst>
            <a:outerShdw blurRad="152400" dist="88900" dir="16200000" rotWithShape="0">
              <a:srgbClr val="9583E1">
                <a:alpha val="4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CFD3168D-981D-3C65-1082-AF8A4B3E1543}"/>
              </a:ext>
            </a:extLst>
          </p:cNvPr>
          <p:cNvCxnSpPr>
            <a:cxnSpLocks/>
          </p:cNvCxnSpPr>
          <p:nvPr/>
        </p:nvCxnSpPr>
        <p:spPr>
          <a:xfrm>
            <a:off x="792471" y="6028518"/>
            <a:ext cx="2137880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>
            <a:extLst>
              <a:ext uri="{FF2B5EF4-FFF2-40B4-BE49-F238E27FC236}">
                <a16:creationId xmlns:a16="http://schemas.microsoft.com/office/drawing/2014/main" id="{1CE3FA4B-8CB5-8FA8-0211-2454D133964E}"/>
              </a:ext>
            </a:extLst>
          </p:cNvPr>
          <p:cNvSpPr txBox="1"/>
          <p:nvPr/>
        </p:nvSpPr>
        <p:spPr>
          <a:xfrm>
            <a:off x="770351" y="5742182"/>
            <a:ext cx="2137880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8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THIS IS BIG HEADLINE</a:t>
            </a:r>
            <a:endParaRPr lang="zh-CN" altLang="en-US" sz="800" dirty="0">
              <a:solidFill>
                <a:schemeClr val="bg1"/>
              </a:solidFill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B30B5307-E0EA-5569-944D-D404F0F047A1}"/>
              </a:ext>
            </a:extLst>
          </p:cNvPr>
          <p:cNvCxnSpPr>
            <a:cxnSpLocks/>
          </p:cNvCxnSpPr>
          <p:nvPr/>
        </p:nvCxnSpPr>
        <p:spPr>
          <a:xfrm>
            <a:off x="3645656" y="6021261"/>
            <a:ext cx="2137880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>
            <a:extLst>
              <a:ext uri="{FF2B5EF4-FFF2-40B4-BE49-F238E27FC236}">
                <a16:creationId xmlns:a16="http://schemas.microsoft.com/office/drawing/2014/main" id="{93B6E34A-DE75-CE6F-6600-6CA3394ABF55}"/>
              </a:ext>
            </a:extLst>
          </p:cNvPr>
          <p:cNvSpPr txBox="1"/>
          <p:nvPr/>
        </p:nvSpPr>
        <p:spPr>
          <a:xfrm>
            <a:off x="3623536" y="5734925"/>
            <a:ext cx="2137880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8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THIS IS BIG HEADLINE</a:t>
            </a:r>
            <a:endParaRPr lang="zh-CN" altLang="en-US" sz="800" dirty="0">
              <a:solidFill>
                <a:schemeClr val="bg1"/>
              </a:solidFill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5B3A2D19-A665-51AF-D670-DD553453385B}"/>
              </a:ext>
            </a:extLst>
          </p:cNvPr>
          <p:cNvCxnSpPr>
            <a:cxnSpLocks/>
          </p:cNvCxnSpPr>
          <p:nvPr/>
        </p:nvCxnSpPr>
        <p:spPr>
          <a:xfrm>
            <a:off x="6353564" y="6041542"/>
            <a:ext cx="2160000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>
            <a:extLst>
              <a:ext uri="{FF2B5EF4-FFF2-40B4-BE49-F238E27FC236}">
                <a16:creationId xmlns:a16="http://schemas.microsoft.com/office/drawing/2014/main" id="{6EFE9C8C-0CDF-CC29-20F4-73B6AE036AD9}"/>
              </a:ext>
            </a:extLst>
          </p:cNvPr>
          <p:cNvSpPr txBox="1"/>
          <p:nvPr/>
        </p:nvSpPr>
        <p:spPr>
          <a:xfrm>
            <a:off x="6353564" y="5755206"/>
            <a:ext cx="2160000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8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THIS IS BIG HEADLINE</a:t>
            </a:r>
            <a:endParaRPr lang="zh-CN" altLang="en-US" sz="800" dirty="0">
              <a:solidFill>
                <a:schemeClr val="bg1"/>
              </a:solidFill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id="{7F79553A-437B-4385-37A7-3F4B8A1AB0BF}"/>
              </a:ext>
            </a:extLst>
          </p:cNvPr>
          <p:cNvCxnSpPr>
            <a:cxnSpLocks/>
          </p:cNvCxnSpPr>
          <p:nvPr/>
        </p:nvCxnSpPr>
        <p:spPr>
          <a:xfrm>
            <a:off x="9115816" y="6028518"/>
            <a:ext cx="2113007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文本框 44">
            <a:extLst>
              <a:ext uri="{FF2B5EF4-FFF2-40B4-BE49-F238E27FC236}">
                <a16:creationId xmlns:a16="http://schemas.microsoft.com/office/drawing/2014/main" id="{893EF823-CCB5-3527-ECD9-6A0C1F5F7F7C}"/>
              </a:ext>
            </a:extLst>
          </p:cNvPr>
          <p:cNvSpPr txBox="1"/>
          <p:nvPr/>
        </p:nvSpPr>
        <p:spPr>
          <a:xfrm>
            <a:off x="9093953" y="5742182"/>
            <a:ext cx="2113007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8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THIS IS BIG HEADLINE</a:t>
            </a:r>
            <a:endParaRPr lang="zh-CN" altLang="en-US" sz="800" dirty="0">
              <a:solidFill>
                <a:schemeClr val="bg1"/>
              </a:solidFill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8E66B517-C8B0-8384-6C37-7DCC2A631312}"/>
              </a:ext>
            </a:extLst>
          </p:cNvPr>
          <p:cNvSpPr txBox="1"/>
          <p:nvPr/>
        </p:nvSpPr>
        <p:spPr>
          <a:xfrm>
            <a:off x="709758" y="5236624"/>
            <a:ext cx="2137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这是大标题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25B4B250-48A6-EFB2-9A19-F6798C49DC4D}"/>
              </a:ext>
            </a:extLst>
          </p:cNvPr>
          <p:cNvSpPr txBox="1"/>
          <p:nvPr/>
        </p:nvSpPr>
        <p:spPr>
          <a:xfrm>
            <a:off x="3562943" y="5229367"/>
            <a:ext cx="2137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这是大标题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531955E3-53E7-6582-A9FB-E609DBDC3414}"/>
              </a:ext>
            </a:extLst>
          </p:cNvPr>
          <p:cNvSpPr txBox="1"/>
          <p:nvPr/>
        </p:nvSpPr>
        <p:spPr>
          <a:xfrm>
            <a:off x="6292971" y="5253601"/>
            <a:ext cx="2160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这是大标题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6B5034E7-DFD1-3A14-BB15-42C911180FA8}"/>
              </a:ext>
            </a:extLst>
          </p:cNvPr>
          <p:cNvSpPr txBox="1"/>
          <p:nvPr/>
        </p:nvSpPr>
        <p:spPr>
          <a:xfrm>
            <a:off x="9033360" y="5236624"/>
            <a:ext cx="21130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这是大标题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5EB5CB3A-DFBF-5544-5EC9-2651D64AF3EB}"/>
              </a:ext>
            </a:extLst>
          </p:cNvPr>
          <p:cNvSpPr txBox="1"/>
          <p:nvPr/>
        </p:nvSpPr>
        <p:spPr>
          <a:xfrm>
            <a:off x="-4831" y="5918044"/>
            <a:ext cx="1238330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3800" dirty="0">
                <a:ln>
                  <a:gradFill flip="none" rotWithShape="1">
                    <a:gsLst>
                      <a:gs pos="0">
                        <a:srgbClr val="2D1C71">
                          <a:alpha val="50000"/>
                        </a:srgbClr>
                      </a:gs>
                      <a:gs pos="100000">
                        <a:srgbClr val="2D1C71">
                          <a:alpha val="0"/>
                        </a:srgbClr>
                      </a:gs>
                    </a:gsLst>
                    <a:lin ang="5400000" scaled="1"/>
                    <a:tileRect/>
                  </a:gradFill>
                </a:ln>
                <a:noFill/>
                <a:latin typeface="Abadi" panose="020B0604020104020204" pitchFamily="34" charset="0"/>
              </a:rPr>
              <a:t>COMPANIES</a:t>
            </a:r>
            <a:endParaRPr lang="zh-CN" altLang="en-US" sz="13800" dirty="0">
              <a:ln>
                <a:gradFill flip="none" rotWithShape="1">
                  <a:gsLst>
                    <a:gs pos="0">
                      <a:srgbClr val="2D1C71">
                        <a:alpha val="50000"/>
                      </a:srgbClr>
                    </a:gs>
                    <a:gs pos="100000">
                      <a:srgbClr val="2D1C71">
                        <a:alpha val="0"/>
                      </a:srgbClr>
                    </a:gs>
                  </a:gsLst>
                  <a:lin ang="5400000" scaled="1"/>
                  <a:tileRect/>
                </a:gradFill>
              </a:ln>
              <a:noFill/>
              <a:latin typeface="Abadi" panose="020B06040201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5350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FB09FD34-A727-EE82-5902-2E2545DE6F23}"/>
              </a:ext>
            </a:extLst>
          </p:cNvPr>
          <p:cNvSpPr/>
          <p:nvPr/>
        </p:nvSpPr>
        <p:spPr>
          <a:xfrm>
            <a:off x="986785" y="979857"/>
            <a:ext cx="10791986" cy="5238432"/>
          </a:xfrm>
          <a:prstGeom prst="roundRect">
            <a:avLst>
              <a:gd name="adj" fmla="val 300"/>
            </a:avLst>
          </a:prstGeom>
          <a:solidFill>
            <a:schemeClr val="bg1"/>
          </a:solidFill>
          <a:ln>
            <a:noFill/>
          </a:ln>
          <a:effectLst>
            <a:outerShdw blurRad="50800" dist="38100" dir="8100000" algn="tr" rotWithShape="0">
              <a:srgbClr val="CFC7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33A624FF-714A-2F6B-B202-52635C6DFD44}"/>
              </a:ext>
            </a:extLst>
          </p:cNvPr>
          <p:cNvSpPr/>
          <p:nvPr/>
        </p:nvSpPr>
        <p:spPr>
          <a:xfrm>
            <a:off x="1116608" y="1067813"/>
            <a:ext cx="10492799" cy="4997364"/>
          </a:xfrm>
          <a:prstGeom prst="rect">
            <a:avLst/>
          </a:prstGeom>
          <a:solidFill>
            <a:schemeClr val="bg1"/>
          </a:solidFill>
          <a:ln>
            <a:solidFill>
              <a:srgbClr val="CFC7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BAF4FA6-D587-339C-04EC-1CD79A48137D}"/>
              </a:ext>
            </a:extLst>
          </p:cNvPr>
          <p:cNvSpPr txBox="1"/>
          <p:nvPr/>
        </p:nvSpPr>
        <p:spPr>
          <a:xfrm>
            <a:off x="3189397" y="3181863"/>
            <a:ext cx="618630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0000" spc="600">
                <a:gradFill>
                  <a:gsLst>
                    <a:gs pos="0">
                      <a:srgbClr val="ECF7F1"/>
                    </a:gs>
                    <a:gs pos="100000">
                      <a:srgbClr val="F6E3BB"/>
                    </a:gs>
                  </a:gsLst>
                  <a:lin ang="5400000" scaled="0"/>
                </a:gradFill>
                <a:effectLst>
                  <a:outerShdw blurRad="114300" dist="114300" dir="5400000" sx="99000" sy="99000" algn="t" rotWithShape="0">
                    <a:prstClr val="black">
                      <a:alpha val="17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sz="7200" dirty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rgbClr val="2D1C71"/>
                    </a:gs>
                  </a:gsLst>
                  <a:lin ang="5400000" scaled="0"/>
                </a:gradFill>
              </a:rPr>
              <a:t>请输入大标题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ADF0AC2-DEB7-1C13-EAC7-D540B3331685}"/>
              </a:ext>
            </a:extLst>
          </p:cNvPr>
          <p:cNvSpPr txBox="1"/>
          <p:nvPr/>
        </p:nvSpPr>
        <p:spPr>
          <a:xfrm>
            <a:off x="5277864" y="1064157"/>
            <a:ext cx="1563248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0000" spc="600">
                <a:gradFill>
                  <a:gsLst>
                    <a:gs pos="0">
                      <a:srgbClr val="ECF7F1"/>
                    </a:gs>
                    <a:gs pos="100000">
                      <a:srgbClr val="F6E3BB"/>
                    </a:gs>
                  </a:gsLst>
                  <a:lin ang="5400000" scaled="0"/>
                </a:gradFill>
                <a:effectLst>
                  <a:outerShdw blurRad="114300" dist="114300" dir="5400000" sx="99000" sy="99000" algn="t" rotWithShape="0">
                    <a:prstClr val="black">
                      <a:alpha val="17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en-US" altLang="zh-CN" sz="19900" dirty="0">
                <a:gradFill>
                  <a:gsLst>
                    <a:gs pos="1290">
                      <a:srgbClr val="393368"/>
                    </a:gs>
                    <a:gs pos="31000">
                      <a:srgbClr val="4A2FBF"/>
                    </a:gs>
                    <a:gs pos="83000">
                      <a:srgbClr val="CFC7F1">
                        <a:alpha val="0"/>
                      </a:srgbClr>
                    </a:gs>
                  </a:gsLst>
                  <a:lin ang="5400000" scaled="0"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1</a:t>
            </a:r>
            <a:endParaRPr lang="zh-CN" altLang="en-US" sz="19900" dirty="0">
              <a:gradFill>
                <a:gsLst>
                  <a:gs pos="1290">
                    <a:srgbClr val="393368"/>
                  </a:gs>
                  <a:gs pos="31000">
                    <a:srgbClr val="4A2FBF"/>
                  </a:gs>
                  <a:gs pos="83000">
                    <a:srgbClr val="CFC7F1">
                      <a:alpha val="0"/>
                    </a:srgbClr>
                  </a:gs>
                </a:gsLst>
                <a:lin ang="5400000" scaled="0"/>
              </a:gra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228655E-F845-39EB-CB95-B031CA129FBD}"/>
              </a:ext>
            </a:extLst>
          </p:cNvPr>
          <p:cNvSpPr txBox="1"/>
          <p:nvPr/>
        </p:nvSpPr>
        <p:spPr>
          <a:xfrm>
            <a:off x="3432815" y="4302678"/>
            <a:ext cx="56994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</a:rPr>
              <a:t>THIS IS BIG HEADLINE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7BA9BCD8-147A-DB8E-3C95-8810CEF61531}"/>
              </a:ext>
            </a:extLst>
          </p:cNvPr>
          <p:cNvCxnSpPr>
            <a:cxnSpLocks/>
          </p:cNvCxnSpPr>
          <p:nvPr/>
        </p:nvCxnSpPr>
        <p:spPr>
          <a:xfrm>
            <a:off x="3452693" y="4749684"/>
            <a:ext cx="5699471" cy="0"/>
          </a:xfrm>
          <a:prstGeom prst="line">
            <a:avLst/>
          </a:prstGeom>
          <a:ln w="15875">
            <a:solidFill>
              <a:srgbClr val="CFC7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半闭框 20">
            <a:extLst>
              <a:ext uri="{FF2B5EF4-FFF2-40B4-BE49-F238E27FC236}">
                <a16:creationId xmlns:a16="http://schemas.microsoft.com/office/drawing/2014/main" id="{8CD4B71B-2BEE-C822-5750-03E9037FC379}"/>
              </a:ext>
            </a:extLst>
          </p:cNvPr>
          <p:cNvSpPr/>
          <p:nvPr/>
        </p:nvSpPr>
        <p:spPr>
          <a:xfrm>
            <a:off x="1103426" y="1066838"/>
            <a:ext cx="180000" cy="180000"/>
          </a:xfrm>
          <a:prstGeom prst="halfFrame">
            <a:avLst>
              <a:gd name="adj1" fmla="val 17113"/>
              <a:gd name="adj2" fmla="val 16679"/>
            </a:avLst>
          </a:prstGeom>
          <a:solidFill>
            <a:srgbClr val="4D31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半闭框 21">
            <a:extLst>
              <a:ext uri="{FF2B5EF4-FFF2-40B4-BE49-F238E27FC236}">
                <a16:creationId xmlns:a16="http://schemas.microsoft.com/office/drawing/2014/main" id="{0A716F6B-2D42-A413-2FC9-D78EC5A9C05E}"/>
              </a:ext>
            </a:extLst>
          </p:cNvPr>
          <p:cNvSpPr/>
          <p:nvPr/>
        </p:nvSpPr>
        <p:spPr>
          <a:xfrm flipH="1" flipV="1">
            <a:off x="11429407" y="5885177"/>
            <a:ext cx="180000" cy="180000"/>
          </a:xfrm>
          <a:prstGeom prst="halfFrame">
            <a:avLst>
              <a:gd name="adj1" fmla="val 17113"/>
              <a:gd name="adj2" fmla="val 16679"/>
            </a:avLst>
          </a:prstGeom>
          <a:solidFill>
            <a:srgbClr val="4D31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半闭框 22">
            <a:extLst>
              <a:ext uri="{FF2B5EF4-FFF2-40B4-BE49-F238E27FC236}">
                <a16:creationId xmlns:a16="http://schemas.microsoft.com/office/drawing/2014/main" id="{8C4D591C-978A-3A54-42DC-BE19D3675F07}"/>
              </a:ext>
            </a:extLst>
          </p:cNvPr>
          <p:cNvSpPr/>
          <p:nvPr/>
        </p:nvSpPr>
        <p:spPr>
          <a:xfrm flipV="1">
            <a:off x="1112976" y="5898154"/>
            <a:ext cx="180000" cy="180000"/>
          </a:xfrm>
          <a:prstGeom prst="halfFrame">
            <a:avLst>
              <a:gd name="adj1" fmla="val 17113"/>
              <a:gd name="adj2" fmla="val 16679"/>
            </a:avLst>
          </a:prstGeom>
          <a:solidFill>
            <a:srgbClr val="4D31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4" name="半闭框 23">
            <a:extLst>
              <a:ext uri="{FF2B5EF4-FFF2-40B4-BE49-F238E27FC236}">
                <a16:creationId xmlns:a16="http://schemas.microsoft.com/office/drawing/2014/main" id="{0F143975-BDFE-1816-FD6A-68D8B8C2593B}"/>
              </a:ext>
            </a:extLst>
          </p:cNvPr>
          <p:cNvSpPr/>
          <p:nvPr/>
        </p:nvSpPr>
        <p:spPr>
          <a:xfrm flipH="1">
            <a:off x="11421925" y="1060872"/>
            <a:ext cx="180000" cy="180000"/>
          </a:xfrm>
          <a:prstGeom prst="halfFrame">
            <a:avLst>
              <a:gd name="adj1" fmla="val 17113"/>
              <a:gd name="adj2" fmla="val 16679"/>
            </a:avLst>
          </a:prstGeom>
          <a:solidFill>
            <a:srgbClr val="4D31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4D6BDDB4-42F6-9B40-837B-B058886B7142}"/>
              </a:ext>
            </a:extLst>
          </p:cNvPr>
          <p:cNvGrpSpPr/>
          <p:nvPr/>
        </p:nvGrpSpPr>
        <p:grpSpPr>
          <a:xfrm>
            <a:off x="5983276" y="5077982"/>
            <a:ext cx="598548" cy="290611"/>
            <a:chOff x="562708" y="-1711569"/>
            <a:chExt cx="1913810" cy="929208"/>
          </a:xfrm>
        </p:grpSpPr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CDD9973F-6C4F-1666-D681-9D400A32B3E1}"/>
                </a:ext>
              </a:extLst>
            </p:cNvPr>
            <p:cNvSpPr/>
            <p:nvPr/>
          </p:nvSpPr>
          <p:spPr>
            <a:xfrm>
              <a:off x="562708" y="-1711569"/>
              <a:ext cx="929208" cy="929208"/>
            </a:xfrm>
            <a:prstGeom prst="ellipse">
              <a:avLst/>
            </a:prstGeom>
            <a:solidFill>
              <a:srgbClr val="2D1C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2CF73D2A-6B78-E75B-5440-47637C748421}"/>
                </a:ext>
              </a:extLst>
            </p:cNvPr>
            <p:cNvSpPr/>
            <p:nvPr/>
          </p:nvSpPr>
          <p:spPr>
            <a:xfrm>
              <a:off x="1547310" y="-1711569"/>
              <a:ext cx="929208" cy="929208"/>
            </a:xfrm>
            <a:prstGeom prst="ellipse">
              <a:avLst/>
            </a:prstGeom>
            <a:solidFill>
              <a:srgbClr val="CFC7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822257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9368E03B-313E-89A5-4BD9-5DB407EBAA5C}"/>
              </a:ext>
            </a:extLst>
          </p:cNvPr>
          <p:cNvSpPr/>
          <p:nvPr/>
        </p:nvSpPr>
        <p:spPr>
          <a:xfrm>
            <a:off x="759408" y="1111568"/>
            <a:ext cx="145304" cy="5238432"/>
          </a:xfrm>
          <a:prstGeom prst="roundRect">
            <a:avLst/>
          </a:prstGeom>
          <a:solidFill>
            <a:srgbClr val="4A2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60A88A48-5486-5101-E8BD-023FCE190354}"/>
              </a:ext>
            </a:extLst>
          </p:cNvPr>
          <p:cNvSpPr/>
          <p:nvPr/>
        </p:nvSpPr>
        <p:spPr>
          <a:xfrm>
            <a:off x="11275358" y="1111568"/>
            <a:ext cx="145304" cy="5238432"/>
          </a:xfrm>
          <a:prstGeom prst="roundRect">
            <a:avLst/>
          </a:prstGeom>
          <a:solidFill>
            <a:srgbClr val="4A2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96AD21D-2581-5DE3-6C09-5EC07E70CE28}"/>
              </a:ext>
            </a:extLst>
          </p:cNvPr>
          <p:cNvSpPr txBox="1"/>
          <p:nvPr/>
        </p:nvSpPr>
        <p:spPr>
          <a:xfrm>
            <a:off x="4541728" y="245097"/>
            <a:ext cx="31085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7200" spc="60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rgbClr val="2D1C71"/>
                    </a:gs>
                  </a:gsLst>
                  <a:lin ang="5400000" scaled="0"/>
                </a:gradFill>
                <a:effectLst>
                  <a:outerShdw blurRad="114300" dist="114300" dir="5400000" sx="99000" sy="99000" algn="t" rotWithShape="0">
                    <a:prstClr val="black">
                      <a:alpha val="17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sz="3200" dirty="0"/>
              <a:t>这里是标题栏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FF221F4-6573-6B60-52C0-6D192AC11533}"/>
              </a:ext>
            </a:extLst>
          </p:cNvPr>
          <p:cNvSpPr txBox="1"/>
          <p:nvPr/>
        </p:nvSpPr>
        <p:spPr>
          <a:xfrm>
            <a:off x="4618930" y="673812"/>
            <a:ext cx="295413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Here 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I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s 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T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he 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T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itle 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B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ar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633B97F5-A7A3-2984-A767-FF24313E18F9}"/>
              </a:ext>
            </a:extLst>
          </p:cNvPr>
          <p:cNvGrpSpPr/>
          <p:nvPr/>
        </p:nvGrpSpPr>
        <p:grpSpPr>
          <a:xfrm>
            <a:off x="306166" y="379542"/>
            <a:ext cx="598548" cy="290611"/>
            <a:chOff x="562708" y="-1711569"/>
            <a:chExt cx="1913810" cy="929208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765B14B7-FF6D-5997-0B52-CE7E7BBCC76F}"/>
                </a:ext>
              </a:extLst>
            </p:cNvPr>
            <p:cNvSpPr/>
            <p:nvPr/>
          </p:nvSpPr>
          <p:spPr>
            <a:xfrm>
              <a:off x="562708" y="-1711569"/>
              <a:ext cx="929208" cy="929208"/>
            </a:xfrm>
            <a:prstGeom prst="ellipse">
              <a:avLst/>
            </a:prstGeom>
            <a:solidFill>
              <a:srgbClr val="2D1C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CDB37E4E-0ED0-2AC8-E006-731E8793CC96}"/>
                </a:ext>
              </a:extLst>
            </p:cNvPr>
            <p:cNvSpPr/>
            <p:nvPr/>
          </p:nvSpPr>
          <p:spPr>
            <a:xfrm>
              <a:off x="1547310" y="-1711569"/>
              <a:ext cx="929208" cy="929208"/>
            </a:xfrm>
            <a:prstGeom prst="ellipse">
              <a:avLst/>
            </a:prstGeom>
            <a:solidFill>
              <a:srgbClr val="CFC7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E35DE77D-B7DE-C39D-5591-B4DC21D858B8}"/>
              </a:ext>
            </a:extLst>
          </p:cNvPr>
          <p:cNvSpPr txBox="1"/>
          <p:nvPr/>
        </p:nvSpPr>
        <p:spPr>
          <a:xfrm>
            <a:off x="10269388" y="245097"/>
            <a:ext cx="1616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7200" spc="60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rgbClr val="2D1C71"/>
                    </a:gs>
                  </a:gsLst>
                  <a:lin ang="5400000" scaled="0"/>
                </a:gradFill>
                <a:effectLst>
                  <a:outerShdw blurRad="114300" dist="114300" dir="5400000" sx="99000" sy="99000" algn="t" rotWithShape="0">
                    <a:prstClr val="black">
                      <a:alpha val="17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en-US" altLang="zh-CN" sz="2800" dirty="0"/>
              <a:t>LOGO</a:t>
            </a:r>
            <a:endParaRPr lang="zh-CN" altLang="en-US" sz="2800" dirty="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2E7746EB-B7DC-F9CB-D4AC-8570D4894E10}"/>
              </a:ext>
            </a:extLst>
          </p:cNvPr>
          <p:cNvSpPr/>
          <p:nvPr/>
        </p:nvSpPr>
        <p:spPr>
          <a:xfrm>
            <a:off x="3769664" y="316860"/>
            <a:ext cx="2160000" cy="540000"/>
          </a:xfrm>
          <a:prstGeom prst="rect">
            <a:avLst/>
          </a:prstGeom>
          <a:noFill/>
          <a:ln>
            <a:gradFill flip="none" rotWithShape="1">
              <a:gsLst>
                <a:gs pos="48000">
                  <a:srgbClr val="4D31C5">
                    <a:alpha val="0"/>
                  </a:srgbClr>
                </a:gs>
                <a:gs pos="100000">
                  <a:srgbClr val="4D31C5"/>
                </a:gs>
              </a:gsLst>
              <a:lin ang="10800000" scaled="1"/>
              <a:tileRect/>
            </a:gradFill>
          </a:ln>
          <a:scene3d>
            <a:camera prst="perspectiveRight" fov="7200000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72245913-D2B6-0DED-824C-A0E62C59F509}"/>
              </a:ext>
            </a:extLst>
          </p:cNvPr>
          <p:cNvSpPr/>
          <p:nvPr/>
        </p:nvSpPr>
        <p:spPr>
          <a:xfrm flipH="1">
            <a:off x="6402759" y="316860"/>
            <a:ext cx="2160000" cy="540000"/>
          </a:xfrm>
          <a:prstGeom prst="rect">
            <a:avLst/>
          </a:prstGeom>
          <a:noFill/>
          <a:ln>
            <a:gradFill flip="none" rotWithShape="1">
              <a:gsLst>
                <a:gs pos="48000">
                  <a:srgbClr val="4D31C5">
                    <a:alpha val="0"/>
                  </a:srgbClr>
                </a:gs>
                <a:gs pos="100000">
                  <a:srgbClr val="4D31C5"/>
                </a:gs>
              </a:gsLst>
              <a:lin ang="10800000" scaled="1"/>
              <a:tileRect/>
            </a:gradFill>
          </a:ln>
          <a:scene3d>
            <a:camera prst="perspectiveLeft" fov="7200000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A13C8AB6-AA6C-6546-246C-89D8124E37B3}"/>
              </a:ext>
            </a:extLst>
          </p:cNvPr>
          <p:cNvSpPr/>
          <p:nvPr/>
        </p:nvSpPr>
        <p:spPr>
          <a:xfrm>
            <a:off x="904714" y="1098868"/>
            <a:ext cx="5024950" cy="5238432"/>
          </a:xfrm>
          <a:prstGeom prst="roundRect">
            <a:avLst>
              <a:gd name="adj" fmla="val 300"/>
            </a:avLst>
          </a:prstGeom>
          <a:solidFill>
            <a:schemeClr val="bg1"/>
          </a:solidFill>
          <a:ln>
            <a:noFill/>
          </a:ln>
          <a:effectLst>
            <a:outerShdw blurRad="50800" dist="38100" dir="8100000" algn="tr" rotWithShape="0">
              <a:srgbClr val="CFC7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9A0DF153-F697-33F5-4703-4E678F4D8900}"/>
              </a:ext>
            </a:extLst>
          </p:cNvPr>
          <p:cNvSpPr/>
          <p:nvPr/>
        </p:nvSpPr>
        <p:spPr>
          <a:xfrm>
            <a:off x="6262338" y="1098868"/>
            <a:ext cx="5024950" cy="5238432"/>
          </a:xfrm>
          <a:prstGeom prst="roundRect">
            <a:avLst>
              <a:gd name="adj" fmla="val 300"/>
            </a:avLst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CFC7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C17FC6AC-3330-E47A-3EC3-F2030CF903E8}"/>
              </a:ext>
            </a:extLst>
          </p:cNvPr>
          <p:cNvSpPr/>
          <p:nvPr/>
        </p:nvSpPr>
        <p:spPr>
          <a:xfrm>
            <a:off x="1034538" y="1186824"/>
            <a:ext cx="4782062" cy="4997364"/>
          </a:xfrm>
          <a:prstGeom prst="rect">
            <a:avLst/>
          </a:prstGeom>
          <a:solidFill>
            <a:schemeClr val="bg1"/>
          </a:solidFill>
          <a:ln>
            <a:solidFill>
              <a:srgbClr val="CFC7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28B4B53F-9944-D752-1C34-8F23FF5F5706}"/>
              </a:ext>
            </a:extLst>
          </p:cNvPr>
          <p:cNvSpPr/>
          <p:nvPr/>
        </p:nvSpPr>
        <p:spPr>
          <a:xfrm>
            <a:off x="6385549" y="1197032"/>
            <a:ext cx="4782062" cy="4997364"/>
          </a:xfrm>
          <a:prstGeom prst="rect">
            <a:avLst/>
          </a:prstGeom>
          <a:solidFill>
            <a:schemeClr val="bg1"/>
          </a:solidFill>
          <a:ln>
            <a:solidFill>
              <a:srgbClr val="CFC7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半闭框 20">
            <a:extLst>
              <a:ext uri="{FF2B5EF4-FFF2-40B4-BE49-F238E27FC236}">
                <a16:creationId xmlns:a16="http://schemas.microsoft.com/office/drawing/2014/main" id="{DBE08FE4-75A7-A4C3-7587-5AAA7B3C53AA}"/>
              </a:ext>
            </a:extLst>
          </p:cNvPr>
          <p:cNvSpPr/>
          <p:nvPr/>
        </p:nvSpPr>
        <p:spPr>
          <a:xfrm>
            <a:off x="1026156" y="1179848"/>
            <a:ext cx="180000" cy="180000"/>
          </a:xfrm>
          <a:prstGeom prst="halfFrame">
            <a:avLst>
              <a:gd name="adj1" fmla="val 17113"/>
              <a:gd name="adj2" fmla="val 16679"/>
            </a:avLst>
          </a:prstGeom>
          <a:solidFill>
            <a:srgbClr val="4D31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" name="半闭框 27">
            <a:extLst>
              <a:ext uri="{FF2B5EF4-FFF2-40B4-BE49-F238E27FC236}">
                <a16:creationId xmlns:a16="http://schemas.microsoft.com/office/drawing/2014/main" id="{8893BE44-97F0-B249-13FA-8D8C0B1C70E7}"/>
              </a:ext>
            </a:extLst>
          </p:cNvPr>
          <p:cNvSpPr/>
          <p:nvPr/>
        </p:nvSpPr>
        <p:spPr>
          <a:xfrm flipH="1" flipV="1">
            <a:off x="10993326" y="6021337"/>
            <a:ext cx="180000" cy="180000"/>
          </a:xfrm>
          <a:prstGeom prst="halfFrame">
            <a:avLst>
              <a:gd name="adj1" fmla="val 17113"/>
              <a:gd name="adj2" fmla="val 16679"/>
            </a:avLst>
          </a:prstGeom>
          <a:solidFill>
            <a:srgbClr val="4D31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9" name="半闭框 28">
            <a:extLst>
              <a:ext uri="{FF2B5EF4-FFF2-40B4-BE49-F238E27FC236}">
                <a16:creationId xmlns:a16="http://schemas.microsoft.com/office/drawing/2014/main" id="{42AF1F5F-CBFA-F4A5-7FEC-8BCA1C205F56}"/>
              </a:ext>
            </a:extLst>
          </p:cNvPr>
          <p:cNvSpPr/>
          <p:nvPr/>
        </p:nvSpPr>
        <p:spPr>
          <a:xfrm flipV="1">
            <a:off x="1035706" y="6011164"/>
            <a:ext cx="180000" cy="180000"/>
          </a:xfrm>
          <a:prstGeom prst="halfFrame">
            <a:avLst>
              <a:gd name="adj1" fmla="val 17113"/>
              <a:gd name="adj2" fmla="val 16679"/>
            </a:avLst>
          </a:prstGeom>
          <a:solidFill>
            <a:srgbClr val="4D31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0" name="半闭框 29">
            <a:extLst>
              <a:ext uri="{FF2B5EF4-FFF2-40B4-BE49-F238E27FC236}">
                <a16:creationId xmlns:a16="http://schemas.microsoft.com/office/drawing/2014/main" id="{160E9168-035D-5D73-F375-B5B4A0563388}"/>
              </a:ext>
            </a:extLst>
          </p:cNvPr>
          <p:cNvSpPr/>
          <p:nvPr/>
        </p:nvSpPr>
        <p:spPr>
          <a:xfrm flipH="1">
            <a:off x="10985844" y="1197032"/>
            <a:ext cx="180000" cy="180000"/>
          </a:xfrm>
          <a:prstGeom prst="halfFrame">
            <a:avLst>
              <a:gd name="adj1" fmla="val 17113"/>
              <a:gd name="adj2" fmla="val 16679"/>
            </a:avLst>
          </a:prstGeom>
          <a:solidFill>
            <a:srgbClr val="4D31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C0507416-3FA9-F41A-7B1B-EABE31E450D0}"/>
              </a:ext>
            </a:extLst>
          </p:cNvPr>
          <p:cNvSpPr txBox="1"/>
          <p:nvPr/>
        </p:nvSpPr>
        <p:spPr>
          <a:xfrm>
            <a:off x="1341120" y="1377032"/>
            <a:ext cx="18838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请输入内容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57A38060-8BAE-3A9E-4C38-558B91856C33}"/>
              </a:ext>
            </a:extLst>
          </p:cNvPr>
          <p:cNvSpPr txBox="1"/>
          <p:nvPr/>
        </p:nvSpPr>
        <p:spPr>
          <a:xfrm>
            <a:off x="1341120" y="1632810"/>
            <a:ext cx="28777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 spc="60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rgbClr val="2D1C71"/>
                    </a:gs>
                  </a:gsLst>
                  <a:lin ang="5400000" scaled="0"/>
                </a:gradFill>
                <a:effectLst>
                  <a:outerShdw blurRad="114300" dist="114300" dir="5400000" sx="99000" sy="99000" algn="t" rotWithShape="0">
                    <a:prstClr val="black">
                      <a:alpha val="17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sz="2400" dirty="0"/>
              <a:t>这里是一级标题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CF43BC09-7B70-8949-83BC-4B37E4F96ECE}"/>
              </a:ext>
            </a:extLst>
          </p:cNvPr>
          <p:cNvSpPr txBox="1"/>
          <p:nvPr/>
        </p:nvSpPr>
        <p:spPr>
          <a:xfrm>
            <a:off x="1380794" y="1988372"/>
            <a:ext cx="271329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200" dirty="0"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Here Are The Level One Headings</a:t>
            </a:r>
            <a:endParaRPr lang="zh-CN" altLang="en-US" sz="1200" dirty="0">
              <a:latin typeface="OPPOSans L" panose="00020600040101010101" pitchFamily="18" charset="-122"/>
              <a:ea typeface="OPPOSans L" panose="00020600040101010101" pitchFamily="18" charset="-122"/>
              <a:cs typeface="OPPOSans L" panose="00020600040101010101" pitchFamily="18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6309405E-3A35-F14E-11F3-990DFA943037}"/>
              </a:ext>
            </a:extLst>
          </p:cNvPr>
          <p:cNvSpPr txBox="1"/>
          <p:nvPr/>
        </p:nvSpPr>
        <p:spPr>
          <a:xfrm>
            <a:off x="6686814" y="1377032"/>
            <a:ext cx="18838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请输入内容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E68FB90E-5D24-5267-DF36-097FAAEFEAF0}"/>
              </a:ext>
            </a:extLst>
          </p:cNvPr>
          <p:cNvSpPr txBox="1"/>
          <p:nvPr/>
        </p:nvSpPr>
        <p:spPr>
          <a:xfrm>
            <a:off x="6686814" y="1632810"/>
            <a:ext cx="28777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 spc="60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rgbClr val="2D1C71"/>
                    </a:gs>
                  </a:gsLst>
                  <a:lin ang="5400000" scaled="0"/>
                </a:gradFill>
                <a:effectLst>
                  <a:outerShdw blurRad="114300" dist="114300" dir="5400000" sx="99000" sy="99000" algn="t" rotWithShape="0">
                    <a:prstClr val="black">
                      <a:alpha val="17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sz="2400" dirty="0"/>
              <a:t>这里是一级标题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08C2B607-C432-A074-85AE-BEBD924E345D}"/>
              </a:ext>
            </a:extLst>
          </p:cNvPr>
          <p:cNvSpPr txBox="1"/>
          <p:nvPr/>
        </p:nvSpPr>
        <p:spPr>
          <a:xfrm>
            <a:off x="6694840" y="1988372"/>
            <a:ext cx="271329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200" dirty="0"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Here Are The Level One Headings</a:t>
            </a:r>
            <a:endParaRPr lang="zh-CN" altLang="en-US" sz="1200" dirty="0">
              <a:latin typeface="OPPOSans L" panose="00020600040101010101" pitchFamily="18" charset="-122"/>
              <a:ea typeface="OPPOSans L" panose="00020600040101010101" pitchFamily="18" charset="-122"/>
              <a:cs typeface="OPPOSans L" panose="00020600040101010101" pitchFamily="18" charset="-122"/>
            </a:endParaRPr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2F548E3B-C51B-E94A-A247-D7C6C2FB5FBF}"/>
              </a:ext>
            </a:extLst>
          </p:cNvPr>
          <p:cNvCxnSpPr>
            <a:cxnSpLocks/>
          </p:cNvCxnSpPr>
          <p:nvPr/>
        </p:nvCxnSpPr>
        <p:spPr>
          <a:xfrm>
            <a:off x="1484671" y="2265371"/>
            <a:ext cx="3657600" cy="0"/>
          </a:xfrm>
          <a:prstGeom prst="line">
            <a:avLst/>
          </a:prstGeom>
          <a:ln>
            <a:solidFill>
              <a:srgbClr val="CFC7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2DE8BDFE-6C57-68EC-38E1-BF74D58F3959}"/>
              </a:ext>
            </a:extLst>
          </p:cNvPr>
          <p:cNvCxnSpPr>
            <a:cxnSpLocks/>
          </p:cNvCxnSpPr>
          <p:nvPr/>
        </p:nvCxnSpPr>
        <p:spPr>
          <a:xfrm>
            <a:off x="6833420" y="2265371"/>
            <a:ext cx="3657600" cy="0"/>
          </a:xfrm>
          <a:prstGeom prst="line">
            <a:avLst/>
          </a:prstGeom>
          <a:ln>
            <a:solidFill>
              <a:srgbClr val="CFC7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>
            <a:extLst>
              <a:ext uri="{FF2B5EF4-FFF2-40B4-BE49-F238E27FC236}">
                <a16:creationId xmlns:a16="http://schemas.microsoft.com/office/drawing/2014/main" id="{F0255FE6-8F15-4FFC-ECC3-3E22B1507F47}"/>
              </a:ext>
            </a:extLst>
          </p:cNvPr>
          <p:cNvSpPr txBox="1"/>
          <p:nvPr/>
        </p:nvSpPr>
        <p:spPr>
          <a:xfrm>
            <a:off x="1369463" y="2318848"/>
            <a:ext cx="27638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 spc="60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rgbClr val="2D1C71"/>
                    </a:gs>
                  </a:gsLst>
                  <a:lin ang="5400000" scaled="0"/>
                </a:gradFill>
                <a:effectLst>
                  <a:outerShdw blurRad="114300" dist="114300" dir="5400000" sx="99000" sy="99000" algn="t" rotWithShape="0">
                    <a:prstClr val="black">
                      <a:alpha val="17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1800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这里是二级标题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A407F428-1E15-CF18-5FFD-9893ED728331}"/>
              </a:ext>
            </a:extLst>
          </p:cNvPr>
          <p:cNvSpPr txBox="1"/>
          <p:nvPr/>
        </p:nvSpPr>
        <p:spPr>
          <a:xfrm>
            <a:off x="6781124" y="2315083"/>
            <a:ext cx="27638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 spc="60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rgbClr val="2D1C71"/>
                    </a:gs>
                  </a:gsLst>
                  <a:lin ang="5400000" scaled="0"/>
                </a:gradFill>
                <a:effectLst>
                  <a:outerShdw blurRad="114300" dist="114300" dir="5400000" sx="99000" sy="99000" algn="t" rotWithShape="0">
                    <a:prstClr val="black">
                      <a:alpha val="17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1800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这里是二级标题</a:t>
            </a:r>
          </a:p>
        </p:txBody>
      </p:sp>
      <p:graphicFrame>
        <p:nvGraphicFramePr>
          <p:cNvPr id="45" name="图表 44">
            <a:extLst>
              <a:ext uri="{FF2B5EF4-FFF2-40B4-BE49-F238E27FC236}">
                <a16:creationId xmlns:a16="http://schemas.microsoft.com/office/drawing/2014/main" id="{20046F03-6898-6B96-31EF-7F54C3DC8B0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70546817"/>
              </p:ext>
            </p:extLst>
          </p:nvPr>
        </p:nvGraphicFramePr>
        <p:xfrm>
          <a:off x="1411660" y="3459190"/>
          <a:ext cx="4027818" cy="26521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6" name="文本框 45">
            <a:extLst>
              <a:ext uri="{FF2B5EF4-FFF2-40B4-BE49-F238E27FC236}">
                <a16:creationId xmlns:a16="http://schemas.microsoft.com/office/drawing/2014/main" id="{753120EE-FD8D-4270-99B5-FD7F95E0DC5C}"/>
              </a:ext>
            </a:extLst>
          </p:cNvPr>
          <p:cNvSpPr txBox="1"/>
          <p:nvPr/>
        </p:nvSpPr>
        <p:spPr>
          <a:xfrm>
            <a:off x="1798878" y="2693011"/>
            <a:ext cx="36405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这里是正文，请输入结论性文字进行概况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这里是正文，请输入结论性文字进行概况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这里是正文，请输入结论性文字进行概况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342FCBCA-BB99-630D-D1EE-726A09530FBB}"/>
              </a:ext>
            </a:extLst>
          </p:cNvPr>
          <p:cNvSpPr txBox="1"/>
          <p:nvPr/>
        </p:nvSpPr>
        <p:spPr>
          <a:xfrm>
            <a:off x="7217132" y="2684415"/>
            <a:ext cx="36405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这里是正文，请输入结论性文字进行概况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这里是正文，请输入结论性文字进行概况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这里是正文，请输入结论性文字进行概况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graphicFrame>
        <p:nvGraphicFramePr>
          <p:cNvPr id="50" name="图表 49">
            <a:extLst>
              <a:ext uri="{FF2B5EF4-FFF2-40B4-BE49-F238E27FC236}">
                <a16:creationId xmlns:a16="http://schemas.microsoft.com/office/drawing/2014/main" id="{8ADE29A1-5D24-57D7-EAFB-55D742E73A3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48300500"/>
              </p:ext>
            </p:extLst>
          </p:nvPr>
        </p:nvGraphicFramePr>
        <p:xfrm>
          <a:off x="6833420" y="3459190"/>
          <a:ext cx="3896962" cy="2597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515996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ABDFB43F-5075-46B5-5B16-58012837DC44}"/>
              </a:ext>
            </a:extLst>
          </p:cNvPr>
          <p:cNvSpPr txBox="1"/>
          <p:nvPr/>
        </p:nvSpPr>
        <p:spPr>
          <a:xfrm>
            <a:off x="4541728" y="245097"/>
            <a:ext cx="31085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7200" spc="60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rgbClr val="2D1C71"/>
                    </a:gs>
                  </a:gsLst>
                  <a:lin ang="5400000" scaled="0"/>
                </a:gradFill>
                <a:effectLst>
                  <a:outerShdw blurRad="114300" dist="114300" dir="5400000" sx="99000" sy="99000" algn="t" rotWithShape="0">
                    <a:prstClr val="black">
                      <a:alpha val="17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sz="3200" dirty="0"/>
              <a:t>这里是标题栏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77F6D83-7272-FB2A-48CF-14DC7F2A7FAF}"/>
              </a:ext>
            </a:extLst>
          </p:cNvPr>
          <p:cNvSpPr txBox="1"/>
          <p:nvPr/>
        </p:nvSpPr>
        <p:spPr>
          <a:xfrm>
            <a:off x="4618930" y="673812"/>
            <a:ext cx="295413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Here 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I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s 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T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he 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T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itle 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B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ar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5CC3A8B9-445F-E00D-B03F-278E575056F0}"/>
              </a:ext>
            </a:extLst>
          </p:cNvPr>
          <p:cNvGrpSpPr/>
          <p:nvPr/>
        </p:nvGrpSpPr>
        <p:grpSpPr>
          <a:xfrm>
            <a:off x="306166" y="379542"/>
            <a:ext cx="598548" cy="290611"/>
            <a:chOff x="562708" y="-1711569"/>
            <a:chExt cx="1913810" cy="929208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F7BD2210-9208-E4A2-17D1-0B46CB65E5A9}"/>
                </a:ext>
              </a:extLst>
            </p:cNvPr>
            <p:cNvSpPr/>
            <p:nvPr/>
          </p:nvSpPr>
          <p:spPr>
            <a:xfrm>
              <a:off x="562708" y="-1711569"/>
              <a:ext cx="929208" cy="929208"/>
            </a:xfrm>
            <a:prstGeom prst="ellipse">
              <a:avLst/>
            </a:prstGeom>
            <a:solidFill>
              <a:srgbClr val="2D1C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1B686F56-66C6-841A-379D-96CAAD31CEF4}"/>
                </a:ext>
              </a:extLst>
            </p:cNvPr>
            <p:cNvSpPr/>
            <p:nvPr/>
          </p:nvSpPr>
          <p:spPr>
            <a:xfrm>
              <a:off x="1547310" y="-1711569"/>
              <a:ext cx="929208" cy="929208"/>
            </a:xfrm>
            <a:prstGeom prst="ellipse">
              <a:avLst/>
            </a:prstGeom>
            <a:solidFill>
              <a:srgbClr val="CFC7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B7AD2BDF-29D4-5A8F-5364-CCDCAD437231}"/>
              </a:ext>
            </a:extLst>
          </p:cNvPr>
          <p:cNvSpPr txBox="1"/>
          <p:nvPr/>
        </p:nvSpPr>
        <p:spPr>
          <a:xfrm>
            <a:off x="10269388" y="245097"/>
            <a:ext cx="1616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7200" spc="60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rgbClr val="2D1C71"/>
                    </a:gs>
                  </a:gsLst>
                  <a:lin ang="5400000" scaled="0"/>
                </a:gradFill>
                <a:effectLst>
                  <a:outerShdw blurRad="114300" dist="114300" dir="5400000" sx="99000" sy="99000" algn="t" rotWithShape="0">
                    <a:prstClr val="black">
                      <a:alpha val="17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en-US" altLang="zh-CN" sz="2800" dirty="0"/>
              <a:t>LOGO</a:t>
            </a:r>
            <a:endParaRPr lang="zh-CN" altLang="en-US" sz="2800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4FA4922-7499-4406-8419-D743CE77026D}"/>
              </a:ext>
            </a:extLst>
          </p:cNvPr>
          <p:cNvSpPr/>
          <p:nvPr/>
        </p:nvSpPr>
        <p:spPr>
          <a:xfrm>
            <a:off x="3769664" y="316860"/>
            <a:ext cx="2160000" cy="540000"/>
          </a:xfrm>
          <a:prstGeom prst="rect">
            <a:avLst/>
          </a:prstGeom>
          <a:noFill/>
          <a:ln>
            <a:gradFill flip="none" rotWithShape="1">
              <a:gsLst>
                <a:gs pos="48000">
                  <a:srgbClr val="4D31C5">
                    <a:alpha val="0"/>
                  </a:srgbClr>
                </a:gs>
                <a:gs pos="100000">
                  <a:srgbClr val="4D31C5"/>
                </a:gs>
              </a:gsLst>
              <a:lin ang="10800000" scaled="1"/>
              <a:tileRect/>
            </a:gradFill>
          </a:ln>
          <a:scene3d>
            <a:camera prst="perspectiveRight" fov="7200000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7968F52-8E34-7D4B-12B5-4CEFA009D23C}"/>
              </a:ext>
            </a:extLst>
          </p:cNvPr>
          <p:cNvSpPr/>
          <p:nvPr/>
        </p:nvSpPr>
        <p:spPr>
          <a:xfrm flipH="1">
            <a:off x="6402759" y="316860"/>
            <a:ext cx="2160000" cy="540000"/>
          </a:xfrm>
          <a:prstGeom prst="rect">
            <a:avLst/>
          </a:prstGeom>
          <a:noFill/>
          <a:ln>
            <a:gradFill flip="none" rotWithShape="1">
              <a:gsLst>
                <a:gs pos="48000">
                  <a:srgbClr val="4D31C5">
                    <a:alpha val="0"/>
                  </a:srgbClr>
                </a:gs>
                <a:gs pos="100000">
                  <a:srgbClr val="4D31C5"/>
                </a:gs>
              </a:gsLst>
              <a:lin ang="10800000" scaled="1"/>
              <a:tileRect/>
            </a:gradFill>
          </a:ln>
          <a:scene3d>
            <a:camera prst="perspectiveLeft" fov="7200000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E52D8692-1AE1-53B5-F3DF-8324EFBA5BB8}"/>
              </a:ext>
            </a:extLst>
          </p:cNvPr>
          <p:cNvSpPr/>
          <p:nvPr/>
        </p:nvSpPr>
        <p:spPr>
          <a:xfrm>
            <a:off x="759408" y="1111568"/>
            <a:ext cx="145304" cy="5238432"/>
          </a:xfrm>
          <a:prstGeom prst="roundRect">
            <a:avLst/>
          </a:prstGeom>
          <a:solidFill>
            <a:srgbClr val="4A2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D02FC85F-32DA-85AA-4561-7B0FE7FE16C1}"/>
              </a:ext>
            </a:extLst>
          </p:cNvPr>
          <p:cNvSpPr/>
          <p:nvPr/>
        </p:nvSpPr>
        <p:spPr>
          <a:xfrm>
            <a:off x="11275358" y="1111568"/>
            <a:ext cx="145304" cy="5238432"/>
          </a:xfrm>
          <a:prstGeom prst="roundRect">
            <a:avLst/>
          </a:prstGeom>
          <a:solidFill>
            <a:srgbClr val="4A2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81AD4A1A-2662-ED3F-21A8-97D9D137302D}"/>
              </a:ext>
            </a:extLst>
          </p:cNvPr>
          <p:cNvSpPr/>
          <p:nvPr/>
        </p:nvSpPr>
        <p:spPr>
          <a:xfrm>
            <a:off x="904714" y="1098868"/>
            <a:ext cx="5024950" cy="5238432"/>
          </a:xfrm>
          <a:prstGeom prst="roundRect">
            <a:avLst>
              <a:gd name="adj" fmla="val 300"/>
            </a:avLst>
          </a:prstGeom>
          <a:solidFill>
            <a:schemeClr val="bg1"/>
          </a:solidFill>
          <a:ln>
            <a:noFill/>
          </a:ln>
          <a:effectLst>
            <a:outerShdw blurRad="50800" dist="38100" dir="8100000" algn="tr" rotWithShape="0">
              <a:srgbClr val="CFC7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82360DD6-CF5F-9026-2BBD-C12F01F6B1E6}"/>
              </a:ext>
            </a:extLst>
          </p:cNvPr>
          <p:cNvSpPr/>
          <p:nvPr/>
        </p:nvSpPr>
        <p:spPr>
          <a:xfrm>
            <a:off x="6262338" y="1098868"/>
            <a:ext cx="5024950" cy="5238432"/>
          </a:xfrm>
          <a:prstGeom prst="roundRect">
            <a:avLst>
              <a:gd name="adj" fmla="val 300"/>
            </a:avLst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CFC7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AEA0A9E4-B556-FE0A-1D85-D97096E0923E}"/>
              </a:ext>
            </a:extLst>
          </p:cNvPr>
          <p:cNvSpPr/>
          <p:nvPr/>
        </p:nvSpPr>
        <p:spPr>
          <a:xfrm>
            <a:off x="1036093" y="1190903"/>
            <a:ext cx="10138788" cy="4997364"/>
          </a:xfrm>
          <a:prstGeom prst="rect">
            <a:avLst/>
          </a:prstGeom>
          <a:solidFill>
            <a:schemeClr val="bg1"/>
          </a:solidFill>
          <a:ln>
            <a:solidFill>
              <a:srgbClr val="CFC7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半闭框 17">
            <a:extLst>
              <a:ext uri="{FF2B5EF4-FFF2-40B4-BE49-F238E27FC236}">
                <a16:creationId xmlns:a16="http://schemas.microsoft.com/office/drawing/2014/main" id="{A6F1EB23-3A4B-B299-D01C-D096D6476F1D}"/>
              </a:ext>
            </a:extLst>
          </p:cNvPr>
          <p:cNvSpPr/>
          <p:nvPr/>
        </p:nvSpPr>
        <p:spPr>
          <a:xfrm>
            <a:off x="1026156" y="1179848"/>
            <a:ext cx="180000" cy="180000"/>
          </a:xfrm>
          <a:prstGeom prst="halfFrame">
            <a:avLst>
              <a:gd name="adj1" fmla="val 17113"/>
              <a:gd name="adj2" fmla="val 16679"/>
            </a:avLst>
          </a:prstGeom>
          <a:solidFill>
            <a:srgbClr val="4D31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半闭框 18">
            <a:extLst>
              <a:ext uri="{FF2B5EF4-FFF2-40B4-BE49-F238E27FC236}">
                <a16:creationId xmlns:a16="http://schemas.microsoft.com/office/drawing/2014/main" id="{E82B2B45-2A59-4D86-F012-178B93ACFA4F}"/>
              </a:ext>
            </a:extLst>
          </p:cNvPr>
          <p:cNvSpPr/>
          <p:nvPr/>
        </p:nvSpPr>
        <p:spPr>
          <a:xfrm flipH="1" flipV="1">
            <a:off x="10993326" y="6021337"/>
            <a:ext cx="180000" cy="180000"/>
          </a:xfrm>
          <a:prstGeom prst="halfFrame">
            <a:avLst>
              <a:gd name="adj1" fmla="val 17113"/>
              <a:gd name="adj2" fmla="val 16679"/>
            </a:avLst>
          </a:prstGeom>
          <a:solidFill>
            <a:srgbClr val="4D31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半闭框 20">
            <a:extLst>
              <a:ext uri="{FF2B5EF4-FFF2-40B4-BE49-F238E27FC236}">
                <a16:creationId xmlns:a16="http://schemas.microsoft.com/office/drawing/2014/main" id="{6C663982-C82C-9CE2-362E-FF9579D2458C}"/>
              </a:ext>
            </a:extLst>
          </p:cNvPr>
          <p:cNvSpPr/>
          <p:nvPr/>
        </p:nvSpPr>
        <p:spPr>
          <a:xfrm flipH="1">
            <a:off x="10985844" y="1197032"/>
            <a:ext cx="180000" cy="180000"/>
          </a:xfrm>
          <a:prstGeom prst="halfFrame">
            <a:avLst>
              <a:gd name="adj1" fmla="val 17113"/>
              <a:gd name="adj2" fmla="val 16679"/>
            </a:avLst>
          </a:prstGeom>
          <a:solidFill>
            <a:srgbClr val="4D31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半闭框 19">
            <a:extLst>
              <a:ext uri="{FF2B5EF4-FFF2-40B4-BE49-F238E27FC236}">
                <a16:creationId xmlns:a16="http://schemas.microsoft.com/office/drawing/2014/main" id="{50CD8FD1-7114-E3D3-6D2E-00F02486AEE3}"/>
              </a:ext>
            </a:extLst>
          </p:cNvPr>
          <p:cNvSpPr/>
          <p:nvPr/>
        </p:nvSpPr>
        <p:spPr>
          <a:xfrm flipV="1">
            <a:off x="1035706" y="6011164"/>
            <a:ext cx="180000" cy="180000"/>
          </a:xfrm>
          <a:prstGeom prst="halfFrame">
            <a:avLst>
              <a:gd name="adj1" fmla="val 17113"/>
              <a:gd name="adj2" fmla="val 16679"/>
            </a:avLst>
          </a:prstGeom>
          <a:solidFill>
            <a:srgbClr val="4D31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05FAAC2C-54AB-4B93-80AE-B7389D32F510}"/>
              </a:ext>
            </a:extLst>
          </p:cNvPr>
          <p:cNvSpPr txBox="1"/>
          <p:nvPr/>
        </p:nvSpPr>
        <p:spPr>
          <a:xfrm>
            <a:off x="1341120" y="1377032"/>
            <a:ext cx="18838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请输入内容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49563F91-FEE1-7BB5-E827-AD63F0D08391}"/>
              </a:ext>
            </a:extLst>
          </p:cNvPr>
          <p:cNvSpPr txBox="1"/>
          <p:nvPr/>
        </p:nvSpPr>
        <p:spPr>
          <a:xfrm>
            <a:off x="1341120" y="1632810"/>
            <a:ext cx="28777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 spc="60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rgbClr val="2D1C71"/>
                    </a:gs>
                  </a:gsLst>
                  <a:lin ang="5400000" scaled="0"/>
                </a:gradFill>
                <a:effectLst>
                  <a:outerShdw blurRad="114300" dist="114300" dir="5400000" sx="99000" sy="99000" algn="t" rotWithShape="0">
                    <a:prstClr val="black">
                      <a:alpha val="17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sz="2400" dirty="0"/>
              <a:t>这里是一级标题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1C3D11F8-0FDA-0663-1513-F30E23DF712A}"/>
              </a:ext>
            </a:extLst>
          </p:cNvPr>
          <p:cNvSpPr txBox="1"/>
          <p:nvPr/>
        </p:nvSpPr>
        <p:spPr>
          <a:xfrm>
            <a:off x="1380794" y="1988372"/>
            <a:ext cx="271329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200" dirty="0"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Here Are The Level One Headings</a:t>
            </a:r>
            <a:endParaRPr lang="zh-CN" altLang="en-US" sz="1200" dirty="0">
              <a:latin typeface="OPPOSans L" panose="00020600040101010101" pitchFamily="18" charset="-122"/>
              <a:ea typeface="OPPOSans L" panose="00020600040101010101" pitchFamily="18" charset="-122"/>
              <a:cs typeface="OPPOSans L" panose="00020600040101010101" pitchFamily="18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D63C42E2-3BFA-A728-35E8-40F9CA996007}"/>
              </a:ext>
            </a:extLst>
          </p:cNvPr>
          <p:cNvSpPr txBox="1"/>
          <p:nvPr/>
        </p:nvSpPr>
        <p:spPr>
          <a:xfrm>
            <a:off x="9503888" y="1360355"/>
            <a:ext cx="18838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请输入内容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B4001EE6-5115-8BD6-D099-16A168E372D5}"/>
              </a:ext>
            </a:extLst>
          </p:cNvPr>
          <p:cNvSpPr txBox="1"/>
          <p:nvPr/>
        </p:nvSpPr>
        <p:spPr>
          <a:xfrm>
            <a:off x="8001345" y="1647390"/>
            <a:ext cx="28777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 spc="60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rgbClr val="2D1C71"/>
                    </a:gs>
                  </a:gsLst>
                  <a:lin ang="5400000" scaled="0"/>
                </a:gradFill>
                <a:effectLst>
                  <a:outerShdw blurRad="114300" dist="114300" dir="5400000" sx="99000" sy="99000" algn="t" rotWithShape="0">
                    <a:prstClr val="black">
                      <a:alpha val="17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sz="2400" dirty="0">
                <a:gradFill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 scaled="0"/>
                </a:gradFill>
              </a:rPr>
              <a:t>这里是一级标题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519B5FB1-84F3-5D1A-D762-BB74D463D13B}"/>
              </a:ext>
            </a:extLst>
          </p:cNvPr>
          <p:cNvSpPr txBox="1"/>
          <p:nvPr/>
        </p:nvSpPr>
        <p:spPr>
          <a:xfrm>
            <a:off x="8083935" y="2000301"/>
            <a:ext cx="271329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200" dirty="0"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Here Are The Level One Headings</a:t>
            </a:r>
            <a:endParaRPr lang="zh-CN" altLang="en-US" sz="1200" dirty="0">
              <a:latin typeface="OPPOSans L" panose="00020600040101010101" pitchFamily="18" charset="-122"/>
              <a:ea typeface="OPPOSans L" panose="00020600040101010101" pitchFamily="18" charset="-122"/>
              <a:cs typeface="OPPOSans L" panose="00020600040101010101" pitchFamily="18" charset="-122"/>
            </a:endParaRP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07487B06-9E02-F7CF-8CC8-D85514045C14}"/>
              </a:ext>
            </a:extLst>
          </p:cNvPr>
          <p:cNvCxnSpPr>
            <a:cxnSpLocks/>
          </p:cNvCxnSpPr>
          <p:nvPr/>
        </p:nvCxnSpPr>
        <p:spPr>
          <a:xfrm>
            <a:off x="1484671" y="2265371"/>
            <a:ext cx="3657600" cy="0"/>
          </a:xfrm>
          <a:prstGeom prst="line">
            <a:avLst/>
          </a:prstGeom>
          <a:ln>
            <a:solidFill>
              <a:srgbClr val="CFC7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9E9342DB-DC0D-96F7-8EF3-DA0955856958}"/>
              </a:ext>
            </a:extLst>
          </p:cNvPr>
          <p:cNvCxnSpPr>
            <a:cxnSpLocks/>
          </p:cNvCxnSpPr>
          <p:nvPr/>
        </p:nvCxnSpPr>
        <p:spPr>
          <a:xfrm>
            <a:off x="7041770" y="2265371"/>
            <a:ext cx="3657600" cy="0"/>
          </a:xfrm>
          <a:prstGeom prst="line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C93EF90E-3ADE-0B03-A00B-D8DE3DE832B5}"/>
              </a:ext>
            </a:extLst>
          </p:cNvPr>
          <p:cNvGrpSpPr/>
          <p:nvPr/>
        </p:nvGrpSpPr>
        <p:grpSpPr>
          <a:xfrm>
            <a:off x="1474511" y="2552710"/>
            <a:ext cx="3667760" cy="475610"/>
            <a:chOff x="1484671" y="2552710"/>
            <a:chExt cx="3667760" cy="475610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BC71D7D7-83CC-1CCC-D852-202818F7270B}"/>
                </a:ext>
              </a:extLst>
            </p:cNvPr>
            <p:cNvCxnSpPr>
              <a:cxnSpLocks/>
            </p:cNvCxnSpPr>
            <p:nvPr/>
          </p:nvCxnSpPr>
          <p:spPr>
            <a:xfrm>
              <a:off x="1484671" y="2560320"/>
              <a:ext cx="0" cy="468000"/>
            </a:xfrm>
            <a:prstGeom prst="line">
              <a:avLst/>
            </a:prstGeom>
            <a:ln w="22225">
              <a:solidFill>
                <a:srgbClr val="4A2F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7CFDB232-7702-EDFB-34D8-DB48BEF330D6}"/>
                </a:ext>
              </a:extLst>
            </p:cNvPr>
            <p:cNvSpPr/>
            <p:nvPr/>
          </p:nvSpPr>
          <p:spPr>
            <a:xfrm>
              <a:off x="1494831" y="2552710"/>
              <a:ext cx="3657600" cy="468000"/>
            </a:xfrm>
            <a:prstGeom prst="rect">
              <a:avLst/>
            </a:prstGeom>
            <a:solidFill>
              <a:srgbClr val="CFC7F1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D8F89AE2-610D-C5C4-84AD-903285735668}"/>
              </a:ext>
            </a:extLst>
          </p:cNvPr>
          <p:cNvGrpSpPr/>
          <p:nvPr/>
        </p:nvGrpSpPr>
        <p:grpSpPr>
          <a:xfrm>
            <a:off x="1474511" y="3235413"/>
            <a:ext cx="3667760" cy="475610"/>
            <a:chOff x="1484671" y="2552710"/>
            <a:chExt cx="3667760" cy="475610"/>
          </a:xfrm>
        </p:grpSpPr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DC518AC2-0ADF-D017-3EBC-F4D07CB31164}"/>
                </a:ext>
              </a:extLst>
            </p:cNvPr>
            <p:cNvCxnSpPr>
              <a:cxnSpLocks/>
            </p:cNvCxnSpPr>
            <p:nvPr/>
          </p:nvCxnSpPr>
          <p:spPr>
            <a:xfrm>
              <a:off x="1484671" y="2560320"/>
              <a:ext cx="0" cy="468000"/>
            </a:xfrm>
            <a:prstGeom prst="line">
              <a:avLst/>
            </a:prstGeom>
            <a:ln w="22225">
              <a:solidFill>
                <a:srgbClr val="4A2F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C80623B5-9658-7037-2F13-FCEF64DE763D}"/>
                </a:ext>
              </a:extLst>
            </p:cNvPr>
            <p:cNvSpPr/>
            <p:nvPr/>
          </p:nvSpPr>
          <p:spPr>
            <a:xfrm>
              <a:off x="1494831" y="2552710"/>
              <a:ext cx="3657600" cy="468000"/>
            </a:xfrm>
            <a:prstGeom prst="rect">
              <a:avLst/>
            </a:prstGeom>
            <a:solidFill>
              <a:srgbClr val="CFC7F1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418693F4-AE0B-71B3-9D70-DCE49557DF2A}"/>
              </a:ext>
            </a:extLst>
          </p:cNvPr>
          <p:cNvGrpSpPr/>
          <p:nvPr/>
        </p:nvGrpSpPr>
        <p:grpSpPr>
          <a:xfrm>
            <a:off x="1474511" y="3918116"/>
            <a:ext cx="3667760" cy="475610"/>
            <a:chOff x="1484671" y="2552710"/>
            <a:chExt cx="3667760" cy="475610"/>
          </a:xfrm>
        </p:grpSpPr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90E1BDAB-17FF-EF72-572E-2701D9694915}"/>
                </a:ext>
              </a:extLst>
            </p:cNvPr>
            <p:cNvCxnSpPr>
              <a:cxnSpLocks/>
            </p:cNvCxnSpPr>
            <p:nvPr/>
          </p:nvCxnSpPr>
          <p:spPr>
            <a:xfrm>
              <a:off x="1484671" y="2560320"/>
              <a:ext cx="0" cy="468000"/>
            </a:xfrm>
            <a:prstGeom prst="line">
              <a:avLst/>
            </a:prstGeom>
            <a:ln w="22225">
              <a:solidFill>
                <a:srgbClr val="4A2F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1C617731-4E9C-A2C8-8E31-8D8C4E2EC5B7}"/>
                </a:ext>
              </a:extLst>
            </p:cNvPr>
            <p:cNvSpPr/>
            <p:nvPr/>
          </p:nvSpPr>
          <p:spPr>
            <a:xfrm>
              <a:off x="1494831" y="2552710"/>
              <a:ext cx="3657600" cy="468000"/>
            </a:xfrm>
            <a:prstGeom prst="rect">
              <a:avLst/>
            </a:prstGeom>
            <a:solidFill>
              <a:srgbClr val="CFC7F1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B0AFE936-00B9-5921-C160-30557C8A8C70}"/>
              </a:ext>
            </a:extLst>
          </p:cNvPr>
          <p:cNvGrpSpPr/>
          <p:nvPr/>
        </p:nvGrpSpPr>
        <p:grpSpPr>
          <a:xfrm>
            <a:off x="1474511" y="4600819"/>
            <a:ext cx="3667760" cy="475610"/>
            <a:chOff x="1484671" y="2552710"/>
            <a:chExt cx="3667760" cy="475610"/>
          </a:xfrm>
        </p:grpSpPr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id="{2545AF23-5F1E-5293-0592-C10A81107276}"/>
                </a:ext>
              </a:extLst>
            </p:cNvPr>
            <p:cNvCxnSpPr>
              <a:cxnSpLocks/>
            </p:cNvCxnSpPr>
            <p:nvPr/>
          </p:nvCxnSpPr>
          <p:spPr>
            <a:xfrm>
              <a:off x="1484671" y="2560320"/>
              <a:ext cx="0" cy="468000"/>
            </a:xfrm>
            <a:prstGeom prst="line">
              <a:avLst/>
            </a:prstGeom>
            <a:ln w="22225">
              <a:solidFill>
                <a:srgbClr val="4A2F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CEFA295A-4CF1-3DC8-9C79-46FB1E26C703}"/>
                </a:ext>
              </a:extLst>
            </p:cNvPr>
            <p:cNvSpPr/>
            <p:nvPr/>
          </p:nvSpPr>
          <p:spPr>
            <a:xfrm>
              <a:off x="1494831" y="2552710"/>
              <a:ext cx="3657600" cy="468000"/>
            </a:xfrm>
            <a:prstGeom prst="rect">
              <a:avLst/>
            </a:prstGeom>
            <a:solidFill>
              <a:srgbClr val="CFC7F1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2063626A-6456-EB4F-8989-38A8FA3F9351}"/>
              </a:ext>
            </a:extLst>
          </p:cNvPr>
          <p:cNvGrpSpPr/>
          <p:nvPr/>
        </p:nvGrpSpPr>
        <p:grpSpPr>
          <a:xfrm>
            <a:off x="1474511" y="5283522"/>
            <a:ext cx="3667760" cy="475610"/>
            <a:chOff x="1484671" y="2552710"/>
            <a:chExt cx="3667760" cy="475610"/>
          </a:xfrm>
        </p:grpSpPr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id="{1B478832-E2A2-B28A-F06A-8C7366DD824B}"/>
                </a:ext>
              </a:extLst>
            </p:cNvPr>
            <p:cNvCxnSpPr>
              <a:cxnSpLocks/>
            </p:cNvCxnSpPr>
            <p:nvPr/>
          </p:nvCxnSpPr>
          <p:spPr>
            <a:xfrm>
              <a:off x="1484671" y="2560320"/>
              <a:ext cx="0" cy="468000"/>
            </a:xfrm>
            <a:prstGeom prst="line">
              <a:avLst/>
            </a:prstGeom>
            <a:ln w="22225">
              <a:solidFill>
                <a:srgbClr val="4A2F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8AB968DD-DC52-CE99-1339-2FD669918907}"/>
                </a:ext>
              </a:extLst>
            </p:cNvPr>
            <p:cNvSpPr/>
            <p:nvPr/>
          </p:nvSpPr>
          <p:spPr>
            <a:xfrm>
              <a:off x="1494831" y="2552710"/>
              <a:ext cx="3657600" cy="468000"/>
            </a:xfrm>
            <a:prstGeom prst="rect">
              <a:avLst/>
            </a:prstGeom>
            <a:solidFill>
              <a:srgbClr val="CFC7F1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2C408F9F-40CF-FAC3-6446-7FB7AB1F631E}"/>
              </a:ext>
            </a:extLst>
          </p:cNvPr>
          <p:cNvGrpSpPr/>
          <p:nvPr/>
        </p:nvGrpSpPr>
        <p:grpSpPr>
          <a:xfrm flipH="1">
            <a:off x="7020965" y="2534076"/>
            <a:ext cx="3667760" cy="475610"/>
            <a:chOff x="1484671" y="2552710"/>
            <a:chExt cx="3667760" cy="475610"/>
          </a:xfrm>
        </p:grpSpPr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id="{2B86D485-6364-D75C-2A1D-49DCE5024A54}"/>
                </a:ext>
              </a:extLst>
            </p:cNvPr>
            <p:cNvCxnSpPr>
              <a:cxnSpLocks/>
            </p:cNvCxnSpPr>
            <p:nvPr/>
          </p:nvCxnSpPr>
          <p:spPr>
            <a:xfrm>
              <a:off x="1484671" y="2560320"/>
              <a:ext cx="0" cy="468000"/>
            </a:xfrm>
            <a:prstGeom prst="line">
              <a:avLst/>
            </a:prstGeom>
            <a:ln w="22225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51FAD980-8363-36C2-4A68-28E05B4BC758}"/>
                </a:ext>
              </a:extLst>
            </p:cNvPr>
            <p:cNvSpPr/>
            <p:nvPr/>
          </p:nvSpPr>
          <p:spPr>
            <a:xfrm>
              <a:off x="1494831" y="2552710"/>
              <a:ext cx="3657600" cy="468000"/>
            </a:xfrm>
            <a:prstGeom prst="rect">
              <a:avLst/>
            </a:prstGeom>
            <a:solidFill>
              <a:schemeClr val="accent2">
                <a:lumMod val="20000"/>
                <a:lumOff val="8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2A167240-DCBC-58ED-14B6-FC7553141BB9}"/>
              </a:ext>
            </a:extLst>
          </p:cNvPr>
          <p:cNvGrpSpPr/>
          <p:nvPr/>
        </p:nvGrpSpPr>
        <p:grpSpPr>
          <a:xfrm flipH="1">
            <a:off x="7020965" y="3216779"/>
            <a:ext cx="3667760" cy="475610"/>
            <a:chOff x="1484671" y="2552710"/>
            <a:chExt cx="3667760" cy="475610"/>
          </a:xfrm>
        </p:grpSpPr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id="{336DC79C-A03E-4280-A534-9E62115D13C5}"/>
                </a:ext>
              </a:extLst>
            </p:cNvPr>
            <p:cNvCxnSpPr>
              <a:cxnSpLocks/>
            </p:cNvCxnSpPr>
            <p:nvPr/>
          </p:nvCxnSpPr>
          <p:spPr>
            <a:xfrm>
              <a:off x="1484671" y="2560320"/>
              <a:ext cx="0" cy="468000"/>
            </a:xfrm>
            <a:prstGeom prst="line">
              <a:avLst/>
            </a:prstGeom>
            <a:ln w="22225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矩形 57">
              <a:extLst>
                <a:ext uri="{FF2B5EF4-FFF2-40B4-BE49-F238E27FC236}">
                  <a16:creationId xmlns:a16="http://schemas.microsoft.com/office/drawing/2014/main" id="{5DBE9D19-63A6-60CF-364B-E4F0A36ACD1A}"/>
                </a:ext>
              </a:extLst>
            </p:cNvPr>
            <p:cNvSpPr/>
            <p:nvPr/>
          </p:nvSpPr>
          <p:spPr>
            <a:xfrm>
              <a:off x="1494831" y="2552710"/>
              <a:ext cx="3657600" cy="468000"/>
            </a:xfrm>
            <a:prstGeom prst="rect">
              <a:avLst/>
            </a:prstGeom>
            <a:solidFill>
              <a:schemeClr val="accent2">
                <a:lumMod val="20000"/>
                <a:lumOff val="8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CAB1799D-369B-A9B2-0740-1E77EEC68912}"/>
              </a:ext>
            </a:extLst>
          </p:cNvPr>
          <p:cNvGrpSpPr/>
          <p:nvPr/>
        </p:nvGrpSpPr>
        <p:grpSpPr>
          <a:xfrm flipH="1">
            <a:off x="7020965" y="3899482"/>
            <a:ext cx="3667760" cy="475610"/>
            <a:chOff x="1484671" y="2552710"/>
            <a:chExt cx="3667760" cy="475610"/>
          </a:xfrm>
        </p:grpSpPr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id="{C9DBA951-F7E6-0F7C-F656-947414DFCD11}"/>
                </a:ext>
              </a:extLst>
            </p:cNvPr>
            <p:cNvCxnSpPr>
              <a:cxnSpLocks/>
            </p:cNvCxnSpPr>
            <p:nvPr/>
          </p:nvCxnSpPr>
          <p:spPr>
            <a:xfrm>
              <a:off x="1484671" y="2560320"/>
              <a:ext cx="0" cy="468000"/>
            </a:xfrm>
            <a:prstGeom prst="line">
              <a:avLst/>
            </a:prstGeom>
            <a:ln w="22225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矩形 60">
              <a:extLst>
                <a:ext uri="{FF2B5EF4-FFF2-40B4-BE49-F238E27FC236}">
                  <a16:creationId xmlns:a16="http://schemas.microsoft.com/office/drawing/2014/main" id="{5C804986-80C0-3ED0-23D3-3EC17E5F420D}"/>
                </a:ext>
              </a:extLst>
            </p:cNvPr>
            <p:cNvSpPr/>
            <p:nvPr/>
          </p:nvSpPr>
          <p:spPr>
            <a:xfrm>
              <a:off x="1494831" y="2552710"/>
              <a:ext cx="3657600" cy="468000"/>
            </a:xfrm>
            <a:prstGeom prst="rect">
              <a:avLst/>
            </a:prstGeom>
            <a:solidFill>
              <a:schemeClr val="accent2">
                <a:lumMod val="20000"/>
                <a:lumOff val="8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EF6DC7B2-CE4F-DE62-E038-50E030AC8D87}"/>
              </a:ext>
            </a:extLst>
          </p:cNvPr>
          <p:cNvGrpSpPr/>
          <p:nvPr/>
        </p:nvGrpSpPr>
        <p:grpSpPr>
          <a:xfrm flipH="1">
            <a:off x="7020965" y="4582185"/>
            <a:ext cx="3667760" cy="475610"/>
            <a:chOff x="1484671" y="2552710"/>
            <a:chExt cx="3667760" cy="475610"/>
          </a:xfrm>
        </p:grpSpPr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id="{9E601506-D9DA-F3AD-232D-009C32D0FBA6}"/>
                </a:ext>
              </a:extLst>
            </p:cNvPr>
            <p:cNvCxnSpPr>
              <a:cxnSpLocks/>
            </p:cNvCxnSpPr>
            <p:nvPr/>
          </p:nvCxnSpPr>
          <p:spPr>
            <a:xfrm>
              <a:off x="1484671" y="2560320"/>
              <a:ext cx="0" cy="468000"/>
            </a:xfrm>
            <a:prstGeom prst="line">
              <a:avLst/>
            </a:prstGeom>
            <a:ln w="22225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矩形 63">
              <a:extLst>
                <a:ext uri="{FF2B5EF4-FFF2-40B4-BE49-F238E27FC236}">
                  <a16:creationId xmlns:a16="http://schemas.microsoft.com/office/drawing/2014/main" id="{04F6B8C4-C527-062A-0763-10B5C6637D0E}"/>
                </a:ext>
              </a:extLst>
            </p:cNvPr>
            <p:cNvSpPr/>
            <p:nvPr/>
          </p:nvSpPr>
          <p:spPr>
            <a:xfrm>
              <a:off x="1494831" y="2552710"/>
              <a:ext cx="3657600" cy="468000"/>
            </a:xfrm>
            <a:prstGeom prst="rect">
              <a:avLst/>
            </a:prstGeom>
            <a:solidFill>
              <a:schemeClr val="accent2">
                <a:lumMod val="20000"/>
                <a:lumOff val="8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E3DB7854-0C41-F727-3545-A61A413C17FD}"/>
              </a:ext>
            </a:extLst>
          </p:cNvPr>
          <p:cNvGrpSpPr/>
          <p:nvPr/>
        </p:nvGrpSpPr>
        <p:grpSpPr>
          <a:xfrm flipH="1">
            <a:off x="7020965" y="5264888"/>
            <a:ext cx="3667760" cy="475610"/>
            <a:chOff x="1484671" y="2552710"/>
            <a:chExt cx="3667760" cy="475610"/>
          </a:xfrm>
        </p:grpSpPr>
        <p:cxnSp>
          <p:nvCxnSpPr>
            <p:cNvPr id="66" name="直接连接符 65">
              <a:extLst>
                <a:ext uri="{FF2B5EF4-FFF2-40B4-BE49-F238E27FC236}">
                  <a16:creationId xmlns:a16="http://schemas.microsoft.com/office/drawing/2014/main" id="{49148D5E-286E-F08C-AA0F-1BD4C0B9A686}"/>
                </a:ext>
              </a:extLst>
            </p:cNvPr>
            <p:cNvCxnSpPr>
              <a:cxnSpLocks/>
            </p:cNvCxnSpPr>
            <p:nvPr/>
          </p:nvCxnSpPr>
          <p:spPr>
            <a:xfrm>
              <a:off x="1484671" y="2560320"/>
              <a:ext cx="0" cy="468000"/>
            </a:xfrm>
            <a:prstGeom prst="line">
              <a:avLst/>
            </a:prstGeom>
            <a:ln w="22225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矩形 66">
              <a:extLst>
                <a:ext uri="{FF2B5EF4-FFF2-40B4-BE49-F238E27FC236}">
                  <a16:creationId xmlns:a16="http://schemas.microsoft.com/office/drawing/2014/main" id="{245A4F38-8899-D882-0C1C-27D4015A7235}"/>
                </a:ext>
              </a:extLst>
            </p:cNvPr>
            <p:cNvSpPr/>
            <p:nvPr/>
          </p:nvSpPr>
          <p:spPr>
            <a:xfrm>
              <a:off x="1494831" y="2552710"/>
              <a:ext cx="3657600" cy="468000"/>
            </a:xfrm>
            <a:prstGeom prst="rect">
              <a:avLst/>
            </a:prstGeom>
            <a:solidFill>
              <a:schemeClr val="accent2">
                <a:lumMod val="20000"/>
                <a:lumOff val="8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cxnSp>
        <p:nvCxnSpPr>
          <p:cNvPr id="69" name="直接连接符 68">
            <a:extLst>
              <a:ext uri="{FF2B5EF4-FFF2-40B4-BE49-F238E27FC236}">
                <a16:creationId xmlns:a16="http://schemas.microsoft.com/office/drawing/2014/main" id="{3E79361C-31E3-B883-1CD5-40289D3D3400}"/>
              </a:ext>
            </a:extLst>
          </p:cNvPr>
          <p:cNvCxnSpPr>
            <a:cxnSpLocks/>
          </p:cNvCxnSpPr>
          <p:nvPr/>
        </p:nvCxnSpPr>
        <p:spPr>
          <a:xfrm>
            <a:off x="6091911" y="1988372"/>
            <a:ext cx="0" cy="3770760"/>
          </a:xfrm>
          <a:prstGeom prst="line">
            <a:avLst/>
          </a:prstGeom>
          <a:ln>
            <a:gradFill flip="none" rotWithShape="1">
              <a:gsLst>
                <a:gs pos="0">
                  <a:srgbClr val="CFC7F1">
                    <a:alpha val="0"/>
                  </a:srgbClr>
                </a:gs>
                <a:gs pos="27000">
                  <a:srgbClr val="CFC7F1"/>
                </a:gs>
                <a:gs pos="83000">
                  <a:srgbClr val="4A2FBF"/>
                </a:gs>
                <a:gs pos="100000">
                  <a:srgbClr val="CFC7F1"/>
                </a:gs>
              </a:gsLst>
              <a:lin ang="16200000" scaled="1"/>
              <a:tileRect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文本框 73">
            <a:extLst>
              <a:ext uri="{FF2B5EF4-FFF2-40B4-BE49-F238E27FC236}">
                <a16:creationId xmlns:a16="http://schemas.microsoft.com/office/drawing/2014/main" id="{21B65AA4-8D7A-C534-AB08-6ED0130D9363}"/>
              </a:ext>
            </a:extLst>
          </p:cNvPr>
          <p:cNvSpPr txBox="1"/>
          <p:nvPr/>
        </p:nvSpPr>
        <p:spPr>
          <a:xfrm>
            <a:off x="1663339" y="2620933"/>
            <a:ext cx="29739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这里是正文，请输入正文；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11EA17CF-B516-3135-2112-C9E42DFEFFB5}"/>
              </a:ext>
            </a:extLst>
          </p:cNvPr>
          <p:cNvSpPr txBox="1"/>
          <p:nvPr/>
        </p:nvSpPr>
        <p:spPr>
          <a:xfrm>
            <a:off x="1663339" y="3304500"/>
            <a:ext cx="29739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这里是正文，请输入正文；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73F2A820-4F73-C4DF-26A5-983E23D98EE0}"/>
              </a:ext>
            </a:extLst>
          </p:cNvPr>
          <p:cNvSpPr txBox="1"/>
          <p:nvPr/>
        </p:nvSpPr>
        <p:spPr>
          <a:xfrm>
            <a:off x="1663339" y="3987482"/>
            <a:ext cx="29739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这里是正文，请输入正文；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B2D561F2-0CD7-39B9-8C28-F3E5286BAAB4}"/>
              </a:ext>
            </a:extLst>
          </p:cNvPr>
          <p:cNvSpPr txBox="1"/>
          <p:nvPr/>
        </p:nvSpPr>
        <p:spPr>
          <a:xfrm>
            <a:off x="1663339" y="4680930"/>
            <a:ext cx="29739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这里是正文，请输入正文；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A4E44A4D-0F7E-8E06-1CBE-334CB9A1C08F}"/>
              </a:ext>
            </a:extLst>
          </p:cNvPr>
          <p:cNvSpPr txBox="1"/>
          <p:nvPr/>
        </p:nvSpPr>
        <p:spPr>
          <a:xfrm>
            <a:off x="1663339" y="5363633"/>
            <a:ext cx="29739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这里是正文，请输入正文；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A9F24624-85D0-42EC-E1CD-BB26B59183D6}"/>
              </a:ext>
            </a:extLst>
          </p:cNvPr>
          <p:cNvSpPr txBox="1"/>
          <p:nvPr/>
        </p:nvSpPr>
        <p:spPr>
          <a:xfrm>
            <a:off x="8267576" y="2572676"/>
            <a:ext cx="29739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这里是正文，请输入正文；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84E61DED-B54B-9CC3-E45B-2DA732165F80}"/>
              </a:ext>
            </a:extLst>
          </p:cNvPr>
          <p:cNvSpPr txBox="1"/>
          <p:nvPr/>
        </p:nvSpPr>
        <p:spPr>
          <a:xfrm>
            <a:off x="8267576" y="3256243"/>
            <a:ext cx="29739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这里是正文，请输入正文；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146C7D36-FF42-926C-04A1-5E3C5BBA9A3D}"/>
              </a:ext>
            </a:extLst>
          </p:cNvPr>
          <p:cNvSpPr txBox="1"/>
          <p:nvPr/>
        </p:nvSpPr>
        <p:spPr>
          <a:xfrm>
            <a:off x="8267576" y="3939225"/>
            <a:ext cx="29739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这里是正文，请输入正文；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B18FF454-CAD9-CF45-9BE9-D4510E249AC3}"/>
              </a:ext>
            </a:extLst>
          </p:cNvPr>
          <p:cNvSpPr txBox="1"/>
          <p:nvPr/>
        </p:nvSpPr>
        <p:spPr>
          <a:xfrm>
            <a:off x="8267576" y="4632673"/>
            <a:ext cx="29739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这里是正文，请输入正文；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803216FC-C2DD-E6C6-96B5-94A58A95AA9C}"/>
              </a:ext>
            </a:extLst>
          </p:cNvPr>
          <p:cNvSpPr txBox="1"/>
          <p:nvPr/>
        </p:nvSpPr>
        <p:spPr>
          <a:xfrm>
            <a:off x="8267576" y="5315376"/>
            <a:ext cx="29739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这里是正文，请输入正文；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218124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1F34400-FD5D-DAAD-A5F0-BCECEEB1F50B}"/>
              </a:ext>
            </a:extLst>
          </p:cNvPr>
          <p:cNvSpPr txBox="1"/>
          <p:nvPr/>
        </p:nvSpPr>
        <p:spPr>
          <a:xfrm>
            <a:off x="4541728" y="245097"/>
            <a:ext cx="31085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7200" spc="60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rgbClr val="2D1C71"/>
                    </a:gs>
                  </a:gsLst>
                  <a:lin ang="5400000" scaled="0"/>
                </a:gradFill>
                <a:effectLst>
                  <a:outerShdw blurRad="114300" dist="114300" dir="5400000" sx="99000" sy="99000" algn="t" rotWithShape="0">
                    <a:prstClr val="black">
                      <a:alpha val="17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sz="3200" dirty="0"/>
              <a:t>这里是标题栏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4D284CA-1237-9B35-5727-64D068BF1291}"/>
              </a:ext>
            </a:extLst>
          </p:cNvPr>
          <p:cNvSpPr txBox="1"/>
          <p:nvPr/>
        </p:nvSpPr>
        <p:spPr>
          <a:xfrm>
            <a:off x="4618930" y="673812"/>
            <a:ext cx="295413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Here 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I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s 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T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he 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T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itle 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B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ar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B214E3C6-9F38-F661-DF28-39A2ED81AFF4}"/>
              </a:ext>
            </a:extLst>
          </p:cNvPr>
          <p:cNvGrpSpPr/>
          <p:nvPr/>
        </p:nvGrpSpPr>
        <p:grpSpPr>
          <a:xfrm>
            <a:off x="306166" y="379542"/>
            <a:ext cx="598548" cy="290611"/>
            <a:chOff x="562708" y="-1711569"/>
            <a:chExt cx="1913810" cy="929208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59EAC819-3AE6-2840-0F32-393F53B16766}"/>
                </a:ext>
              </a:extLst>
            </p:cNvPr>
            <p:cNvSpPr/>
            <p:nvPr/>
          </p:nvSpPr>
          <p:spPr>
            <a:xfrm>
              <a:off x="562708" y="-1711569"/>
              <a:ext cx="929208" cy="929208"/>
            </a:xfrm>
            <a:prstGeom prst="ellipse">
              <a:avLst/>
            </a:prstGeom>
            <a:solidFill>
              <a:srgbClr val="2D1C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E38A98E9-88FE-7AD2-3C0A-E3EFA4B18BD8}"/>
                </a:ext>
              </a:extLst>
            </p:cNvPr>
            <p:cNvSpPr/>
            <p:nvPr/>
          </p:nvSpPr>
          <p:spPr>
            <a:xfrm>
              <a:off x="1547310" y="-1711569"/>
              <a:ext cx="929208" cy="929208"/>
            </a:xfrm>
            <a:prstGeom prst="ellipse">
              <a:avLst/>
            </a:prstGeom>
            <a:solidFill>
              <a:srgbClr val="CFC7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FF81E8EE-2B55-AB55-D569-FFF90B8CF3F7}"/>
              </a:ext>
            </a:extLst>
          </p:cNvPr>
          <p:cNvSpPr txBox="1"/>
          <p:nvPr/>
        </p:nvSpPr>
        <p:spPr>
          <a:xfrm>
            <a:off x="10269388" y="245097"/>
            <a:ext cx="1616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7200" spc="60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rgbClr val="2D1C71"/>
                    </a:gs>
                  </a:gsLst>
                  <a:lin ang="5400000" scaled="0"/>
                </a:gradFill>
                <a:effectLst>
                  <a:outerShdw blurRad="114300" dist="114300" dir="5400000" sx="99000" sy="99000" algn="t" rotWithShape="0">
                    <a:prstClr val="black">
                      <a:alpha val="17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en-US" altLang="zh-CN" sz="2800" dirty="0"/>
              <a:t>LOGO</a:t>
            </a:r>
            <a:endParaRPr lang="zh-CN" altLang="en-US" sz="2800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9DAC1A1-05D2-C32E-AF1A-C4575E4A766B}"/>
              </a:ext>
            </a:extLst>
          </p:cNvPr>
          <p:cNvSpPr/>
          <p:nvPr/>
        </p:nvSpPr>
        <p:spPr>
          <a:xfrm>
            <a:off x="3769664" y="316860"/>
            <a:ext cx="2160000" cy="540000"/>
          </a:xfrm>
          <a:prstGeom prst="rect">
            <a:avLst/>
          </a:prstGeom>
          <a:noFill/>
          <a:ln>
            <a:gradFill flip="none" rotWithShape="1">
              <a:gsLst>
                <a:gs pos="48000">
                  <a:srgbClr val="4D31C5">
                    <a:alpha val="0"/>
                  </a:srgbClr>
                </a:gs>
                <a:gs pos="100000">
                  <a:srgbClr val="4D31C5"/>
                </a:gs>
              </a:gsLst>
              <a:lin ang="10800000" scaled="1"/>
              <a:tileRect/>
            </a:gradFill>
          </a:ln>
          <a:scene3d>
            <a:camera prst="perspectiveRight" fov="7200000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794C6C01-730E-F17B-6671-D6E4A277241F}"/>
              </a:ext>
            </a:extLst>
          </p:cNvPr>
          <p:cNvSpPr/>
          <p:nvPr/>
        </p:nvSpPr>
        <p:spPr>
          <a:xfrm flipH="1">
            <a:off x="6402759" y="316860"/>
            <a:ext cx="2160000" cy="540000"/>
          </a:xfrm>
          <a:prstGeom prst="rect">
            <a:avLst/>
          </a:prstGeom>
          <a:noFill/>
          <a:ln>
            <a:gradFill flip="none" rotWithShape="1">
              <a:gsLst>
                <a:gs pos="48000">
                  <a:srgbClr val="4D31C5">
                    <a:alpha val="0"/>
                  </a:srgbClr>
                </a:gs>
                <a:gs pos="100000">
                  <a:srgbClr val="4D31C5"/>
                </a:gs>
              </a:gsLst>
              <a:lin ang="10800000" scaled="1"/>
              <a:tileRect/>
            </a:gradFill>
          </a:ln>
          <a:scene3d>
            <a:camera prst="perspectiveLeft" fov="7200000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92E22A0A-D534-99BA-D963-0CE8451777BC}"/>
              </a:ext>
            </a:extLst>
          </p:cNvPr>
          <p:cNvSpPr/>
          <p:nvPr/>
        </p:nvSpPr>
        <p:spPr>
          <a:xfrm>
            <a:off x="759408" y="1111568"/>
            <a:ext cx="145304" cy="5238432"/>
          </a:xfrm>
          <a:prstGeom prst="roundRect">
            <a:avLst/>
          </a:prstGeom>
          <a:solidFill>
            <a:srgbClr val="4A2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63557407-CA93-340E-B316-292791EA4CD0}"/>
              </a:ext>
            </a:extLst>
          </p:cNvPr>
          <p:cNvSpPr/>
          <p:nvPr/>
        </p:nvSpPr>
        <p:spPr>
          <a:xfrm>
            <a:off x="11275358" y="1111568"/>
            <a:ext cx="145304" cy="5238432"/>
          </a:xfrm>
          <a:prstGeom prst="roundRect">
            <a:avLst/>
          </a:prstGeom>
          <a:solidFill>
            <a:srgbClr val="4A2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277650D4-BF90-77D2-5521-6EDF0CB647CC}"/>
              </a:ext>
            </a:extLst>
          </p:cNvPr>
          <p:cNvSpPr/>
          <p:nvPr/>
        </p:nvSpPr>
        <p:spPr>
          <a:xfrm>
            <a:off x="904714" y="1098868"/>
            <a:ext cx="5024950" cy="5238432"/>
          </a:xfrm>
          <a:prstGeom prst="roundRect">
            <a:avLst>
              <a:gd name="adj" fmla="val 300"/>
            </a:avLst>
          </a:prstGeom>
          <a:solidFill>
            <a:schemeClr val="bg1"/>
          </a:solidFill>
          <a:ln>
            <a:noFill/>
          </a:ln>
          <a:effectLst>
            <a:outerShdw blurRad="50800" dist="38100" dir="8100000" algn="tr" rotWithShape="0">
              <a:srgbClr val="CFC7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91D53240-1299-56B5-57E6-468E30F91D28}"/>
              </a:ext>
            </a:extLst>
          </p:cNvPr>
          <p:cNvSpPr/>
          <p:nvPr/>
        </p:nvSpPr>
        <p:spPr>
          <a:xfrm>
            <a:off x="6262338" y="1098868"/>
            <a:ext cx="5024950" cy="5238432"/>
          </a:xfrm>
          <a:prstGeom prst="roundRect">
            <a:avLst>
              <a:gd name="adj" fmla="val 300"/>
            </a:avLst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CFC7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CD50114-CFA6-A68E-A94B-4D5A799CC0A4}"/>
              </a:ext>
            </a:extLst>
          </p:cNvPr>
          <p:cNvSpPr/>
          <p:nvPr/>
        </p:nvSpPr>
        <p:spPr>
          <a:xfrm>
            <a:off x="1036420" y="1185412"/>
            <a:ext cx="10138788" cy="4997364"/>
          </a:xfrm>
          <a:prstGeom prst="rect">
            <a:avLst/>
          </a:prstGeom>
          <a:solidFill>
            <a:schemeClr val="bg1"/>
          </a:solidFill>
          <a:ln>
            <a:solidFill>
              <a:srgbClr val="CFC7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半闭框 14">
            <a:extLst>
              <a:ext uri="{FF2B5EF4-FFF2-40B4-BE49-F238E27FC236}">
                <a16:creationId xmlns:a16="http://schemas.microsoft.com/office/drawing/2014/main" id="{EB7A43BF-1658-3929-1069-EC547C8D8787}"/>
              </a:ext>
            </a:extLst>
          </p:cNvPr>
          <p:cNvSpPr/>
          <p:nvPr/>
        </p:nvSpPr>
        <p:spPr>
          <a:xfrm>
            <a:off x="1026156" y="1179848"/>
            <a:ext cx="180000" cy="180000"/>
          </a:xfrm>
          <a:prstGeom prst="halfFrame">
            <a:avLst>
              <a:gd name="adj1" fmla="val 17113"/>
              <a:gd name="adj2" fmla="val 16679"/>
            </a:avLst>
          </a:prstGeom>
          <a:solidFill>
            <a:srgbClr val="4D31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半闭框 15">
            <a:extLst>
              <a:ext uri="{FF2B5EF4-FFF2-40B4-BE49-F238E27FC236}">
                <a16:creationId xmlns:a16="http://schemas.microsoft.com/office/drawing/2014/main" id="{FDF77C93-4681-8C5B-775C-13FBD93955A7}"/>
              </a:ext>
            </a:extLst>
          </p:cNvPr>
          <p:cNvSpPr/>
          <p:nvPr/>
        </p:nvSpPr>
        <p:spPr>
          <a:xfrm flipH="1" flipV="1">
            <a:off x="10993326" y="6021337"/>
            <a:ext cx="180000" cy="180000"/>
          </a:xfrm>
          <a:prstGeom prst="halfFrame">
            <a:avLst>
              <a:gd name="adj1" fmla="val 17113"/>
              <a:gd name="adj2" fmla="val 16679"/>
            </a:avLst>
          </a:prstGeom>
          <a:solidFill>
            <a:srgbClr val="4D31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半闭框 16">
            <a:extLst>
              <a:ext uri="{FF2B5EF4-FFF2-40B4-BE49-F238E27FC236}">
                <a16:creationId xmlns:a16="http://schemas.microsoft.com/office/drawing/2014/main" id="{CAF9B0D1-D8AE-8352-837B-81D1FB1C860D}"/>
              </a:ext>
            </a:extLst>
          </p:cNvPr>
          <p:cNvSpPr/>
          <p:nvPr/>
        </p:nvSpPr>
        <p:spPr>
          <a:xfrm flipV="1">
            <a:off x="1035706" y="6011164"/>
            <a:ext cx="180000" cy="180000"/>
          </a:xfrm>
          <a:prstGeom prst="halfFrame">
            <a:avLst>
              <a:gd name="adj1" fmla="val 17113"/>
              <a:gd name="adj2" fmla="val 16679"/>
            </a:avLst>
          </a:prstGeom>
          <a:solidFill>
            <a:srgbClr val="4D31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8" name="半闭框 17">
            <a:extLst>
              <a:ext uri="{FF2B5EF4-FFF2-40B4-BE49-F238E27FC236}">
                <a16:creationId xmlns:a16="http://schemas.microsoft.com/office/drawing/2014/main" id="{04ECD8DC-AC0D-DD84-B07A-C7C65936E552}"/>
              </a:ext>
            </a:extLst>
          </p:cNvPr>
          <p:cNvSpPr/>
          <p:nvPr/>
        </p:nvSpPr>
        <p:spPr>
          <a:xfrm flipH="1">
            <a:off x="10985844" y="1197032"/>
            <a:ext cx="180000" cy="180000"/>
          </a:xfrm>
          <a:prstGeom prst="halfFrame">
            <a:avLst>
              <a:gd name="adj1" fmla="val 17113"/>
              <a:gd name="adj2" fmla="val 16679"/>
            </a:avLst>
          </a:prstGeom>
          <a:solidFill>
            <a:srgbClr val="4D31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102B5337-BDB4-8C45-14AB-C85DA2B874AC}"/>
              </a:ext>
            </a:extLst>
          </p:cNvPr>
          <p:cNvSpPr txBox="1"/>
          <p:nvPr/>
        </p:nvSpPr>
        <p:spPr>
          <a:xfrm>
            <a:off x="1454360" y="1401703"/>
            <a:ext cx="28777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 spc="60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rgbClr val="2D1C71"/>
                    </a:gs>
                  </a:gsLst>
                  <a:lin ang="5400000" scaled="0"/>
                </a:gradFill>
                <a:effectLst>
                  <a:outerShdw blurRad="114300" dist="114300" dir="5400000" sx="99000" sy="99000" algn="t" rotWithShape="0">
                    <a:prstClr val="black">
                      <a:alpha val="17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sz="2400" dirty="0"/>
              <a:t>这里是一级标题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A727DCE4-21CE-8B71-1D65-D17B404BDCD0}"/>
              </a:ext>
            </a:extLst>
          </p:cNvPr>
          <p:cNvSpPr txBox="1"/>
          <p:nvPr/>
        </p:nvSpPr>
        <p:spPr>
          <a:xfrm>
            <a:off x="1536569" y="1757265"/>
            <a:ext cx="271329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200" dirty="0"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Here Are The Level One Headings</a:t>
            </a:r>
            <a:endParaRPr lang="zh-CN" altLang="en-US" sz="1200" dirty="0">
              <a:latin typeface="OPPOSans L" panose="00020600040101010101" pitchFamily="18" charset="-122"/>
              <a:ea typeface="OPPOSans L" panose="00020600040101010101" pitchFamily="18" charset="-122"/>
              <a:cs typeface="OPPOSans L" panose="00020600040101010101" pitchFamily="18" charset="-122"/>
            </a:endParaRP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91849AC3-97F6-CA02-286E-BFFDA76C6E45}"/>
              </a:ext>
            </a:extLst>
          </p:cNvPr>
          <p:cNvCxnSpPr>
            <a:cxnSpLocks/>
          </p:cNvCxnSpPr>
          <p:nvPr/>
        </p:nvCxnSpPr>
        <p:spPr>
          <a:xfrm>
            <a:off x="4305413" y="2243706"/>
            <a:ext cx="3657600" cy="0"/>
          </a:xfrm>
          <a:prstGeom prst="line">
            <a:avLst/>
          </a:prstGeom>
          <a:ln>
            <a:solidFill>
              <a:srgbClr val="CFC7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>
            <a:extLst>
              <a:ext uri="{FF2B5EF4-FFF2-40B4-BE49-F238E27FC236}">
                <a16:creationId xmlns:a16="http://schemas.microsoft.com/office/drawing/2014/main" id="{1BD8F58E-7CC7-F821-231F-0EBA735F8F6F}"/>
              </a:ext>
            </a:extLst>
          </p:cNvPr>
          <p:cNvSpPr txBox="1"/>
          <p:nvPr/>
        </p:nvSpPr>
        <p:spPr>
          <a:xfrm>
            <a:off x="1456242" y="2413352"/>
            <a:ext cx="18838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01-</a:t>
            </a:r>
            <a:r>
              <a:rPr lang="zh-CN" altLang="en-US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请输入内容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F6E4092B-AB58-8717-E6AD-599D188595B0}"/>
              </a:ext>
            </a:extLst>
          </p:cNvPr>
          <p:cNvSpPr txBox="1"/>
          <p:nvPr/>
        </p:nvSpPr>
        <p:spPr>
          <a:xfrm>
            <a:off x="1454360" y="2748983"/>
            <a:ext cx="23775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 spc="60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rgbClr val="2D1C71"/>
                    </a:gs>
                  </a:gsLst>
                  <a:lin ang="5400000" scaled="0"/>
                </a:gradFill>
                <a:effectLst>
                  <a:outerShdw blurRad="114300" dist="114300" dir="5400000" sx="99000" sy="99000" algn="t" rotWithShape="0">
                    <a:prstClr val="black">
                      <a:alpha val="17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1800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输入二级标题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D9C6D2D8-3ABC-4B77-97FC-A280D619F3CA}"/>
              </a:ext>
            </a:extLst>
          </p:cNvPr>
          <p:cNvSpPr txBox="1"/>
          <p:nvPr/>
        </p:nvSpPr>
        <p:spPr>
          <a:xfrm>
            <a:off x="5197377" y="2413352"/>
            <a:ext cx="18838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02-</a:t>
            </a:r>
            <a:r>
              <a:rPr lang="zh-CN" altLang="en-US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请输入内容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04B60F1F-8276-51F0-3767-7AD81BFAB112}"/>
              </a:ext>
            </a:extLst>
          </p:cNvPr>
          <p:cNvSpPr txBox="1"/>
          <p:nvPr/>
        </p:nvSpPr>
        <p:spPr>
          <a:xfrm>
            <a:off x="5195495" y="2748983"/>
            <a:ext cx="23775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 spc="60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rgbClr val="2D1C71"/>
                    </a:gs>
                  </a:gsLst>
                  <a:lin ang="5400000" scaled="0"/>
                </a:gradFill>
                <a:effectLst>
                  <a:outerShdw blurRad="114300" dist="114300" dir="5400000" sx="99000" sy="99000" algn="t" rotWithShape="0">
                    <a:prstClr val="black">
                      <a:alpha val="17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1800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输入二级标题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8B24C1C0-A4DD-7E5A-8196-A6DCD8689A81}"/>
              </a:ext>
            </a:extLst>
          </p:cNvPr>
          <p:cNvSpPr txBox="1"/>
          <p:nvPr/>
        </p:nvSpPr>
        <p:spPr>
          <a:xfrm>
            <a:off x="8488412" y="2413352"/>
            <a:ext cx="18838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03-</a:t>
            </a:r>
            <a:r>
              <a:rPr lang="zh-CN" altLang="en-US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请输入内容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CB9AA700-F6CE-6247-FF45-2E06FED8B7C5}"/>
              </a:ext>
            </a:extLst>
          </p:cNvPr>
          <p:cNvSpPr txBox="1"/>
          <p:nvPr/>
        </p:nvSpPr>
        <p:spPr>
          <a:xfrm>
            <a:off x="8486530" y="2748983"/>
            <a:ext cx="23775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 spc="60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rgbClr val="2D1C71"/>
                    </a:gs>
                  </a:gsLst>
                  <a:lin ang="5400000" scaled="0"/>
                </a:gradFill>
                <a:effectLst>
                  <a:outerShdw blurRad="114300" dist="114300" dir="5400000" sx="99000" sy="99000" algn="t" rotWithShape="0">
                    <a:prstClr val="black">
                      <a:alpha val="17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1800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输入二级标题</a:t>
            </a:r>
          </a:p>
        </p:txBody>
      </p:sp>
      <p:sp>
        <p:nvSpPr>
          <p:cNvPr id="31" name="箭头: 右 30">
            <a:extLst>
              <a:ext uri="{FF2B5EF4-FFF2-40B4-BE49-F238E27FC236}">
                <a16:creationId xmlns:a16="http://schemas.microsoft.com/office/drawing/2014/main" id="{FAB1F6D9-60CB-B705-A1CF-9DBC3616453F}"/>
              </a:ext>
            </a:extLst>
          </p:cNvPr>
          <p:cNvSpPr/>
          <p:nvPr/>
        </p:nvSpPr>
        <p:spPr>
          <a:xfrm>
            <a:off x="4164608" y="2562638"/>
            <a:ext cx="580860" cy="527513"/>
          </a:xfrm>
          <a:prstGeom prst="rightArrow">
            <a:avLst/>
          </a:prstGeom>
          <a:gradFill flip="none" rotWithShape="1">
            <a:gsLst>
              <a:gs pos="0">
                <a:srgbClr val="CFC7F1">
                  <a:alpha val="0"/>
                </a:srgbClr>
              </a:gs>
              <a:gs pos="93000">
                <a:srgbClr val="9583E1"/>
              </a:gs>
            </a:gsLst>
            <a:lin ang="0" scaled="1"/>
            <a:tileRect/>
          </a:gradFill>
          <a:ln>
            <a:gradFill flip="none" rotWithShape="1">
              <a:gsLst>
                <a:gs pos="0">
                  <a:srgbClr val="CFC7F1">
                    <a:alpha val="0"/>
                  </a:srgbClr>
                </a:gs>
                <a:gs pos="74000">
                  <a:srgbClr val="CFC7F1"/>
                </a:gs>
                <a:gs pos="83000">
                  <a:srgbClr val="9583E1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箭头: 右 31">
            <a:extLst>
              <a:ext uri="{FF2B5EF4-FFF2-40B4-BE49-F238E27FC236}">
                <a16:creationId xmlns:a16="http://schemas.microsoft.com/office/drawing/2014/main" id="{C00C76C7-3AB7-F3CC-EF5E-E2D75F29F43D}"/>
              </a:ext>
            </a:extLst>
          </p:cNvPr>
          <p:cNvSpPr/>
          <p:nvPr/>
        </p:nvSpPr>
        <p:spPr>
          <a:xfrm>
            <a:off x="7731221" y="2517235"/>
            <a:ext cx="580860" cy="527513"/>
          </a:xfrm>
          <a:prstGeom prst="rightArrow">
            <a:avLst/>
          </a:prstGeom>
          <a:gradFill flip="none" rotWithShape="1">
            <a:gsLst>
              <a:gs pos="0">
                <a:srgbClr val="CFC7F1">
                  <a:alpha val="0"/>
                </a:srgbClr>
              </a:gs>
              <a:gs pos="93000">
                <a:srgbClr val="9583E1"/>
              </a:gs>
            </a:gsLst>
            <a:lin ang="0" scaled="1"/>
            <a:tileRect/>
          </a:gradFill>
          <a:ln>
            <a:gradFill flip="none" rotWithShape="1">
              <a:gsLst>
                <a:gs pos="0">
                  <a:srgbClr val="CFC7F1">
                    <a:alpha val="0"/>
                  </a:srgbClr>
                </a:gs>
                <a:gs pos="74000">
                  <a:srgbClr val="CFC7F1"/>
                </a:gs>
                <a:gs pos="83000">
                  <a:srgbClr val="9583E1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7383D23E-67C7-ADD0-E898-E70965E1DD40}"/>
              </a:ext>
            </a:extLst>
          </p:cNvPr>
          <p:cNvSpPr/>
          <p:nvPr/>
        </p:nvSpPr>
        <p:spPr>
          <a:xfrm>
            <a:off x="1454360" y="3118315"/>
            <a:ext cx="2377574" cy="2903022"/>
          </a:xfrm>
          <a:prstGeom prst="roundRect">
            <a:avLst>
              <a:gd name="adj" fmla="val 5200"/>
            </a:avLst>
          </a:prstGeom>
          <a:solidFill>
            <a:srgbClr val="F7F5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BC300C2F-FBEB-1E1C-7E95-EC56EC1F9C6E}"/>
              </a:ext>
            </a:extLst>
          </p:cNvPr>
          <p:cNvSpPr/>
          <p:nvPr/>
        </p:nvSpPr>
        <p:spPr>
          <a:xfrm>
            <a:off x="5202487" y="3123879"/>
            <a:ext cx="2377574" cy="2903022"/>
          </a:xfrm>
          <a:prstGeom prst="roundRect">
            <a:avLst>
              <a:gd name="adj" fmla="val 5200"/>
            </a:avLst>
          </a:prstGeom>
          <a:solidFill>
            <a:srgbClr val="F7F5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id="{704DBBF0-F22C-5391-A765-F5F674F3AB40}"/>
              </a:ext>
            </a:extLst>
          </p:cNvPr>
          <p:cNvSpPr/>
          <p:nvPr/>
        </p:nvSpPr>
        <p:spPr>
          <a:xfrm>
            <a:off x="8565110" y="3113235"/>
            <a:ext cx="2377574" cy="2903022"/>
          </a:xfrm>
          <a:prstGeom prst="roundRect">
            <a:avLst>
              <a:gd name="adj" fmla="val 5200"/>
            </a:avLst>
          </a:prstGeom>
          <a:solidFill>
            <a:srgbClr val="F7F5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D3491CD4-3A16-56C1-91FD-7ABEBCEA4C30}"/>
              </a:ext>
            </a:extLst>
          </p:cNvPr>
          <p:cNvGrpSpPr/>
          <p:nvPr/>
        </p:nvGrpSpPr>
        <p:grpSpPr>
          <a:xfrm>
            <a:off x="4305413" y="4436146"/>
            <a:ext cx="345755" cy="257142"/>
            <a:chOff x="4297455" y="4300687"/>
            <a:chExt cx="345755" cy="257142"/>
          </a:xfrm>
        </p:grpSpPr>
        <p:sp>
          <p:nvSpPr>
            <p:cNvPr id="36" name="半闭框 35">
              <a:extLst>
                <a:ext uri="{FF2B5EF4-FFF2-40B4-BE49-F238E27FC236}">
                  <a16:creationId xmlns:a16="http://schemas.microsoft.com/office/drawing/2014/main" id="{3BAD1C3C-2882-9B16-A21A-713477C11209}"/>
                </a:ext>
              </a:extLst>
            </p:cNvPr>
            <p:cNvSpPr/>
            <p:nvPr/>
          </p:nvSpPr>
          <p:spPr>
            <a:xfrm rot="8078579">
              <a:off x="4297455" y="4305829"/>
              <a:ext cx="252000" cy="252000"/>
            </a:xfrm>
            <a:prstGeom prst="halfFrame">
              <a:avLst>
                <a:gd name="adj1" fmla="val 19953"/>
                <a:gd name="adj2" fmla="val 17868"/>
              </a:avLst>
            </a:prstGeom>
            <a:gradFill flip="none" rotWithShape="1">
              <a:gsLst>
                <a:gs pos="0">
                  <a:srgbClr val="9583E1">
                    <a:alpha val="0"/>
                  </a:srgbClr>
                </a:gs>
                <a:gs pos="35000">
                  <a:srgbClr val="CFC7F1"/>
                </a:gs>
                <a:gs pos="63000">
                  <a:srgbClr val="CFC7F1"/>
                </a:gs>
                <a:gs pos="100000">
                  <a:srgbClr val="9583E1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" name="半闭框 36">
              <a:extLst>
                <a:ext uri="{FF2B5EF4-FFF2-40B4-BE49-F238E27FC236}">
                  <a16:creationId xmlns:a16="http://schemas.microsoft.com/office/drawing/2014/main" id="{ECD3B3FB-E2A8-96DA-571E-075DFA62018D}"/>
                </a:ext>
              </a:extLst>
            </p:cNvPr>
            <p:cNvSpPr/>
            <p:nvPr/>
          </p:nvSpPr>
          <p:spPr>
            <a:xfrm rot="8078579">
              <a:off x="4391210" y="4300687"/>
              <a:ext cx="252000" cy="252000"/>
            </a:xfrm>
            <a:prstGeom prst="halfFrame">
              <a:avLst>
                <a:gd name="adj1" fmla="val 19953"/>
                <a:gd name="adj2" fmla="val 17868"/>
              </a:avLst>
            </a:prstGeom>
            <a:gradFill flip="none" rotWithShape="1">
              <a:gsLst>
                <a:gs pos="0">
                  <a:srgbClr val="9583E1">
                    <a:alpha val="0"/>
                  </a:srgbClr>
                </a:gs>
                <a:gs pos="35000">
                  <a:srgbClr val="CFC7F1"/>
                </a:gs>
                <a:gs pos="63000">
                  <a:srgbClr val="CFC7F1"/>
                </a:gs>
                <a:gs pos="100000">
                  <a:srgbClr val="9583E1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59EE81DB-28CF-E1C9-4CBD-6E8E32404062}"/>
              </a:ext>
            </a:extLst>
          </p:cNvPr>
          <p:cNvGrpSpPr/>
          <p:nvPr/>
        </p:nvGrpSpPr>
        <p:grpSpPr>
          <a:xfrm>
            <a:off x="7843786" y="4383459"/>
            <a:ext cx="345755" cy="257142"/>
            <a:chOff x="4297455" y="4300687"/>
            <a:chExt cx="345755" cy="257142"/>
          </a:xfrm>
        </p:grpSpPr>
        <p:sp>
          <p:nvSpPr>
            <p:cNvPr id="40" name="半闭框 39">
              <a:extLst>
                <a:ext uri="{FF2B5EF4-FFF2-40B4-BE49-F238E27FC236}">
                  <a16:creationId xmlns:a16="http://schemas.microsoft.com/office/drawing/2014/main" id="{FAA8FCF9-7828-4CBB-70D5-6591F4870257}"/>
                </a:ext>
              </a:extLst>
            </p:cNvPr>
            <p:cNvSpPr/>
            <p:nvPr/>
          </p:nvSpPr>
          <p:spPr>
            <a:xfrm rot="8078579">
              <a:off x="4297455" y="4305829"/>
              <a:ext cx="252000" cy="252000"/>
            </a:xfrm>
            <a:prstGeom prst="halfFrame">
              <a:avLst>
                <a:gd name="adj1" fmla="val 19953"/>
                <a:gd name="adj2" fmla="val 17868"/>
              </a:avLst>
            </a:prstGeom>
            <a:gradFill flip="none" rotWithShape="1">
              <a:gsLst>
                <a:gs pos="0">
                  <a:srgbClr val="9583E1">
                    <a:alpha val="0"/>
                  </a:srgbClr>
                </a:gs>
                <a:gs pos="35000">
                  <a:srgbClr val="CFC7F1"/>
                </a:gs>
                <a:gs pos="63000">
                  <a:srgbClr val="CFC7F1"/>
                </a:gs>
                <a:gs pos="100000">
                  <a:srgbClr val="9583E1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1" name="半闭框 40">
              <a:extLst>
                <a:ext uri="{FF2B5EF4-FFF2-40B4-BE49-F238E27FC236}">
                  <a16:creationId xmlns:a16="http://schemas.microsoft.com/office/drawing/2014/main" id="{FF1EADEB-4FB8-C6FB-FD01-D296D1F33E5B}"/>
                </a:ext>
              </a:extLst>
            </p:cNvPr>
            <p:cNvSpPr/>
            <p:nvPr/>
          </p:nvSpPr>
          <p:spPr>
            <a:xfrm rot="8078579">
              <a:off x="4391210" y="4300687"/>
              <a:ext cx="252000" cy="252000"/>
            </a:xfrm>
            <a:prstGeom prst="halfFrame">
              <a:avLst>
                <a:gd name="adj1" fmla="val 19953"/>
                <a:gd name="adj2" fmla="val 17868"/>
              </a:avLst>
            </a:prstGeom>
            <a:gradFill flip="none" rotWithShape="1">
              <a:gsLst>
                <a:gs pos="0">
                  <a:srgbClr val="9583E1">
                    <a:alpha val="0"/>
                  </a:srgbClr>
                </a:gs>
                <a:gs pos="35000">
                  <a:srgbClr val="CFC7F1"/>
                </a:gs>
                <a:gs pos="63000">
                  <a:srgbClr val="CFC7F1"/>
                </a:gs>
                <a:gs pos="100000">
                  <a:srgbClr val="9583E1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2" name="矩形 41">
            <a:extLst>
              <a:ext uri="{FF2B5EF4-FFF2-40B4-BE49-F238E27FC236}">
                <a16:creationId xmlns:a16="http://schemas.microsoft.com/office/drawing/2014/main" id="{5B2EABD1-EC65-760B-C984-D2355EDC9436}"/>
              </a:ext>
            </a:extLst>
          </p:cNvPr>
          <p:cNvSpPr/>
          <p:nvPr/>
        </p:nvSpPr>
        <p:spPr>
          <a:xfrm>
            <a:off x="1565186" y="3248294"/>
            <a:ext cx="2106613" cy="468000"/>
          </a:xfrm>
          <a:prstGeom prst="rect">
            <a:avLst/>
          </a:prstGeom>
          <a:solidFill>
            <a:srgbClr val="CFC7F1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3AA47C2B-747B-FE69-2B49-ED26AD020007}"/>
              </a:ext>
            </a:extLst>
          </p:cNvPr>
          <p:cNvSpPr/>
          <p:nvPr/>
        </p:nvSpPr>
        <p:spPr>
          <a:xfrm>
            <a:off x="1565186" y="3803686"/>
            <a:ext cx="2106613" cy="468000"/>
          </a:xfrm>
          <a:prstGeom prst="rect">
            <a:avLst/>
          </a:prstGeom>
          <a:solidFill>
            <a:srgbClr val="CFC7F1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52AC9651-9EF2-273A-AD0A-1126404EE4B2}"/>
              </a:ext>
            </a:extLst>
          </p:cNvPr>
          <p:cNvSpPr/>
          <p:nvPr/>
        </p:nvSpPr>
        <p:spPr>
          <a:xfrm>
            <a:off x="1565186" y="4359078"/>
            <a:ext cx="2106613" cy="468000"/>
          </a:xfrm>
          <a:prstGeom prst="rect">
            <a:avLst/>
          </a:prstGeom>
          <a:solidFill>
            <a:srgbClr val="CFC7F1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D0A14EDE-505D-DE90-0BBE-8ABD1F1CAFE2}"/>
              </a:ext>
            </a:extLst>
          </p:cNvPr>
          <p:cNvSpPr/>
          <p:nvPr/>
        </p:nvSpPr>
        <p:spPr>
          <a:xfrm>
            <a:off x="1565186" y="4914470"/>
            <a:ext cx="2106613" cy="468000"/>
          </a:xfrm>
          <a:prstGeom prst="rect">
            <a:avLst/>
          </a:prstGeom>
          <a:solidFill>
            <a:srgbClr val="CFC7F1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9E8DC187-021D-1C3D-1622-3510001C5421}"/>
              </a:ext>
            </a:extLst>
          </p:cNvPr>
          <p:cNvSpPr/>
          <p:nvPr/>
        </p:nvSpPr>
        <p:spPr>
          <a:xfrm>
            <a:off x="1565186" y="5469861"/>
            <a:ext cx="2106613" cy="468000"/>
          </a:xfrm>
          <a:prstGeom prst="rect">
            <a:avLst/>
          </a:prstGeom>
          <a:solidFill>
            <a:srgbClr val="CFC7F1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CFF3049C-FBF4-28CB-F236-244399F66ADC}"/>
              </a:ext>
            </a:extLst>
          </p:cNvPr>
          <p:cNvSpPr/>
          <p:nvPr/>
        </p:nvSpPr>
        <p:spPr>
          <a:xfrm>
            <a:off x="5331802" y="3254326"/>
            <a:ext cx="2106613" cy="468000"/>
          </a:xfrm>
          <a:prstGeom prst="rect">
            <a:avLst/>
          </a:prstGeom>
          <a:solidFill>
            <a:schemeClr val="accent4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1B00B6C9-46B6-E8D7-1DF4-5F22674885E8}"/>
              </a:ext>
            </a:extLst>
          </p:cNvPr>
          <p:cNvSpPr/>
          <p:nvPr/>
        </p:nvSpPr>
        <p:spPr>
          <a:xfrm>
            <a:off x="5331802" y="3809718"/>
            <a:ext cx="2106613" cy="468000"/>
          </a:xfrm>
          <a:prstGeom prst="rect">
            <a:avLst/>
          </a:prstGeom>
          <a:solidFill>
            <a:schemeClr val="accent4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7A3E35ED-C1F2-00AC-33B7-C3932F890343}"/>
              </a:ext>
            </a:extLst>
          </p:cNvPr>
          <p:cNvSpPr/>
          <p:nvPr/>
        </p:nvSpPr>
        <p:spPr>
          <a:xfrm>
            <a:off x="5331802" y="4365110"/>
            <a:ext cx="2106613" cy="468000"/>
          </a:xfrm>
          <a:prstGeom prst="rect">
            <a:avLst/>
          </a:prstGeom>
          <a:solidFill>
            <a:schemeClr val="accent4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id="{D6C05F86-A39F-F759-9830-AB5120BF5E04}"/>
              </a:ext>
            </a:extLst>
          </p:cNvPr>
          <p:cNvSpPr/>
          <p:nvPr/>
        </p:nvSpPr>
        <p:spPr>
          <a:xfrm>
            <a:off x="5331802" y="4920502"/>
            <a:ext cx="2106613" cy="468000"/>
          </a:xfrm>
          <a:prstGeom prst="rect">
            <a:avLst/>
          </a:prstGeom>
          <a:solidFill>
            <a:schemeClr val="accent4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id="{63AA5A3A-3E80-073E-B5BD-928CF99C0653}"/>
              </a:ext>
            </a:extLst>
          </p:cNvPr>
          <p:cNvSpPr/>
          <p:nvPr/>
        </p:nvSpPr>
        <p:spPr>
          <a:xfrm>
            <a:off x="5331802" y="5475893"/>
            <a:ext cx="2106613" cy="468000"/>
          </a:xfrm>
          <a:prstGeom prst="rect">
            <a:avLst/>
          </a:prstGeom>
          <a:solidFill>
            <a:schemeClr val="accent4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id="{50C4623D-DC18-8604-3972-F82EB38F7981}"/>
              </a:ext>
            </a:extLst>
          </p:cNvPr>
          <p:cNvSpPr/>
          <p:nvPr/>
        </p:nvSpPr>
        <p:spPr>
          <a:xfrm>
            <a:off x="8663069" y="3214866"/>
            <a:ext cx="2106613" cy="468000"/>
          </a:xfrm>
          <a:prstGeom prst="rect">
            <a:avLst/>
          </a:prstGeom>
          <a:solidFill>
            <a:srgbClr val="CFC7F1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id="{A4F3AC6A-F3BC-EF59-3994-E0B3595EF195}"/>
              </a:ext>
            </a:extLst>
          </p:cNvPr>
          <p:cNvSpPr/>
          <p:nvPr/>
        </p:nvSpPr>
        <p:spPr>
          <a:xfrm>
            <a:off x="8663069" y="3770258"/>
            <a:ext cx="2106613" cy="468000"/>
          </a:xfrm>
          <a:prstGeom prst="rect">
            <a:avLst/>
          </a:prstGeom>
          <a:solidFill>
            <a:srgbClr val="CFC7F1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id="{312FC283-5F32-3B80-5CFB-498B455F3C6A}"/>
              </a:ext>
            </a:extLst>
          </p:cNvPr>
          <p:cNvSpPr/>
          <p:nvPr/>
        </p:nvSpPr>
        <p:spPr>
          <a:xfrm>
            <a:off x="8663069" y="4325650"/>
            <a:ext cx="2106613" cy="468000"/>
          </a:xfrm>
          <a:prstGeom prst="rect">
            <a:avLst/>
          </a:prstGeom>
          <a:solidFill>
            <a:srgbClr val="CFC7F1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1" name="矩形 60">
            <a:extLst>
              <a:ext uri="{FF2B5EF4-FFF2-40B4-BE49-F238E27FC236}">
                <a16:creationId xmlns:a16="http://schemas.microsoft.com/office/drawing/2014/main" id="{4D3B21A9-8D9E-40F9-C8F7-BB61D0538C89}"/>
              </a:ext>
            </a:extLst>
          </p:cNvPr>
          <p:cNvSpPr/>
          <p:nvPr/>
        </p:nvSpPr>
        <p:spPr>
          <a:xfrm>
            <a:off x="8663069" y="4881042"/>
            <a:ext cx="2106613" cy="468000"/>
          </a:xfrm>
          <a:prstGeom prst="rect">
            <a:avLst/>
          </a:prstGeom>
          <a:solidFill>
            <a:srgbClr val="CFC7F1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2" name="矩形 61">
            <a:extLst>
              <a:ext uri="{FF2B5EF4-FFF2-40B4-BE49-F238E27FC236}">
                <a16:creationId xmlns:a16="http://schemas.microsoft.com/office/drawing/2014/main" id="{002AA43F-D29F-02FD-615A-B269826A364C}"/>
              </a:ext>
            </a:extLst>
          </p:cNvPr>
          <p:cNvSpPr/>
          <p:nvPr/>
        </p:nvSpPr>
        <p:spPr>
          <a:xfrm>
            <a:off x="8663069" y="5436433"/>
            <a:ext cx="2106613" cy="468000"/>
          </a:xfrm>
          <a:prstGeom prst="rect">
            <a:avLst/>
          </a:prstGeom>
          <a:solidFill>
            <a:srgbClr val="CFC7F1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E7134C74-2254-D67C-995C-B0663ADEFBBF}"/>
              </a:ext>
            </a:extLst>
          </p:cNvPr>
          <p:cNvSpPr txBox="1"/>
          <p:nvPr/>
        </p:nvSpPr>
        <p:spPr>
          <a:xfrm>
            <a:off x="1574445" y="3300057"/>
            <a:ext cx="206445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这里是正文请输入正文；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2C821977-30F0-FDE9-4BF1-40BBE4BA57E7}"/>
              </a:ext>
            </a:extLst>
          </p:cNvPr>
          <p:cNvSpPr txBox="1"/>
          <p:nvPr/>
        </p:nvSpPr>
        <p:spPr>
          <a:xfrm>
            <a:off x="1574445" y="3930297"/>
            <a:ext cx="206445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这里是正文请输入正文；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34A50BC1-B6E8-DBA8-1FE9-53AFFE00D288}"/>
              </a:ext>
            </a:extLst>
          </p:cNvPr>
          <p:cNvSpPr txBox="1"/>
          <p:nvPr/>
        </p:nvSpPr>
        <p:spPr>
          <a:xfrm>
            <a:off x="1564012" y="4450023"/>
            <a:ext cx="206445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这里是正文请输入正文；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FA4505C4-9447-5497-BC87-31FC4CF6013A}"/>
              </a:ext>
            </a:extLst>
          </p:cNvPr>
          <p:cNvSpPr txBox="1"/>
          <p:nvPr/>
        </p:nvSpPr>
        <p:spPr>
          <a:xfrm>
            <a:off x="1607340" y="4994268"/>
            <a:ext cx="206445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这里是正文请输入正文；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F1DA21F9-D460-4B7E-BF09-D849E77627E4}"/>
              </a:ext>
            </a:extLst>
          </p:cNvPr>
          <p:cNvSpPr txBox="1"/>
          <p:nvPr/>
        </p:nvSpPr>
        <p:spPr>
          <a:xfrm>
            <a:off x="1629047" y="5574579"/>
            <a:ext cx="206445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这里是正文请输入正文；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DD064285-B2DB-35E5-BFAD-6E5E7DE950F1}"/>
              </a:ext>
            </a:extLst>
          </p:cNvPr>
          <p:cNvSpPr txBox="1"/>
          <p:nvPr/>
        </p:nvSpPr>
        <p:spPr>
          <a:xfrm>
            <a:off x="5357442" y="3287960"/>
            <a:ext cx="206445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这里是正文请输入正文；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3262A479-CA19-638A-45DA-3470DEF643CA}"/>
              </a:ext>
            </a:extLst>
          </p:cNvPr>
          <p:cNvSpPr txBox="1"/>
          <p:nvPr/>
        </p:nvSpPr>
        <p:spPr>
          <a:xfrm>
            <a:off x="5357442" y="3918200"/>
            <a:ext cx="206445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这里是正文请输入正文；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D0A6ADDF-F97A-3C21-11A1-84344650B56F}"/>
              </a:ext>
            </a:extLst>
          </p:cNvPr>
          <p:cNvSpPr txBox="1"/>
          <p:nvPr/>
        </p:nvSpPr>
        <p:spPr>
          <a:xfrm>
            <a:off x="5347009" y="4437926"/>
            <a:ext cx="206445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这里是正文请输入正文；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20D9424A-2E66-22A5-CE99-A7ABEA08D1E7}"/>
              </a:ext>
            </a:extLst>
          </p:cNvPr>
          <p:cNvSpPr txBox="1"/>
          <p:nvPr/>
        </p:nvSpPr>
        <p:spPr>
          <a:xfrm>
            <a:off x="5390337" y="4982171"/>
            <a:ext cx="206445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这里是正文请输入正文；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A74BC841-8E63-7152-D996-226A33C2785D}"/>
              </a:ext>
            </a:extLst>
          </p:cNvPr>
          <p:cNvSpPr txBox="1"/>
          <p:nvPr/>
        </p:nvSpPr>
        <p:spPr>
          <a:xfrm>
            <a:off x="5412044" y="5562482"/>
            <a:ext cx="206445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这里是正文请输入正文；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2AFCA702-CEB8-5277-6118-5B2F5411C446}"/>
              </a:ext>
            </a:extLst>
          </p:cNvPr>
          <p:cNvSpPr txBox="1"/>
          <p:nvPr/>
        </p:nvSpPr>
        <p:spPr>
          <a:xfrm>
            <a:off x="8722780" y="3319228"/>
            <a:ext cx="206445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这里是正文请输入正文；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4197B710-A177-F653-4E15-AC39A46935A3}"/>
              </a:ext>
            </a:extLst>
          </p:cNvPr>
          <p:cNvSpPr txBox="1"/>
          <p:nvPr/>
        </p:nvSpPr>
        <p:spPr>
          <a:xfrm>
            <a:off x="8722780" y="3949468"/>
            <a:ext cx="206445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这里是正文请输入正文；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41860B33-FE7C-8A30-7534-5421C3525FD9}"/>
              </a:ext>
            </a:extLst>
          </p:cNvPr>
          <p:cNvSpPr txBox="1"/>
          <p:nvPr/>
        </p:nvSpPr>
        <p:spPr>
          <a:xfrm>
            <a:off x="8712347" y="4469194"/>
            <a:ext cx="206445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这里是正文请输入正文；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3F689759-EDA0-093B-CA8A-D619248A0673}"/>
              </a:ext>
            </a:extLst>
          </p:cNvPr>
          <p:cNvSpPr txBox="1"/>
          <p:nvPr/>
        </p:nvSpPr>
        <p:spPr>
          <a:xfrm>
            <a:off x="8755675" y="5013439"/>
            <a:ext cx="206445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这里是正文请输入正文；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268A687C-05EB-2263-688A-2CA7ACEBA0A5}"/>
              </a:ext>
            </a:extLst>
          </p:cNvPr>
          <p:cNvSpPr txBox="1"/>
          <p:nvPr/>
        </p:nvSpPr>
        <p:spPr>
          <a:xfrm>
            <a:off x="8777382" y="5593750"/>
            <a:ext cx="206445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这里是正文请输入正文；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738177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ABDFB43F-5075-46B5-5B16-58012837DC44}"/>
              </a:ext>
            </a:extLst>
          </p:cNvPr>
          <p:cNvSpPr txBox="1"/>
          <p:nvPr/>
        </p:nvSpPr>
        <p:spPr>
          <a:xfrm>
            <a:off x="4541728" y="245097"/>
            <a:ext cx="31085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7200" spc="60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rgbClr val="2D1C71"/>
                    </a:gs>
                  </a:gsLst>
                  <a:lin ang="5400000" scaled="0"/>
                </a:gradFill>
                <a:effectLst>
                  <a:outerShdw blurRad="114300" dist="114300" dir="5400000" sx="99000" sy="99000" algn="t" rotWithShape="0">
                    <a:prstClr val="black">
                      <a:alpha val="17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sz="3200" dirty="0"/>
              <a:t>这里是标题栏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77F6D83-7272-FB2A-48CF-14DC7F2A7FAF}"/>
              </a:ext>
            </a:extLst>
          </p:cNvPr>
          <p:cNvSpPr txBox="1"/>
          <p:nvPr/>
        </p:nvSpPr>
        <p:spPr>
          <a:xfrm>
            <a:off x="4618930" y="673812"/>
            <a:ext cx="295413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Here 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I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s 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T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he 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T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itle 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B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ar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5CC3A8B9-445F-E00D-B03F-278E575056F0}"/>
              </a:ext>
            </a:extLst>
          </p:cNvPr>
          <p:cNvGrpSpPr/>
          <p:nvPr/>
        </p:nvGrpSpPr>
        <p:grpSpPr>
          <a:xfrm>
            <a:off x="306166" y="379542"/>
            <a:ext cx="598548" cy="290611"/>
            <a:chOff x="562708" y="-1711569"/>
            <a:chExt cx="1913810" cy="929208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F7BD2210-9208-E4A2-17D1-0B46CB65E5A9}"/>
                </a:ext>
              </a:extLst>
            </p:cNvPr>
            <p:cNvSpPr/>
            <p:nvPr/>
          </p:nvSpPr>
          <p:spPr>
            <a:xfrm>
              <a:off x="562708" y="-1711569"/>
              <a:ext cx="929208" cy="929208"/>
            </a:xfrm>
            <a:prstGeom prst="ellipse">
              <a:avLst/>
            </a:prstGeom>
            <a:solidFill>
              <a:srgbClr val="2D1C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1B686F56-66C6-841A-379D-96CAAD31CEF4}"/>
                </a:ext>
              </a:extLst>
            </p:cNvPr>
            <p:cNvSpPr/>
            <p:nvPr/>
          </p:nvSpPr>
          <p:spPr>
            <a:xfrm>
              <a:off x="1547310" y="-1711569"/>
              <a:ext cx="929208" cy="929208"/>
            </a:xfrm>
            <a:prstGeom prst="ellipse">
              <a:avLst/>
            </a:prstGeom>
            <a:solidFill>
              <a:srgbClr val="CFC7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B7AD2BDF-29D4-5A8F-5364-CCDCAD437231}"/>
              </a:ext>
            </a:extLst>
          </p:cNvPr>
          <p:cNvSpPr txBox="1"/>
          <p:nvPr/>
        </p:nvSpPr>
        <p:spPr>
          <a:xfrm>
            <a:off x="10269388" y="245097"/>
            <a:ext cx="1616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7200" spc="60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rgbClr val="2D1C71"/>
                    </a:gs>
                  </a:gsLst>
                  <a:lin ang="5400000" scaled="0"/>
                </a:gradFill>
                <a:effectLst>
                  <a:outerShdw blurRad="114300" dist="114300" dir="5400000" sx="99000" sy="99000" algn="t" rotWithShape="0">
                    <a:prstClr val="black">
                      <a:alpha val="17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en-US" altLang="zh-CN" sz="2800" dirty="0"/>
              <a:t>LOGO</a:t>
            </a:r>
            <a:endParaRPr lang="zh-CN" altLang="en-US" sz="2800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4FA4922-7499-4406-8419-D743CE77026D}"/>
              </a:ext>
            </a:extLst>
          </p:cNvPr>
          <p:cNvSpPr/>
          <p:nvPr/>
        </p:nvSpPr>
        <p:spPr>
          <a:xfrm>
            <a:off x="3769664" y="316860"/>
            <a:ext cx="2160000" cy="540000"/>
          </a:xfrm>
          <a:prstGeom prst="rect">
            <a:avLst/>
          </a:prstGeom>
          <a:noFill/>
          <a:ln>
            <a:gradFill flip="none" rotWithShape="1">
              <a:gsLst>
                <a:gs pos="48000">
                  <a:srgbClr val="4D31C5">
                    <a:alpha val="0"/>
                  </a:srgbClr>
                </a:gs>
                <a:gs pos="100000">
                  <a:srgbClr val="4D31C5"/>
                </a:gs>
              </a:gsLst>
              <a:lin ang="10800000" scaled="1"/>
              <a:tileRect/>
            </a:gradFill>
          </a:ln>
          <a:scene3d>
            <a:camera prst="perspectiveRight" fov="7200000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7968F52-8E34-7D4B-12B5-4CEFA009D23C}"/>
              </a:ext>
            </a:extLst>
          </p:cNvPr>
          <p:cNvSpPr/>
          <p:nvPr/>
        </p:nvSpPr>
        <p:spPr>
          <a:xfrm flipH="1">
            <a:off x="6402759" y="316860"/>
            <a:ext cx="2160000" cy="540000"/>
          </a:xfrm>
          <a:prstGeom prst="rect">
            <a:avLst/>
          </a:prstGeom>
          <a:noFill/>
          <a:ln>
            <a:gradFill flip="none" rotWithShape="1">
              <a:gsLst>
                <a:gs pos="48000">
                  <a:srgbClr val="4D31C5">
                    <a:alpha val="0"/>
                  </a:srgbClr>
                </a:gs>
                <a:gs pos="100000">
                  <a:srgbClr val="4D31C5"/>
                </a:gs>
              </a:gsLst>
              <a:lin ang="10800000" scaled="1"/>
              <a:tileRect/>
            </a:gradFill>
          </a:ln>
          <a:scene3d>
            <a:camera prst="perspectiveLeft" fov="7200000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E52D8692-1AE1-53B5-F3DF-8324EFBA5BB8}"/>
              </a:ext>
            </a:extLst>
          </p:cNvPr>
          <p:cNvSpPr/>
          <p:nvPr/>
        </p:nvSpPr>
        <p:spPr>
          <a:xfrm>
            <a:off x="759408" y="1111568"/>
            <a:ext cx="145304" cy="5238432"/>
          </a:xfrm>
          <a:prstGeom prst="roundRect">
            <a:avLst/>
          </a:prstGeom>
          <a:solidFill>
            <a:srgbClr val="4A2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D02FC85F-32DA-85AA-4561-7B0FE7FE16C1}"/>
              </a:ext>
            </a:extLst>
          </p:cNvPr>
          <p:cNvSpPr/>
          <p:nvPr/>
        </p:nvSpPr>
        <p:spPr>
          <a:xfrm>
            <a:off x="11275358" y="1111568"/>
            <a:ext cx="145304" cy="5238432"/>
          </a:xfrm>
          <a:prstGeom prst="roundRect">
            <a:avLst/>
          </a:prstGeom>
          <a:solidFill>
            <a:srgbClr val="4A2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81AD4A1A-2662-ED3F-21A8-97D9D137302D}"/>
              </a:ext>
            </a:extLst>
          </p:cNvPr>
          <p:cNvSpPr/>
          <p:nvPr/>
        </p:nvSpPr>
        <p:spPr>
          <a:xfrm>
            <a:off x="904714" y="1098868"/>
            <a:ext cx="5024950" cy="5238432"/>
          </a:xfrm>
          <a:prstGeom prst="roundRect">
            <a:avLst>
              <a:gd name="adj" fmla="val 300"/>
            </a:avLst>
          </a:prstGeom>
          <a:solidFill>
            <a:schemeClr val="bg1"/>
          </a:solidFill>
          <a:ln>
            <a:noFill/>
          </a:ln>
          <a:effectLst>
            <a:outerShdw blurRad="50800" dist="38100" dir="8100000" algn="tr" rotWithShape="0">
              <a:srgbClr val="CFC7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82360DD6-CF5F-9026-2BBD-C12F01F6B1E6}"/>
              </a:ext>
            </a:extLst>
          </p:cNvPr>
          <p:cNvSpPr/>
          <p:nvPr/>
        </p:nvSpPr>
        <p:spPr>
          <a:xfrm>
            <a:off x="6262338" y="1098868"/>
            <a:ext cx="5024950" cy="5238432"/>
          </a:xfrm>
          <a:prstGeom prst="roundRect">
            <a:avLst>
              <a:gd name="adj" fmla="val 300"/>
            </a:avLst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CFC7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AEA0A9E4-B556-FE0A-1D85-D97096E0923E}"/>
              </a:ext>
            </a:extLst>
          </p:cNvPr>
          <p:cNvSpPr/>
          <p:nvPr/>
        </p:nvSpPr>
        <p:spPr>
          <a:xfrm>
            <a:off x="1036420" y="1185412"/>
            <a:ext cx="10138788" cy="4997364"/>
          </a:xfrm>
          <a:prstGeom prst="rect">
            <a:avLst/>
          </a:prstGeom>
          <a:solidFill>
            <a:schemeClr val="bg1"/>
          </a:solidFill>
          <a:ln>
            <a:solidFill>
              <a:srgbClr val="CFC7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半闭框 17">
            <a:extLst>
              <a:ext uri="{FF2B5EF4-FFF2-40B4-BE49-F238E27FC236}">
                <a16:creationId xmlns:a16="http://schemas.microsoft.com/office/drawing/2014/main" id="{A6F1EB23-3A4B-B299-D01C-D096D6476F1D}"/>
              </a:ext>
            </a:extLst>
          </p:cNvPr>
          <p:cNvSpPr/>
          <p:nvPr/>
        </p:nvSpPr>
        <p:spPr>
          <a:xfrm>
            <a:off x="1026156" y="1179848"/>
            <a:ext cx="180000" cy="180000"/>
          </a:xfrm>
          <a:prstGeom prst="halfFrame">
            <a:avLst>
              <a:gd name="adj1" fmla="val 17113"/>
              <a:gd name="adj2" fmla="val 16679"/>
            </a:avLst>
          </a:prstGeom>
          <a:solidFill>
            <a:srgbClr val="4D31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半闭框 18">
            <a:extLst>
              <a:ext uri="{FF2B5EF4-FFF2-40B4-BE49-F238E27FC236}">
                <a16:creationId xmlns:a16="http://schemas.microsoft.com/office/drawing/2014/main" id="{E82B2B45-2A59-4D86-F012-178B93ACFA4F}"/>
              </a:ext>
            </a:extLst>
          </p:cNvPr>
          <p:cNvSpPr/>
          <p:nvPr/>
        </p:nvSpPr>
        <p:spPr>
          <a:xfrm flipH="1" flipV="1">
            <a:off x="10993326" y="6021337"/>
            <a:ext cx="180000" cy="180000"/>
          </a:xfrm>
          <a:prstGeom prst="halfFrame">
            <a:avLst>
              <a:gd name="adj1" fmla="val 17113"/>
              <a:gd name="adj2" fmla="val 16679"/>
            </a:avLst>
          </a:prstGeom>
          <a:solidFill>
            <a:srgbClr val="4D31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半闭框 19">
            <a:extLst>
              <a:ext uri="{FF2B5EF4-FFF2-40B4-BE49-F238E27FC236}">
                <a16:creationId xmlns:a16="http://schemas.microsoft.com/office/drawing/2014/main" id="{50CD8FD1-7114-E3D3-6D2E-00F02486AEE3}"/>
              </a:ext>
            </a:extLst>
          </p:cNvPr>
          <p:cNvSpPr/>
          <p:nvPr/>
        </p:nvSpPr>
        <p:spPr>
          <a:xfrm flipV="1">
            <a:off x="1035706" y="6011164"/>
            <a:ext cx="180000" cy="180000"/>
          </a:xfrm>
          <a:prstGeom prst="halfFrame">
            <a:avLst>
              <a:gd name="adj1" fmla="val 17113"/>
              <a:gd name="adj2" fmla="val 16679"/>
            </a:avLst>
          </a:prstGeom>
          <a:solidFill>
            <a:srgbClr val="4D31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1" name="半闭框 20">
            <a:extLst>
              <a:ext uri="{FF2B5EF4-FFF2-40B4-BE49-F238E27FC236}">
                <a16:creationId xmlns:a16="http://schemas.microsoft.com/office/drawing/2014/main" id="{6C663982-C82C-9CE2-362E-FF9579D2458C}"/>
              </a:ext>
            </a:extLst>
          </p:cNvPr>
          <p:cNvSpPr/>
          <p:nvPr/>
        </p:nvSpPr>
        <p:spPr>
          <a:xfrm flipH="1">
            <a:off x="10985844" y="1197032"/>
            <a:ext cx="180000" cy="180000"/>
          </a:xfrm>
          <a:prstGeom prst="halfFrame">
            <a:avLst>
              <a:gd name="adj1" fmla="val 17113"/>
              <a:gd name="adj2" fmla="val 16679"/>
            </a:avLst>
          </a:prstGeom>
          <a:solidFill>
            <a:srgbClr val="4D31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0CC793DF-2C2E-432B-CF49-E4FB0A01783F}"/>
              </a:ext>
            </a:extLst>
          </p:cNvPr>
          <p:cNvSpPr txBox="1"/>
          <p:nvPr/>
        </p:nvSpPr>
        <p:spPr>
          <a:xfrm>
            <a:off x="1327598" y="1285575"/>
            <a:ext cx="28777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 spc="60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rgbClr val="2D1C71"/>
                    </a:gs>
                  </a:gsLst>
                  <a:lin ang="5400000" scaled="0"/>
                </a:gradFill>
                <a:effectLst>
                  <a:outerShdw blurRad="114300" dist="114300" dir="5400000" sx="99000" sy="99000" algn="t" rotWithShape="0">
                    <a:prstClr val="black">
                      <a:alpha val="17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sz="2400" dirty="0"/>
              <a:t>这里是一级标题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6C1D19F4-655E-7237-A598-D46DEC17C9C1}"/>
              </a:ext>
            </a:extLst>
          </p:cNvPr>
          <p:cNvSpPr txBox="1"/>
          <p:nvPr/>
        </p:nvSpPr>
        <p:spPr>
          <a:xfrm>
            <a:off x="1367272" y="1641137"/>
            <a:ext cx="271329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200" dirty="0"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Here Are The Level One Headings</a:t>
            </a:r>
            <a:endParaRPr lang="zh-CN" altLang="en-US" sz="1200" dirty="0">
              <a:latin typeface="OPPOSans L" panose="00020600040101010101" pitchFamily="18" charset="-122"/>
              <a:ea typeface="OPPOSans L" panose="00020600040101010101" pitchFamily="18" charset="-122"/>
              <a:cs typeface="OPPOSans L" panose="00020600040101010101" pitchFamily="18" charset="-122"/>
            </a:endParaRPr>
          </a:p>
        </p:txBody>
      </p: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F841E102-2C22-5CD9-2076-06E80DB759A7}"/>
              </a:ext>
            </a:extLst>
          </p:cNvPr>
          <p:cNvCxnSpPr>
            <a:cxnSpLocks/>
          </p:cNvCxnSpPr>
          <p:nvPr/>
        </p:nvCxnSpPr>
        <p:spPr>
          <a:xfrm>
            <a:off x="1471149" y="1918136"/>
            <a:ext cx="3657600" cy="0"/>
          </a:xfrm>
          <a:prstGeom prst="line">
            <a:avLst/>
          </a:prstGeom>
          <a:ln>
            <a:solidFill>
              <a:srgbClr val="CFC7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文本框 44">
            <a:extLst>
              <a:ext uri="{FF2B5EF4-FFF2-40B4-BE49-F238E27FC236}">
                <a16:creationId xmlns:a16="http://schemas.microsoft.com/office/drawing/2014/main" id="{C1D0244C-9327-F454-1DDF-B66E01731DB3}"/>
              </a:ext>
            </a:extLst>
          </p:cNvPr>
          <p:cNvSpPr txBox="1"/>
          <p:nvPr/>
        </p:nvSpPr>
        <p:spPr>
          <a:xfrm>
            <a:off x="1327598" y="2004680"/>
            <a:ext cx="96150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这里是正文，请输入结论性文字进行概况，这里是正文，请输入结论性文字进行概况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7B03DFFE-9956-D638-F7FE-A7C3B5863F80}"/>
              </a:ext>
            </a:extLst>
          </p:cNvPr>
          <p:cNvGrpSpPr/>
          <p:nvPr/>
        </p:nvGrpSpPr>
        <p:grpSpPr>
          <a:xfrm>
            <a:off x="1172642" y="2686825"/>
            <a:ext cx="2395372" cy="3334512"/>
            <a:chOff x="1156950" y="2581747"/>
            <a:chExt cx="2395372" cy="3334512"/>
          </a:xfrm>
          <a:scene3d>
            <a:camera prst="perspectiveRight"/>
            <a:lightRig rig="threePt" dir="t"/>
          </a:scene3d>
        </p:grpSpPr>
        <p:sp>
          <p:nvSpPr>
            <p:cNvPr id="38" name="矩形: 剪去对角 37">
              <a:extLst>
                <a:ext uri="{FF2B5EF4-FFF2-40B4-BE49-F238E27FC236}">
                  <a16:creationId xmlns:a16="http://schemas.microsoft.com/office/drawing/2014/main" id="{2E872164-833F-E441-CD58-316B4DEAFD1C}"/>
                </a:ext>
              </a:extLst>
            </p:cNvPr>
            <p:cNvSpPr/>
            <p:nvPr/>
          </p:nvSpPr>
          <p:spPr>
            <a:xfrm>
              <a:off x="1174882" y="2593939"/>
              <a:ext cx="2377440" cy="3322320"/>
            </a:xfrm>
            <a:prstGeom prst="snip2DiagRect">
              <a:avLst>
                <a:gd name="adj1" fmla="val 0"/>
                <a:gd name="adj2" fmla="val 8600"/>
              </a:avLst>
            </a:prstGeom>
            <a:noFill/>
            <a:ln>
              <a:gradFill flip="none" rotWithShape="1">
                <a:gsLst>
                  <a:gs pos="0">
                    <a:srgbClr val="CFC7F1">
                      <a:alpha val="0"/>
                    </a:srgbClr>
                  </a:gs>
                  <a:gs pos="83000">
                    <a:srgbClr val="CFC7F1"/>
                  </a:gs>
                  <a:gs pos="100000">
                    <a:srgbClr val="9583E1"/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半闭框 45">
              <a:extLst>
                <a:ext uri="{FF2B5EF4-FFF2-40B4-BE49-F238E27FC236}">
                  <a16:creationId xmlns:a16="http://schemas.microsoft.com/office/drawing/2014/main" id="{BF6EC026-9B03-2281-FEB0-229A1751D185}"/>
                </a:ext>
              </a:extLst>
            </p:cNvPr>
            <p:cNvSpPr/>
            <p:nvPr/>
          </p:nvSpPr>
          <p:spPr>
            <a:xfrm>
              <a:off x="1165886" y="2581747"/>
              <a:ext cx="180000" cy="180000"/>
            </a:xfrm>
            <a:prstGeom prst="halfFrame">
              <a:avLst>
                <a:gd name="adj1" fmla="val 17113"/>
                <a:gd name="adj2" fmla="val 16679"/>
              </a:avLst>
            </a:prstGeom>
            <a:solidFill>
              <a:srgbClr val="4D31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280A54E5-8772-5336-FA56-FCCA50EC0BA6}"/>
                </a:ext>
              </a:extLst>
            </p:cNvPr>
            <p:cNvSpPr txBox="1"/>
            <p:nvPr/>
          </p:nvSpPr>
          <p:spPr>
            <a:xfrm>
              <a:off x="1261090" y="3312982"/>
              <a:ext cx="2224748" cy="20487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这里是正文，请输入正文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  <a:p>
              <a:pPr>
                <a:lnSpc>
                  <a:spcPts val="22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这里是正文，请输入正文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  <a:p>
              <a:pPr>
                <a:lnSpc>
                  <a:spcPts val="22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这里是正文，请输入正文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  <a:p>
              <a:pPr>
                <a:lnSpc>
                  <a:spcPts val="22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这里是正文，请输入正文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  <a:p>
              <a:pPr>
                <a:lnSpc>
                  <a:spcPts val="22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这里是正文，请输入正文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  <a:p>
              <a:pPr>
                <a:lnSpc>
                  <a:spcPts val="22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这里是正文，请输入正文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  <a:p>
              <a:pPr>
                <a:lnSpc>
                  <a:spcPts val="22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这里是正文，请输入正文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DDF58318-8D41-74AF-5926-785F1C405D44}"/>
                </a:ext>
              </a:extLst>
            </p:cNvPr>
            <p:cNvSpPr txBox="1"/>
            <p:nvPr/>
          </p:nvSpPr>
          <p:spPr>
            <a:xfrm>
              <a:off x="1156950" y="2826297"/>
              <a:ext cx="237757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3200" spc="600"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rgbClr val="2D1C71"/>
                      </a:gs>
                    </a:gsLst>
                    <a:lin ang="5400000" scaled="0"/>
                  </a:gradFill>
                  <a:effectLst>
                    <a:outerShdw blurRad="114300" dist="114300" dir="5400000" sx="99000" sy="99000" algn="t" rotWithShape="0">
                      <a:prstClr val="black">
                        <a:alpha val="17000"/>
                      </a:prstClr>
                    </a:outerShdw>
                  </a:effectLst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marL="342900" indent="-342900">
                <a:buFont typeface="Wingdings" panose="05000000000000000000" pitchFamily="2" charset="2"/>
                <a:buChar char="Ø"/>
              </a:pPr>
              <a:r>
                <a:rPr lang="zh-CN" altLang="en-US" sz="1800" dirty="0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输入二级标题</a:t>
              </a:r>
            </a:p>
          </p:txBody>
        </p:sp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id="{410F330D-280B-D511-58C3-0D64102BF10E}"/>
                </a:ext>
              </a:extLst>
            </p:cNvPr>
            <p:cNvCxnSpPr/>
            <p:nvPr/>
          </p:nvCxnSpPr>
          <p:spPr>
            <a:xfrm>
              <a:off x="1471149" y="5822066"/>
              <a:ext cx="360000" cy="0"/>
            </a:xfrm>
            <a:prstGeom prst="line">
              <a:avLst/>
            </a:prstGeom>
            <a:ln w="12700">
              <a:solidFill>
                <a:srgbClr val="3933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4B02AFF2-28EA-1AC2-83B1-CB49E80A8A05}"/>
              </a:ext>
            </a:extLst>
          </p:cNvPr>
          <p:cNvGrpSpPr/>
          <p:nvPr/>
        </p:nvGrpSpPr>
        <p:grpSpPr>
          <a:xfrm>
            <a:off x="3651148" y="2581747"/>
            <a:ext cx="2399934" cy="3334512"/>
            <a:chOff x="3651148" y="2581747"/>
            <a:chExt cx="2399934" cy="3334512"/>
          </a:xfrm>
          <a:scene3d>
            <a:camera prst="perspectiveRight"/>
            <a:lightRig rig="threePt" dir="t"/>
          </a:scene3d>
        </p:grpSpPr>
        <p:sp>
          <p:nvSpPr>
            <p:cNvPr id="39" name="矩形: 剪去对角 38">
              <a:extLst>
                <a:ext uri="{FF2B5EF4-FFF2-40B4-BE49-F238E27FC236}">
                  <a16:creationId xmlns:a16="http://schemas.microsoft.com/office/drawing/2014/main" id="{7125B0CA-91D9-640B-3AF5-EF996241C4A3}"/>
                </a:ext>
              </a:extLst>
            </p:cNvPr>
            <p:cNvSpPr/>
            <p:nvPr/>
          </p:nvSpPr>
          <p:spPr>
            <a:xfrm>
              <a:off x="3673642" y="2593939"/>
              <a:ext cx="2377440" cy="3322320"/>
            </a:xfrm>
            <a:prstGeom prst="snip2DiagRect">
              <a:avLst>
                <a:gd name="adj1" fmla="val 0"/>
                <a:gd name="adj2" fmla="val 8600"/>
              </a:avLst>
            </a:prstGeom>
            <a:noFill/>
            <a:ln>
              <a:gradFill flip="none" rotWithShape="1">
                <a:gsLst>
                  <a:gs pos="0">
                    <a:srgbClr val="CFC7F1">
                      <a:alpha val="0"/>
                    </a:srgbClr>
                  </a:gs>
                  <a:gs pos="83000">
                    <a:srgbClr val="CFC7F1"/>
                  </a:gs>
                  <a:gs pos="100000">
                    <a:srgbClr val="9583E1"/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9" name="半闭框 48">
              <a:extLst>
                <a:ext uri="{FF2B5EF4-FFF2-40B4-BE49-F238E27FC236}">
                  <a16:creationId xmlns:a16="http://schemas.microsoft.com/office/drawing/2014/main" id="{A68ED0A2-C4E1-FFC2-F831-560C4F0B91CA}"/>
                </a:ext>
              </a:extLst>
            </p:cNvPr>
            <p:cNvSpPr/>
            <p:nvPr/>
          </p:nvSpPr>
          <p:spPr>
            <a:xfrm>
              <a:off x="3655867" y="2581747"/>
              <a:ext cx="180000" cy="180000"/>
            </a:xfrm>
            <a:prstGeom prst="halfFrame">
              <a:avLst>
                <a:gd name="adj1" fmla="val 17113"/>
                <a:gd name="adj2" fmla="val 16679"/>
              </a:avLst>
            </a:prstGeom>
            <a:solidFill>
              <a:srgbClr val="4D31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507D5A3C-7732-8FF2-2DE0-75791F720F5F}"/>
                </a:ext>
              </a:extLst>
            </p:cNvPr>
            <p:cNvSpPr txBox="1"/>
            <p:nvPr/>
          </p:nvSpPr>
          <p:spPr>
            <a:xfrm>
              <a:off x="3651148" y="2826297"/>
              <a:ext cx="237757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3200" spc="600"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rgbClr val="2D1C71"/>
                      </a:gs>
                    </a:gsLst>
                    <a:lin ang="5400000" scaled="0"/>
                  </a:gradFill>
                  <a:effectLst>
                    <a:outerShdw blurRad="114300" dist="114300" dir="5400000" sx="99000" sy="99000" algn="t" rotWithShape="0">
                      <a:prstClr val="black">
                        <a:alpha val="17000"/>
                      </a:prstClr>
                    </a:outerShdw>
                  </a:effectLst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marL="342900" indent="-342900">
                <a:buFont typeface="Wingdings" panose="05000000000000000000" pitchFamily="2" charset="2"/>
                <a:buChar char="Ø"/>
              </a:pPr>
              <a:r>
                <a:rPr lang="zh-CN" altLang="en-US" sz="1800" dirty="0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输入二级标题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83211CF2-7AD4-4260-43B9-4912FDA113AC}"/>
                </a:ext>
              </a:extLst>
            </p:cNvPr>
            <p:cNvSpPr txBox="1"/>
            <p:nvPr/>
          </p:nvSpPr>
          <p:spPr>
            <a:xfrm>
              <a:off x="3761093" y="3312982"/>
              <a:ext cx="2224748" cy="20487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这里是正文，请输入正文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  <a:p>
              <a:pPr>
                <a:lnSpc>
                  <a:spcPts val="22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这里是正文，请输入正文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  <a:p>
              <a:pPr>
                <a:lnSpc>
                  <a:spcPts val="22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这里是正文，请输入正文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  <a:p>
              <a:pPr>
                <a:lnSpc>
                  <a:spcPts val="22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这里是正文，请输入正文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  <a:p>
              <a:pPr>
                <a:lnSpc>
                  <a:spcPts val="22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这里是正文，请输入正文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  <a:p>
              <a:pPr>
                <a:lnSpc>
                  <a:spcPts val="22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这里是正文，请输入正文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  <a:p>
              <a:pPr>
                <a:lnSpc>
                  <a:spcPts val="22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这里是正文，请输入正文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714A4046-ACF7-8ECC-14FB-341C12E8F7DA}"/>
                </a:ext>
              </a:extLst>
            </p:cNvPr>
            <p:cNvCxnSpPr/>
            <p:nvPr/>
          </p:nvCxnSpPr>
          <p:spPr>
            <a:xfrm>
              <a:off x="3900565" y="5822066"/>
              <a:ext cx="360000" cy="0"/>
            </a:xfrm>
            <a:prstGeom prst="line">
              <a:avLst/>
            </a:prstGeom>
            <a:ln w="12700">
              <a:solidFill>
                <a:srgbClr val="3933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570C603B-3931-BA29-34EF-5EF4F3778EB8}"/>
              </a:ext>
            </a:extLst>
          </p:cNvPr>
          <p:cNvGrpSpPr/>
          <p:nvPr/>
        </p:nvGrpSpPr>
        <p:grpSpPr>
          <a:xfrm>
            <a:off x="6145346" y="2593939"/>
            <a:ext cx="2404496" cy="3322320"/>
            <a:chOff x="6145346" y="2593939"/>
            <a:chExt cx="2404496" cy="3322320"/>
          </a:xfrm>
          <a:scene3d>
            <a:camera prst="perspectiveLeft"/>
            <a:lightRig rig="threePt" dir="t"/>
          </a:scene3d>
        </p:grpSpPr>
        <p:sp>
          <p:nvSpPr>
            <p:cNvPr id="40" name="矩形: 剪去对角 39">
              <a:extLst>
                <a:ext uri="{FF2B5EF4-FFF2-40B4-BE49-F238E27FC236}">
                  <a16:creationId xmlns:a16="http://schemas.microsoft.com/office/drawing/2014/main" id="{F68F203A-8AE9-EEC2-53F0-E04C6AEEA9C3}"/>
                </a:ext>
              </a:extLst>
            </p:cNvPr>
            <p:cNvSpPr/>
            <p:nvPr/>
          </p:nvSpPr>
          <p:spPr>
            <a:xfrm>
              <a:off x="6172402" y="2593939"/>
              <a:ext cx="2377440" cy="3322320"/>
            </a:xfrm>
            <a:prstGeom prst="snip2DiagRect">
              <a:avLst>
                <a:gd name="adj1" fmla="val 0"/>
                <a:gd name="adj2" fmla="val 8600"/>
              </a:avLst>
            </a:prstGeom>
            <a:noFill/>
            <a:ln>
              <a:gradFill flip="none" rotWithShape="1">
                <a:gsLst>
                  <a:gs pos="0">
                    <a:srgbClr val="CFC7F1">
                      <a:alpha val="0"/>
                    </a:srgbClr>
                  </a:gs>
                  <a:gs pos="83000">
                    <a:srgbClr val="CFC7F1"/>
                  </a:gs>
                  <a:gs pos="100000">
                    <a:srgbClr val="9583E1"/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半闭框 49">
              <a:extLst>
                <a:ext uri="{FF2B5EF4-FFF2-40B4-BE49-F238E27FC236}">
                  <a16:creationId xmlns:a16="http://schemas.microsoft.com/office/drawing/2014/main" id="{3B59ABDB-BB95-EA8B-A41D-F7577703ABB1}"/>
                </a:ext>
              </a:extLst>
            </p:cNvPr>
            <p:cNvSpPr/>
            <p:nvPr/>
          </p:nvSpPr>
          <p:spPr>
            <a:xfrm>
              <a:off x="6160406" y="2593939"/>
              <a:ext cx="180000" cy="180000"/>
            </a:xfrm>
            <a:prstGeom prst="halfFrame">
              <a:avLst>
                <a:gd name="adj1" fmla="val 17113"/>
                <a:gd name="adj2" fmla="val 16679"/>
              </a:avLst>
            </a:prstGeom>
            <a:solidFill>
              <a:srgbClr val="4D31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72F1ED5D-41E0-1A91-DB93-41046E4F202E}"/>
                </a:ext>
              </a:extLst>
            </p:cNvPr>
            <p:cNvSpPr txBox="1"/>
            <p:nvPr/>
          </p:nvSpPr>
          <p:spPr>
            <a:xfrm>
              <a:off x="6145346" y="2826297"/>
              <a:ext cx="237757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3200" spc="600"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rgbClr val="2D1C71"/>
                      </a:gs>
                    </a:gsLst>
                    <a:lin ang="5400000" scaled="0"/>
                  </a:gradFill>
                  <a:effectLst>
                    <a:outerShdw blurRad="114300" dist="114300" dir="5400000" sx="99000" sy="99000" algn="t" rotWithShape="0">
                      <a:prstClr val="black">
                        <a:alpha val="17000"/>
                      </a:prstClr>
                    </a:outerShdw>
                  </a:effectLst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marL="342900" indent="-342900">
                <a:buFont typeface="Wingdings" panose="05000000000000000000" pitchFamily="2" charset="2"/>
                <a:buChar char="Ø"/>
              </a:pPr>
              <a:r>
                <a:rPr lang="zh-CN" altLang="en-US" sz="1800" dirty="0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输入二级标题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BF4A4694-BAD8-D6A2-9E36-2A45CE18E4CD}"/>
                </a:ext>
              </a:extLst>
            </p:cNvPr>
            <p:cNvSpPr txBox="1"/>
            <p:nvPr/>
          </p:nvSpPr>
          <p:spPr>
            <a:xfrm>
              <a:off x="6261096" y="3312982"/>
              <a:ext cx="2224748" cy="20487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这里是正文，请输入正文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  <a:p>
              <a:pPr>
                <a:lnSpc>
                  <a:spcPts val="22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这里是正文，请输入正文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  <a:p>
              <a:pPr>
                <a:lnSpc>
                  <a:spcPts val="22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这里是正文，请输入正文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  <a:p>
              <a:pPr>
                <a:lnSpc>
                  <a:spcPts val="22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这里是正文，请输入正文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  <a:p>
              <a:pPr>
                <a:lnSpc>
                  <a:spcPts val="22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这里是正文，请输入正文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  <a:p>
              <a:pPr>
                <a:lnSpc>
                  <a:spcPts val="22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这里是正文，请输入正文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  <a:p>
              <a:pPr>
                <a:lnSpc>
                  <a:spcPts val="22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这里是正文，请输入正文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id="{E846E4C9-8A9F-C4C9-E0EF-85DF5436877F}"/>
                </a:ext>
              </a:extLst>
            </p:cNvPr>
            <p:cNvCxnSpPr/>
            <p:nvPr/>
          </p:nvCxnSpPr>
          <p:spPr>
            <a:xfrm>
              <a:off x="6402759" y="5779394"/>
              <a:ext cx="360000" cy="0"/>
            </a:xfrm>
            <a:prstGeom prst="line">
              <a:avLst/>
            </a:prstGeom>
            <a:ln w="12700">
              <a:solidFill>
                <a:srgbClr val="3933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C78A4EE7-23C8-ADDA-BACE-C45C9AF53CAA}"/>
              </a:ext>
            </a:extLst>
          </p:cNvPr>
          <p:cNvGrpSpPr/>
          <p:nvPr/>
        </p:nvGrpSpPr>
        <p:grpSpPr>
          <a:xfrm>
            <a:off x="8638536" y="2671747"/>
            <a:ext cx="2409057" cy="3334512"/>
            <a:chOff x="8639544" y="2581747"/>
            <a:chExt cx="2409057" cy="3334512"/>
          </a:xfrm>
          <a:scene3d>
            <a:camera prst="perspectiveLeft"/>
            <a:lightRig rig="threePt" dir="t"/>
          </a:scene3d>
        </p:grpSpPr>
        <p:sp>
          <p:nvSpPr>
            <p:cNvPr id="41" name="矩形: 剪去对角 40">
              <a:extLst>
                <a:ext uri="{FF2B5EF4-FFF2-40B4-BE49-F238E27FC236}">
                  <a16:creationId xmlns:a16="http://schemas.microsoft.com/office/drawing/2014/main" id="{4E4B7628-69C4-ACE6-CEE5-B8E6F3D420E0}"/>
                </a:ext>
              </a:extLst>
            </p:cNvPr>
            <p:cNvSpPr/>
            <p:nvPr/>
          </p:nvSpPr>
          <p:spPr>
            <a:xfrm>
              <a:off x="8671161" y="2593939"/>
              <a:ext cx="2377440" cy="3322320"/>
            </a:xfrm>
            <a:prstGeom prst="snip2DiagRect">
              <a:avLst>
                <a:gd name="adj1" fmla="val 0"/>
                <a:gd name="adj2" fmla="val 8600"/>
              </a:avLst>
            </a:prstGeom>
            <a:noFill/>
            <a:ln>
              <a:gradFill flip="none" rotWithShape="1">
                <a:gsLst>
                  <a:gs pos="0">
                    <a:srgbClr val="CFC7F1">
                      <a:alpha val="0"/>
                    </a:srgbClr>
                  </a:gs>
                  <a:gs pos="83000">
                    <a:srgbClr val="CFC7F1"/>
                  </a:gs>
                  <a:gs pos="100000">
                    <a:srgbClr val="9583E1"/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半闭框 50">
              <a:extLst>
                <a:ext uri="{FF2B5EF4-FFF2-40B4-BE49-F238E27FC236}">
                  <a16:creationId xmlns:a16="http://schemas.microsoft.com/office/drawing/2014/main" id="{DC59EB88-05DA-53F0-3274-33DBBEEEE6C7}"/>
                </a:ext>
              </a:extLst>
            </p:cNvPr>
            <p:cNvSpPr/>
            <p:nvPr/>
          </p:nvSpPr>
          <p:spPr>
            <a:xfrm>
              <a:off x="8656310" y="2581747"/>
              <a:ext cx="180000" cy="180000"/>
            </a:xfrm>
            <a:prstGeom prst="halfFrame">
              <a:avLst>
                <a:gd name="adj1" fmla="val 17113"/>
                <a:gd name="adj2" fmla="val 16679"/>
              </a:avLst>
            </a:prstGeom>
            <a:solidFill>
              <a:srgbClr val="4D31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A4CACBFF-237A-8BB9-16D0-75751CB1F97C}"/>
                </a:ext>
              </a:extLst>
            </p:cNvPr>
            <p:cNvSpPr txBox="1"/>
            <p:nvPr/>
          </p:nvSpPr>
          <p:spPr>
            <a:xfrm>
              <a:off x="8639544" y="2826297"/>
              <a:ext cx="237757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3200" spc="600"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rgbClr val="2D1C71"/>
                      </a:gs>
                    </a:gsLst>
                    <a:lin ang="5400000" scaled="0"/>
                  </a:gradFill>
                  <a:effectLst>
                    <a:outerShdw blurRad="114300" dist="114300" dir="5400000" sx="99000" sy="99000" algn="t" rotWithShape="0">
                      <a:prstClr val="black">
                        <a:alpha val="17000"/>
                      </a:prstClr>
                    </a:outerShdw>
                  </a:effectLst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marL="342900" indent="-342900">
                <a:buFont typeface="Wingdings" panose="05000000000000000000" pitchFamily="2" charset="2"/>
                <a:buChar char="Ø"/>
              </a:pPr>
              <a:r>
                <a:rPr lang="zh-CN" altLang="en-US" sz="1800" dirty="0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输入二级标题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D63147E2-49E4-F286-FB3A-B7ACF3562C62}"/>
                </a:ext>
              </a:extLst>
            </p:cNvPr>
            <p:cNvSpPr txBox="1"/>
            <p:nvPr/>
          </p:nvSpPr>
          <p:spPr>
            <a:xfrm>
              <a:off x="8761098" y="3312982"/>
              <a:ext cx="2224748" cy="20487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这里是正文，请输入正文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  <a:p>
              <a:pPr>
                <a:lnSpc>
                  <a:spcPts val="22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这里是正文，请输入正文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  <a:p>
              <a:pPr>
                <a:lnSpc>
                  <a:spcPts val="22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这里是正文，请输入正文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  <a:p>
              <a:pPr>
                <a:lnSpc>
                  <a:spcPts val="22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这里是正文，请输入正文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  <a:p>
              <a:pPr>
                <a:lnSpc>
                  <a:spcPts val="22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这里是正文，请输入正文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  <a:p>
              <a:pPr>
                <a:lnSpc>
                  <a:spcPts val="22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这里是正文，请输入正文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  <a:p>
              <a:pPr>
                <a:lnSpc>
                  <a:spcPts val="22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这里是正文，请输入正文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cxnSp>
          <p:nvCxnSpPr>
            <p:cNvPr id="64" name="直接连接符 63">
              <a:extLst>
                <a:ext uri="{FF2B5EF4-FFF2-40B4-BE49-F238E27FC236}">
                  <a16:creationId xmlns:a16="http://schemas.microsoft.com/office/drawing/2014/main" id="{EBBAC489-344C-0001-A194-017BBAFACED7}"/>
                </a:ext>
              </a:extLst>
            </p:cNvPr>
            <p:cNvCxnSpPr/>
            <p:nvPr/>
          </p:nvCxnSpPr>
          <p:spPr>
            <a:xfrm>
              <a:off x="8957115" y="5779394"/>
              <a:ext cx="360000" cy="0"/>
            </a:xfrm>
            <a:prstGeom prst="line">
              <a:avLst/>
            </a:prstGeom>
            <a:ln w="12700">
              <a:solidFill>
                <a:srgbClr val="39336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01354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ABDFB43F-5075-46B5-5B16-58012837DC44}"/>
              </a:ext>
            </a:extLst>
          </p:cNvPr>
          <p:cNvSpPr txBox="1"/>
          <p:nvPr/>
        </p:nvSpPr>
        <p:spPr>
          <a:xfrm>
            <a:off x="4541728" y="245097"/>
            <a:ext cx="31085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7200" spc="60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rgbClr val="2D1C71"/>
                    </a:gs>
                  </a:gsLst>
                  <a:lin ang="5400000" scaled="0"/>
                </a:gradFill>
                <a:effectLst>
                  <a:outerShdw blurRad="114300" dist="114300" dir="5400000" sx="99000" sy="99000" algn="t" rotWithShape="0">
                    <a:prstClr val="black">
                      <a:alpha val="17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sz="3200" dirty="0"/>
              <a:t>这里是标题栏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77F6D83-7272-FB2A-48CF-14DC7F2A7FAF}"/>
              </a:ext>
            </a:extLst>
          </p:cNvPr>
          <p:cNvSpPr txBox="1"/>
          <p:nvPr/>
        </p:nvSpPr>
        <p:spPr>
          <a:xfrm>
            <a:off x="4618930" y="673812"/>
            <a:ext cx="295413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Here 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I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s 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T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he 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T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itle 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B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ar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5CC3A8B9-445F-E00D-B03F-278E575056F0}"/>
              </a:ext>
            </a:extLst>
          </p:cNvPr>
          <p:cNvGrpSpPr/>
          <p:nvPr/>
        </p:nvGrpSpPr>
        <p:grpSpPr>
          <a:xfrm>
            <a:off x="306166" y="379542"/>
            <a:ext cx="598548" cy="290611"/>
            <a:chOff x="562708" y="-1711569"/>
            <a:chExt cx="1913810" cy="929208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F7BD2210-9208-E4A2-17D1-0B46CB65E5A9}"/>
                </a:ext>
              </a:extLst>
            </p:cNvPr>
            <p:cNvSpPr/>
            <p:nvPr/>
          </p:nvSpPr>
          <p:spPr>
            <a:xfrm>
              <a:off x="562708" y="-1711569"/>
              <a:ext cx="929208" cy="929208"/>
            </a:xfrm>
            <a:prstGeom prst="ellipse">
              <a:avLst/>
            </a:prstGeom>
            <a:solidFill>
              <a:srgbClr val="2D1C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1B686F56-66C6-841A-379D-96CAAD31CEF4}"/>
                </a:ext>
              </a:extLst>
            </p:cNvPr>
            <p:cNvSpPr/>
            <p:nvPr/>
          </p:nvSpPr>
          <p:spPr>
            <a:xfrm>
              <a:off x="1547310" y="-1711569"/>
              <a:ext cx="929208" cy="929208"/>
            </a:xfrm>
            <a:prstGeom prst="ellipse">
              <a:avLst/>
            </a:prstGeom>
            <a:solidFill>
              <a:srgbClr val="CFC7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B7AD2BDF-29D4-5A8F-5364-CCDCAD437231}"/>
              </a:ext>
            </a:extLst>
          </p:cNvPr>
          <p:cNvSpPr txBox="1"/>
          <p:nvPr/>
        </p:nvSpPr>
        <p:spPr>
          <a:xfrm>
            <a:off x="10269388" y="245097"/>
            <a:ext cx="1616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7200" spc="60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rgbClr val="2D1C71"/>
                    </a:gs>
                  </a:gsLst>
                  <a:lin ang="5400000" scaled="0"/>
                </a:gradFill>
                <a:effectLst>
                  <a:outerShdw blurRad="114300" dist="114300" dir="5400000" sx="99000" sy="99000" algn="t" rotWithShape="0">
                    <a:prstClr val="black">
                      <a:alpha val="17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en-US" altLang="zh-CN" sz="2800" dirty="0"/>
              <a:t>LOGO</a:t>
            </a:r>
            <a:endParaRPr lang="zh-CN" altLang="en-US" sz="2800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4FA4922-7499-4406-8419-D743CE77026D}"/>
              </a:ext>
            </a:extLst>
          </p:cNvPr>
          <p:cNvSpPr/>
          <p:nvPr/>
        </p:nvSpPr>
        <p:spPr>
          <a:xfrm>
            <a:off x="3769664" y="316860"/>
            <a:ext cx="2160000" cy="540000"/>
          </a:xfrm>
          <a:prstGeom prst="rect">
            <a:avLst/>
          </a:prstGeom>
          <a:noFill/>
          <a:ln>
            <a:gradFill flip="none" rotWithShape="1">
              <a:gsLst>
                <a:gs pos="48000">
                  <a:srgbClr val="4D31C5">
                    <a:alpha val="0"/>
                  </a:srgbClr>
                </a:gs>
                <a:gs pos="100000">
                  <a:srgbClr val="4D31C5"/>
                </a:gs>
              </a:gsLst>
              <a:lin ang="10800000" scaled="1"/>
              <a:tileRect/>
            </a:gradFill>
          </a:ln>
          <a:scene3d>
            <a:camera prst="perspectiveRight" fov="7200000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7968F52-8E34-7D4B-12B5-4CEFA009D23C}"/>
              </a:ext>
            </a:extLst>
          </p:cNvPr>
          <p:cNvSpPr/>
          <p:nvPr/>
        </p:nvSpPr>
        <p:spPr>
          <a:xfrm flipH="1">
            <a:off x="6402759" y="316860"/>
            <a:ext cx="2160000" cy="540000"/>
          </a:xfrm>
          <a:prstGeom prst="rect">
            <a:avLst/>
          </a:prstGeom>
          <a:noFill/>
          <a:ln>
            <a:gradFill flip="none" rotWithShape="1">
              <a:gsLst>
                <a:gs pos="48000">
                  <a:srgbClr val="4D31C5">
                    <a:alpha val="0"/>
                  </a:srgbClr>
                </a:gs>
                <a:gs pos="100000">
                  <a:srgbClr val="4D31C5"/>
                </a:gs>
              </a:gsLst>
              <a:lin ang="10800000" scaled="1"/>
              <a:tileRect/>
            </a:gradFill>
          </a:ln>
          <a:scene3d>
            <a:camera prst="perspectiveLeft" fov="7200000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E52D8692-1AE1-53B5-F3DF-8324EFBA5BB8}"/>
              </a:ext>
            </a:extLst>
          </p:cNvPr>
          <p:cNvSpPr/>
          <p:nvPr/>
        </p:nvSpPr>
        <p:spPr>
          <a:xfrm>
            <a:off x="759408" y="1111568"/>
            <a:ext cx="145304" cy="5238432"/>
          </a:xfrm>
          <a:prstGeom prst="roundRect">
            <a:avLst/>
          </a:prstGeom>
          <a:solidFill>
            <a:srgbClr val="4A2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D02FC85F-32DA-85AA-4561-7B0FE7FE16C1}"/>
              </a:ext>
            </a:extLst>
          </p:cNvPr>
          <p:cNvSpPr/>
          <p:nvPr/>
        </p:nvSpPr>
        <p:spPr>
          <a:xfrm>
            <a:off x="11275358" y="1111568"/>
            <a:ext cx="145304" cy="5238432"/>
          </a:xfrm>
          <a:prstGeom prst="roundRect">
            <a:avLst/>
          </a:prstGeom>
          <a:solidFill>
            <a:srgbClr val="4A2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81AD4A1A-2662-ED3F-21A8-97D9D137302D}"/>
              </a:ext>
            </a:extLst>
          </p:cNvPr>
          <p:cNvSpPr/>
          <p:nvPr/>
        </p:nvSpPr>
        <p:spPr>
          <a:xfrm>
            <a:off x="904714" y="1098868"/>
            <a:ext cx="5024950" cy="5238432"/>
          </a:xfrm>
          <a:prstGeom prst="roundRect">
            <a:avLst>
              <a:gd name="adj" fmla="val 300"/>
            </a:avLst>
          </a:prstGeom>
          <a:solidFill>
            <a:schemeClr val="bg1"/>
          </a:solidFill>
          <a:ln>
            <a:noFill/>
          </a:ln>
          <a:effectLst>
            <a:outerShdw blurRad="50800" dist="38100" dir="8100000" algn="tr" rotWithShape="0">
              <a:srgbClr val="CFC7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82360DD6-CF5F-9026-2BBD-C12F01F6B1E6}"/>
              </a:ext>
            </a:extLst>
          </p:cNvPr>
          <p:cNvSpPr/>
          <p:nvPr/>
        </p:nvSpPr>
        <p:spPr>
          <a:xfrm>
            <a:off x="6262338" y="1098868"/>
            <a:ext cx="5024950" cy="5238432"/>
          </a:xfrm>
          <a:prstGeom prst="roundRect">
            <a:avLst>
              <a:gd name="adj" fmla="val 300"/>
            </a:avLst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CFC7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AEA0A9E4-B556-FE0A-1D85-D97096E0923E}"/>
              </a:ext>
            </a:extLst>
          </p:cNvPr>
          <p:cNvSpPr/>
          <p:nvPr/>
        </p:nvSpPr>
        <p:spPr>
          <a:xfrm>
            <a:off x="1036093" y="1190903"/>
            <a:ext cx="10138788" cy="4997364"/>
          </a:xfrm>
          <a:prstGeom prst="rect">
            <a:avLst/>
          </a:prstGeom>
          <a:solidFill>
            <a:schemeClr val="bg1"/>
          </a:solidFill>
          <a:ln>
            <a:solidFill>
              <a:srgbClr val="CFC7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半闭框 17">
            <a:extLst>
              <a:ext uri="{FF2B5EF4-FFF2-40B4-BE49-F238E27FC236}">
                <a16:creationId xmlns:a16="http://schemas.microsoft.com/office/drawing/2014/main" id="{A6F1EB23-3A4B-B299-D01C-D096D6476F1D}"/>
              </a:ext>
            </a:extLst>
          </p:cNvPr>
          <p:cNvSpPr/>
          <p:nvPr/>
        </p:nvSpPr>
        <p:spPr>
          <a:xfrm>
            <a:off x="1026156" y="1179848"/>
            <a:ext cx="180000" cy="180000"/>
          </a:xfrm>
          <a:prstGeom prst="halfFrame">
            <a:avLst>
              <a:gd name="adj1" fmla="val 17113"/>
              <a:gd name="adj2" fmla="val 16679"/>
            </a:avLst>
          </a:prstGeom>
          <a:solidFill>
            <a:srgbClr val="4D31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半闭框 18">
            <a:extLst>
              <a:ext uri="{FF2B5EF4-FFF2-40B4-BE49-F238E27FC236}">
                <a16:creationId xmlns:a16="http://schemas.microsoft.com/office/drawing/2014/main" id="{E82B2B45-2A59-4D86-F012-178B93ACFA4F}"/>
              </a:ext>
            </a:extLst>
          </p:cNvPr>
          <p:cNvSpPr/>
          <p:nvPr/>
        </p:nvSpPr>
        <p:spPr>
          <a:xfrm flipH="1" flipV="1">
            <a:off x="10993326" y="6021337"/>
            <a:ext cx="180000" cy="180000"/>
          </a:xfrm>
          <a:prstGeom prst="halfFrame">
            <a:avLst>
              <a:gd name="adj1" fmla="val 17113"/>
              <a:gd name="adj2" fmla="val 16679"/>
            </a:avLst>
          </a:prstGeom>
          <a:solidFill>
            <a:srgbClr val="4D31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半闭框 20">
            <a:extLst>
              <a:ext uri="{FF2B5EF4-FFF2-40B4-BE49-F238E27FC236}">
                <a16:creationId xmlns:a16="http://schemas.microsoft.com/office/drawing/2014/main" id="{6C663982-C82C-9CE2-362E-FF9579D2458C}"/>
              </a:ext>
            </a:extLst>
          </p:cNvPr>
          <p:cNvSpPr/>
          <p:nvPr/>
        </p:nvSpPr>
        <p:spPr>
          <a:xfrm flipH="1">
            <a:off x="10985844" y="1197032"/>
            <a:ext cx="180000" cy="180000"/>
          </a:xfrm>
          <a:prstGeom prst="halfFrame">
            <a:avLst>
              <a:gd name="adj1" fmla="val 17113"/>
              <a:gd name="adj2" fmla="val 16679"/>
            </a:avLst>
          </a:prstGeom>
          <a:solidFill>
            <a:srgbClr val="4D31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半闭框 19">
            <a:extLst>
              <a:ext uri="{FF2B5EF4-FFF2-40B4-BE49-F238E27FC236}">
                <a16:creationId xmlns:a16="http://schemas.microsoft.com/office/drawing/2014/main" id="{50CD8FD1-7114-E3D3-6D2E-00F02486AEE3}"/>
              </a:ext>
            </a:extLst>
          </p:cNvPr>
          <p:cNvSpPr/>
          <p:nvPr/>
        </p:nvSpPr>
        <p:spPr>
          <a:xfrm flipV="1">
            <a:off x="1035706" y="6011164"/>
            <a:ext cx="180000" cy="180000"/>
          </a:xfrm>
          <a:prstGeom prst="halfFrame">
            <a:avLst>
              <a:gd name="adj1" fmla="val 17113"/>
              <a:gd name="adj2" fmla="val 16679"/>
            </a:avLst>
          </a:prstGeom>
          <a:solidFill>
            <a:srgbClr val="4D31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33A33014-D73B-ADB1-A940-14F025F4AFC5}"/>
              </a:ext>
            </a:extLst>
          </p:cNvPr>
          <p:cNvSpPr/>
          <p:nvPr/>
        </p:nvSpPr>
        <p:spPr>
          <a:xfrm>
            <a:off x="1322386" y="3424921"/>
            <a:ext cx="2942530" cy="2755188"/>
          </a:xfrm>
          <a:prstGeom prst="rect">
            <a:avLst/>
          </a:prstGeom>
          <a:solidFill>
            <a:schemeClr val="bg1"/>
          </a:solidFill>
          <a:ln>
            <a:solidFill>
              <a:srgbClr val="CFC7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3947500A-FDD9-40C6-573E-0D680B332A48}"/>
              </a:ext>
            </a:extLst>
          </p:cNvPr>
          <p:cNvSpPr/>
          <p:nvPr/>
        </p:nvSpPr>
        <p:spPr>
          <a:xfrm>
            <a:off x="4601507" y="2865120"/>
            <a:ext cx="2942530" cy="3314989"/>
          </a:xfrm>
          <a:prstGeom prst="rect">
            <a:avLst/>
          </a:prstGeom>
          <a:solidFill>
            <a:schemeClr val="bg1"/>
          </a:solidFill>
          <a:ln>
            <a:solidFill>
              <a:srgbClr val="CFC7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DE814939-35E4-7B85-14CA-B58BF9B3C0A4}"/>
              </a:ext>
            </a:extLst>
          </p:cNvPr>
          <p:cNvSpPr/>
          <p:nvPr/>
        </p:nvSpPr>
        <p:spPr>
          <a:xfrm>
            <a:off x="7880629" y="2148840"/>
            <a:ext cx="2942530" cy="4031269"/>
          </a:xfrm>
          <a:prstGeom prst="rect">
            <a:avLst/>
          </a:prstGeom>
          <a:solidFill>
            <a:schemeClr val="bg1"/>
          </a:solidFill>
          <a:ln>
            <a:solidFill>
              <a:srgbClr val="CFC7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8546A6D1-1E6A-7843-F96A-CBAE4622B879}"/>
              </a:ext>
            </a:extLst>
          </p:cNvPr>
          <p:cNvSpPr/>
          <p:nvPr/>
        </p:nvSpPr>
        <p:spPr>
          <a:xfrm>
            <a:off x="1035704" y="5632905"/>
            <a:ext cx="10149114" cy="547204"/>
          </a:xfrm>
          <a:prstGeom prst="rect">
            <a:avLst/>
          </a:prstGeom>
          <a:gradFill>
            <a:gsLst>
              <a:gs pos="0">
                <a:srgbClr val="9583E1"/>
              </a:gs>
              <a:gs pos="100000">
                <a:srgbClr val="4D31C5"/>
              </a:gs>
            </a:gsLst>
            <a:lin ang="8100000" scaled="1"/>
          </a:gradFill>
          <a:ln>
            <a:noFill/>
          </a:ln>
          <a:effectLst>
            <a:outerShdw blurRad="152400" dist="88900" dir="16200000" rotWithShape="0">
              <a:srgbClr val="9583E1">
                <a:alpha val="4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2E43C286-F089-71C0-BF48-AFE667ACF134}"/>
              </a:ext>
            </a:extLst>
          </p:cNvPr>
          <p:cNvSpPr txBox="1"/>
          <p:nvPr/>
        </p:nvSpPr>
        <p:spPr>
          <a:xfrm>
            <a:off x="1341120" y="1377032"/>
            <a:ext cx="18838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请输入内容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4403864D-9EAC-924C-97AB-B8D01E1A171C}"/>
              </a:ext>
            </a:extLst>
          </p:cNvPr>
          <p:cNvSpPr txBox="1"/>
          <p:nvPr/>
        </p:nvSpPr>
        <p:spPr>
          <a:xfrm>
            <a:off x="1341120" y="1632810"/>
            <a:ext cx="28777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 spc="60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rgbClr val="2D1C71"/>
                    </a:gs>
                  </a:gsLst>
                  <a:lin ang="5400000" scaled="0"/>
                </a:gradFill>
                <a:effectLst>
                  <a:outerShdw blurRad="114300" dist="114300" dir="5400000" sx="99000" sy="99000" algn="t" rotWithShape="0">
                    <a:prstClr val="black">
                      <a:alpha val="17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sz="2400" dirty="0"/>
              <a:t>这里是一级标题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7C7DE1CE-DB65-CC26-8931-1B18CCADB7A4}"/>
              </a:ext>
            </a:extLst>
          </p:cNvPr>
          <p:cNvSpPr txBox="1"/>
          <p:nvPr/>
        </p:nvSpPr>
        <p:spPr>
          <a:xfrm>
            <a:off x="1380794" y="1988372"/>
            <a:ext cx="271329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200" dirty="0"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Here Are The Level One Headings</a:t>
            </a:r>
            <a:endParaRPr lang="zh-CN" altLang="en-US" sz="1200" dirty="0">
              <a:latin typeface="OPPOSans L" panose="00020600040101010101" pitchFamily="18" charset="-122"/>
              <a:ea typeface="OPPOSans L" panose="00020600040101010101" pitchFamily="18" charset="-122"/>
              <a:cs typeface="OPPOSans L" panose="00020600040101010101" pitchFamily="18" charset="-122"/>
            </a:endParaRPr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70A37AA6-B9DB-08AD-E9B5-219011149F2B}"/>
              </a:ext>
            </a:extLst>
          </p:cNvPr>
          <p:cNvCxnSpPr>
            <a:cxnSpLocks/>
          </p:cNvCxnSpPr>
          <p:nvPr/>
        </p:nvCxnSpPr>
        <p:spPr>
          <a:xfrm>
            <a:off x="1484671" y="2265371"/>
            <a:ext cx="3657600" cy="0"/>
          </a:xfrm>
          <a:prstGeom prst="line">
            <a:avLst/>
          </a:prstGeom>
          <a:ln>
            <a:solidFill>
              <a:srgbClr val="CFC7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39997A99-A739-DA56-97F3-F3C5D592781A}"/>
              </a:ext>
            </a:extLst>
          </p:cNvPr>
          <p:cNvGrpSpPr/>
          <p:nvPr/>
        </p:nvGrpSpPr>
        <p:grpSpPr>
          <a:xfrm>
            <a:off x="1703419" y="3157494"/>
            <a:ext cx="2182781" cy="529060"/>
            <a:chOff x="4397942" y="4126649"/>
            <a:chExt cx="2671011" cy="529060"/>
          </a:xfrm>
        </p:grpSpPr>
        <p:sp>
          <p:nvSpPr>
            <p:cNvPr id="41" name="矩形: 对角圆角 40">
              <a:extLst>
                <a:ext uri="{FF2B5EF4-FFF2-40B4-BE49-F238E27FC236}">
                  <a16:creationId xmlns:a16="http://schemas.microsoft.com/office/drawing/2014/main" id="{EBEF0E06-E5D5-439C-E526-AD68AA996F7D}"/>
                </a:ext>
              </a:extLst>
            </p:cNvPr>
            <p:cNvSpPr/>
            <p:nvPr/>
          </p:nvSpPr>
          <p:spPr>
            <a:xfrm>
              <a:off x="4397942" y="4126649"/>
              <a:ext cx="2671011" cy="529060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rgbClr val="9583E1"/>
                </a:gs>
                <a:gs pos="100000">
                  <a:srgbClr val="4D31C5"/>
                </a:gs>
              </a:gsLst>
              <a:lin ang="8100000" scaled="1"/>
            </a:gradFill>
            <a:ln>
              <a:noFill/>
            </a:ln>
            <a:effectLst>
              <a:outerShdw blurRad="152400" dist="88900" dir="16200000" rotWithShape="0">
                <a:srgbClr val="9583E1">
                  <a:alpha val="4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C384062D-4DDC-4E27-5971-895827B8BE49}"/>
                </a:ext>
              </a:extLst>
            </p:cNvPr>
            <p:cNvSpPr txBox="1"/>
            <p:nvPr/>
          </p:nvSpPr>
          <p:spPr>
            <a:xfrm>
              <a:off x="4573690" y="4149721"/>
              <a:ext cx="2335731" cy="400110"/>
            </a:xfrm>
            <a:prstGeom prst="rect">
              <a:avLst/>
            </a:prstGeom>
            <a:noFill/>
            <a:ln>
              <a:noFill/>
            </a:ln>
            <a:effectLst>
              <a:outerShdw blurRad="152400" dist="88900" dir="16200000" rotWithShape="0">
                <a:srgbClr val="9583E1">
                  <a:alpha val="4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dirty="0"/>
                <a:t>二级标题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90D75A58-EEE6-B405-B078-0427CB798B3A}"/>
              </a:ext>
            </a:extLst>
          </p:cNvPr>
          <p:cNvGrpSpPr/>
          <p:nvPr/>
        </p:nvGrpSpPr>
        <p:grpSpPr>
          <a:xfrm>
            <a:off x="5037573" y="2601237"/>
            <a:ext cx="2182781" cy="529060"/>
            <a:chOff x="4397942" y="4126649"/>
            <a:chExt cx="2671011" cy="529060"/>
          </a:xfrm>
        </p:grpSpPr>
        <p:sp>
          <p:nvSpPr>
            <p:cNvPr id="44" name="矩形: 对角圆角 43">
              <a:extLst>
                <a:ext uri="{FF2B5EF4-FFF2-40B4-BE49-F238E27FC236}">
                  <a16:creationId xmlns:a16="http://schemas.microsoft.com/office/drawing/2014/main" id="{9BD86EAD-69C7-659C-FCF9-D7959EB46F82}"/>
                </a:ext>
              </a:extLst>
            </p:cNvPr>
            <p:cNvSpPr/>
            <p:nvPr/>
          </p:nvSpPr>
          <p:spPr>
            <a:xfrm>
              <a:off x="4397942" y="4126649"/>
              <a:ext cx="2671011" cy="529060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rgbClr val="9583E1"/>
                </a:gs>
                <a:gs pos="100000">
                  <a:srgbClr val="4D31C5"/>
                </a:gs>
              </a:gsLst>
              <a:lin ang="8100000" scaled="1"/>
            </a:gradFill>
            <a:ln>
              <a:noFill/>
            </a:ln>
            <a:effectLst>
              <a:outerShdw blurRad="152400" dist="88900" dir="16200000" rotWithShape="0">
                <a:srgbClr val="9583E1">
                  <a:alpha val="4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546BE177-07FD-30A3-B350-EE234EDF1320}"/>
                </a:ext>
              </a:extLst>
            </p:cNvPr>
            <p:cNvSpPr txBox="1"/>
            <p:nvPr/>
          </p:nvSpPr>
          <p:spPr>
            <a:xfrm>
              <a:off x="4573690" y="4149721"/>
              <a:ext cx="2335731" cy="400110"/>
            </a:xfrm>
            <a:prstGeom prst="rect">
              <a:avLst/>
            </a:prstGeom>
            <a:noFill/>
            <a:ln>
              <a:noFill/>
            </a:ln>
            <a:effectLst>
              <a:outerShdw blurRad="152400" dist="88900" dir="16200000" rotWithShape="0">
                <a:srgbClr val="9583E1">
                  <a:alpha val="4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dirty="0"/>
                <a:t>二级标题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4FDFCE87-7935-83AA-E9C0-F8FDB6598B63}"/>
              </a:ext>
            </a:extLst>
          </p:cNvPr>
          <p:cNvGrpSpPr/>
          <p:nvPr/>
        </p:nvGrpSpPr>
        <p:grpSpPr>
          <a:xfrm>
            <a:off x="8348390" y="1881413"/>
            <a:ext cx="2182781" cy="529060"/>
            <a:chOff x="4397942" y="4126649"/>
            <a:chExt cx="2671011" cy="529060"/>
          </a:xfrm>
        </p:grpSpPr>
        <p:sp>
          <p:nvSpPr>
            <p:cNvPr id="47" name="矩形: 对角圆角 46">
              <a:extLst>
                <a:ext uri="{FF2B5EF4-FFF2-40B4-BE49-F238E27FC236}">
                  <a16:creationId xmlns:a16="http://schemas.microsoft.com/office/drawing/2014/main" id="{6020DA88-5709-5766-7991-84BFC4CA34CF}"/>
                </a:ext>
              </a:extLst>
            </p:cNvPr>
            <p:cNvSpPr/>
            <p:nvPr/>
          </p:nvSpPr>
          <p:spPr>
            <a:xfrm>
              <a:off x="4397942" y="4126649"/>
              <a:ext cx="2671011" cy="529060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rgbClr val="9583E1"/>
                </a:gs>
                <a:gs pos="100000">
                  <a:srgbClr val="4D31C5"/>
                </a:gs>
              </a:gsLst>
              <a:lin ang="8100000" scaled="1"/>
            </a:gradFill>
            <a:ln>
              <a:noFill/>
            </a:ln>
            <a:effectLst>
              <a:outerShdw blurRad="152400" dist="88900" dir="16200000" rotWithShape="0">
                <a:srgbClr val="9583E1">
                  <a:alpha val="4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72E87BC6-C3FA-9F0C-5E31-7BCB4C282A6E}"/>
                </a:ext>
              </a:extLst>
            </p:cNvPr>
            <p:cNvSpPr txBox="1"/>
            <p:nvPr/>
          </p:nvSpPr>
          <p:spPr>
            <a:xfrm>
              <a:off x="4573690" y="4149721"/>
              <a:ext cx="2335731" cy="400110"/>
            </a:xfrm>
            <a:prstGeom prst="rect">
              <a:avLst/>
            </a:prstGeom>
            <a:noFill/>
            <a:ln>
              <a:noFill/>
            </a:ln>
            <a:effectLst>
              <a:outerShdw blurRad="152400" dist="88900" dir="16200000" rotWithShape="0">
                <a:srgbClr val="9583E1">
                  <a:alpha val="4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dirty="0"/>
                <a:t>二级标题</a:t>
              </a:r>
            </a:p>
          </p:txBody>
        </p:sp>
      </p:grpSp>
      <p:sp>
        <p:nvSpPr>
          <p:cNvPr id="49" name="矩形 48">
            <a:extLst>
              <a:ext uri="{FF2B5EF4-FFF2-40B4-BE49-F238E27FC236}">
                <a16:creationId xmlns:a16="http://schemas.microsoft.com/office/drawing/2014/main" id="{C453128A-5012-5C8A-5B5C-82E67D97E9A6}"/>
              </a:ext>
            </a:extLst>
          </p:cNvPr>
          <p:cNvSpPr/>
          <p:nvPr/>
        </p:nvSpPr>
        <p:spPr>
          <a:xfrm>
            <a:off x="1718833" y="3814115"/>
            <a:ext cx="2106613" cy="468000"/>
          </a:xfrm>
          <a:prstGeom prst="rect">
            <a:avLst/>
          </a:prstGeom>
          <a:solidFill>
            <a:srgbClr val="CFC7F1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id="{7167EC54-7A4B-DC9F-66D4-CF2F26D09134}"/>
              </a:ext>
            </a:extLst>
          </p:cNvPr>
          <p:cNvSpPr/>
          <p:nvPr/>
        </p:nvSpPr>
        <p:spPr>
          <a:xfrm>
            <a:off x="1718833" y="4369507"/>
            <a:ext cx="2106613" cy="468000"/>
          </a:xfrm>
          <a:prstGeom prst="rect">
            <a:avLst/>
          </a:prstGeom>
          <a:solidFill>
            <a:srgbClr val="CFC7F1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id="{BF44D8A0-6590-B8A3-5E7A-9CEA47F62F40}"/>
              </a:ext>
            </a:extLst>
          </p:cNvPr>
          <p:cNvSpPr/>
          <p:nvPr/>
        </p:nvSpPr>
        <p:spPr>
          <a:xfrm>
            <a:off x="1718833" y="4924899"/>
            <a:ext cx="2106613" cy="468000"/>
          </a:xfrm>
          <a:prstGeom prst="rect">
            <a:avLst/>
          </a:prstGeom>
          <a:solidFill>
            <a:srgbClr val="CFC7F1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B1896BD4-BF47-4C43-C032-559CA0E834DF}"/>
              </a:ext>
            </a:extLst>
          </p:cNvPr>
          <p:cNvSpPr txBox="1"/>
          <p:nvPr/>
        </p:nvSpPr>
        <p:spPr>
          <a:xfrm>
            <a:off x="1728092" y="3865878"/>
            <a:ext cx="206445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这里是正文请输入正文；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4EB39A95-2411-7C0F-E909-B965B8EFD32E}"/>
              </a:ext>
            </a:extLst>
          </p:cNvPr>
          <p:cNvSpPr txBox="1"/>
          <p:nvPr/>
        </p:nvSpPr>
        <p:spPr>
          <a:xfrm>
            <a:off x="1728092" y="4496118"/>
            <a:ext cx="206445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这里是正文请输入正文；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6E825B97-106A-B259-999E-12B27682B523}"/>
              </a:ext>
            </a:extLst>
          </p:cNvPr>
          <p:cNvSpPr txBox="1"/>
          <p:nvPr/>
        </p:nvSpPr>
        <p:spPr>
          <a:xfrm>
            <a:off x="1717659" y="5015844"/>
            <a:ext cx="206445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这里是正文请输入正文；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id="{0113AE04-DED5-876C-9C93-36414E923495}"/>
              </a:ext>
            </a:extLst>
          </p:cNvPr>
          <p:cNvSpPr/>
          <p:nvPr/>
        </p:nvSpPr>
        <p:spPr>
          <a:xfrm>
            <a:off x="8366554" y="2674729"/>
            <a:ext cx="2106613" cy="468000"/>
          </a:xfrm>
          <a:prstGeom prst="rect">
            <a:avLst/>
          </a:prstGeom>
          <a:solidFill>
            <a:srgbClr val="CFC7F1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id="{34E10770-35B1-BD16-377D-C2FBE7FEBD4D}"/>
              </a:ext>
            </a:extLst>
          </p:cNvPr>
          <p:cNvSpPr/>
          <p:nvPr/>
        </p:nvSpPr>
        <p:spPr>
          <a:xfrm>
            <a:off x="8366554" y="3230121"/>
            <a:ext cx="2106613" cy="468000"/>
          </a:xfrm>
          <a:prstGeom prst="rect">
            <a:avLst/>
          </a:prstGeom>
          <a:solidFill>
            <a:srgbClr val="CFC7F1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1" name="矩形 60">
            <a:extLst>
              <a:ext uri="{FF2B5EF4-FFF2-40B4-BE49-F238E27FC236}">
                <a16:creationId xmlns:a16="http://schemas.microsoft.com/office/drawing/2014/main" id="{9405F8D8-BE50-9AD7-9BCF-464184E53B1D}"/>
              </a:ext>
            </a:extLst>
          </p:cNvPr>
          <p:cNvSpPr/>
          <p:nvPr/>
        </p:nvSpPr>
        <p:spPr>
          <a:xfrm>
            <a:off x="8366554" y="3785513"/>
            <a:ext cx="2106613" cy="468000"/>
          </a:xfrm>
          <a:prstGeom prst="rect">
            <a:avLst/>
          </a:prstGeom>
          <a:solidFill>
            <a:srgbClr val="CFC7F1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2" name="矩形 61">
            <a:extLst>
              <a:ext uri="{FF2B5EF4-FFF2-40B4-BE49-F238E27FC236}">
                <a16:creationId xmlns:a16="http://schemas.microsoft.com/office/drawing/2014/main" id="{1AEA641D-9988-3F58-82D8-5E1322B8ED61}"/>
              </a:ext>
            </a:extLst>
          </p:cNvPr>
          <p:cNvSpPr/>
          <p:nvPr/>
        </p:nvSpPr>
        <p:spPr>
          <a:xfrm>
            <a:off x="8366554" y="4340905"/>
            <a:ext cx="2106613" cy="468000"/>
          </a:xfrm>
          <a:prstGeom prst="rect">
            <a:avLst/>
          </a:prstGeom>
          <a:solidFill>
            <a:srgbClr val="CFC7F1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3" name="矩形 62">
            <a:extLst>
              <a:ext uri="{FF2B5EF4-FFF2-40B4-BE49-F238E27FC236}">
                <a16:creationId xmlns:a16="http://schemas.microsoft.com/office/drawing/2014/main" id="{B17B435D-5C87-1606-6F76-3000E113107F}"/>
              </a:ext>
            </a:extLst>
          </p:cNvPr>
          <p:cNvSpPr/>
          <p:nvPr/>
        </p:nvSpPr>
        <p:spPr>
          <a:xfrm>
            <a:off x="8366554" y="4896296"/>
            <a:ext cx="2106613" cy="468000"/>
          </a:xfrm>
          <a:prstGeom prst="rect">
            <a:avLst/>
          </a:prstGeom>
          <a:solidFill>
            <a:srgbClr val="CFC7F1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9A62D87A-F9CE-90AF-A1E9-20947465EE90}"/>
              </a:ext>
            </a:extLst>
          </p:cNvPr>
          <p:cNvSpPr txBox="1"/>
          <p:nvPr/>
        </p:nvSpPr>
        <p:spPr>
          <a:xfrm>
            <a:off x="8375813" y="2726492"/>
            <a:ext cx="206445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这里是正文请输入正文；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041A4ED9-D569-BDCA-45C2-6296488AE1D0}"/>
              </a:ext>
            </a:extLst>
          </p:cNvPr>
          <p:cNvSpPr txBox="1"/>
          <p:nvPr/>
        </p:nvSpPr>
        <p:spPr>
          <a:xfrm>
            <a:off x="8375813" y="3356732"/>
            <a:ext cx="206445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这里是正文请输入正文；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05B77326-C3A9-5A91-925E-9976CB44B31D}"/>
              </a:ext>
            </a:extLst>
          </p:cNvPr>
          <p:cNvSpPr txBox="1"/>
          <p:nvPr/>
        </p:nvSpPr>
        <p:spPr>
          <a:xfrm>
            <a:off x="8365380" y="3876458"/>
            <a:ext cx="206445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这里是正文请输入正文；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B12A9754-EE0C-D6EC-2523-4F188FCC5A82}"/>
              </a:ext>
            </a:extLst>
          </p:cNvPr>
          <p:cNvSpPr txBox="1"/>
          <p:nvPr/>
        </p:nvSpPr>
        <p:spPr>
          <a:xfrm>
            <a:off x="8408708" y="4420703"/>
            <a:ext cx="206445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这里是正文请输入正文；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C2B4F48B-AC70-99C9-74E6-FB3BF919BDFC}"/>
              </a:ext>
            </a:extLst>
          </p:cNvPr>
          <p:cNvSpPr txBox="1"/>
          <p:nvPr/>
        </p:nvSpPr>
        <p:spPr>
          <a:xfrm>
            <a:off x="8430415" y="5001014"/>
            <a:ext cx="206445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这里是正文请输入正文；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id="{D2FCF613-9099-3CF2-8957-35F935D83781}"/>
              </a:ext>
            </a:extLst>
          </p:cNvPr>
          <p:cNvSpPr/>
          <p:nvPr/>
        </p:nvSpPr>
        <p:spPr>
          <a:xfrm>
            <a:off x="5071011" y="3245111"/>
            <a:ext cx="2106613" cy="468000"/>
          </a:xfrm>
          <a:prstGeom prst="rect">
            <a:avLst/>
          </a:prstGeom>
          <a:solidFill>
            <a:srgbClr val="CFC7F1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id="{274C9E97-1908-755F-D343-9BD96E84F600}"/>
              </a:ext>
            </a:extLst>
          </p:cNvPr>
          <p:cNvSpPr/>
          <p:nvPr/>
        </p:nvSpPr>
        <p:spPr>
          <a:xfrm>
            <a:off x="5071011" y="3800503"/>
            <a:ext cx="2106613" cy="468000"/>
          </a:xfrm>
          <a:prstGeom prst="rect">
            <a:avLst/>
          </a:prstGeom>
          <a:solidFill>
            <a:srgbClr val="CFC7F1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id="{7CD07FAB-ADC2-4A5D-97FA-BC942B826F8D}"/>
              </a:ext>
            </a:extLst>
          </p:cNvPr>
          <p:cNvSpPr/>
          <p:nvPr/>
        </p:nvSpPr>
        <p:spPr>
          <a:xfrm>
            <a:off x="5071011" y="4355895"/>
            <a:ext cx="2106613" cy="468000"/>
          </a:xfrm>
          <a:prstGeom prst="rect">
            <a:avLst/>
          </a:prstGeom>
          <a:solidFill>
            <a:srgbClr val="CFC7F1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2" name="矩形 71">
            <a:extLst>
              <a:ext uri="{FF2B5EF4-FFF2-40B4-BE49-F238E27FC236}">
                <a16:creationId xmlns:a16="http://schemas.microsoft.com/office/drawing/2014/main" id="{5E60282D-BD82-C40C-9C0B-6BCBC9A16E8E}"/>
              </a:ext>
            </a:extLst>
          </p:cNvPr>
          <p:cNvSpPr/>
          <p:nvPr/>
        </p:nvSpPr>
        <p:spPr>
          <a:xfrm>
            <a:off x="5071011" y="4911287"/>
            <a:ext cx="2106613" cy="468000"/>
          </a:xfrm>
          <a:prstGeom prst="rect">
            <a:avLst/>
          </a:prstGeom>
          <a:solidFill>
            <a:srgbClr val="CFC7F1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76ACA97A-B98A-5096-FA84-61D8B6E05839}"/>
              </a:ext>
            </a:extLst>
          </p:cNvPr>
          <p:cNvSpPr txBox="1"/>
          <p:nvPr/>
        </p:nvSpPr>
        <p:spPr>
          <a:xfrm>
            <a:off x="5080270" y="3296874"/>
            <a:ext cx="206445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这里是正文请输入正文；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B9ADCB28-0332-4E98-96B0-8C10F77B2D2B}"/>
              </a:ext>
            </a:extLst>
          </p:cNvPr>
          <p:cNvSpPr txBox="1"/>
          <p:nvPr/>
        </p:nvSpPr>
        <p:spPr>
          <a:xfrm>
            <a:off x="5080270" y="3927114"/>
            <a:ext cx="206445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这里是正文请输入正文；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F9E921FE-02E9-8005-6832-B88B6E960502}"/>
              </a:ext>
            </a:extLst>
          </p:cNvPr>
          <p:cNvSpPr txBox="1"/>
          <p:nvPr/>
        </p:nvSpPr>
        <p:spPr>
          <a:xfrm>
            <a:off x="5069837" y="4446840"/>
            <a:ext cx="206445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这里是正文请输入正文；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C32AB94D-EEB4-1BBE-9447-329ECB09856B}"/>
              </a:ext>
            </a:extLst>
          </p:cNvPr>
          <p:cNvSpPr txBox="1"/>
          <p:nvPr/>
        </p:nvSpPr>
        <p:spPr>
          <a:xfrm>
            <a:off x="5113165" y="4991085"/>
            <a:ext cx="206445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这里是正文请输入正文；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855681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ABDFB43F-5075-46B5-5B16-58012837DC44}"/>
              </a:ext>
            </a:extLst>
          </p:cNvPr>
          <p:cNvSpPr txBox="1"/>
          <p:nvPr/>
        </p:nvSpPr>
        <p:spPr>
          <a:xfrm>
            <a:off x="4541728" y="245097"/>
            <a:ext cx="31085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7200" spc="60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rgbClr val="2D1C71"/>
                    </a:gs>
                  </a:gsLst>
                  <a:lin ang="5400000" scaled="0"/>
                </a:gradFill>
                <a:effectLst>
                  <a:outerShdw blurRad="114300" dist="114300" dir="5400000" sx="99000" sy="99000" algn="t" rotWithShape="0">
                    <a:prstClr val="black">
                      <a:alpha val="17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sz="3200" dirty="0"/>
              <a:t>这里是标题栏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77F6D83-7272-FB2A-48CF-14DC7F2A7FAF}"/>
              </a:ext>
            </a:extLst>
          </p:cNvPr>
          <p:cNvSpPr txBox="1"/>
          <p:nvPr/>
        </p:nvSpPr>
        <p:spPr>
          <a:xfrm>
            <a:off x="4618930" y="673812"/>
            <a:ext cx="295413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Here 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I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s 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T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he 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T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itle 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B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ar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5CC3A8B9-445F-E00D-B03F-278E575056F0}"/>
              </a:ext>
            </a:extLst>
          </p:cNvPr>
          <p:cNvGrpSpPr/>
          <p:nvPr/>
        </p:nvGrpSpPr>
        <p:grpSpPr>
          <a:xfrm>
            <a:off x="306166" y="379542"/>
            <a:ext cx="598548" cy="290611"/>
            <a:chOff x="562708" y="-1711569"/>
            <a:chExt cx="1913810" cy="929208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F7BD2210-9208-E4A2-17D1-0B46CB65E5A9}"/>
                </a:ext>
              </a:extLst>
            </p:cNvPr>
            <p:cNvSpPr/>
            <p:nvPr/>
          </p:nvSpPr>
          <p:spPr>
            <a:xfrm>
              <a:off x="562708" y="-1711569"/>
              <a:ext cx="929208" cy="929208"/>
            </a:xfrm>
            <a:prstGeom prst="ellipse">
              <a:avLst/>
            </a:prstGeom>
            <a:solidFill>
              <a:srgbClr val="2D1C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1B686F56-66C6-841A-379D-96CAAD31CEF4}"/>
                </a:ext>
              </a:extLst>
            </p:cNvPr>
            <p:cNvSpPr/>
            <p:nvPr/>
          </p:nvSpPr>
          <p:spPr>
            <a:xfrm>
              <a:off x="1547310" y="-1711569"/>
              <a:ext cx="929208" cy="929208"/>
            </a:xfrm>
            <a:prstGeom prst="ellipse">
              <a:avLst/>
            </a:prstGeom>
            <a:solidFill>
              <a:srgbClr val="CFC7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B7AD2BDF-29D4-5A8F-5364-CCDCAD437231}"/>
              </a:ext>
            </a:extLst>
          </p:cNvPr>
          <p:cNvSpPr txBox="1"/>
          <p:nvPr/>
        </p:nvSpPr>
        <p:spPr>
          <a:xfrm>
            <a:off x="10269388" y="245097"/>
            <a:ext cx="1616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7200" spc="60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rgbClr val="2D1C71"/>
                    </a:gs>
                  </a:gsLst>
                  <a:lin ang="5400000" scaled="0"/>
                </a:gradFill>
                <a:effectLst>
                  <a:outerShdw blurRad="114300" dist="114300" dir="5400000" sx="99000" sy="99000" algn="t" rotWithShape="0">
                    <a:prstClr val="black">
                      <a:alpha val="17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en-US" altLang="zh-CN" sz="2800" dirty="0"/>
              <a:t>LOGO</a:t>
            </a:r>
            <a:endParaRPr lang="zh-CN" altLang="en-US" sz="2800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4FA4922-7499-4406-8419-D743CE77026D}"/>
              </a:ext>
            </a:extLst>
          </p:cNvPr>
          <p:cNvSpPr/>
          <p:nvPr/>
        </p:nvSpPr>
        <p:spPr>
          <a:xfrm>
            <a:off x="3769664" y="316860"/>
            <a:ext cx="2160000" cy="540000"/>
          </a:xfrm>
          <a:prstGeom prst="rect">
            <a:avLst/>
          </a:prstGeom>
          <a:noFill/>
          <a:ln>
            <a:gradFill flip="none" rotWithShape="1">
              <a:gsLst>
                <a:gs pos="48000">
                  <a:srgbClr val="4D31C5">
                    <a:alpha val="0"/>
                  </a:srgbClr>
                </a:gs>
                <a:gs pos="100000">
                  <a:srgbClr val="4D31C5"/>
                </a:gs>
              </a:gsLst>
              <a:lin ang="10800000" scaled="1"/>
              <a:tileRect/>
            </a:gradFill>
          </a:ln>
          <a:scene3d>
            <a:camera prst="perspectiveRight" fov="7200000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7968F52-8E34-7D4B-12B5-4CEFA009D23C}"/>
              </a:ext>
            </a:extLst>
          </p:cNvPr>
          <p:cNvSpPr/>
          <p:nvPr/>
        </p:nvSpPr>
        <p:spPr>
          <a:xfrm flipH="1">
            <a:off x="6402759" y="316860"/>
            <a:ext cx="2160000" cy="540000"/>
          </a:xfrm>
          <a:prstGeom prst="rect">
            <a:avLst/>
          </a:prstGeom>
          <a:noFill/>
          <a:ln>
            <a:gradFill flip="none" rotWithShape="1">
              <a:gsLst>
                <a:gs pos="48000">
                  <a:srgbClr val="4D31C5">
                    <a:alpha val="0"/>
                  </a:srgbClr>
                </a:gs>
                <a:gs pos="100000">
                  <a:srgbClr val="4D31C5"/>
                </a:gs>
              </a:gsLst>
              <a:lin ang="10800000" scaled="1"/>
              <a:tileRect/>
            </a:gradFill>
          </a:ln>
          <a:scene3d>
            <a:camera prst="perspectiveLeft" fov="7200000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E52D8692-1AE1-53B5-F3DF-8324EFBA5BB8}"/>
              </a:ext>
            </a:extLst>
          </p:cNvPr>
          <p:cNvSpPr/>
          <p:nvPr/>
        </p:nvSpPr>
        <p:spPr>
          <a:xfrm>
            <a:off x="759408" y="1111568"/>
            <a:ext cx="145304" cy="5238432"/>
          </a:xfrm>
          <a:prstGeom prst="roundRect">
            <a:avLst/>
          </a:prstGeom>
          <a:solidFill>
            <a:srgbClr val="4A2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D02FC85F-32DA-85AA-4561-7B0FE7FE16C1}"/>
              </a:ext>
            </a:extLst>
          </p:cNvPr>
          <p:cNvSpPr/>
          <p:nvPr/>
        </p:nvSpPr>
        <p:spPr>
          <a:xfrm>
            <a:off x="11275358" y="1111568"/>
            <a:ext cx="145304" cy="5238432"/>
          </a:xfrm>
          <a:prstGeom prst="roundRect">
            <a:avLst/>
          </a:prstGeom>
          <a:solidFill>
            <a:srgbClr val="4A2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81AD4A1A-2662-ED3F-21A8-97D9D137302D}"/>
              </a:ext>
            </a:extLst>
          </p:cNvPr>
          <p:cNvSpPr/>
          <p:nvPr/>
        </p:nvSpPr>
        <p:spPr>
          <a:xfrm>
            <a:off x="904714" y="1098868"/>
            <a:ext cx="5024950" cy="5238432"/>
          </a:xfrm>
          <a:prstGeom prst="roundRect">
            <a:avLst>
              <a:gd name="adj" fmla="val 300"/>
            </a:avLst>
          </a:prstGeom>
          <a:solidFill>
            <a:schemeClr val="bg1"/>
          </a:solidFill>
          <a:ln>
            <a:noFill/>
          </a:ln>
          <a:effectLst>
            <a:outerShdw blurRad="50800" dist="38100" dir="8100000" algn="tr" rotWithShape="0">
              <a:srgbClr val="CFC7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82360DD6-CF5F-9026-2BBD-C12F01F6B1E6}"/>
              </a:ext>
            </a:extLst>
          </p:cNvPr>
          <p:cNvSpPr/>
          <p:nvPr/>
        </p:nvSpPr>
        <p:spPr>
          <a:xfrm>
            <a:off x="6262338" y="1098868"/>
            <a:ext cx="5024950" cy="5238432"/>
          </a:xfrm>
          <a:prstGeom prst="roundRect">
            <a:avLst>
              <a:gd name="adj" fmla="val 300"/>
            </a:avLst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CFC7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AEA0A9E4-B556-FE0A-1D85-D97096E0923E}"/>
              </a:ext>
            </a:extLst>
          </p:cNvPr>
          <p:cNvSpPr/>
          <p:nvPr/>
        </p:nvSpPr>
        <p:spPr>
          <a:xfrm>
            <a:off x="1036093" y="1190903"/>
            <a:ext cx="10138788" cy="4997364"/>
          </a:xfrm>
          <a:prstGeom prst="rect">
            <a:avLst/>
          </a:prstGeom>
          <a:solidFill>
            <a:schemeClr val="bg1"/>
          </a:solidFill>
          <a:ln>
            <a:solidFill>
              <a:srgbClr val="CFC7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半闭框 17">
            <a:extLst>
              <a:ext uri="{FF2B5EF4-FFF2-40B4-BE49-F238E27FC236}">
                <a16:creationId xmlns:a16="http://schemas.microsoft.com/office/drawing/2014/main" id="{A6F1EB23-3A4B-B299-D01C-D096D6476F1D}"/>
              </a:ext>
            </a:extLst>
          </p:cNvPr>
          <p:cNvSpPr/>
          <p:nvPr/>
        </p:nvSpPr>
        <p:spPr>
          <a:xfrm>
            <a:off x="1026156" y="1179848"/>
            <a:ext cx="180000" cy="180000"/>
          </a:xfrm>
          <a:prstGeom prst="halfFrame">
            <a:avLst>
              <a:gd name="adj1" fmla="val 17113"/>
              <a:gd name="adj2" fmla="val 16679"/>
            </a:avLst>
          </a:prstGeom>
          <a:solidFill>
            <a:srgbClr val="4D31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半闭框 18">
            <a:extLst>
              <a:ext uri="{FF2B5EF4-FFF2-40B4-BE49-F238E27FC236}">
                <a16:creationId xmlns:a16="http://schemas.microsoft.com/office/drawing/2014/main" id="{E82B2B45-2A59-4D86-F012-178B93ACFA4F}"/>
              </a:ext>
            </a:extLst>
          </p:cNvPr>
          <p:cNvSpPr/>
          <p:nvPr/>
        </p:nvSpPr>
        <p:spPr>
          <a:xfrm flipH="1" flipV="1">
            <a:off x="10993326" y="6021337"/>
            <a:ext cx="180000" cy="180000"/>
          </a:xfrm>
          <a:prstGeom prst="halfFrame">
            <a:avLst>
              <a:gd name="adj1" fmla="val 17113"/>
              <a:gd name="adj2" fmla="val 16679"/>
            </a:avLst>
          </a:prstGeom>
          <a:solidFill>
            <a:srgbClr val="4D31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半闭框 20">
            <a:extLst>
              <a:ext uri="{FF2B5EF4-FFF2-40B4-BE49-F238E27FC236}">
                <a16:creationId xmlns:a16="http://schemas.microsoft.com/office/drawing/2014/main" id="{6C663982-C82C-9CE2-362E-FF9579D2458C}"/>
              </a:ext>
            </a:extLst>
          </p:cNvPr>
          <p:cNvSpPr/>
          <p:nvPr/>
        </p:nvSpPr>
        <p:spPr>
          <a:xfrm flipH="1">
            <a:off x="10985844" y="1197032"/>
            <a:ext cx="180000" cy="180000"/>
          </a:xfrm>
          <a:prstGeom prst="halfFrame">
            <a:avLst>
              <a:gd name="adj1" fmla="val 17113"/>
              <a:gd name="adj2" fmla="val 16679"/>
            </a:avLst>
          </a:prstGeom>
          <a:solidFill>
            <a:srgbClr val="4D31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半闭框 19">
            <a:extLst>
              <a:ext uri="{FF2B5EF4-FFF2-40B4-BE49-F238E27FC236}">
                <a16:creationId xmlns:a16="http://schemas.microsoft.com/office/drawing/2014/main" id="{50CD8FD1-7114-E3D3-6D2E-00F02486AEE3}"/>
              </a:ext>
            </a:extLst>
          </p:cNvPr>
          <p:cNvSpPr/>
          <p:nvPr/>
        </p:nvSpPr>
        <p:spPr>
          <a:xfrm flipV="1">
            <a:off x="1035706" y="6011164"/>
            <a:ext cx="180000" cy="180000"/>
          </a:xfrm>
          <a:prstGeom prst="halfFrame">
            <a:avLst>
              <a:gd name="adj1" fmla="val 17113"/>
              <a:gd name="adj2" fmla="val 16679"/>
            </a:avLst>
          </a:prstGeom>
          <a:solidFill>
            <a:srgbClr val="4D31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AB81D93D-8FCB-A779-4921-C961D487BA76}"/>
              </a:ext>
            </a:extLst>
          </p:cNvPr>
          <p:cNvSpPr/>
          <p:nvPr/>
        </p:nvSpPr>
        <p:spPr>
          <a:xfrm>
            <a:off x="1352707" y="2794688"/>
            <a:ext cx="2942530" cy="1266552"/>
          </a:xfrm>
          <a:prstGeom prst="rect">
            <a:avLst/>
          </a:prstGeom>
          <a:solidFill>
            <a:schemeClr val="bg1"/>
          </a:solidFill>
          <a:ln>
            <a:solidFill>
              <a:srgbClr val="CFC7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711684F2-5A71-9F6C-3EEC-9A1849C3E28F}"/>
              </a:ext>
            </a:extLst>
          </p:cNvPr>
          <p:cNvGrpSpPr/>
          <p:nvPr/>
        </p:nvGrpSpPr>
        <p:grpSpPr>
          <a:xfrm>
            <a:off x="1733740" y="2527261"/>
            <a:ext cx="2182781" cy="529060"/>
            <a:chOff x="4397942" y="4126649"/>
            <a:chExt cx="2671011" cy="529060"/>
          </a:xfrm>
        </p:grpSpPr>
        <p:sp>
          <p:nvSpPr>
            <p:cNvPr id="24" name="矩形: 对角圆角 23">
              <a:extLst>
                <a:ext uri="{FF2B5EF4-FFF2-40B4-BE49-F238E27FC236}">
                  <a16:creationId xmlns:a16="http://schemas.microsoft.com/office/drawing/2014/main" id="{3DF5E753-81F7-B93D-8ACE-B62CE5B47385}"/>
                </a:ext>
              </a:extLst>
            </p:cNvPr>
            <p:cNvSpPr/>
            <p:nvPr/>
          </p:nvSpPr>
          <p:spPr>
            <a:xfrm>
              <a:off x="4397942" y="4126649"/>
              <a:ext cx="2671011" cy="529060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rgbClr val="9583E1"/>
                </a:gs>
                <a:gs pos="100000">
                  <a:srgbClr val="4D31C5"/>
                </a:gs>
              </a:gsLst>
              <a:lin ang="8100000" scaled="1"/>
            </a:gradFill>
            <a:ln>
              <a:noFill/>
            </a:ln>
            <a:effectLst>
              <a:outerShdw blurRad="152400" dist="88900" dir="16200000" rotWithShape="0">
                <a:srgbClr val="9583E1">
                  <a:alpha val="4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0F26C034-DFC7-0A12-F715-6E244EB34118}"/>
                </a:ext>
              </a:extLst>
            </p:cNvPr>
            <p:cNvSpPr txBox="1"/>
            <p:nvPr/>
          </p:nvSpPr>
          <p:spPr>
            <a:xfrm>
              <a:off x="4573690" y="4149721"/>
              <a:ext cx="2335731" cy="400110"/>
            </a:xfrm>
            <a:prstGeom prst="rect">
              <a:avLst/>
            </a:prstGeom>
            <a:noFill/>
            <a:ln>
              <a:noFill/>
            </a:ln>
            <a:effectLst>
              <a:outerShdw blurRad="152400" dist="88900" dir="16200000" rotWithShape="0">
                <a:srgbClr val="9583E1">
                  <a:alpha val="4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dirty="0"/>
                <a:t>二级标题</a:t>
              </a:r>
            </a:p>
          </p:txBody>
        </p:sp>
      </p:grpSp>
      <p:sp>
        <p:nvSpPr>
          <p:cNvPr id="26" name="矩形 25">
            <a:extLst>
              <a:ext uri="{FF2B5EF4-FFF2-40B4-BE49-F238E27FC236}">
                <a16:creationId xmlns:a16="http://schemas.microsoft.com/office/drawing/2014/main" id="{11FFA439-9A9B-416C-7449-ECAA15F26C44}"/>
              </a:ext>
            </a:extLst>
          </p:cNvPr>
          <p:cNvSpPr/>
          <p:nvPr/>
        </p:nvSpPr>
        <p:spPr>
          <a:xfrm>
            <a:off x="4623959" y="2794688"/>
            <a:ext cx="2942530" cy="1266552"/>
          </a:xfrm>
          <a:prstGeom prst="rect">
            <a:avLst/>
          </a:prstGeom>
          <a:solidFill>
            <a:schemeClr val="bg1"/>
          </a:solidFill>
          <a:ln>
            <a:solidFill>
              <a:srgbClr val="CFC7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6E15D610-172B-9D30-DAE2-360A80665185}"/>
              </a:ext>
            </a:extLst>
          </p:cNvPr>
          <p:cNvGrpSpPr/>
          <p:nvPr/>
        </p:nvGrpSpPr>
        <p:grpSpPr>
          <a:xfrm>
            <a:off x="5004992" y="2527261"/>
            <a:ext cx="2182781" cy="529060"/>
            <a:chOff x="4397942" y="4126649"/>
            <a:chExt cx="2671011" cy="529060"/>
          </a:xfrm>
        </p:grpSpPr>
        <p:sp>
          <p:nvSpPr>
            <p:cNvPr id="28" name="矩形: 对角圆角 27">
              <a:extLst>
                <a:ext uri="{FF2B5EF4-FFF2-40B4-BE49-F238E27FC236}">
                  <a16:creationId xmlns:a16="http://schemas.microsoft.com/office/drawing/2014/main" id="{EC759E51-DE6A-CE34-F798-A1B3F6E999DF}"/>
                </a:ext>
              </a:extLst>
            </p:cNvPr>
            <p:cNvSpPr/>
            <p:nvPr/>
          </p:nvSpPr>
          <p:spPr>
            <a:xfrm>
              <a:off x="4397942" y="4126649"/>
              <a:ext cx="2671011" cy="529060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rgbClr val="9583E1"/>
                </a:gs>
                <a:gs pos="100000">
                  <a:srgbClr val="4D31C5"/>
                </a:gs>
              </a:gsLst>
              <a:lin ang="8100000" scaled="1"/>
            </a:gradFill>
            <a:ln>
              <a:noFill/>
            </a:ln>
            <a:effectLst>
              <a:outerShdw blurRad="152400" dist="88900" dir="16200000" rotWithShape="0">
                <a:srgbClr val="9583E1">
                  <a:alpha val="4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102D2AC4-B18D-845A-7980-3E458C52AB58}"/>
                </a:ext>
              </a:extLst>
            </p:cNvPr>
            <p:cNvSpPr txBox="1"/>
            <p:nvPr/>
          </p:nvSpPr>
          <p:spPr>
            <a:xfrm>
              <a:off x="4573690" y="4149721"/>
              <a:ext cx="2335731" cy="400110"/>
            </a:xfrm>
            <a:prstGeom prst="rect">
              <a:avLst/>
            </a:prstGeom>
            <a:noFill/>
            <a:ln>
              <a:noFill/>
            </a:ln>
            <a:effectLst>
              <a:outerShdw blurRad="152400" dist="88900" dir="16200000" rotWithShape="0">
                <a:srgbClr val="9583E1">
                  <a:alpha val="4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dirty="0"/>
                <a:t>二级标题</a:t>
              </a:r>
            </a:p>
          </p:txBody>
        </p:sp>
      </p:grpSp>
      <p:sp>
        <p:nvSpPr>
          <p:cNvPr id="30" name="矩形 29">
            <a:extLst>
              <a:ext uri="{FF2B5EF4-FFF2-40B4-BE49-F238E27FC236}">
                <a16:creationId xmlns:a16="http://schemas.microsoft.com/office/drawing/2014/main" id="{22FA4D88-F93E-7429-6275-C87902F4EBD7}"/>
              </a:ext>
            </a:extLst>
          </p:cNvPr>
          <p:cNvSpPr/>
          <p:nvPr/>
        </p:nvSpPr>
        <p:spPr>
          <a:xfrm>
            <a:off x="7895211" y="2811562"/>
            <a:ext cx="2942530" cy="1266552"/>
          </a:xfrm>
          <a:prstGeom prst="rect">
            <a:avLst/>
          </a:prstGeom>
          <a:solidFill>
            <a:schemeClr val="bg1"/>
          </a:solidFill>
          <a:ln>
            <a:solidFill>
              <a:srgbClr val="CFC7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912C65BB-E170-81DD-CEBF-DD652F0669AE}"/>
              </a:ext>
            </a:extLst>
          </p:cNvPr>
          <p:cNvGrpSpPr/>
          <p:nvPr/>
        </p:nvGrpSpPr>
        <p:grpSpPr>
          <a:xfrm>
            <a:off x="8276244" y="2544135"/>
            <a:ext cx="2182781" cy="529060"/>
            <a:chOff x="4397942" y="4126649"/>
            <a:chExt cx="2671011" cy="529060"/>
          </a:xfrm>
        </p:grpSpPr>
        <p:sp>
          <p:nvSpPr>
            <p:cNvPr id="32" name="矩形: 对角圆角 31">
              <a:extLst>
                <a:ext uri="{FF2B5EF4-FFF2-40B4-BE49-F238E27FC236}">
                  <a16:creationId xmlns:a16="http://schemas.microsoft.com/office/drawing/2014/main" id="{083CE285-BB01-62D1-95F5-B310FEB64F95}"/>
                </a:ext>
              </a:extLst>
            </p:cNvPr>
            <p:cNvSpPr/>
            <p:nvPr/>
          </p:nvSpPr>
          <p:spPr>
            <a:xfrm>
              <a:off x="4397942" y="4126649"/>
              <a:ext cx="2671011" cy="529060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rgbClr val="9583E1"/>
                </a:gs>
                <a:gs pos="100000">
                  <a:srgbClr val="4D31C5"/>
                </a:gs>
              </a:gsLst>
              <a:lin ang="8100000" scaled="1"/>
            </a:gradFill>
            <a:ln>
              <a:noFill/>
            </a:ln>
            <a:effectLst>
              <a:outerShdw blurRad="152400" dist="88900" dir="16200000" rotWithShape="0">
                <a:srgbClr val="9583E1">
                  <a:alpha val="4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D2037339-1313-B8AB-9B55-2224D4BAE9BE}"/>
                </a:ext>
              </a:extLst>
            </p:cNvPr>
            <p:cNvSpPr txBox="1"/>
            <p:nvPr/>
          </p:nvSpPr>
          <p:spPr>
            <a:xfrm>
              <a:off x="4573690" y="4149721"/>
              <a:ext cx="2335731" cy="400110"/>
            </a:xfrm>
            <a:prstGeom prst="rect">
              <a:avLst/>
            </a:prstGeom>
            <a:noFill/>
            <a:ln>
              <a:noFill/>
            </a:ln>
            <a:effectLst>
              <a:outerShdw blurRad="152400" dist="88900" dir="16200000" rotWithShape="0">
                <a:srgbClr val="9583E1">
                  <a:alpha val="4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dirty="0"/>
                <a:t>二级标题</a:t>
              </a:r>
            </a:p>
          </p:txBody>
        </p:sp>
      </p:grpSp>
      <p:sp>
        <p:nvSpPr>
          <p:cNvPr id="34" name="矩形 33">
            <a:extLst>
              <a:ext uri="{FF2B5EF4-FFF2-40B4-BE49-F238E27FC236}">
                <a16:creationId xmlns:a16="http://schemas.microsoft.com/office/drawing/2014/main" id="{4DF0277F-AFDF-158B-725A-3E080E8F3E3C}"/>
              </a:ext>
            </a:extLst>
          </p:cNvPr>
          <p:cNvSpPr/>
          <p:nvPr/>
        </p:nvSpPr>
        <p:spPr>
          <a:xfrm>
            <a:off x="1354262" y="4704846"/>
            <a:ext cx="2942530" cy="1266552"/>
          </a:xfrm>
          <a:prstGeom prst="rect">
            <a:avLst/>
          </a:prstGeom>
          <a:solidFill>
            <a:schemeClr val="bg1"/>
          </a:solidFill>
          <a:ln>
            <a:solidFill>
              <a:srgbClr val="CFC7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490AB0D6-6480-D1F5-E90C-6F87F051E9E0}"/>
              </a:ext>
            </a:extLst>
          </p:cNvPr>
          <p:cNvGrpSpPr/>
          <p:nvPr/>
        </p:nvGrpSpPr>
        <p:grpSpPr>
          <a:xfrm>
            <a:off x="1735295" y="4437419"/>
            <a:ext cx="2182781" cy="529060"/>
            <a:chOff x="4397942" y="4126649"/>
            <a:chExt cx="2671011" cy="529060"/>
          </a:xfrm>
        </p:grpSpPr>
        <p:sp>
          <p:nvSpPr>
            <p:cNvPr id="36" name="矩形: 对角圆角 35">
              <a:extLst>
                <a:ext uri="{FF2B5EF4-FFF2-40B4-BE49-F238E27FC236}">
                  <a16:creationId xmlns:a16="http://schemas.microsoft.com/office/drawing/2014/main" id="{83748D66-BF5A-AD3A-1EED-C660FAA9E7E6}"/>
                </a:ext>
              </a:extLst>
            </p:cNvPr>
            <p:cNvSpPr/>
            <p:nvPr/>
          </p:nvSpPr>
          <p:spPr>
            <a:xfrm>
              <a:off x="4397942" y="4126649"/>
              <a:ext cx="2671011" cy="529060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rgbClr val="9583E1"/>
                </a:gs>
                <a:gs pos="100000">
                  <a:srgbClr val="4D31C5"/>
                </a:gs>
              </a:gsLst>
              <a:lin ang="8100000" scaled="1"/>
            </a:gradFill>
            <a:ln>
              <a:noFill/>
            </a:ln>
            <a:effectLst>
              <a:outerShdw blurRad="152400" dist="88900" dir="16200000" rotWithShape="0">
                <a:srgbClr val="9583E1">
                  <a:alpha val="4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A1BCEC4B-9AD8-A908-3D85-CD6497AD15A4}"/>
                </a:ext>
              </a:extLst>
            </p:cNvPr>
            <p:cNvSpPr txBox="1"/>
            <p:nvPr/>
          </p:nvSpPr>
          <p:spPr>
            <a:xfrm>
              <a:off x="4573690" y="4149721"/>
              <a:ext cx="2335731" cy="400110"/>
            </a:xfrm>
            <a:prstGeom prst="rect">
              <a:avLst/>
            </a:prstGeom>
            <a:noFill/>
            <a:ln>
              <a:noFill/>
            </a:ln>
            <a:effectLst>
              <a:outerShdw blurRad="152400" dist="88900" dir="16200000" rotWithShape="0">
                <a:srgbClr val="9583E1">
                  <a:alpha val="4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dirty="0"/>
                <a:t>二级标题</a:t>
              </a:r>
            </a:p>
          </p:txBody>
        </p:sp>
      </p:grpSp>
      <p:sp>
        <p:nvSpPr>
          <p:cNvPr id="39" name="矩形 38">
            <a:extLst>
              <a:ext uri="{FF2B5EF4-FFF2-40B4-BE49-F238E27FC236}">
                <a16:creationId xmlns:a16="http://schemas.microsoft.com/office/drawing/2014/main" id="{1DD3C76B-D3F9-2D8E-1D4A-D40CFCA76127}"/>
              </a:ext>
            </a:extLst>
          </p:cNvPr>
          <p:cNvSpPr/>
          <p:nvPr/>
        </p:nvSpPr>
        <p:spPr>
          <a:xfrm>
            <a:off x="4625514" y="4704846"/>
            <a:ext cx="2942530" cy="1266552"/>
          </a:xfrm>
          <a:prstGeom prst="rect">
            <a:avLst/>
          </a:prstGeom>
          <a:solidFill>
            <a:schemeClr val="bg1"/>
          </a:solidFill>
          <a:ln>
            <a:solidFill>
              <a:srgbClr val="CFC7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DDD9234A-992F-F5E2-882E-651E28788426}"/>
              </a:ext>
            </a:extLst>
          </p:cNvPr>
          <p:cNvGrpSpPr/>
          <p:nvPr/>
        </p:nvGrpSpPr>
        <p:grpSpPr>
          <a:xfrm>
            <a:off x="5006547" y="4437419"/>
            <a:ext cx="2182781" cy="529060"/>
            <a:chOff x="4397942" y="4126649"/>
            <a:chExt cx="2671011" cy="529060"/>
          </a:xfrm>
        </p:grpSpPr>
        <p:sp>
          <p:nvSpPr>
            <p:cNvPr id="41" name="矩形: 对角圆角 40">
              <a:extLst>
                <a:ext uri="{FF2B5EF4-FFF2-40B4-BE49-F238E27FC236}">
                  <a16:creationId xmlns:a16="http://schemas.microsoft.com/office/drawing/2014/main" id="{F182403C-06DB-BDC4-98D6-0A970494EEB6}"/>
                </a:ext>
              </a:extLst>
            </p:cNvPr>
            <p:cNvSpPr/>
            <p:nvPr/>
          </p:nvSpPr>
          <p:spPr>
            <a:xfrm>
              <a:off x="4397942" y="4126649"/>
              <a:ext cx="2671011" cy="529060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rgbClr val="9583E1"/>
                </a:gs>
                <a:gs pos="100000">
                  <a:srgbClr val="4D31C5"/>
                </a:gs>
              </a:gsLst>
              <a:lin ang="8100000" scaled="1"/>
            </a:gradFill>
            <a:ln>
              <a:noFill/>
            </a:ln>
            <a:effectLst>
              <a:outerShdw blurRad="152400" dist="88900" dir="16200000" rotWithShape="0">
                <a:srgbClr val="9583E1">
                  <a:alpha val="4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370A41C5-E03E-CA60-6B5F-CE19BD26EBA9}"/>
                </a:ext>
              </a:extLst>
            </p:cNvPr>
            <p:cNvSpPr txBox="1"/>
            <p:nvPr/>
          </p:nvSpPr>
          <p:spPr>
            <a:xfrm>
              <a:off x="4573690" y="4149721"/>
              <a:ext cx="2335731" cy="400110"/>
            </a:xfrm>
            <a:prstGeom prst="rect">
              <a:avLst/>
            </a:prstGeom>
            <a:noFill/>
            <a:ln>
              <a:noFill/>
            </a:ln>
            <a:effectLst>
              <a:outerShdw blurRad="152400" dist="88900" dir="16200000" rotWithShape="0">
                <a:srgbClr val="9583E1">
                  <a:alpha val="4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dirty="0"/>
                <a:t>二级标题</a:t>
              </a:r>
            </a:p>
          </p:txBody>
        </p:sp>
      </p:grpSp>
      <p:sp>
        <p:nvSpPr>
          <p:cNvPr id="43" name="矩形 42">
            <a:extLst>
              <a:ext uri="{FF2B5EF4-FFF2-40B4-BE49-F238E27FC236}">
                <a16:creationId xmlns:a16="http://schemas.microsoft.com/office/drawing/2014/main" id="{46C7437A-BC8D-356E-F30D-2CB88A4D16DE}"/>
              </a:ext>
            </a:extLst>
          </p:cNvPr>
          <p:cNvSpPr/>
          <p:nvPr/>
        </p:nvSpPr>
        <p:spPr>
          <a:xfrm>
            <a:off x="7896766" y="4721720"/>
            <a:ext cx="2942530" cy="1266552"/>
          </a:xfrm>
          <a:prstGeom prst="rect">
            <a:avLst/>
          </a:prstGeom>
          <a:solidFill>
            <a:schemeClr val="bg1"/>
          </a:solidFill>
          <a:ln>
            <a:solidFill>
              <a:srgbClr val="CFC7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4FCD9B06-06F7-F037-0831-67EF73D92023}"/>
              </a:ext>
            </a:extLst>
          </p:cNvPr>
          <p:cNvGrpSpPr/>
          <p:nvPr/>
        </p:nvGrpSpPr>
        <p:grpSpPr>
          <a:xfrm>
            <a:off x="8277799" y="4454293"/>
            <a:ext cx="2182781" cy="529060"/>
            <a:chOff x="4397942" y="4126649"/>
            <a:chExt cx="2671011" cy="529060"/>
          </a:xfrm>
        </p:grpSpPr>
        <p:sp>
          <p:nvSpPr>
            <p:cNvPr id="45" name="矩形: 对角圆角 44">
              <a:extLst>
                <a:ext uri="{FF2B5EF4-FFF2-40B4-BE49-F238E27FC236}">
                  <a16:creationId xmlns:a16="http://schemas.microsoft.com/office/drawing/2014/main" id="{D6D60BE4-281B-9756-DAA9-1F9144A533CA}"/>
                </a:ext>
              </a:extLst>
            </p:cNvPr>
            <p:cNvSpPr/>
            <p:nvPr/>
          </p:nvSpPr>
          <p:spPr>
            <a:xfrm>
              <a:off x="4397942" y="4126649"/>
              <a:ext cx="2671011" cy="529060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rgbClr val="9583E1"/>
                </a:gs>
                <a:gs pos="100000">
                  <a:srgbClr val="4D31C5"/>
                </a:gs>
              </a:gsLst>
              <a:lin ang="8100000" scaled="1"/>
            </a:gradFill>
            <a:ln>
              <a:noFill/>
            </a:ln>
            <a:effectLst>
              <a:outerShdw blurRad="152400" dist="88900" dir="16200000" rotWithShape="0">
                <a:srgbClr val="9583E1">
                  <a:alpha val="4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136EAC9F-129D-E8A1-F99C-4B6A032B6E85}"/>
                </a:ext>
              </a:extLst>
            </p:cNvPr>
            <p:cNvSpPr txBox="1"/>
            <p:nvPr/>
          </p:nvSpPr>
          <p:spPr>
            <a:xfrm>
              <a:off x="4573690" y="4149721"/>
              <a:ext cx="2335731" cy="400110"/>
            </a:xfrm>
            <a:prstGeom prst="rect">
              <a:avLst/>
            </a:prstGeom>
            <a:noFill/>
            <a:ln>
              <a:noFill/>
            </a:ln>
            <a:effectLst>
              <a:outerShdw blurRad="152400" dist="88900" dir="16200000" rotWithShape="0">
                <a:srgbClr val="9583E1">
                  <a:alpha val="4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dirty="0"/>
                <a:t>二级标题</a:t>
              </a:r>
            </a:p>
          </p:txBody>
        </p:sp>
      </p:grpSp>
      <p:sp>
        <p:nvSpPr>
          <p:cNvPr id="47" name="半闭框 46">
            <a:extLst>
              <a:ext uri="{FF2B5EF4-FFF2-40B4-BE49-F238E27FC236}">
                <a16:creationId xmlns:a16="http://schemas.microsoft.com/office/drawing/2014/main" id="{AA49F70A-AE0A-D020-6B3B-D2B84E9F6C02}"/>
              </a:ext>
            </a:extLst>
          </p:cNvPr>
          <p:cNvSpPr/>
          <p:nvPr/>
        </p:nvSpPr>
        <p:spPr>
          <a:xfrm>
            <a:off x="1026156" y="1179848"/>
            <a:ext cx="180000" cy="180000"/>
          </a:xfrm>
          <a:prstGeom prst="halfFrame">
            <a:avLst>
              <a:gd name="adj1" fmla="val 17113"/>
              <a:gd name="adj2" fmla="val 16679"/>
            </a:avLst>
          </a:prstGeom>
          <a:solidFill>
            <a:srgbClr val="4D31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7D469F9B-60B4-A639-9EB6-0E97CA57368F}"/>
              </a:ext>
            </a:extLst>
          </p:cNvPr>
          <p:cNvSpPr txBox="1"/>
          <p:nvPr/>
        </p:nvSpPr>
        <p:spPr>
          <a:xfrm>
            <a:off x="1341120" y="1377032"/>
            <a:ext cx="18838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请输入内容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8BF00129-2585-4539-3A38-52F78D500650}"/>
              </a:ext>
            </a:extLst>
          </p:cNvPr>
          <p:cNvSpPr txBox="1"/>
          <p:nvPr/>
        </p:nvSpPr>
        <p:spPr>
          <a:xfrm>
            <a:off x="1341120" y="1632810"/>
            <a:ext cx="28777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 spc="60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rgbClr val="2D1C71"/>
                    </a:gs>
                  </a:gsLst>
                  <a:lin ang="5400000" scaled="0"/>
                </a:gradFill>
                <a:effectLst>
                  <a:outerShdw blurRad="114300" dist="114300" dir="5400000" sx="99000" sy="99000" algn="t" rotWithShape="0">
                    <a:prstClr val="black">
                      <a:alpha val="17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sz="2400" dirty="0"/>
              <a:t>这里是一级标题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913C40FD-80AE-F0C6-1204-C9A0D3EE8C85}"/>
              </a:ext>
            </a:extLst>
          </p:cNvPr>
          <p:cNvSpPr txBox="1"/>
          <p:nvPr/>
        </p:nvSpPr>
        <p:spPr>
          <a:xfrm>
            <a:off x="1380794" y="1988372"/>
            <a:ext cx="271329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200" dirty="0"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Here Are The Level One Headings</a:t>
            </a:r>
            <a:endParaRPr lang="zh-CN" altLang="en-US" sz="1200" dirty="0">
              <a:latin typeface="OPPOSans L" panose="00020600040101010101" pitchFamily="18" charset="-122"/>
              <a:ea typeface="OPPOSans L" panose="00020600040101010101" pitchFamily="18" charset="-122"/>
              <a:cs typeface="OPPOSans L" panose="00020600040101010101" pitchFamily="18" charset="-122"/>
            </a:endParaRPr>
          </a:p>
        </p:txBody>
      </p: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E360E623-EB4E-32FC-BCBB-F095FEB91DB8}"/>
              </a:ext>
            </a:extLst>
          </p:cNvPr>
          <p:cNvCxnSpPr>
            <a:cxnSpLocks/>
          </p:cNvCxnSpPr>
          <p:nvPr/>
        </p:nvCxnSpPr>
        <p:spPr>
          <a:xfrm>
            <a:off x="1490638" y="2448059"/>
            <a:ext cx="3657600" cy="0"/>
          </a:xfrm>
          <a:prstGeom prst="line">
            <a:avLst/>
          </a:prstGeom>
          <a:ln>
            <a:solidFill>
              <a:srgbClr val="CFC7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文本框 51">
            <a:extLst>
              <a:ext uri="{FF2B5EF4-FFF2-40B4-BE49-F238E27FC236}">
                <a16:creationId xmlns:a16="http://schemas.microsoft.com/office/drawing/2014/main" id="{2478EC23-0C32-58AF-591B-AF731E67F4FA}"/>
              </a:ext>
            </a:extLst>
          </p:cNvPr>
          <p:cNvSpPr txBox="1"/>
          <p:nvPr/>
        </p:nvSpPr>
        <p:spPr>
          <a:xfrm>
            <a:off x="1700371" y="3143182"/>
            <a:ext cx="25864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这里是正文，请输入正文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这里是正文，请输入正文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这里是正文，请输入正文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AA80A364-B73B-7346-9A82-8251ACD100B2}"/>
              </a:ext>
            </a:extLst>
          </p:cNvPr>
          <p:cNvSpPr txBox="1"/>
          <p:nvPr/>
        </p:nvSpPr>
        <p:spPr>
          <a:xfrm>
            <a:off x="4986621" y="3134305"/>
            <a:ext cx="25864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这里是正文，请输入正文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这里是正文，请输入正文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这里是正文，请输入正文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710C7C41-6141-32A2-E9C1-8F2A850200BD}"/>
              </a:ext>
            </a:extLst>
          </p:cNvPr>
          <p:cNvSpPr txBox="1"/>
          <p:nvPr/>
        </p:nvSpPr>
        <p:spPr>
          <a:xfrm>
            <a:off x="8301532" y="3143182"/>
            <a:ext cx="25864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这里是正文，请输入正文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这里是正文，请输入正文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这里是正文，请输入正文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D960664C-A115-5D15-E639-EF3725A0A759}"/>
              </a:ext>
            </a:extLst>
          </p:cNvPr>
          <p:cNvSpPr txBox="1"/>
          <p:nvPr/>
        </p:nvSpPr>
        <p:spPr>
          <a:xfrm>
            <a:off x="1733740" y="5134875"/>
            <a:ext cx="25864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这里是正文，请输入正文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这里是正文，请输入正文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这里是正文，请输入正文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702F5FD9-A97A-C575-FC7B-E4FF284C580E}"/>
              </a:ext>
            </a:extLst>
          </p:cNvPr>
          <p:cNvSpPr txBox="1"/>
          <p:nvPr/>
        </p:nvSpPr>
        <p:spPr>
          <a:xfrm>
            <a:off x="5019990" y="5125998"/>
            <a:ext cx="25864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这里是正文，请输入正文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这里是正文，请输入正文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这里是正文，请输入正文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A485FE2C-AF76-A1EE-C5E8-773705152584}"/>
              </a:ext>
            </a:extLst>
          </p:cNvPr>
          <p:cNvSpPr txBox="1"/>
          <p:nvPr/>
        </p:nvSpPr>
        <p:spPr>
          <a:xfrm>
            <a:off x="8334901" y="5134875"/>
            <a:ext cx="25864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这里是正文，请输入正文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这里是正文，请输入正文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这里是正文，请输入正文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1220604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Moderate&quot;,&quot;Name&quot;:&quot;适中&quot;,&quot;Kind&quot;:&quot;System&quot;,&quot;OldGuidesSetting&quot;:{&quot;HeaderHeight&quot;:13.0,&quot;FooterHeight&quot;:6.0,&quot;SideMargin&quot;:4.0,&quot;TopMargin&quot;:0.0,&quot;BottomMargin&quot;:0.0,&quot;IntervalMargin&quot;:1.5}}"/>
</p:tagLst>
</file>

<file path=ppt/theme/theme1.xml><?xml version="1.0" encoding="utf-8"?>
<a:theme xmlns:a="http://schemas.openxmlformats.org/drawingml/2006/main" name="夜见风行（P界达人）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3">
      <a:majorFont>
        <a:latin typeface="Bahnschrift SemiBold"/>
        <a:ea typeface="OPPOSans H"/>
        <a:cs typeface=""/>
      </a:majorFont>
      <a:minorFont>
        <a:latin typeface="Bahnschrift SemiLight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425</TotalTime>
  <Words>1054</Words>
  <Application>Microsoft Office PowerPoint</Application>
  <PresentationFormat>宽屏</PresentationFormat>
  <Paragraphs>194</Paragraphs>
  <Slides>11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31" baseType="lpstr">
      <vt:lpstr>OPPOSans H</vt:lpstr>
      <vt:lpstr>OPPOSans L</vt:lpstr>
      <vt:lpstr>OPPOSans M</vt:lpstr>
      <vt:lpstr>OPPOSans R</vt:lpstr>
      <vt:lpstr>阿里巴巴普惠体 2.0 55 Regular</vt:lpstr>
      <vt:lpstr>等线</vt:lpstr>
      <vt:lpstr>等线 Light</vt:lpstr>
      <vt:lpstr>汉仪雅酷黑 45W</vt:lpstr>
      <vt:lpstr>思源黑体 CN Bold</vt:lpstr>
      <vt:lpstr>思源黑体 CN Light</vt:lpstr>
      <vt:lpstr>思源宋体 CN Heavy</vt:lpstr>
      <vt:lpstr>Abadi</vt:lpstr>
      <vt:lpstr>Arial</vt:lpstr>
      <vt:lpstr>Bahnschrift SemiBold</vt:lpstr>
      <vt:lpstr>Bahnschrift SemiLight</vt:lpstr>
      <vt:lpstr>Calibri</vt:lpstr>
      <vt:lpstr>Segoe UI Light</vt:lpstr>
      <vt:lpstr>Wingdings</vt:lpstr>
      <vt:lpstr>夜见风行（P界达人）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紫色大气工作汇报ppt模板</dc:title>
  <dc:creator>夜见风行</dc:creator>
  <cp:keywords>P界达人</cp:keywords>
  <dc:description>www.51pptmoban.com</dc:description>
  <cp:lastModifiedBy>Win user</cp:lastModifiedBy>
  <cp:revision>10</cp:revision>
  <dcterms:created xsi:type="dcterms:W3CDTF">2022-07-03T07:27:13Z</dcterms:created>
  <dcterms:modified xsi:type="dcterms:W3CDTF">2022-11-13T14:43:43Z</dcterms:modified>
</cp:coreProperties>
</file>