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notesSlides/notesSlide1.xml" ContentType="application/vnd.openxmlformats-officedocument.presentationml.notesSlide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7" r:id="rId3"/>
    <p:sldId id="256" r:id="rId4"/>
    <p:sldId id="258" r:id="rId5"/>
    <p:sldId id="260" r:id="rId6"/>
    <p:sldId id="259" r:id="rId7"/>
    <p:sldId id="261" r:id="rId8"/>
    <p:sldId id="263" r:id="rId9"/>
    <p:sldId id="264" r:id="rId10"/>
    <p:sldId id="265" r:id="rId11"/>
    <p:sldId id="262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9644D25-6C0A-434D-A23D-7170FF44570B}">
          <p14:sldIdLst>
            <p14:sldId id="267"/>
            <p14:sldId id="257"/>
            <p14:sldId id="256"/>
            <p14:sldId id="258"/>
            <p14:sldId id="260"/>
            <p14:sldId id="259"/>
            <p14:sldId id="261"/>
            <p14:sldId id="263"/>
            <p14:sldId id="264"/>
            <p14:sldId id="265"/>
            <p14:sldId id="262"/>
          </p14:sldIdLst>
        </p14:section>
        <p14:section name="作者信息" id="{CDAF6F47-F987-4D29-A146-01723BB7F21B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DA85"/>
    <a:srgbClr val="FED101"/>
    <a:srgbClr val="7CC7FE"/>
    <a:srgbClr val="FE91FE"/>
    <a:srgbClr val="FE5D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62" autoAdjust="0"/>
    <p:restoredTop sz="93782" autoAdjust="0"/>
  </p:normalViewPr>
  <p:slideViewPr>
    <p:cSldViewPr snapToGrid="0" showGuides="1">
      <p:cViewPr varScale="1">
        <p:scale>
          <a:sx n="60" d="100"/>
          <a:sy n="60" d="100"/>
        </p:scale>
        <p:origin x="102" y="504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2:16:11.762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94 24575,'1'1'0,"-1"0"0,0 0 0,1 0 0,-1 0 0,1-1 0,-1 1 0,1 0 0,-1 0 0,1-1 0,0 1 0,-1-1 0,1 1 0,0 0 0,0-1 0,-1 1 0,1-1 0,0 0 0,0 1 0,0-1 0,-1 1 0,1-1 0,0 0 0,0 0 0,0 0 0,0 1 0,0-1 0,0 0 0,0 0 0,0 0 0,0-1 0,-1 1 0,1 0 0,1 0 0,42-5 0,-33 4 0,830-26 0,-415 9 0,2556 19 0,-2958-3 0,0 0 0,0-2 0,-1-1 0,31-9 0,-28 6 0,0 2 0,0 0 0,38-2 0,579 6 0,-301 5 0,-164-3 0,315 38 0,-187 26 0,-291-61 0,45 8 0,1-4 0,1-2 0,86-4 0,94 7 0,-135 0 0,126-7 0,-108-2 0,-122 1-68,1 0 0,-1-1-1,0 1 1,0 0 0,1-1 0,-1 0-1,0 0 1,0 0 0,0 0 0,0 0-1,0-1 1,0 0 0,0 1 0,-1-1-1,1 0 1,0 0 0,-1 0-1,0-1 1,4-3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2:56.70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20 24575,'3'-2'0,"0"0"0,0 0 0,1 0 0,-1 0 0,0 0 0,1 1 0,-1 0 0,1 0 0,0 0 0,-1 0 0,1 0 0,6 0 0,54 0 0,-42 2 0,1206 0 0,-1186 2-1365,-25 1-5461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38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14 24575,'250'-7'0,"9"1"0,355 6 0,-475 12 0,-34-1 0,376-7 0,-268-5 0,1608 1 0,-1745 4 0,1 3 0,89 21 0,-83-13 0,125 8 0,37-23 0,30 0 0,-184 6 0,66 1 0,-54-6 0,87-3 0,-185 1-170,0 1-1,1-2 0,-1 1 1,0 0-1,0-1 0,0 0 1,6-4-1,4-2-6655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39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91 24575,'1'-1'0,"0"-1"0,0 1 0,0 0 0,1-1 0,-1 1 0,0 0 0,1 0 0,-1 0 0,0 0 0,1 0 0,-1 0 0,1 0 0,0 1 0,-1-1 0,1 0 0,3 0 0,32-5 0,-23 5 0,325-17 0,-175 14 0,93 2 0,6-1 0,-215-1 0,54-11 0,-61 7 0,0 2 0,51 0 0,2164 9 0,-1224-5 0,-892 9 0,11 0 0,-116-8 0,0 2 0,0 1 0,-1 2 0,65 15 0,-51-7 0,0-3 0,67 4 0,-92-11 0,46 1-1365,-56-3-5461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40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2 24575,'2812'0'0,"-2383"8"0,-233-3 0,-76 0 0,-37 0 0,87-8 0,160-15 0,45 14 0,-218 6 0,653-2-1365,-798 0-5461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41"/>
    </inkml:context>
    <inkml:brush xml:id="br0">
      <inkml:brushProperty name="width" value="0.03528" units="cm"/>
      <inkml:brushProperty name="height" value="0.03528" units="cm"/>
      <inkml:brushProperty name="color" value="#FED101"/>
    </inkml:brush>
  </inkml:definitions>
  <inkml:trace contextRef="#ctx0" brushRef="#br0">104 0 24575,'1'56'0,"1"-19"0,-6 48 0,-13 7 0,1-4 0,10-50 0,0 4 0,0 49 0,7 2674 0,-8-2654 0,0-1 0,6-85 0,-2 0 0,-10 44 0,-3 19 0,10 206 0,8-170 0,-2 2633 0,2-2723-1365,1-19-5461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42"/>
    </inkml:context>
    <inkml:brush xml:id="br0">
      <inkml:brushProperty name="width" value="0.03528" units="cm"/>
      <inkml:brushProperty name="height" value="0.03528" units="cm"/>
      <inkml:brushProperty name="color" value="#FED101"/>
    </inkml:brush>
  </inkml:definitions>
  <inkml:trace contextRef="#ctx0" brushRef="#br0">104 0 24575,'1'56'0,"1"-19"0,-6 48 0,-13 7 0,1-4 0,10-50 0,0 4 0,0 49 0,7 2674 0,-8-2654 0,0-1 0,6-85 0,-2 0 0,-10 44 0,-3 19 0,10 206 0,8-170 0,-2 2633 0,2-2723-1365,1-19-5461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43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1475 609 24575,'-5'-4'0,"1"-1"0,0 0 0,1 0 0,-1-1 0,1 1 0,0-1 0,1 0 0,-1 1 0,-2-12 0,1-2 0,-3-36 0,6 41 0,-1-1 0,0 0 0,-1 1 0,-7-20 0,6 25 0,-1 0 0,-1 0 0,1 0 0,-2 1 0,-8-10 0,-8-11 0,-6-8 0,0 0 0,-43-39 0,-25-6 0,91 78 0,-1 1 0,0-1 0,1 1 0,-1 1 0,0-1 0,-1 1 0,1 1 0,0-1 0,-1 1 0,-12 0 0,-30-6 0,16-1 0,-1 2 0,-60-3 0,-72 9 0,72 1 0,69 0 0,-1 1 0,1 1 0,-1 1 0,1 2 0,0 0 0,-38 15 0,40-11 0,0 1 0,0 2 0,1 0 0,0 1 0,-37 32 0,47-33 0,2 1 0,0 0 0,0 0 0,1 1 0,1 0 0,1 1 0,0 0 0,1 0 0,1 1 0,0 0 0,1 0 0,1 0 0,-3 33 0,-10 54 0,9-60 0,2 4 0,3 0 0,2 0 0,5 57 0,-3-88 0,1 0 0,1 1 0,1-1 0,9 24 0,0-6 0,20 34 0,-15-31 0,33 59 0,-41-80 0,0-1 0,0 0 0,2 0 0,0-1 0,22 21 0,-10-14 0,-12-10 0,1-1 0,26 18 0,-26-19 0,0 0 0,0 0 0,-1 1 0,11 13 0,27 24 0,-40-41 0,0-1 0,0 0 0,15 6 0,9 5 0,-27-13 41,0-1 0,0 0-1,1 0 1,-1-1-1,1 0 1,-1 0 0,15 1-1,3-2-445,27-2-1,-29 1-473,-7-1-5947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44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1504 723 24575,'-1'-18'0,"-1"0"0,-1 0 0,-9-32 0,6 26 0,-9-24 0,-3 1 0,-30-61 0,41 94 0,-1-4 0,0-1 0,2 0 0,-7-28 0,10 36 0,0 1 0,0 0 0,-1-1 0,0 1 0,0 0 0,-1 1 0,-1 0 0,0-1 0,0 2 0,-1-1 0,0 1 0,-8-8 0,-8-7 0,0 1 0,-40-28 0,51 44 0,0 0 0,0 1 0,0 0 0,-1 1 0,0 1 0,-19-4 0,13 3 0,-7 0 0,0 2 0,0 0 0,-47 4 0,19-1 0,-85-2 0,-114 3 0,232-1 0,0 1 0,0 1 0,0 1 0,1 1 0,-1 0 0,1 2 0,-22 10 0,25-10 0,1 2 0,-1 0 0,2 0 0,0 1 0,0 1 0,1 1 0,-19 18 0,17-12 0,7-9 0,0 1 0,1 0 0,0 1 0,0 0 0,-9 20 0,8-14 0,2 0 0,0 0 0,1 1 0,1 0 0,1 0 0,0 0 0,1 0 0,-1 37 0,5 98 0,1 40 0,1-159 0,1-1 0,15 60 0,-12-75 0,0 0 0,1 0 0,1 0 0,0-1 0,2 0 0,0-1 0,19 22 0,7 5 0,43 57 0,-73-91 0,0-1 0,1 1 0,0-2 0,0 1 0,1-1 0,0-1 0,13 9 0,7 1 0,36 14 0,-52-24 0,37 16 0,84 24 0,-126-43 51,0 0 0,0 0-1,0 1 1,0 0 0,14 10 0,19 11-1721,-24-19-5156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45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1537 722 24575,'-8'-10'0,"1"-1"0,0 1 0,0-1 0,1 0 0,0-1 0,-6-17 0,6 15 0,-85-172 0,78 159 0,8 17 0,0 0 0,-1 0 0,1 0 0,-2 1 0,-12-15 0,-2 0 0,-35-51 0,7 7 0,21 27 0,24 34 0,0 1 0,0-1 0,0 1 0,-1 0 0,0 0 0,0 1 0,0-1 0,-1 1 0,0 0 0,-10-7 0,-2 4 0,-1 0 0,1 1 0,-1 1 0,-1 1 0,1 0 0,0 2 0,-23-2 0,-143 3 0,93 4 0,75-2 0,1 0 0,-1 1 0,1 1 0,0 0 0,-1 1 0,1 1 0,-26 10 0,3 2 0,-40 16 0,-82 46 0,148-70 0,0 2 0,1-1 0,1 1 0,-19 22 0,-15 12 0,37-37 0,0 1 0,0 1 0,1-1 0,0 1 0,0 1 0,1-1 0,0 1 0,1 0 0,0 1 0,1-1 0,-7 23 0,6-8 0,1 0 0,1 1 0,1-1 0,1 33 0,1 10 0,2 63 0,2-110 0,0-1 0,1 1 0,1-1 0,11 26 0,-8-21 0,0-5 0,1 0 0,0-1 0,26 35 0,8 15 0,-27-42 0,1-1 0,37 40 0,-6-7 0,-36-45 0,0-1 0,1 0 0,1 0 0,0-2 0,21 13 0,31 25 0,-53-38 0,1-1 0,1-1 0,0 0 0,24 9 0,2 1 0,-30-14-65,1-1 0,0-1 0,0 1 0,0-2 0,0 0 0,0-1 0,1 0 0,-1-1 0,18-1 0,-15 0-650,2 1-6111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46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1602 833 24575,'0'0'0,"0"0"0,1 0 0,-1 0 0,0 0 0,1-1 0,-1 1 0,0 0 0,1 0 0,-1 0 0,0 0 0,0-1 0,1 1 0,-1 0 0,0 0 0,0-1 0,1 1 0,-1 0 0,0 0 0,0-1 0,0 1 0,0 0 0,0-1 0,1 1 0,-1 0 0,0-1 0,0 1 0,0 0 0,0-1 0,0 1 0,0 0 0,0-1 0,0 1 0,0 0 0,0-1 0,0 1 0,0 0 0,0-1 0,0 1 0,-1 0 0,1 0 0,0-1 0,0 1 0,0 0 0,0-1 0,0 1 0,-1 0 0,-7-19 0,8 18 0,-21-37 0,8 15 0,2 0 0,0-1 0,1 0 0,-7-27 0,-6-36 0,-19-95 0,40 173 0,0 0 0,-1-1 0,0 2 0,0-1 0,-1 0 0,-7-11 0,-35-48 0,23 36 0,15 22 0,-1 0 0,0 0 0,0 1 0,-1 0 0,0 0 0,-1 2 0,1-1 0,-2 1 0,1 1 0,-1 0 0,-15-6 0,-14-3 0,-86-18 0,85 25 0,-1 1 0,0 3 0,-53 0 0,4 3 0,-88 3 0,164 0 0,0 0 0,0 1 0,1 0 0,-1 2 0,1-1 0,-21 11 0,2 3 0,-48 31 0,19-13 0,40-24 0,-25 17 0,40-23 0,1 0 0,0 0 0,0 0 0,1 1 0,-1 0 0,2 1 0,-6 7 0,-9 20 0,1 0 0,2 1 0,-23 74 0,35-91 0,1-1 0,1 1 0,-2 33 0,7 60 0,0-46 0,-4 8 0,4 68 0,-1-125 0,2-1 0,-1 1 0,2-1 0,0 0 0,1 0 0,9 19 0,92 191 0,-101-219 0,-1 0 0,1 1 0,0-2 0,1 1 0,0 0 0,10 8 0,44 31 0,-36-29 0,-11-8 0,0-2 0,0 1 0,16 5 0,27 14 0,-45-20 0,0-1 0,0 0 0,1-1 0,-1-1 0,1 0 0,21 4 0,-9-4 0,0-2 0,37 0 0,-22-4 0,48-7 0,-36 6-1365,-41 2-5461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47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1408 769 24575,'1'-15'0,"-1"-13"0,-5-40 0,4 59 0,-1 0 0,0 1 0,0 0 0,-1 0 0,0-1 0,0 2 0,-1-1 0,0 0 0,-6-8 0,-15-22 0,-37-77 0,56 104 0,-1 1 0,0-1 0,0 1 0,-1 0 0,0 1 0,-1 0 0,0 1 0,-18-14 0,20 16 0,0-1 0,0 0 0,-9-13 0,-16-16 0,-13-8 0,34 32 0,0 0 0,-1 1 0,-1 0 0,1 1 0,-2 0 0,1 1 0,-28-13 0,16 12 0,-112-40 0,85 38 0,0 3 0,-93-5 0,128 12 0,0 1 0,0 1 0,0 0 0,0 2 0,0 0 0,0 0 0,1 2 0,-30 9 0,37-9 0,-21 8 0,1 1 0,0 1 0,-42 29 0,63-38 0,1 1 0,0 0 0,1 0 0,-1 1 0,1 0 0,0 0 0,1 0 0,-1 1 0,2 0 0,-1 0 0,1 0 0,0 0 0,1 1 0,0-1 0,0 1 0,1 0 0,-2 13 0,0-5 0,0 1 0,-1-1 0,0 0 0,-2 0 0,-14 25 0,10-19 0,-16 48 0,21-47 0,1 1 0,1 0 0,0 31 0,4 79 0,2-53 0,-3-35 0,0-9 0,8 74 0,-5-99 0,1-1 0,0 0 0,0 0 0,1 0 0,1 0 0,0-1 0,0 1 0,2-1 0,13 20 0,2-2 0,-2 0 0,27 52 0,-44-74 0,1-1 0,0 0 0,0 0 0,1 0 0,0 0 0,0-1 0,0 0 0,0 0 0,1 0 0,0 0 0,0-1 0,10 5 0,-3-3 0,0-1 0,0 0 0,0-1 0,0-1 0,24 4 0,-31-6 0,-1 0 0,0 0 0,0 0 0,0 1 0,0 0 0,-1 0 0,1 0 0,0 0 0,6 5 0,-2 1 0,0 1 0,15 15 0,-21-20 0,0-1 0,1 1 0,0 0 0,0-1 0,0 0 0,0 0 0,1 0 0,-1 0 0,1-1 0,0 0 0,0 0 0,-1 0 0,12 2 0,-3-2 0,1 0 0,-1-2 0,25-1 0,47-1-1365,-72 2-5461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2:58.84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24575,'19'356'0,"-18"-302"0,3 1 0,11 61 0,10-32 0,-19-69 0,-1 0 0,0 0 0,-1 1 0,-1-1 0,0 1 0,0 24 0,-3 34 0,12 104 0,-9-135 0,-1 0 0,-2 1 0,-2-1 0,-2 0 0,-1 0 0,-3-1 0,-1 1 0,-3-2 0,-20 53 0,25-70-18,1 0 1,2 1-1,0-1 0,2 1 0,1-1 0,0 1 0,5 29 0,-3 4-1204,-1-37-5604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7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17 69 24575,'2'-1'0,"0"-1"0,0 1 0,0 0 0,0 0 0,0 0 0,0 0 0,0 0 0,1 0 0,-1 0 0,0 1 0,0-1 0,4 0 0,34-1 0,-21 1 0,11-3 0,-1-2 0,53-16 0,-62 16 0,4 1 0,0 1 0,0 1 0,1 1 0,-1 1 0,38 4 0,-7-1 0,556-1 0,-326-2 0,-249 3 0,1 2 0,62 14 0,-57-9 0,63 6 0,144-5 0,187-2 0,-272-10 0,-35 1 0,139 3 0,-180 5 0,23 1 0,826-7 0,-457-2 0,-461 2 0,-1 1 0,0 0 0,24 8 0,-20-5 0,34 4 0,125-4 0,29 3 0,125-1 0,-209-8 0,1167 1 0,-1259-1 0,-1-2 0,1-1 0,0-2 0,51-15 0,-83 20 0,0 0 0,1 1 0,-1-1 0,0 1 0,0-1 0,0 1 0,0 0 0,1 0 0,-1 0 0,0 0 0,0 1 0,0-1 0,3 1 0,-3 0 0,-1 0 0,0-1 0,0 1 0,0 0 0,1 0 0,-1 0 0,0 0 0,0 0 0,0 0 0,0 1 0,-1-1 0,1 0 0,0 0 0,0 1 0,-1-1 0,1 0 0,-1 1 0,1-1 0,-1 1 0,1 2 0,4 23 0,-2 1 0,1 35 0,-2-29 0,17 106 0,-2-21 0,-15-105 0,0 0 0,8 23 0,-5-24 0,-2 0 0,0 1 0,2 19 0,-3 226 0,-4-129 0,-8 58 0,-6-19 0,9 124 0,9-180 0,-4-88 0,-1 1 0,-1-1 0,-11 42 0,7-37 0,-8 61 0,14 97 0,4-116 0,-9 77 0,-4 271 0,12-274 0,-1-130 0,-1 22 0,2-1 0,1 1 0,2 0 0,11 44 0,0-14 0,-4 0 0,3 71 0,-11-96 0,-2-21 0,1 0 0,9 40 0,-5-32 0,0 0 0,-2 0 0,1 32 0,-6 93 0,-1-59 0,2 647 0,9-625 0,-1-7 0,-8-44 0,9 150 0,-4 2 0,-4-40 0,1-167 0,0-1 0,1 0 0,0 0 0,1-1 0,0 1 0,6 11 0,-4-8 0,0 0 0,8 29 0,-4 19 0,-2 1 0,0 65 0,-6-107 0,0-1 0,10 38 0,-6-35 0,4 39 0,-9 109 0,-2-88 0,-9 35 0,3-64 0,-9 65 0,15-111 0,-2 0 0,1-1 0,-1 1 0,0-1 0,0 1 0,-1-1 0,-6 8 0,-6 14 0,15-27 0,1 0 0,-1-1 0,0 1 0,0-1 0,0 1 0,-1-1 0,1 1 0,0-1 0,0 1 0,-1-1 0,1 0 0,-1 0 0,1 0 0,-1 0 0,0 0 0,1 0 0,-1 0 0,0 0 0,0-1 0,0 1 0,-3 0 0,-1-1 0,0 0 0,-1 0 0,1 0 0,0-1 0,-8-1 0,9 0 0,0 1 0,0 1 0,0-1 0,0 1 0,0 0 0,0 0 0,0 0 0,1 0 0,-9 3 0,3 1 0,1 1 0,1 1 0,-1 0 0,1 0 0,0 0 0,-13 14 0,-15 11 0,-2-3 0,-2-2 0,-48 24 0,74-43 0,-1-1 0,0 0 0,0-1 0,-28 5 0,-13 4 0,38-9 0,1-1 0,-25 3 0,-214-4 0,138-5 0,59 3 0,9 0 0,-1-2 0,1-2 0,-59-11 0,-27-9 0,-199-9 0,209 23 0,-21-15 0,108 16 0,0 1 0,0 2 0,-43 0 0,55 5 0,-417-8 0,32 0 0,252 9 0,-369-1 0,480-2 0,-76-14 0,28 2 0,41 8 0,-251-19 0,-264 24 0,413-7 0,-23 0 0,-1024 7 0,583 3 0,618-2 0,-1 0 0,1 0 0,-1-1 0,1 1 0,0-1 0,-1 0 0,1 0 0,0-1 0,-1 1 0,-6-5 0,8 5 0,1-1 0,0 0 0,0 0 0,0 0 0,1 0 0,-1 0 0,0 0 0,1 0 0,-1 0 0,1-1 0,0 1 0,0-1 0,0 1 0,0-1 0,0 0 0,1 1 0,-1-1 0,1 0 0,-1-3 0,-1-24 0,5-59 0,-1 17 0,-2-251 0,1 300 0,6-31 0,-3 29 0,0-26 0,-5-46 0,0 38 0,9-91 0,1 45 0,-6-162 0,-5 135 0,2-1743 0,1 1861 0,0 1 0,1-1 0,1 1 0,6-19 0,-5 17 0,0 0 0,-1 0 0,2-22 0,-4-260 0,-2 141 0,2 35 0,-3-131 0,-13 92 0,12 142 0,-8-30 0,-3-14 0,8-16 0,6-111 0,2 84 0,-2-1299 0,-8 1309 0,0 6 0,0-3 0,-1-11 0,10-59-1365,-1 146-5461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64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27 24575,'384'-10'0,"492"-7"0,-608 18 0,3329-1 0,-3562 2 0,70 14 0,-46-6 0,15-3-127,112-3 0,-129-4-984,-41 0-5715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65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1 24575,'2708'0'0,"-2537"7"0,-7-1 0,971-5 0,-545-2 0,-558 3 0,-1 1 0,1 2 0,42 11 0,38 7 0,-26-14 0,93-2 0,-162-7 0,1 2 0,-1 1 0,18 4 0,-15-3 0,32 4 0,71-7-377,-101-1-611,-6-1-5838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66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40 24575,'5'-3'0,"0"0"0,0 1 0,-1 0 0,1 0 0,1 0 0,-1 0 0,0 1 0,0 0 0,6 0 0,-5 0 0,32-4 0,1 2 0,0 1 0,39 4 0,-3 0 0,55 0 0,160-4 0,-134-10 0,724 10 0,-448 4 0,1455-2 0,-1848 2 0,60 10 0,-11 0 0,194 28 0,-48-5 0,-189-32 0,65-3 0,-40-2 0,-46 0 0,-1 0 0,0-2 0,25-6 0,11-3 0,-30 8 0,-10 3 0,0-2 0,36-11 0,-37 10 33,0 0 0,1 1 0,26-2 0,-2 0-1530,-26 3-5329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67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14 24575,'250'-7'0,"9"1"0,355 6 0,-475 12 0,-34-1 0,376-7 0,-268-5 0,1608 1 0,-1745 4 0,1 3 0,89 21 0,-83-13 0,125 8 0,37-23 0,30 0 0,-184 6 0,66 1 0,-54-6 0,87-3 0,-185 1-170,0 1-1,1-2 0,-1 1 1,0 0-1,0-1 0,0 0 1,6-4-1,4-2-6655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68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91 24575,'1'-1'0,"0"-1"0,0 1 0,0 0 0,1-1 0,-1 1 0,0 0 0,1 0 0,-1 0 0,0 0 0,1 0 0,-1 0 0,1 0 0,0 1 0,-1-1 0,1 0 0,3 0 0,32-5 0,-23 5 0,325-17 0,-175 14 0,93 2 0,6-1 0,-215-1 0,54-11 0,-61 7 0,0 2 0,51 0 0,2164 9 0,-1224-5 0,-892 9 0,11 0 0,-116-8 0,0 2 0,0 1 0,-1 2 0,65 15 0,-51-7 0,0-3 0,67 4 0,-92-11 0,46 1-1365,-56-3-5461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69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2 24575,'2812'0'0,"-2383"8"0,-233-3 0,-76 0 0,-37 0 0,87-8 0,160-15 0,45 14 0,-218 6 0,653-2-1365,-798 0-5461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70"/>
    </inkml:context>
    <inkml:brush xml:id="br0">
      <inkml:brushProperty name="width" value="0.03528" units="cm"/>
      <inkml:brushProperty name="height" value="0.03528" units="cm"/>
      <inkml:brushProperty name="color" value="#FED101"/>
    </inkml:brush>
  </inkml:definitions>
  <inkml:trace contextRef="#ctx0" brushRef="#br0">104 0 24575,'1'56'0,"1"-19"0,-6 48 0,-13 7 0,1-4 0,10-50 0,0 4 0,0 49 0,7 2674 0,-8-2654 0,0-1 0,6-85 0,-2 0 0,-10 44 0,-3 19 0,10 206 0,8-170 0,-2 2633 0,2-2723-1365,1-19-5461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71"/>
    </inkml:context>
    <inkml:brush xml:id="br0">
      <inkml:brushProperty name="width" value="0.03528" units="cm"/>
      <inkml:brushProperty name="height" value="0.03528" units="cm"/>
      <inkml:brushProperty name="color" value="#FED101"/>
    </inkml:brush>
  </inkml:definitions>
  <inkml:trace contextRef="#ctx0" brushRef="#br0">104 0 24575,'1'56'0,"1"-19"0,-6 48 0,-13 7 0,1-4 0,10-50 0,0 4 0,0 49 0,7 2674 0,-8-2654 0,0-1 0,6-85 0,-2 0 0,-10 44 0,-3 19 0,10 206 0,8-170 0,-2 2633 0,2-2723-1365,1-19-5461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72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1475 609 24575,'-5'-4'0,"1"-1"0,0 0 0,1 0 0,-1-1 0,1 1 0,0-1 0,1 0 0,-1 1 0,-2-12 0,1-2 0,-3-36 0,6 41 0,-1-1 0,0 0 0,-1 1 0,-7-20 0,6 25 0,-1 0 0,-1 0 0,1 0 0,-2 1 0,-8-10 0,-8-11 0,-6-8 0,0 0 0,-43-39 0,-25-6 0,91 78 0,-1 1 0,0-1 0,1 1 0,-1 1 0,0-1 0,-1 1 0,1 1 0,0-1 0,-1 1 0,-12 0 0,-30-6 0,16-1 0,-1 2 0,-60-3 0,-72 9 0,72 1 0,69 0 0,-1 1 0,1 1 0,-1 1 0,1 2 0,0 0 0,-38 15 0,40-11 0,0 1 0,0 2 0,1 0 0,0 1 0,-37 32 0,47-33 0,2 1 0,0 0 0,0 0 0,1 1 0,1 0 0,1 1 0,0 0 0,1 0 0,1 1 0,0 0 0,1 0 0,1 0 0,-3 33 0,-10 54 0,9-60 0,2 4 0,3 0 0,2 0 0,5 57 0,-3-88 0,1 0 0,1 1 0,1-1 0,9 24 0,0-6 0,20 34 0,-15-31 0,33 59 0,-41-80 0,0-1 0,0 0 0,2 0 0,0-1 0,22 21 0,-10-14 0,-12-10 0,1-1 0,26 18 0,-26-19 0,0 0 0,0 0 0,-1 1 0,11 13 0,27 24 0,-40-41 0,0-1 0,0 0 0,15 6 0,9 5 0,-27-13 41,0-1 0,0 0-1,1 0 1,-1-1-1,1 0 1,-1 0 0,15 1-1,3-2-445,27-2-1,-29 1-473,-7-1-5947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0.695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720 0 24575,'-61'27'0,"43"-21"0,1 2 0,0 0 0,-27 18 0,8 4 0,-57 59 0,87-84 0,-5 8 0,1 0 0,0 0 0,1 1 0,0 0 0,2 0 0,-9 19 0,2-3 0,8-20 0,0-1 0,0 1 0,-1-2 0,0 1 0,-9 8 0,9-11 0,0 1 0,1 0 0,0 1 0,0 0 0,1 0 0,0 0 0,0 0 0,-5 14 0,-5 15 0,-2-1 0,-1-1 0,-33 46 0,46-74 0,-6 10 0,1-4 0,2 0 0,-1 0 0,2 1 0,0 0 0,0 1 0,2-1 0,-1 1 0,2 0 0,-3 19 0,3-17 78,0-1 1,0 0-1,-9 19 0,-7 25-1756,16-42-5148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73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1504 723 24575,'-1'-18'0,"-1"0"0,-1 0 0,-9-32 0,6 26 0,-9-24 0,-3 1 0,-30-61 0,41 94 0,-1-4 0,0-1 0,2 0 0,-7-28 0,10 36 0,0 1 0,0 0 0,-1-1 0,0 1 0,0 0 0,-1 1 0,-1 0 0,0-1 0,0 2 0,-1-1 0,0 1 0,-8-8 0,-8-7 0,0 1 0,-40-28 0,51 44 0,0 0 0,0 1 0,0 0 0,-1 1 0,0 1 0,-19-4 0,13 3 0,-7 0 0,0 2 0,0 0 0,-47 4 0,19-1 0,-85-2 0,-114 3 0,232-1 0,0 1 0,0 1 0,0 1 0,1 1 0,-1 0 0,1 2 0,-22 10 0,25-10 0,1 2 0,-1 0 0,2 0 0,0 1 0,0 1 0,1 1 0,-19 18 0,17-12 0,7-9 0,0 1 0,1 0 0,0 1 0,0 0 0,-9 20 0,8-14 0,2 0 0,0 0 0,1 1 0,1 0 0,1 0 0,0 0 0,1 0 0,-1 37 0,5 98 0,1 40 0,1-159 0,1-1 0,15 60 0,-12-75 0,0 0 0,1 0 0,1 0 0,0-1 0,2 0 0,0-1 0,19 22 0,7 5 0,43 57 0,-73-91 0,0-1 0,1 1 0,0-2 0,0 1 0,1-1 0,0-1 0,13 9 0,7 1 0,36 14 0,-52-24 0,37 16 0,84 24 0,-126-43 51,0 0 0,0 0-1,0 1 1,0 0 0,14 10 0,19 11-1721,-24-19-5156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74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1537 722 24575,'-8'-10'0,"1"-1"0,0 1 0,0-1 0,1 0 0,0-1 0,-6-17 0,6 15 0,-85-172 0,78 159 0,8 17 0,0 0 0,-1 0 0,1 0 0,-2 1 0,-12-15 0,-2 0 0,-35-51 0,7 7 0,21 27 0,24 34 0,0 1 0,0-1 0,0 1 0,-1 0 0,0 0 0,0 1 0,0-1 0,-1 1 0,0 0 0,-10-7 0,-2 4 0,-1 0 0,1 1 0,-1 1 0,-1 1 0,1 0 0,0 2 0,-23-2 0,-143 3 0,93 4 0,75-2 0,1 0 0,-1 1 0,1 1 0,0 0 0,-1 1 0,1 1 0,-26 10 0,3 2 0,-40 16 0,-82 46 0,148-70 0,0 2 0,1-1 0,1 1 0,-19 22 0,-15 12 0,37-37 0,0 1 0,0 1 0,1-1 0,0 1 0,0 1 0,1-1 0,0 1 0,1 0 0,0 1 0,1-1 0,-7 23 0,6-8 0,1 0 0,1 1 0,1-1 0,1 33 0,1 10 0,2 63 0,2-110 0,0-1 0,1 1 0,1-1 0,11 26 0,-8-21 0,0-5 0,1 0 0,0-1 0,26 35 0,8 15 0,-27-42 0,1-1 0,37 40 0,-6-7 0,-36-45 0,0-1 0,1 0 0,1 0 0,0-2 0,21 13 0,31 25 0,-53-38 0,1-1 0,1-1 0,0 0 0,24 9 0,2 1 0,-30-14-65,1-1 0,0-1 0,0 1 0,0-2 0,0 0 0,0-1 0,1 0 0,-1-1 0,18-1 0,-15 0-650,2 1-6111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75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1602 833 24575,'0'0'0,"0"0"0,1 0 0,-1 0 0,0 0 0,1-1 0,-1 1 0,0 0 0,1 0 0,-1 0 0,0 0 0,0-1 0,1 1 0,-1 0 0,0 0 0,0-1 0,1 1 0,-1 0 0,0 0 0,0-1 0,0 1 0,0 0 0,0-1 0,1 1 0,-1 0 0,0-1 0,0 1 0,0 0 0,0-1 0,0 1 0,0 0 0,0-1 0,0 1 0,0 0 0,0-1 0,0 1 0,0 0 0,0-1 0,0 1 0,-1 0 0,1 0 0,0-1 0,0 1 0,0 0 0,0-1 0,0 1 0,-1 0 0,-7-19 0,8 18 0,-21-37 0,8 15 0,2 0 0,0-1 0,1 0 0,-7-27 0,-6-36 0,-19-95 0,40 173 0,0 0 0,-1-1 0,0 2 0,0-1 0,-1 0 0,-7-11 0,-35-48 0,23 36 0,15 22 0,-1 0 0,0 0 0,0 1 0,-1 0 0,0 0 0,-1 2 0,1-1 0,-2 1 0,1 1 0,-1 0 0,-15-6 0,-14-3 0,-86-18 0,85 25 0,-1 1 0,0 3 0,-53 0 0,4 3 0,-88 3 0,164 0 0,0 0 0,0 1 0,1 0 0,-1 2 0,1-1 0,-21 11 0,2 3 0,-48 31 0,19-13 0,40-24 0,-25 17 0,40-23 0,1 0 0,0 0 0,0 0 0,1 1 0,-1 0 0,2 1 0,-6 7 0,-9 20 0,1 0 0,2 1 0,-23 74 0,35-91 0,1-1 0,1 1 0,-2 33 0,7 60 0,0-46 0,-4 8 0,4 68 0,-1-125 0,2-1 0,-1 1 0,2-1 0,0 0 0,1 0 0,9 19 0,92 191 0,-101-219 0,-1 0 0,1 1 0,0-2 0,1 1 0,0 0 0,10 8 0,44 31 0,-36-29 0,-11-8 0,0-2 0,0 1 0,16 5 0,27 14 0,-45-20 0,0-1 0,0 0 0,1-1 0,-1-1 0,1 0 0,21 4 0,-9-4 0,0-2 0,37 0 0,-22-4 0,48-7 0,-36 6-1365,-41 2-5461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1:20.276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1408 769 24575,'1'-15'0,"-1"-13"0,-5-40 0,4 59 0,-1 0 0,0 1 0,0 0 0,-1 0 0,0-1 0,0 2 0,-1-1 0,0 0 0,-6-8 0,-15-22 0,-37-77 0,56 104 0,-1 1 0,0-1 0,0 1 0,-1 0 0,0 1 0,-1 0 0,0 1 0,-18-14 0,20 16 0,0-1 0,0 0 0,-9-13 0,-16-16 0,-13-8 0,34 32 0,0 0 0,-1 1 0,-1 0 0,1 1 0,-2 0 0,1 1 0,-28-13 0,16 12 0,-112-40 0,85 38 0,0 3 0,-93-5 0,128 12 0,0 1 0,0 1 0,0 0 0,0 2 0,0 0 0,0 0 0,1 2 0,-30 9 0,37-9 0,-21 8 0,1 1 0,0 1 0,-42 29 0,63-38 0,1 1 0,0 0 0,1 0 0,-1 1 0,1 0 0,0 0 0,1 0 0,-1 1 0,2 0 0,-1 0 0,1 0 0,0 0 0,1 1 0,0-1 0,0 1 0,1 0 0,-2 13 0,0-5 0,0 1 0,-1-1 0,0 0 0,-2 0 0,-14 25 0,10-19 0,-16 48 0,21-47 0,1 1 0,1 0 0,0 31 0,4 79 0,2-53 0,-3-35 0,0-9 0,8 74 0,-5-99 0,1-1 0,0 0 0,0 0 0,1 0 0,1 0 0,0-1 0,0 1 0,2-1 0,13 20 0,2-2 0,-2 0 0,27 52 0,-44-74 0,1-1 0,0 0 0,0 0 0,1 0 0,0 0 0,0-1 0,0 0 0,0 0 0,1 0 0,0 0 0,0-1 0,10 5 0,-3-3 0,0-1 0,0 0 0,0-1 0,0-1 0,24 4 0,-31-6 0,-1 0 0,0 0 0,0 0 0,0 1 0,0 0 0,-1 0 0,1 0 0,0 0 0,6 5 0,-2 1 0,0 1 0,15 15 0,-21-20 0,0-1 0,1 1 0,0 0 0,0-1 0,0 0 0,0 0 0,1 0 0,-1 0 0,1-1 0,0 0 0,0 0 0,-1 0 0,12 2 0,-3-2 0,1 0 0,-1-2 0,25-1 0,47-1-1365,-72 2-5461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7:35.414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20 24575,'3'-2'0,"0"0"0,0 0 0,1 0 0,-1 0 0,0 0 0,1 1 0,-1 0 0,1 0 0,0 0 0,-1 0 0,1 0 0,6 0 0,54 0 0,-42 2 0,1206 0 0,-1186 2-1365,-25 1-5461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7:35.415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24575,'19'356'0,"-18"-302"0,3 1 0,11 61 0,10-32 0,-19-69 0,-1 0 0,0 0 0,-1 1 0,-1-1 0,0 1 0,0 24 0,-3 34 0,12 104 0,-9-135 0,-1 0 0,-2 1 0,-2-1 0,-2 0 0,-1 0 0,-3-1 0,-1 1 0,-3-2 0,-20 53 0,25-70-18,1 0 1,2 1-1,0-1 0,2 1 0,1-1 0,0 1 0,5 29 0,-3 4-1204,-1-37-5604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7:35.416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720 0 24575,'-61'27'0,"43"-21"0,1 2 0,0 0 0,-27 18 0,8 4 0,-57 59 0,87-84 0,-5 8 0,1 0 0,0 0 0,1 1 0,0 0 0,2 0 0,-9 19 0,2-3 0,8-20 0,0-1 0,0 1 0,-1-2 0,0 1 0,-9 8 0,9-11 0,0 1 0,1 0 0,0 1 0,0 0 0,1 0 0,0 0 0,0 0 0,-5 14 0,-5 15 0,-2-1 0,-1-1 0,-33 46 0,46-74 0,-6 10 0,1-4 0,2 0 0,-1 0 0,2 1 0,0 0 0,0 1 0,2-1 0,-1 1 0,2 0 0,-3 19 0,3-17 78,0-1 1,0 0-1,-9 19 0,-7 25-1756,16-42-5148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7:35.417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16 24575,'0'0'0,"0"-1"0,1 0 0,-1 0 0,0 1 0,0-1 0,1 0 0,-1 0 0,1 1 0,-1-1 0,1 0 0,-1 1 0,1-1 0,-1 1 0,1-1 0,-1 0 0,1 1 0,0 0 0,-1-1 0,1 1 0,0-1 0,-1 1 0,1 0 0,0-1 0,0 1 0,-1 0 0,1 0 0,0-1 0,0 1 0,0 0 0,-1 0 0,1 0 0,0 0 0,0 0 0,0 0 0,-1 0 0,1 1 0,0-1 0,0 0 0,1 1 0,32 9 0,-23-3 0,0 1 0,0 0 0,0 1 0,-1 1 0,0 0 0,12 16 0,47 70 0,-69-95 0,69 106 0,111 154 0,-132-203 0,-23-30 0,0 2 0,21 37 0,-35-51 0,0 0 0,1-1 0,1 0 0,21 19 0,-27-27 0,-1 1 0,-1 0 0,1 0 0,-1 0 0,0 1 0,4 12 0,21 32 0,-23-43-273,1 0 0,1 0 0,0-1 0,10 9 0,1-4-6553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7:35.42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1 24575,'1'4'0,"0"0"0,1 0 0,-1 0 0,1 0 0,0 0 0,0 0 0,0-1 0,1 1 0,-1-1 0,1 1 0,4 4 0,7 9 0,-2 0 0,2 0 0,0 0 0,0-1 0,2-1 0,0-1 0,0 0 0,1-1 0,1-1 0,0 0 0,1-2 0,0 0 0,1-1 0,0-1 0,27 8 0,-47-16 0,133 48 342,-117-41-586,0 0 0,-1 2 0,0 0 0,0 0 1,-1 2-1,13 12 0,-9-5-6582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7:35.423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423 9 24575,'-4'-4'0,"-4"-1"0,-9 8 0,-5 6 0,-2 3 0,-5 2 0,-1-1 0,1 1 0,-5 6 0,2 2 0,4 2 0,2 0 0,-1 0 0,0 0 0,1-1 0,1-5 0,5-1 0,6-3-8191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2.511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16 24575,'0'0'0,"0"-1"0,1 0 0,-1 0 0,0 1 0,0-1 0,1 0 0,-1 0 0,1 1 0,-1-1 0,1 0 0,-1 1 0,1-1 0,-1 1 0,1-1 0,-1 0 0,1 1 0,0 0 0,-1-1 0,1 1 0,0-1 0,-1 1 0,1 0 0,0-1 0,0 1 0,-1 0 0,1 0 0,0-1 0,0 1 0,0 0 0,-1 0 0,1 0 0,0 0 0,0 0 0,0 0 0,-1 0 0,1 1 0,0-1 0,0 0 0,1 1 0,32 9 0,-23-3 0,0 1 0,0 0 0,0 1 0,-1 1 0,0 0 0,12 16 0,47 70 0,-69-95 0,69 106 0,111 154 0,-132-203 0,-23-30 0,0 2 0,21 37 0,-35-51 0,0 0 0,1-1 0,1 0 0,21 19 0,-27-27 0,-1 1 0,-1 0 0,1 0 0,-1 0 0,0 1 0,4 12 0,21 32 0,-23-43-273,1 0 0,1 0 0,0-1 0,10 9 0,1-4-6553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7:35.424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50 24575,'7'-5'0,"-1"0"0,1 0 0,-1 0 0,1 1 0,1 0 0,-1 1 0,1 0 0,-1 0 0,1 0 0,0 1 0,0 0 0,0 1 0,12-1 0,15-1 0,66 6 0,-40 0 0,391-3-1365,-429 0-5461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47:35.425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23 0 24575,'-4'6'0,"1"0"0,0 1 0,1-1 0,0 0 0,0 1 0,0 0 0,0-1 0,1 1 0,1 0 0,-1 0 0,1 0 0,0 9 0,0-5 0,0 39 0,11 82 0,1 28 0,-13-142 0,0-1 0,2 1 0,0-1 0,2 0 0,0 1 0,0-1 0,8 20 0,-6-23-273,-1 0 0,0 0 0,-1 0 0,3 25 0,-5-16-6553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50:49.91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1231 1 24575,'-6'-1'0,"1"1"0,0 1 0,0-1 0,-1 1 0,1 0 0,0 0 0,0 0 0,0 1 0,0 0 0,0 0 0,1 0 0,-1 1 0,1-1 0,-1 1 0,1 0 0,0 0 0,0 1 0,0-1 0,0 1 0,1 0 0,-1 0 0,-4 8 0,-3 2 0,1 0 0,0 1 0,1 0 0,0 1 0,1 0 0,-10 32 0,10-27 0,0 0 0,-23 39 0,18-36 0,-15 37 0,26-54 0,0-1 0,0 0 0,-1 0 0,1 0 0,-1 0 0,-1 0 0,1-1 0,-1 1 0,0-1 0,0 0 0,-1 0 0,0-1 0,-5 6 0,-6 3 0,0 2 0,1 0 0,0 1 0,1 0 0,-12 20 0,-18 20 0,26-33 0,-23 40 0,23-35 0,-32 56 0,25-41 0,-1-1 0,-2-1 0,-39 42 0,40-57 0,19-19 0,1-1 0,0 1 0,0 0 0,1 1 0,-8 11 0,3-3 0,0-1 0,-2 0 0,-18 18 0,-13 14 0,-85 88 0,103-111 0,11-10 0,0 1 0,0 0 0,1 1 0,1 1 0,1 0 0,1 0 0,-16 31 0,12-17-1365,8-18-5461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50:49.913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24575,'4'0'0,"0"0"0,0 0 0,0 1 0,0-1 0,0 1 0,-1 0 0,1 0 0,0 1 0,-1-1 0,1 1 0,5 3 0,-3-1 0,0 1 0,-1 0 0,1 0 0,-1 0 0,5 8 0,55 80 0,10 10 0,-52-74 0,-17-20 0,0-1 0,1 1 0,0-2 0,1 1 0,0-1 0,11 9 0,93 60 0,-59-46 0,62 38 0,-101-59 0,30 13 0,-1 0 0,26 11 0,-18-10 0,-1 6 0,-2 2 0,68 56 0,-69-41-788,-43-42 211,11 13-6249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51:47.893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15 24575,'2'-2'0,"1"1"0,-1-1 0,0 1 0,1 0 0,-1-1 0,1 1 0,0 0 0,-1 1 0,1-1 0,0 0 0,0 1 0,4-1 0,41 0 0,-32 2 0,906-1 0,-891 3-1365,-18 0-5461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51:47.894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24575,'14'267'0,"-13"-226"0,2 0 0,8 46 0,8-24 0,-15-52 0,0 0 0,0 1 0,-1-1 0,-1 1 0,0 0 0,1 18 0,-3 25 0,8 79 0,-5-102 0,-1 1 0,-2-1 0,-2 0 0,-1 1 0,-1-1 0,-2 0 0,-1 0 0,-1-1 0,-17 39 0,20-52-18,1 0 1,1 1-1,0-1 0,1 0 0,1 1 0,1-1 0,2 23 0,0 3-1204,-2-29-5604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51:47.895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540 0 24575,'-45'20'0,"31"-15"0,1 1 0,1 0 0,-21 13 0,5 3 0,-41 45 0,64-62 0,-3 4 0,0 1 0,1 0 0,0 0 0,1 0 0,0 1 0,-5 14 0,0-3 0,7-14 0,-1-1 0,0 0 0,0-1 0,0 1 0,-7 5 0,6-7 0,2 1 0,-1-1 0,0 1 0,1-1 0,0 1 0,0 0 0,1 1 0,-5 9 0,-3 12 0,-2-1 0,-1-1 0,-24 35 0,34-56 0,-4 8 0,1-4 0,0 1 0,1 0 0,1 1 0,-1-1 0,2 1 0,-1 0 0,1 0 0,1 1 0,-3 13 0,4-12 78,-1-1 1,0 0-1,-7 14 0,-5 19-1756,12-32-5148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51:47.896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13 24575,'0'-1'0,"0"0"0,0 1 0,1-1 0,-1 1 0,0-1 0,0 1 0,1-1 0,-1 1 0,0-1 0,1 1 0,-1-1 0,0 1 0,1-1 0,-1 1 0,1-1 0,-1 1 0,1 0 0,-1-1 0,1 1 0,-1 0 0,1-1 0,-1 1 0,1 0 0,-1 0 0,1 0 0,0-1 0,-1 1 0,1 0 0,-1 0 0,1 0 0,0 0 0,-1 0 0,1 0 0,-1 0 0,1 0 0,0 0 0,-1 1 0,1-1 0,0 0 0,25 8 0,-18-3 0,1 1 0,-1 1 0,0-1 0,-1 1 0,1 1 0,8 11 0,36 54 0,-52-73 0,52 81 0,83 115 0,-99-154 0,-17-20 0,-1 1 0,17 27 0,-27-38 0,1 0 0,0-1 0,0 0 0,17 15 0,-21-21 0,-1 1 0,1 0 0,-1 0 0,0 0 0,-1 0 0,4 10 0,15 24 0,-16-32-273,0-1 0,0 0 0,1 0 0,8 7 0,-1-3-6553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6:13:13.219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1231 1 24575,'-6'-1'0,"1"1"0,0 1 0,0-1 0,-1 1 0,1 0 0,0 0 0,0 0 0,0 1 0,0 0 0,0 0 0,1 0 0,-1 1 0,1-1 0,-1 1 0,1 0 0,0 0 0,0 1 0,0-1 0,0 1 0,1 0 0,-1 0 0,-4 8 0,-3 2 0,1 0 0,0 1 0,1 0 0,0 1 0,1 0 0,-10 32 0,10-27 0,0 0 0,-23 39 0,18-36 0,-15 37 0,26-54 0,0-1 0,0 0 0,-1 0 0,1 0 0,-1 0 0,-1 0 0,1-1 0,-1 1 0,0-1 0,0 0 0,-1 0 0,0-1 0,-5 6 0,-6 3 0,0 2 0,1 0 0,0 1 0,1 0 0,-12 20 0,-18 20 0,26-33 0,-23 40 0,23-35 0,-32 56 0,25-41 0,-1-1 0,-2-1 0,-39 42 0,40-57 0,19-19 0,1-1 0,0 1 0,0 0 0,1 1 0,-8 11 0,3-3 0,0-1 0,-2 0 0,-18 18 0,-13 14 0,-85 88 0,103-111 0,11-10 0,0 1 0,0 0 0,1 1 0,1 1 0,1 0 0,1 0 0,-16 31 0,12-17-1365,8-18-5461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6:13:13.220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24575,'4'0'0,"0"0"0,0 0 0,0 1 0,0-1 0,0 1 0,-1 0 0,1 0 0,0 1 0,-1-1 0,1 1 0,5 3 0,-3-1 0,0 1 0,-1 0 0,1 0 0,-1 0 0,5 8 0,55 80 0,10 10 0,-52-74 0,-17-20 0,0-1 0,1 1 0,0-2 0,1 1 0,0-1 0,11 9 0,93 60 0,-59-46 0,62 38 0,-101-59 0,30 13 0,-1 0 0,26 11 0,-18-10 0,-1 6 0,-2 2 0,68 56 0,-69-41-788,-43-42 211,11 13-6249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5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24575,'153'-2'0,"170"5"0,-167 18 0,-107-12 0,84 4 0,235-15 0,-256-13-1365,-90 12-5461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2:16:11.762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94 24575,'1'1'0,"-1"0"0,0 0 0,1 0 0,-1 0 0,1-1 0,-1 1 0,1 0 0,-1 0 0,1-1 0,0 1 0,-1-1 0,1 1 0,0 0 0,0-1 0,-1 1 0,1-1 0,0 0 0,0 1 0,0-1 0,-1 1 0,1-1 0,0 0 0,0 0 0,0 0 0,0 1 0,0-1 0,0 0 0,0 0 0,0 0 0,0-1 0,-1 1 0,1 0 0,1 0 0,42-5 0,-33 4 0,830-26 0,-415 9 0,2556 19 0,-2958-3 0,0 0 0,0-2 0,-1-1 0,31-9 0,-28 6 0,0 2 0,0 0 0,38-2 0,579 6 0,-301 5 0,-164-3 0,315 38 0,-187 26 0,-291-61 0,45 8 0,1-4 0,1-2 0,86-4 0,94 7 0,-135 0 0,126-7 0,-108-2 0,-122 1-68,1 0 0,-1-1-1,0 1 1,0 0 0,1-1 0,-1 0-1,0 0 1,0 0 0,0 0 0,0 0-1,0-1 1,0 0 0,0 1 0,-1-1-1,1 0 1,0 0 0,-1 0-1,0-1 1,4-3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2:12:09.703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1 188 24575,'621'-83'0,"-543"85"0,316-57 0,207 4 0,-351 67 0,221-16-1365,-457 0-5461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2:12:12.824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30 24575,'221'-14'0,"9"1"0,28 11 0,196 4 0,-259 11 0,76 1 0,-135-9 0,174 27 0,-96-20 0,-109-8 0,-47-5-1365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05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24575,'1976'0'0,"-1957"2"-1365,-11 0-5461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08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71 24575,'3'-2'0,"1"0"0,-1 1 0,1 0 0,-1 0 0,1 0 0,-1 0 0,1 0 0,-1 1 0,1 0 0,-1 0 0,7 0 0,-6 0 0,680-2 0,-131 3 0,-482-7 0,1-3 0,77-22 0,-104 25 0,0 1 0,0 3 0,64 6 0,-6-1 0,-93-2 34,-1 0 1,0 1-1,-1 0 0,1 1 0,0 0 0,-1 1 0,1 0 0,-1 0 0,12 9 1,-12-7-206,0-1 0,0-1 1,1 1-1,-1-1 0,1-1 1,0 0-1,0-1 0,0 1 1,13 0-1,-13-4-6655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11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24575,'131'1'0,"402"-21"0,-13 5 0,-331 18 0,562-14-1365,-742 11-5461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13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24575,'1'0'0,"-1"-1"0,1 0 0,0 0 0,-1 0 0,1 0 0,0 1 0,0-1 0,-1 0 0,1 1 0,0-1 0,0 1 0,0-1 0,0 1 0,0-1 0,-1 1 0,1 0 0,0 0 0,0-1 0,0 1 0,0 0 0,0 0 0,0 0 0,0 0 0,2 1 0,31-2 0,-28 1 0,536-10 0,-397 0 0,66-1 0,331 11 0,-513 2 0,0 2 0,44 11 0,5 1 0,39-4-142,129-8 1,-169-4-941,-64 0-5744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16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0 103 24575,'173'-7'0,"178"-33"0,-276 34 0,-58 6 0,-1-1 0,1-1 0,-1 0 0,1-2 0,-1 0 0,0-1 0,17-7 0,-18 6 0,0 2 0,1 1 0,0 0 0,-1 1 0,1 1 0,0 1 0,0 0 0,21 4 0,18 0 0,292 15 0,-319-14 0,-1 1 0,38 14 0,-39-11 0,1-1 0,37 5 0,224 1 0,-280-14-227,1 0-1,0 0 1,0-2-1,-1 1 1,18-6-1,-16 2-6598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2:53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 24575,'41'2'0,"60"11"0,31 1 0,302-16 0,127 4 0,-267 29 0,-40 9 0,201 26 0,-302-50 0,158-5 0,1763-16 0,-1107 8 0,-99-3 0,-636-15 0,-17 1 0,1309 13 0,-742 3 0,-742-4 0,-1-2 0,63-14 0,23-3 0,536 9 0,-388 15 0,-68 0 0,218-6 0,-394-1 0,0 0 0,38-12 0,37-6 0,20 13 0,151 10 0,44-2 0,-201-12 0,41-1 0,1332 12 0,-730 5 0,-409-20 0,-200 5 0,200 10 0,-180 5 0,4536-3 0,-4665-1 0,63-12 0,26-1 0,242 15-1365,-342-1-5461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2:56.70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20 24575,'3'-2'0,"0"0"0,0 0 0,1 0 0,-1 0 0,0 0 0,1 1 0,-1 0 0,1 0 0,0 0 0,-1 0 0,1 0 0,6 0 0,54 0 0,-42 2 0,1206 0 0,-1186 2-1365,-25 1-5461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6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24575,'-1'0'0,"0"1"0,0-1 0,0 1 0,0-1 0,1 1 0,-1 0 0,0-1 0,1 1 0,-1-1 0,0 1 0,1 0 0,-1 0 0,1-1 0,-1 1 0,1 0 0,-1 0 0,1 0 0,0 0 0,0-1 0,-1 1 0,1 0 0,0 0 0,0 0 0,0 0 0,0 1 0,-4 29 0,3-26 0,-6 436 0,9-252 0,-2-176 0,2 22 0,-3 1 0,-1-1 0,-2 0 0,-1 0 0,-11 39 0,5-30-227,2 0-1,1 1 1,2 0-1,3 0 1,2 63-1,1-82-6598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2:58.84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24575,'19'356'0,"-18"-302"0,3 1 0,11 61 0,10-32 0,-19-69 0,-1 0 0,0 0 0,-1 1 0,-1-1 0,0 1 0,0 24 0,-3 34 0,12 104 0,-9-135 0,-1 0 0,-2 1 0,-2-1 0,-2 0 0,-1 0 0,-3-1 0,-1 1 0,-3-2 0,-20 53 0,25-70-18,1 0 1,2 1-1,0-1 0,2 1 0,1-1 0,0 1 0,5 29 0,-3 4-1204,-1-37-5604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0.695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720 0 24575,'-61'27'0,"43"-21"0,1 2 0,0 0 0,-27 18 0,8 4 0,-57 59 0,87-84 0,-5 8 0,1 0 0,0 0 0,1 1 0,0 0 0,2 0 0,-9 19 0,2-3 0,8-20 0,0-1 0,0 1 0,-1-2 0,0 1 0,-9 8 0,9-11 0,0 1 0,1 0 0,0 1 0,0 0 0,1 0 0,0 0 0,0 0 0,-5 14 0,-5 15 0,-2-1 0,-1-1 0,-33 46 0,46-74 0,-6 10 0,1-4 0,2 0 0,-1 0 0,2 1 0,0 0 0,0 1 0,2-1 0,-1 1 0,2 0 0,-3 19 0,3-17 78,0-1 1,0 0-1,-9 19 0,-7 25-1756,16-42-5148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2.511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16 24575,'0'0'0,"0"-1"0,1 0 0,-1 0 0,0 1 0,0-1 0,1 0 0,-1 0 0,1 1 0,-1-1 0,1 0 0,-1 1 0,1-1 0,-1 1 0,1-1 0,-1 0 0,1 1 0,0 0 0,-1-1 0,1 1 0,0-1 0,-1 1 0,1 0 0,0-1 0,0 1 0,-1 0 0,1 0 0,0-1 0,0 1 0,0 0 0,-1 0 0,1 0 0,0 0 0,0 0 0,0 0 0,-1 0 0,1 1 0,0-1 0,0 0 0,1 1 0,32 9 0,-23-3 0,0 1 0,0 0 0,0 1 0,-1 1 0,0 0 0,12 16 0,47 70 0,-69-95 0,69 106 0,111 154 0,-132-203 0,-23-30 0,0 2 0,21 37 0,-35-51 0,0 0 0,1-1 0,1 0 0,21 19 0,-27-27 0,-1 1 0,-1 0 0,1 0 0,-1 0 0,0 1 0,4 12 0,21 32 0,-23-43-273,1 0 0,1 0 0,0-1 0,10 9 0,1-4-6553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5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24575,'153'-2'0,"170"5"0,-167 18 0,-107-12 0,84 4 0,235-15 0,-256-13-1365,-90 12-5461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6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24575,'-1'0'0,"0"1"0,0-1 0,0 1 0,0-1 0,1 1 0,-1 0 0,0-1 0,1 1 0,-1-1 0,0 1 0,1 0 0,-1 0 0,1-1 0,-1 1 0,1 0 0,-1 0 0,1 0 0,0 0 0,0-1 0,-1 1 0,1 0 0,0 0 0,0 0 0,0 0 0,0 1 0,-4 29 0,3-26 0,-6 436 0,9-252 0,-2-176 0,2 22 0,-3 1 0,-1-1 0,-2 0 0,-1 0 0,-11 39 0,5-30-227,2 0-1,1 1 1,2 0-1,3 0 1,2 63-1,1-82-6598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7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24575,'0'-1'0,"0"1"0,1-1 0,-1 0 0,1 0 0,-1 1 0,1-1 0,-1 0 0,1 1 0,0-1 0,-1 0 0,1 1 0,0-1 0,-1 1 0,1-1 0,0 1 0,0-1 0,-1 1 0,1 0 0,0-1 0,0 1 0,0 0 0,0 0 0,0 0 0,-1-1 0,1 1 0,0 0 0,0 0 0,0 0 0,1 1 0,28-1 0,-19 2 0,0 0 0,0 1 0,0 0 0,0 1 0,-1 0 0,1 1 0,-1 0 0,0 1 0,-1 0 0,10 7 0,16 15 0,39 41 0,-29-26 0,-2-5 0,95 62 0,-4 7 0,108 85-1365,-221-177-5461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1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0 809 24575,'1'0'0,"-1"1"0,0 0 0,1 0 0,-1-1 0,1 1 0,-1-1 0,1 1 0,-1 0 0,1-1 0,0 1 0,-1-1 0,1 1 0,0-1 0,-1 0 0,1 1 0,0-1 0,-1 0 0,1 1 0,0-1 0,0 0 0,0 0 0,-1 0 0,1 0 0,0 0 0,0 1 0,0-1 0,-1-1 0,1 1 0,0 0 0,0 0 0,0 0 0,-1 0 0,2-1 0,29-4 0,-31 5 0,16-5 0,0 0 0,0-1 0,-1-1 0,0-1 0,0 0 0,-1 0 0,0-2 0,-1 0 0,16-14 0,4-8 0,-1-1 0,31-43 0,-51 64 0,0 0 0,2 0 0,-1 2 0,1-1 0,1 2 0,0 0 0,0 0 0,28-10 0,-16 7 0,43-28 0,-14 2 0,11-10 0,144-75 0,-168 100 92,-1-3-1,64-49 1,8-5-1732,-95 68-5186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3.065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1 24575,'1'4'0,"0"0"0,1 0 0,-1 0 0,1 0 0,0 0 0,0 0 0,0-1 0,1 1 0,-1-1 0,1 1 0,4 4 0,7 9 0,-2 0 0,2 0 0,0 0 0,0-1 0,2-1 0,0-1 0,0 0 0,1-1 0,1-1 0,0 0 0,1-2 0,0 0 0,1-1 0,0-1 0,27 8 0,-47-16 0,133 48 342,-117-41-586,0 0 0,-1 2 0,0 0 0,0 0 1,-1 2-1,13 12 0,-9-5-6582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4.48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423 9 24575,'-4'-4'0,"-4"-1"0,-9 8 0,-5 6 0,-2 3 0,-5 2 0,-1-1 0,1 1 0,-5 6 0,2 2 0,4 2 0,2 0 0,-1 0 0,0 0 0,1-1 0,1-5 0,5-1 0,6-3-8191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5.90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50 24575,'7'-5'0,"-1"0"0,1 0 0,-1 0 0,1 1 0,1 0 0,-1 1 0,1 0 0,-1 0 0,1 0 0,0 1 0,0 0 0,0 1 0,12-1 0,15-1 0,66 6 0,-40 0 0,391-3-1365,-429 0-5461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07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24575,'0'-1'0,"0"1"0,1-1 0,-1 0 0,1 0 0,-1 1 0,1-1 0,-1 0 0,1 1 0,0-1 0,-1 0 0,1 1 0,0-1 0,-1 1 0,1-1 0,0 1 0,0-1 0,-1 1 0,1 0 0,0-1 0,0 1 0,0 0 0,0 0 0,0 0 0,-1-1 0,1 1 0,0 0 0,0 0 0,0 0 0,1 1 0,28-1 0,-19 2 0,0 0 0,0 1 0,0 0 0,0 1 0,-1 0 0,1 1 0,-1 0 0,0 1 0,-1 0 0,10 7 0,16 15 0,39 41 0,-29-26 0,-2-5 0,95 62 0,-4 7 0,108 85-1365,-221-177-5461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7.75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23 0 24575,'-4'6'0,"1"0"0,0 1 0,1-1 0,0 0 0,0 1 0,0 0 0,0-1 0,1 1 0,1 0 0,-1 0 0,1 0 0,0 9 0,0-5 0,0 39 0,11 82 0,1 28 0,-13-142 0,0-1 0,2 1 0,0-1 0,2 0 0,0 1 0,0-1 0,8 20 0,-6-23-273,-1 0 0,0 0 0,-1 0 0,3 25 0,-5-16-6553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1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0 809 24575,'1'0'0,"-1"1"0,0 0 0,1 0 0,-1-1 0,1 1 0,-1-1 0,1 1 0,-1 0 0,1-1 0,0 1 0,-1-1 0,1 1 0,0-1 0,-1 0 0,1 1 0,0-1 0,-1 0 0,1 1 0,0-1 0,0 0 0,0 0 0,-1 0 0,1 0 0,0 0 0,0 1 0,0-1 0,-1-1 0,1 1 0,0 0 0,0 0 0,0 0 0,-1 0 0,2-1 0,29-4 0,-31 5 0,16-5 0,0 0 0,0-1 0,-1-1 0,0-1 0,0 0 0,-1 0 0,0-2 0,-1 0 0,16-14 0,4-8 0,-1-1 0,31-43 0,-51 64 0,0 0 0,2 0 0,-1 2 0,1-1 0,1 2 0,0 0 0,0 0 0,28-10 0,-16 7 0,43-28 0,-14 2 0,11-10 0,144-75 0,-168 100 92,-1-3-1,64-49 1,8-5-1732,-95 68-5186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3.065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1 24575,'1'4'0,"0"0"0,1 0 0,-1 0 0,1 0 0,0 0 0,0 0 0,0-1 0,1 1 0,-1-1 0,1 1 0,4 4 0,7 9 0,-2 0 0,2 0 0,0 0 0,0-1 0,2-1 0,0-1 0,0 0 0,1-1 0,1-1 0,0 0 0,1-2 0,0 0 0,1-1 0,0-1 0,27 8 0,-47-16 0,133 48 342,-117-41-586,0 0 0,-1 2 0,0 0 0,0 0 1,-1 2-1,13 12 0,-9-5-6582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4.48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423 9 24575,'-4'-4'0,"-4"-1"0,-9 8 0,-5 6 0,-2 3 0,-5 2 0,-1-1 0,1 1 0,-5 6 0,2 2 0,4 2 0,2 0 0,-1 0 0,0 0 0,1-1 0,1-5 0,5-1 0,6-3-8191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2:12:09.703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1 188 24575,'621'-83'0,"-543"85"0,316-57 0,207 4 0,-351 67 0,221-16-1365,-457 0-5461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5.90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50 24575,'7'-5'0,"-1"0"0,1 0 0,-1 0 0,1 1 0,1 0 0,-1 1 0,1 0 0,-1 0 0,1 0 0,0 1 0,0 0 0,0 1 0,12-1 0,15-1 0,66 6 0,-40 0 0,391-3-1365,-429 0-5461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3:17.75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23 0 24575,'-4'6'0,"1"0"0,0 1 0,1-1 0,0 0 0,0 1 0,0 0 0,0-1 0,1 1 0,1 0 0,-1 0 0,1 0 0,0 9 0,0-5 0,0 39 0,11 82 0,1 28 0,-13-142 0,0-1 0,2 1 0,0-1 0,2 0 0,0 1 0,0-1 0,8 20 0,-6-23-273,-1 0 0,0 0 0,-1 0 0,3 25 0,-5-16-6553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7:21.54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28 114 24575,'3'-2'0,"0"-1"0,1 1 0,-1 0 0,0 0 0,1 0 0,-1 1 0,1-1 0,0 1 0,-1 0 0,1 0 0,0 0 0,5 0 0,56-4 0,-34 4 0,19-6 0,-1-2 0,85-27 0,-101 26 0,7 1 0,-1 3 0,1 1 0,0 2 0,0 1 0,63 7 0,-13-2 0,915-2 0,-536-2 0,-409 5 0,0 2 0,104 24 0,-95-15 0,103 9 0,238-7 0,307-4 0,-447-16 0,-57 1 0,229 5 0,-297 9 0,37 1 0,1360-11 0,-751-5 0,-761 5 0,0 1 0,-1 2 0,40 10 0,-33-6 0,58 6 0,203-7 0,48 5 0,206-1 0,-343-15 0,1920 4 0,-2072-4 0,0-1 0,-1-3 0,1-2 0,84-26 0,-137 33 0,1 1 0,-1 0 0,1 1 0,0-1 0,-1 0 0,1 1 0,-1 0 0,1 0 0,0 0 0,-1 0 0,1 1 0,-1-1 0,5 2 0,-5-1 0,-1 1 0,0-1 0,0 0 0,0 1 0,0 0 0,-1-1 0,1 1 0,0 0 0,-1 0 0,1 0 0,-1 0 0,0 0 0,1 0 0,-1 0 0,0 0 0,0 0 0,-1 1 0,1-1 0,0 0 0,0 5 0,7 38 0,-2 2 0,0 55 0,-3-45 0,28 174 0,-3-36 0,-25-171 0,2-1 0,11 36 0,-9-37 0,-1 0 0,-1 1 0,3 32 0,-5 371 0,-6-213 0,-13 96 0,-11-30 0,16 203 0,13-296 0,-4-144 0,-3 0 0,-1 0 0,-20 68 0,13-61 0,-13 101 0,23 158 0,6-189 0,-14 127 0,-8 445 0,21-451 0,-2-213 0,-1 35 0,2 0 0,3 0 0,2 0 0,19 74 0,-2-25 0,-3 1 0,3 117 0,-18-159 0,-4-33 0,2-1 0,15 66 0,-7-53 0,-2 1 0,-2-1 0,1 53 0,-10 154 0,-1-98 0,3 1064 0,14-1028 0,0-12 0,-13-71 0,12 247 0,-4 2 0,-7-65 0,1-276 0,1-1 0,0 0 0,1 0 0,1 0 0,1-1 0,10 20 0,-7-14 0,0 0 0,12 47 0,-4 33 0,-5-1 0,-1 110 0,-9-178 0,1 0 0,16 61 0,-11-57 0,8 64 0,-15 179 0,-4-144 0,-15 57 0,6-105 0,-15 106 0,23-182 0,0 0 0,-1 0 0,-1-1 0,0 1 0,-1-1 0,0-1 0,-10 15 0,-10 21 0,25-44 0,-1 0 0,1 0 0,-1 0 0,1-1 0,-1 1 0,0-1 0,0 1 0,0-1 0,-1 0 0,1 0 0,0 0 0,-1 0 0,1 0 0,-1-1 0,0 1 0,0-1 0,0 1 0,1-1 0,-1 0 0,0 0 0,-6 0 0,-1 0 0,-1-1 0,1 0 0,0 0 0,0-2 0,-14-2 0,16 2 0,0 0 0,0 1 0,0 0 0,0 1 0,0-1 0,0 2 0,0-1 0,-1 1 0,-12 3 0,6 3 0,0 2 0,1-1 0,0 2 0,0 0 0,1 1 0,-21 21 0,-26 20 0,-3-7 0,-1-2 0,-82 40 0,123-72 0,-1-1 0,-1-1 0,1-1 0,-48 9 0,-20 6 0,63-15 0,0-1 0,-40 5 0,-352-7 0,226-8 0,98 4 0,15 1 0,-1-3 0,1-4 0,-98-18 0,-44-16 0,-328-13 0,345 37 0,-35-24 0,178 25 0,0 3 0,-1 2 0,-69 1 0,89 9 0,-685-15 0,51 0 0,417 17 0,-610-3 0,792-4 0,-127-22 0,48 3 0,68 13 0,-415-31 0,-434 39 0,679-10 0,-36-2 0,-1687 13 0,962 3 0,1014-2 0,1 0 0,-1 0 0,1-1 0,0 0 0,-1 0 0,1-1 0,0 1 0,0-2 0,0 1 0,-12-7 0,15 6 0,1 0 0,-1 0 0,1 0 0,0 0 0,0 0 0,0-1 0,1 1 0,-1-1 0,1 0 0,0 0 0,0 0 0,0 0 0,0 0 0,1 0 0,0-1 0,0 1 0,0 0 0,0-1 0,1-5 0,-4-40 0,8-97 0,0 30 0,-4-416 0,2 496 0,9-53 0,-5 50 0,1-44 0,-8-77 0,-1 64 0,15-150 0,2 74 0,-11-265 0,-7 220 0,3-2868 0,2 3064 0,0-1 0,2 1 0,0 0 0,11-31 0,-8 29 0,-1-1 0,0 1 0,2-37 0,-7-428 0,-3 232 0,4 58 0,-5-215 0,-22 150 0,20 234 0,-13-49 0,-5-22 0,14-28 0,8-182 0,4 139 0,-3-2139 0,-13 2154 0,0 11 0,-1-7 0,0-16 0,15-97-1365,-1 240-5461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8:54.039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44 24575,'633'-16'0,"809"-12"0,-1002 30 0,5480-2 0,-5862 4 0,114 21 0,-74-9 0,24-4-127,184-5 0,-212-7-984,-69 0-5715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9:06.659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1 24575,'4458'0'0,"-4177"11"0,-11 0 0,1598-10 0,-897-2 0,-919 4 0,0 2 0,0 3 0,70 19 0,64 10 0,-46-22 0,155-4 0,-266-10 0,-1 2 0,1 1 0,27 8 0,-22-5 0,52 5 0,116-10-377,-166-2-611,-9 0-5838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8:46.510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65 24575,'7'-5'0,"1"1"0,0 0 0,0 1 0,0 0 0,1 0 0,-1 0 0,1 1 0,-1 0 0,10 0 0,-8 0 0,53-6 0,1 3 0,0 3 0,65 5 0,-6 0 0,90 0 0,265-6 0,-221-17 0,1192 17 0,-739 6 0,2396-3 0,-3042 3 0,99 18 0,-17-1 0,317 45 0,-77-8 0,-313-51 0,109-7 0,-67-2 0,-77 1 0,1-3 0,-1-1 0,40-11 0,19-4 0,-48 14 0,-18 2 0,0 0 0,60-20 0,-61 16 33,0 1 0,0 1 0,45-3 0,-5 0-1530,-42 5-5329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8:49.491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22 24575,'412'-11'0,"15"1"0,584 10 0,-784 20 0,-54-2 0,619-11 0,-442-10 0,2648 3 0,-2872 7 0,-1 5 0,148 33 0,-136-19 0,206 12 0,60-39 0,50 1 0,-303 10 0,108 2 0,-88-11 0,142-3 0,-304 0-170,1 1-1,0-1 0,0 0 1,-1-1-1,1 0 0,-1 0 1,10-6-1,6-4-6655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8:57.440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0 150 24575,'2'-2'0,"-1"-1"0,1 1 0,0 0 0,0 0 0,0 0 0,0 0 0,1 0 0,-1 0 0,0 1 0,1-1 0,-1 1 0,1 0 0,0-1 0,-1 1 0,1 0 0,5-1 0,53-7 0,-37 7 0,534-28 0,-288 24 0,153 2 0,9 0 0,-352-3 0,86-18 0,-98 12 0,0 4 0,83-2 0,3563 15 0,-2017-6 0,-1465 13 0,16 0 0,-191-12 0,1 2 0,-1 3 0,0 2 0,106 26 0,-85-13 0,2-4 0,108 7 0,-150-18 0,76 0-1365,-92-4-5461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9:00.148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3 24575,'4628'0'0,"-3921"14"0,-385-6 0,-125 1 0,-61-2 0,145-11 0,262-26 0,74 23 0,-359 10 0,1076-3-1365,-1314 0-5461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9:12.160"/>
    </inkml:context>
    <inkml:brush xml:id="br0">
      <inkml:brushProperty name="width" value="0.03528" units="cm"/>
      <inkml:brushProperty name="height" value="0.03528" units="cm"/>
      <inkml:brushProperty name="color" value="#FE5D3C"/>
    </inkml:brush>
  </inkml:definitions>
  <inkml:trace contextRef="#ctx0" brushRef="#br0">172 0 24575,'2'93'0,"0"-32"0,-8 78 0,-22 12 0,1-6 0,18-83 0,-1 8 0,0 79 0,11 4403 0,-12-4369 0,0-2 0,8-140 0,-1 0 0,-18 73 0,-5 29 0,18 342 0,12-281 0,-3 4335 0,4-4484-1365,0-31-5461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2:12:12.824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30 24575,'221'-14'0,"9"1"0,28 11 0,196 4 0,-259 11 0,76 1 0,-135-9 0,174 27 0,-96-20 0,-109-8 0,-47-5-1365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11:27.050"/>
    </inkml:context>
    <inkml:brush xml:id="br0">
      <inkml:brushProperty name="width" value="0.03528" units="cm"/>
      <inkml:brushProperty name="height" value="0.03528" units="cm"/>
      <inkml:brushProperty name="color" value="#FE5D3C"/>
    </inkml:brush>
  </inkml:definitions>
  <inkml:trace contextRef="#ctx0" brushRef="#br0">172 0 24575,'2'93'0,"0"-32"0,-8 78 0,-22 12 0,1-6 0,18-83 0,-1 8 0,0 79 0,11 4403 0,-12-4369 0,0-2 0,8-140 0,-1 0 0,-18 73 0,-5 29 0,18 342 0,12-281 0,-3 4335 0,4-4484-1365,0-31-5461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9:26.566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2427 1003 24575,'-7'-8'0,"0"0"0,1 0 0,0-1 0,1 1 0,-1-2 0,2 1 0,-1 0 0,1-1 0,-5-18 0,3-2 0,-6-60 0,10 66 0,-1-1 0,0 1 0,-2 0 0,-11-32 0,8 41 0,0 1 0,-1-1 0,0 1 0,-1 1 0,-15-17 0,-14-18 0,-7-14 0,-3 2 0,-69-65 0,-42-10 0,150 129 0,-1 0 0,0 1 0,0 0 0,-1 0 0,0 2 0,1-1 0,-1 1 0,0 1 0,0 0 0,-22 0 0,-48-10 0,25 0 0,0 2 0,-99-5 0,-119 15 0,119 2 0,112 0 0,0 1 0,1 2 0,-1 1 0,1 3 0,1 2 0,-63 24 0,64-19 0,2 3 0,0 1 0,1 2 0,1 1 0,-64 53 0,81-55 0,1 2 0,1 0 0,1 0 0,1 2 0,1 0 0,1 1 0,1 0 0,1 1 0,2 1 0,1-1 0,1 2 0,1-1 0,-5 53 0,-15 91 0,13-99 0,5 5 0,3 1 0,4 1 0,9 91 0,-5-142 0,2 0 0,1-1 0,1 0 0,15 40 0,1-10 0,31 56 0,-22-53 0,53 99 0,-69-132 0,2-1 0,0 0 0,2-2 0,1 0 0,36 35 0,-17-25 0,-18-15 0,0-1 0,43 29 0,-42-33 0,-1 1 0,0 2 0,-1 0 0,18 22 0,44 38 0,-66-67 0,1 0 0,0-2 0,24 11 0,15 8 0,-45-22 41,1 0 0,0-1-1,0-1 1,0 0-1,1-1 1,-1 0 0,24 2-1,5-3-445,45-3-1,-49 0-473,-10 0-5947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9:31.626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2476 1189 24575,'-2'-30'0,"-1"1"0,-2 0 0,-15-54 0,9 43 0,-14-39 0,-3 2 0,-51-100 0,68 154 0,-3-7 0,1-1 0,2 0 0,-10-47 0,17 60 0,-1 1 0,0 0 0,-1 0 0,-1 1 0,-1 0 0,0 0 0,-1 0 0,-1 1 0,0 1 0,-1 0 0,0 0 0,-14-12 0,-13-12 0,-1 2 0,-64-46 0,84 72 0,-1 1 0,0 0 0,-1 1 0,0 2 0,0 0 0,-31-5 0,20 4 0,-11 1 0,1 2 0,-1 1 0,-78 6 0,33-1 0,-142-4 0,-186 5 0,382-1 0,-1 2 0,1 0 0,0 3 0,0 1 0,1 1 0,0 2 0,-38 17 0,44-16 0,0 2 0,0 0 0,2 2 0,-1 1 0,2 1 0,1 1 0,-30 31 0,26-21 0,12-13 0,1 0 0,0 1 0,1 0 0,0 1 0,-16 34 0,15-25 0,2 1 0,1 1 0,1 0 0,2 0 0,0 1 0,2 0 0,2 0 0,-2 59 0,7 164 0,2 64 0,1-261 0,3-1 0,25 97 0,-21-121 0,1-1 0,1-1 0,1 0 0,2-1 0,1-1 0,1 0 0,32 36 0,11 9 0,71 92 0,-121-150 0,1 0 0,1-1 0,0 0 0,1-1 0,0 0 0,1-1 0,21 12 0,13 4 0,58 23 0,-86-41 0,61 27 0,137 40 0,-205-71 51,0 0 0,-1 1-1,0 0 1,0 1 0,23 16 0,32 17-1721,-41-29-5156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9:35.404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2530 1188 24575,'-14'-17'0,"2"0"0,0 0 0,1-1 0,1-1 0,1 0 0,-10-28 0,9 24 0,-141-284 0,129 263 0,15 27 0,-2 1 0,0-1 0,0 2 0,-2-1 0,-20-23 0,-5-1 0,-55-82 0,9 9 0,37 46 0,39 56 0,0 0 0,-1 0 0,0 1 0,-1 0 0,0 0 0,-1 1 0,0 0 0,0 1 0,0 0 0,-19-12 0,-2 6 0,0 1 0,-1 2 0,0 1 0,0 1 0,-1 2 0,0 1 0,-37-2 0,-235 5 0,152 7 0,125-5 0,0 1 0,0 2 0,0 1 0,0 1 0,0 1 0,0 1 0,-43 17 0,7 3 0,-68 26 0,-134 77 0,244-115 0,1 1 0,0 1 0,1 1 0,-31 34 0,-23 22 0,59-61 0,1 2 0,0-1 0,1 2 0,1 0 0,0 0 0,1 1 0,0 0 0,1 1 0,1 0 0,1 0 0,-10 36 0,8-11 0,2 0 0,2 0 0,2 0 0,2 52 0,1 18 0,4 104 0,1-182 0,2 0 0,1 0 0,2-1 0,18 42 0,-12-33 0,-2-9 0,2 0 0,2-1 0,40 56 0,15 26 0,-45-70 0,2-2 0,60 68 0,-10-14 0,-58-73 0,0 0 0,1-2 0,0-1 0,2-1 0,35 21 0,50 40 0,-86-62 0,1-2 0,0-1 0,2 0 0,39 15 0,2 1 0,-47-23-65,-1-1 0,2-1 0,-1-1 0,1-1 0,-1-1 0,1-1 0,0 0 0,0-2 0,28-3 0,-22 2-650,2 1-6111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09:53.476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2636 1371 24575,'1'0'0,"-1"0"0,1 0 0,0 0 0,-1-1 0,1 1 0,-1 0 0,0 0 0,1-1 0,-1 1 0,1 0 0,-1-1 0,1 1 0,-1 0 0,0-1 0,1 1 0,-1-1 0,0 1 0,1-1 0,-1 1 0,0-1 0,1 1 0,-1-1 0,0 1 0,0-1 0,0 1 0,0-1 0,0 1 0,1-1 0,-1 1 0,0-1 0,0 1 0,0-1 0,0 1 0,-1-1 0,1 0 0,0 1 0,0-1 0,0 1 0,0-1 0,0 1 0,-1-1 0,1 1 0,0-1 0,0 1 0,-1-1 0,0 1 0,-12-31 0,13 30 0,-34-62 0,13 26 0,1-2 0,2 0 0,2-1 0,-12-44 0,-9-60 0,-32-155 0,66 284 0,-1 0 0,0 0 0,-1 0 0,-1 1 0,0 0 0,-12-20 0,-58-77 0,38 58 0,24 36 0,0 0 0,0 2 0,-2-1 0,0 2 0,-1 0 0,0 1 0,-1 1 0,0 0 0,-1 1 0,0 1 0,-27-9 0,-21-5 0,-141-31 0,138 42 0,0 2 0,-1 4 0,-87 1 0,6 4 0,-145 6 0,271-2 0,0 2 0,1 0 0,-1 2 0,1 1 0,0 1 0,-34 16 0,1 6 0,-75 51 0,29-22 0,66-40 0,-42 30 0,68-40 0,0 1 0,0 0 0,1 1 0,0 0 0,1 0 0,0 1 0,-8 14 0,-15 31 0,3 1 0,2 1 0,-39 123 0,59-152 0,2 0 0,1 1 0,-3 56 0,11 96 0,0-74 0,-5 13 0,5 111 0,-1-205 0,1-1 0,2 0 0,1 0 0,1-1 0,1 1 0,15 30 0,152 315 0,-168-360 0,1 0 0,0 0 0,0-1 0,1 0 0,1 0 0,16 14 0,74 51 0,-61-48 0,-18-14 0,0-1 0,1-1 0,27 9 0,42 25 0,-73-35 0,0-1 0,1-1 0,0-1 0,0-1 0,1 0 0,34 6 0,-15-7 0,0-2 0,62-1 0,-38-6 0,82-12 0,-63 9-1365,-64 6-5461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0:10:00.705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2318 1266 24575,'0'-24'0,"1"-22"0,-9-68 0,6 100 0,-1 0 0,0 0 0,-1 1 0,0-1 0,-1 1 0,-1 0 0,0 0 0,-1 0 0,-9-13 0,-26-37 0,-60-126 0,92 171 0,-1 1 0,0 0 0,-1 0 0,-1 1 0,0 1 0,-2 0 0,1 1 0,-31-22 0,33 26 0,1-1 0,0 0 0,-17-23 0,-23-24 0,-24-15 0,57 53 0,0 1 0,-2 0 0,-1 2 0,0 0 0,-1 1 0,0 1 0,-45-22 0,26 21 0,-185-66 0,141 62 0,-1 5 0,-153-8 0,211 20 0,0 1 0,1 2 0,-1 1 0,0 1 0,0 1 0,1 1 0,-1 2 0,-47 16 0,59-16 0,-32 14 0,0 1 0,0 3 0,-69 46 0,105-61 0,0 1 0,0-1 0,1 2 0,1 0 0,0 0 0,0 1 0,1 0 0,1 0 0,0 1 0,0 0 0,1 1 0,1 0 0,0 0 0,1 0 0,1 0 0,0 1 0,-2 21 0,0-7 0,-1-1 0,-1 0 0,-1 0 0,-2 0 0,-23 42 0,16-32 0,-27 78 0,35-76 0,2 1 0,2 0 0,-2 52 0,9 128 0,1-85 0,-3-59 0,0-14 0,12 121 0,-7-163 0,0-1 0,1 0 0,0 0 0,2-1 0,1 1 0,0-1 0,1-1 0,1 0 0,25 34 0,0-5 0,-1 2 0,42 84 0,-70-122 0,0-1 0,1 1 0,0-2 0,0 1 0,1-1 0,0 0 0,1 0 0,0-1 0,0 0 0,1-1 0,0 0 0,16 9 0,-5-7 0,0 0 0,1-2 0,0 0 0,0-1 0,39 4 0,-53-9 0,1 1 0,-1 0 0,0 0 0,0 1 0,0 0 0,0 0 0,0 1 0,0 0 0,10 8 0,-3 1 0,1 0 0,22 27 0,-33-34 0,1 1 0,0-1 0,0 0 0,1-1 0,0 1 0,0-1 0,0-1 0,1 1 0,-1-1 0,1-1 0,0 1 0,0-1 0,17 3 0,-3-3 0,1 0 0,-1-2 0,40-3 0,77-1-1365,-116 3-5461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45:22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24575,'2'-2'0,"0"-1"0,0 0 0,0 1 0,0-1 0,1 1 0,0 0 0,-1 0 0,1 0 0,0 0 0,0 0 0,0 0 0,0 1 0,0 0 0,1-1 0,-1 1 0,0 0 0,6 0 0,37-3 0,0 1 0,52 5 0,-14 1 0,5522-3 0,-5423-9 0,10 0 0,341 10 0,-513 0 0,0 1 0,-1 1 0,25 7 0,-18-4 0,29 3 0,265-1 0,-5-2 0,140 3 0,-277-10 0,1997 1 0,-2019 7 0,-29 1 0,745-5 0,-477-4 0,-368 2 0,-1 2 0,-1 1 0,42 12 0,34 4 0,22-10 0,159-9 0,-129-4 0,2193 4 0,-2281-4-1365,-45-1-5461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45:36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24575,'2'-2'0,"0"0"0,0 1 0,1-1 0,-1 1 0,0 0 0,1-1 0,-1 1 0,1 0 0,-1 1 0,1-1 0,0 0 0,2 1 0,36-3 0,-26 3 0,444-2 0,-234 4 0,-211-2 0,668-14 0,-473 11 0,-8 0 0,-20-22 0,-127 14 0,0 3 0,57-1 0,-27 9 0,378 2 0,-5 40 0,-374-33 0,1-4 0,84-7 0,-61 1 0,-29-1 0,-26 0 0,72 7 0,-104-2 0,30 9 0,19 4 0,160 8 0,295-9 0,-470-12 0,-1 2 0,98 22 0,-86-13 0,84 6 0,199-17 0,-178-6 0,1759 4 0,-1672-19 0,-46 0 0,26 18 0,5 0 0,-186-5 0,81-17 0,8-1 0,-97 18 0,175-10 0,1242 16 0,-1326-10 0,-21 0 0,-92 9 0,0-2 0,0 0 0,35-9 0,-7 0 0,0 3 0,78-3 0,-53 6 0,239 0 0,-184 7 0,1820-2 0,-1931 1 0,38 6 0,15 2 0,90-1 0,158 2 0,255-10 0,-541-3-1365,-24-1-5461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45:46.8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1 129 24575,'743'0'0,"-530"-18"0,-38 0 0,-109 13 0,69-16 0,63-5 0,-37 8 0,-98 9 0,84-1 0,1025 12 0,-953 15 0,-206-15 0,169 29 0,-115-17 0,0-4 0,93 5 0,1242-16 0,-1280 9 0,-8 1 0,61-10 0,59 2 0,-141 8 0,14 0 0,901-8 0,-457-2 0,-515 2 0,-1 3 0,41 8 0,-38-4 0,68 3 0,540-11 0,-297-1 0,540 1 0,-767 9 0,-8 0 0,803-8 0,-447-2 0,-327 10 0,-6 0 0,-112-7 0,0 0 0,43 11 0,-41-7 0,52 5 0,65-8 0,63 5 0,242 0 0,-274-9 0,423 1 0,-486-9 0,-8 0 0,-12 9 0,-24 1 0,103-12 0,-162 9 0,13 0 0,-1-2 0,1-1 0,34-12 0,6-3 0,1 2 0,1 3 0,73-7 0,-114 18 0,28-2 0,-23 3 0,30-7 0,-17 2 0,1 1 0,65 0 0,-65 3 0,46-11 0,14-1 0,-88 14-227,-1-2-1,1 1 1,-1-2-1,0 1 1,15-9-1,-13 5-6598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45:56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24575,'0'380'0,"1"-357"0,2-1 0,1 1 0,0-1 0,10 26 0,3 19 0,-7-18 0,-2 2 0,3 98 0,-10-116 0,9 46 0,1 22 0,-10 523 0,-3-304 0,2 778 0,-2-1057 0,-8 46 0,-1 39 0,10 864 0,3-446 0,-1-510 0,9 47 0,2 25 0,-11 457 0,-3-270 0,2 1621 0,1-1891 0,2 0 0,5 28 0,-3-24 0,2 30 0,-5 331 0,-4-198 0,2-164 0,1 1 0,-1 0 0,-2 0 0,0 0 0,-8 30 0,7-48 0,-48 224 0,46-165 0,5 111 0,2-76 0,-2 595 0,2-641 0,20 102 0,-13-103 0,6 106 0,-17 1288 0,-2-1393-1365,-1-36-5461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05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24575,'1976'0'0,"-1957"2"-1365,-11 0-5461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46:06.1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24575,'-1'8'0,"0"0"0,0 0 0,0-1 0,-5 11 0,-3 20 0,5 19 0,2 66 0,2-105 0,-1-5 0,0 0 0,-1 1 0,-1-1 0,0 0 0,-8 20 0,4-15 0,-6 36 0,7 8 0,3 0 0,5 73 0,0-23 0,0-84 0,1 0 0,1-1 0,11 37 0,-7-30 0,6 51 0,-9-49 0,1-1 0,15 46 0,4 21 0,-15-25 0,-3 0 0,-7 142 0,-2-88 0,2-94 0,0-1 0,-3 1 0,-1-1 0,-11 49 0,-34 117 0,30-142 0,12-41 0,1 0 0,-5 30 0,5 16 0,6 125 0,2-79 0,-2 2780 0,2-2857 0,2 0 0,14 65 0,-10-64 0,-1 0 0,2 54 0,-8 413 0,-3-219 0,2-249 0,-1-10 0,1-1 0,0 0 0,2 1 0,1-1 0,12 44 0,-7-39 0,0 1 0,-2 0 0,-2 0 0,2 40 0,-7 122 0,-1-82 0,2 1611 0,-2-1688 0,-8 52 0,4-50 0,-1 38 0,7 306 0,1-178 0,-3-170 0,-1 0 0,-2 0 0,-1 0 0,-16 47 0,10-35 0,-9 54 0,9-18 0,-1 114 0,11-152 0,-7 44 0,-2 39 0,10-82 0,3 72 0,-1-102 0,1 1 0,0-1 0,0 0 0,2 0 0,-1 0 0,1 0 0,9 16 0,2 2 0,-2 0 0,15 51 0,3 5 0,-21-63 0,-2 1 0,0 0 0,-2 1 0,-1-1 0,0 1 0,-2 0 0,-1 0 0,-1 34 0,-4 309 0,4-253 0,3-59-1365,1-33-5461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46:16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24575,'0'20'0,"0"66"0,19 163 0,11-10 0,-20-164 0,2 29 0,-1 15 0,2 26 0,-14 531 0,0-665 0,0-1 0,-1 0 0,0 0 0,0 0 0,-1 0 0,0-1 0,-1 1 0,0-1 0,-5 10 0,-13 30 0,16-29 0,2 0 0,0 0 0,1 1 0,1-1 0,0 27 0,-4 46 0,-5 11 0,7 201 0,5-165 0,-1 918 0,2-1021 0,9 51 0,1 24 0,-1 4 0,1 9 0,-12 328 0,-1-212 0,3-208 0,8 52 0,-4-49 0,1 36 0,4 36 0,0 5 0,-10-90 0,-2-3 0,1 0 0,1 0 0,1 0 0,1-1 0,1 1 0,10 31 0,-6-27 0,-2 1 0,0 0 0,-2 0 0,2 36 0,4 18 0,-5-48 0,6 38 0,5 118 0,-15-110 0,-4 115 0,-1-167 0,0 0 0,-11 34 0,8-34 0,1 0 0,-3 33 0,-17 183 0,23-212 0,-18 338 0,19-322 0,-7 49 0,-3 47 0,13 2609 0,-3-2718 0,-1-1 0,-2 0 0,-9 34 0,6-31 0,2 0 0,-3 44 0,8 203 0,2-131 0,11-12 0,0-8 0,-12 307 0,-1-207 0,2-204 91,2-1-1,5 26 1,2 11-1728,-8-42-5189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46:28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9 24575,'0'-1'0,"1"1"0,0-1 0,0 0 0,0 0 0,0 1 0,0-1 0,0 1 0,0-1 0,0 1 0,0-1 0,0 1 0,0 0 0,0-1 0,0 1 0,0 0 0,0 0 0,0 0 0,0 0 0,0 0 0,0 0 0,1 0 0,-1 0 0,1 1 0,0 0 0,0 0 0,1 0 0,-1 0 0,0 0 0,0 0 0,-1 1 0,1-1 0,0 1 0,0-1 0,2 4 0,1 2 0,0 0 0,0 0 0,0 1 0,6 16 0,-2 1 0,-1 2 0,-1-1 0,-1 1 0,-2 0 0,2 34 0,-5 139 0,-4-90 0,3 2823 0,-13-2776 0,2-66 0,-10 84 0,9-85 0,-2 121 0,15 789 0,0-984 0,1 0 0,0 1 0,1-1 0,1-1 0,6 18 0,-3-13 0,-2 1 0,5 25 0,17 177 0,-19-155 0,7 103 0,-14 583 0,-3-356 0,0-356 0,-8 45 0,-2 42 0,12-66 0,-8 187 0,-5-4 0,10-147 0,-25 178 0,10-135 0,14-117 0,-1-2 0,-2 1 0,-10 28 0,8-29 0,2 1 0,0 0 0,-3 28 0,-2 33 0,4-39 0,-1 73 0,8-28 0,4 123 0,8-139 0,-6-45 0,2 29 0,-6-24 0,12 143 0,-1-23 0,0-9 0,-3-31 0,-7 151 0,-4-126 0,2 439 0,2-533 0,10 55 0,-4-37 0,2 10 0,-3-20 0,2 65 0,-10-71 0,1 15 0,2-1 0,10 65 0,0 15 341,0-8-2047,-8-108-5120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57:45.65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1231 1 24575,'-6'-1'0,"1"1"0,0 1 0,0-1 0,-1 1 0,1 0 0,0 0 0,0 0 0,0 1 0,0 0 0,0 0 0,1 0 0,-1 1 0,1-1 0,-1 1 0,1 0 0,0 0 0,0 1 0,0-1 0,0 1 0,1 0 0,-1 0 0,-4 8 0,-3 2 0,1 0 0,0 1 0,1 0 0,0 1 0,1 0 0,-10 32 0,10-27 0,0 0 0,-23 39 0,18-36 0,-15 37 0,26-54 0,0-1 0,0 0 0,-1 0 0,1 0 0,-1 0 0,-1 0 0,1-1 0,-1 1 0,0-1 0,0 0 0,-1 0 0,0-1 0,-5 6 0,-6 3 0,0 2 0,1 0 0,0 1 0,1 0 0,-12 20 0,-18 20 0,26-33 0,-23 40 0,23-35 0,-32 56 0,25-41 0,-1-1 0,-2-1 0,-39 42 0,40-57 0,19-19 0,1-1 0,0 1 0,0 0 0,1 1 0,-8 11 0,3-3 0,0-1 0,-2 0 0,-18 18 0,-13 14 0,-85 88 0,103-111 0,11-10 0,0 1 0,0 0 0,1 1 0,1 1 0,1 0 0,1 0 0,-16 31 0,12-17-1365,8-18-5461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57:49.021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24575,'4'0'0,"0"0"0,0 0 0,0 1 0,0-1 0,0 1 0,-1 0 0,1 0 0,0 1 0,-1-1 0,1 1 0,5 3 0,-3-1 0,0 1 0,-1 0 0,1 0 0,-1 0 0,5 8 0,55 80 0,10 10 0,-52-74 0,-17-20 0,0-1 0,1 1 0,0-2 0,1 1 0,0-1 0,11 9 0,93 60 0,-59-46 0,62 38 0,-101-59 0,30 13 0,-1 0 0,26 11 0,-18-10 0,-1 6 0,-2 2 0,68 56 0,-69-41-788,-43-42 211,11 13-6249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59:25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545 1 24575,'-5'1'0,"0"0"0,0 1 0,0 0 0,0 0 0,0 0 0,0 1 0,1-1 0,-1 1 0,1 0 0,0 1 0,0-1 0,0 1 0,-5 5 0,-13 11 0,9-9 0,1 0 0,0 1 0,0 1 0,-9 14 0,-5 6 0,10-15 0,-1-1 0,0-1 0,-2 0 0,-25 17 0,34-25 0,2 0 0,-1 0 0,1 1 0,0 0 0,-7 11 0,-22 24 0,-46 49 318,23-23-2001,54-63-5143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15:43.437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1 24575,'1'4'0,"0"0"0,1 0 0,-1 0 0,1 0 0,0 0 0,0 0 0,0-1 0,1 1 0,-1-1 0,1 1 0,4 4 0,7 9 0,-2 0 0,2 0 0,0 0 0,0-1 0,2-1 0,0-1 0,0 0 0,1-1 0,1-1 0,0 0 0,1-2 0,0 0 0,1-1 0,0-1 0,27 8 0,-47-16 0,133 48 342,-117-41-586,0 0 0,-1 2 0,0 0 0,0 0 1,-1 2-1,13 12 0,-9-5-6582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15:43.43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423 9 24575,'-4'-4'0,"-4"-1"0,-9 8 0,-5 6 0,-2 3 0,-5 2 0,-1-1 0,1 1 0,-5 6 0,2 2 0,4 2 0,2 0 0,-1 0 0,0 0 0,1-1 0,1-5 0,5-1 0,6-3-8191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15:43.439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50 24575,'7'-5'0,"-1"0"0,1 0 0,-1 0 0,1 1 0,1 0 0,-1 1 0,1 0 0,-1 0 0,1 0 0,0 1 0,0 0 0,0 1 0,12-1 0,15-1 0,66 6 0,-40 0 0,391-3-1365,-429 0-5461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15:43.440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23 0 24575,'-4'6'0,"1"0"0,0 1 0,1-1 0,0 0 0,0 1 0,0 0 0,0-1 0,1 1 0,1 0 0,-1 0 0,1 0 0,0 9 0,0-5 0,0 39 0,11 82 0,1 28 0,-13-142 0,0-1 0,2 1 0,0-1 0,2 0 0,0 1 0,0-1 0,8 20 0,-6-23-273,-1 0 0,0 0 0,-1 0 0,3 25 0,-5-16-6553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08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71 24575,'3'-2'0,"1"0"0,-1 1 0,1 0 0,-1 0 0,1 0 0,-1 0 0,1 0 0,-1 1 0,1 0 0,-1 0 0,7 0 0,-6 0 0,680-2 0,-131 3 0,-482-7 0,1-3 0,77-22 0,-104 25 0,0 1 0,0 3 0,64 6 0,-6-1 0,-93-2 34,-1 0 1,0 1-1,-1 0 0,1 1 0,0 0 0,-1 1 0,1 0 0,-1 0 0,12 9 1,-12-7-206,0-1 0,0-1 1,1 1-1,-1-1 0,1-1 1,0 0-1,0-1 0,0 1 1,13 0-1,-13-4-6655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39:30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24575,'0'-1'0,"0"1"0,0 0 0,0 0 0,0-1 0,0 1 0,0 0 0,0-1 0,0 1 0,0 0 0,0 0 0,0-1 0,0 1 0,0 0 0,0 0 0,0-1 0,0 1 0,1 0 0,-1 0 0,0 0 0,0-1 0,0 1 0,0 0 0,0 0 0,1 0 0,-1-1 0,0 1 0,0 0 0,1 0 0,-1 0 0,0 0 0,0 0 0,0-1 0,1 1 0,-1 0 0,0 0 0,1 0 0,-1 0 0,12 4 0,9 13 0,-15-9 0,0 1 0,-1 0 0,0 0 0,-1 0 0,0 1 0,3 10 0,15 66 0,-12-41 0,-4-17 0,-1 2 0,2 42 0,-5-53 53,1 0 0,1 0 1,12 33-1,1 2-1631,-12-31-5248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39:34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24575,'78'92'0,"-47"-53"0,31 48 0,-33-44 0,-22-33 0,1-1 0,1 1 0,0-2 0,0 1 0,12 8 0,56 34 0,-43-29 0,49 24 0,-54-31 0,34 22 0,-49-26 0,0 2 0,23 25 0,-1 0 0,-20-23-1365,-1 0-5461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39:36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 24575,'0'-1'0,"0"0"0,0-1 0,1 1 0,-1 0 0,1 0 0,-1-1 0,1 1 0,0 0 0,-1 0 0,1 0 0,0 0 0,0 0 0,0 0 0,0 0 0,0 0 0,0 0 0,0 0 0,0 1 0,0-1 0,0 0 0,0 1 0,1-1 0,-1 0 0,0 1 0,0 0 0,1-1 0,-1 1 0,0 0 0,1 0 0,-1-1 0,2 1 0,6-1 0,-1 1 0,1 0 0,13 1 0,20 5 0,60 17 0,-33-2 0,-48-13 0,1-1 0,-1-2 0,1 0 0,1-1 0,28 1 0,5-6-1365,-44 1-5461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39:48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173 535 24575,'0'1'0,"0"-1"0,0 0 0,0 0 0,0 1 0,0-1 0,0 0 0,0 1 0,0-1 0,0 0 0,0 0 0,0 1 0,0-1 0,0 0 0,0 0 0,0 1 0,0-1 0,-1 0 0,1 0 0,0 0 0,0 1 0,0-1 0,0 0 0,0 0 0,-1 0 0,1 1 0,0-1 0,0 0 0,-1 0 0,1 0 0,0 0 0,0 0 0,0 1 0,-1-1 0,1 0 0,0 0 0,-1 0 0,1 0 0,-12-4 0,-9-13 0,15 9 0,0-1 0,1 0 0,0 0 0,1 0 0,0-1 0,-3-10 0,-15-66 0,12 41 0,4 17 0,1-2 0,-2-42 0,5 53 53,-1 0 0,-1 0 1,-12-33-1,-1-2-1631,12 31-5248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39:48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682 625 24575,'-78'-92'0,"47"53"0,-31-48 0,33 44 0,22 33 0,-1 1 0,-1-1 0,0 2 0,0-1 0,-12-8 0,-56-34 0,43 29 0,-49-24 0,54 31 0,-34-22 0,49 26 0,0-2 0,-23-25 0,1 0 0,20 23-1365,1 0-5461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39:48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521 58 24575,'0'1'0,"0"0"0,0 1 0,-1-1 0,1 0 0,-1 0 0,1 1 0,-1-1 0,0 0 0,1 0 0,-1 0 0,0 0 0,0 0 0,0 0 0,0 0 0,0 0 0,0 0 0,0 0 0,0-1 0,0 1 0,0 0 0,0-1 0,-1 1 0,1 0 0,0-1 0,0 0 0,-1 1 0,1-1 0,0 0 0,-1 0 0,1 1 0,-2-1 0,-6 1 0,1-1 0,-1 0 0,-13-1 0,-20-5 0,-60-17 0,33 2 0,48 13 0,-1 1 0,1 2 0,-1 0 0,-1 1 0,-28-1 0,-5 6-1365,44-1-5461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19:58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24575,'93'-2'0,"101"4"0,-82 15 336,-80-10-903,0-2 0,35 2 0,-50-7-6259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0:08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361 1 24575,'-1'5'0,"0"0"0,-1 0 0,0 0 0,0 0 0,0 0 0,-1-1 0,1 1 0,-1-1 0,0 1 0,-5 4 0,-6 12 0,2-4 0,-1 0 0,-20 23 0,17-22 0,-20 27 0,-17 21 0,33-44 0,-42 37 0,-4-8-1365,60-47-5461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0:10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24575,'4'0'0,"-1"1"0,1 0 0,0 0 0,-1 1 0,1-1 0,-1 1 0,0-1 0,1 1 0,-1 0 0,0 0 0,0 1 0,0-1 0,-1 0 0,1 1 0,3 4 0,5 6 0,0 0 0,8 15 0,27 38 0,-26-40 0,-2 1 0,23 44 0,-31-53 0,1-1 0,0-1 0,1 1 0,28 27 0,-23-26 0,-11-11-195,0-1 0,1-1 0,0 1 0,0-1 0,1 0 0,10 5 0,-12-7-6631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5:10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24575,'93'-2'0,"101"4"0,-82 15 336,-80-10-903,0-2 0,35 2 0,-50-7-6259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11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24575,'131'1'0,"402"-21"0,-13 5 0,-331 18 0,562-14-1365,-742 11-5461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5:10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361 1 24575,'-1'5'0,"0"0"0,-1 0 0,0 0 0,0 0 0,0 0 0,-1-1 0,1 1 0,-1-1 0,0 1 0,-5 4 0,-6 12 0,2-4 0,-1 0 0,-20 23 0,17-22 0,-20 27 0,-17 21 0,33-44 0,-42 37 0,-4-8-1365,60-47-5461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5:10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24575,'4'0'0,"-1"1"0,1 0 0,0 0 0,-1 1 0,1-1 0,-1 1 0,0-1 0,1 1 0,-1 0 0,0 0 0,0 1 0,0-1 0,-1 0 0,1 1 0,3 4 0,5 6 0,0 0 0,8 15 0,27 38 0,-26-40 0,-2 1 0,23 44 0,-31-53 0,1-1 0,0-1 0,1 1 0,28 27 0,-23-26 0,-11-11-195,0-1 0,1-1 0,0 1 0,0-1 0,1 0 0,10 5 0,-12-7-6631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5:12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24575,'93'-2'0,"101"4"0,-82 15 336,-80-10-903,0-2 0,35 2 0,-50-7-6259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5:12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361 1 24575,'-1'5'0,"0"0"0,-1 0 0,0 0 0,0 0 0,0 0 0,-1-1 0,1 1 0,-1-1 0,0 1 0,-5 4 0,-6 12 0,2-4 0,-1 0 0,-20 23 0,17-22 0,-20 27 0,-17 21 0,33-44 0,-42 37 0,-4-8-1365,60-47-5461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5:12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24575,'4'0'0,"-1"1"0,1 0 0,0 0 0,-1 1 0,1-1 0,-1 1 0,0-1 0,1 1 0,-1 0 0,0 0 0,0 1 0,0-1 0,-1 0 0,1 1 0,3 4 0,5 6 0,0 0 0,8 15 0,27 38 0,-26-40 0,-2 1 0,23 44 0,-31-53 0,1-1 0,0-1 0,1 1 0,28 27 0,-23-26 0,-11-11-195,0-1 0,1-1 0,0 1 0,0-1 0,1 0 0,10 5 0,-12-7-6631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8:14.4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 24575,'3'-2'0,"0"0"0,0 0 0,1 0 0,-1 0 0,0 0 0,1 1 0,-1 0 0,1 0 0,0 0 0,-1 0 0,1 0 0,6 0 0,54 0 0,-42 2 0,1206 0 0,-1186 2-1365,-25 1-5461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8:14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24575,'19'356'0,"-18"-302"0,3 1 0,11 61 0,10-32 0,-19-69 0,-1 0 0,0 0 0,-1 1 0,-1-1 0,0 1 0,0 24 0,-3 34 0,12 104 0,-9-135 0,-1 0 0,-2 1 0,-2-1 0,-2 0 0,-1 0 0,-3-1 0,-1 1 0,-3-2 0,-20 53 0,25-70-18,1 0 1,2 1-1,0-1 0,2 1 0,1-1 0,0 1 0,5 29 0,-3 4-1204,-1-37-5604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8:14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720 0 24575,'-61'27'0,"43"-21"0,1 2 0,0 0 0,-27 18 0,8 4 0,-57 59 0,87-84 0,-5 8 0,1 0 0,0 0 0,1 1 0,0 0 0,2 0 0,-9 19 0,2-3 0,8-20 0,0-1 0,0 1 0,-1-2 0,0 1 0,-9 8 0,9-11 0,0 1 0,1 0 0,0 1 0,0 0 0,1 0 0,0 0 0,0 0 0,-5 14 0,-5 15 0,-2-1 0,-1-1 0,-33 46 0,46-74 0,-6 10 0,1-4 0,2 0 0,-1 0 0,2 1 0,0 0 0,0 1 0,2-1 0,-1 1 0,2 0 0,-3 19 0,3-17 78,0-1 1,0 0-1,-9 19 0,-7 25-1756,16-42-5148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8:14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 24575,'0'0'0,"0"-1"0,1 0 0,-1 0 0,0 1 0,0-1 0,1 0 0,-1 0 0,1 1 0,-1-1 0,1 0 0,-1 1 0,1-1 0,-1 1 0,1-1 0,-1 0 0,1 1 0,0 0 0,-1-1 0,1 1 0,0-1 0,-1 1 0,1 0 0,0-1 0,0 1 0,-1 0 0,1 0 0,0-1 0,0 1 0,0 0 0,-1 0 0,1 0 0,0 0 0,0 0 0,0 0 0,-1 0 0,1 1 0,0-1 0,0 0 0,1 1 0,32 9 0,-23-3 0,0 1 0,0 0 0,0 1 0,-1 1 0,0 0 0,12 16 0,47 70 0,-69-95 0,69 106 0,111 154 0,-132-203 0,-23-30 0,0 2 0,21 37 0,-35-51 0,0 0 0,1-1 0,1 0 0,21 19 0,-27-27 0,-1 1 0,-1 0 0,1 0 0,-1 0 0,0 1 0,4 12 0,21 32 0,-23-43-273,1 0 0,1 0 0,0-1 0,10 9 0,1-4-6553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8:14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24575,'153'-2'0,"170"5"0,-167 18 0,-107-12 0,84 4 0,235-15 0,-256-13-1365,-90 12-5461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13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24575,'1'0'0,"-1"-1"0,1 0 0,0 0 0,-1 0 0,1 0 0,0 1 0,0-1 0,-1 0 0,1 1 0,0-1 0,0 1 0,0-1 0,0 1 0,0-1 0,-1 1 0,1 0 0,0 0 0,0-1 0,0 1 0,0 0 0,0 0 0,0 0 0,0 0 0,2 1 0,31-2 0,-28 1 0,536-10 0,-397 0 0,66-1 0,331 11 0,-513 2 0,0 2 0,44 11 0,5 1 0,39-4-142,129-8 1,-169-4-941,-64 0-5744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8:14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24575,'-1'0'0,"0"1"0,0-1 0,0 1 0,0-1 0,1 1 0,-1 0 0,0-1 0,1 1 0,-1-1 0,0 1 0,1 0 0,-1 0 0,1-1 0,-1 1 0,1 0 0,-1 0 0,1 0 0,0 0 0,0-1 0,-1 1 0,1 0 0,0 0 0,0 0 0,0 0 0,0 1 0,-4 29 0,3-26 0,-6 436 0,9-252 0,-2-176 0,2 22 0,-3 1 0,-1-1 0,-2 0 0,-1 0 0,-11 39 0,5-30-227,2 0-1,1 1 1,2 0-1,3 0 1,2 63-1,1-82-6598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8:14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24575,'0'-1'0,"0"1"0,1-1 0,-1 0 0,1 0 0,-1 1 0,1-1 0,-1 0 0,1 1 0,0-1 0,-1 0 0,1 1 0,0-1 0,-1 1 0,1-1 0,0 1 0,0-1 0,-1 1 0,1 0 0,0-1 0,0 1 0,0 0 0,0 0 0,0 0 0,-1-1 0,1 1 0,0 0 0,0 0 0,0 0 0,1 1 0,28-1 0,-19 2 0,0 0 0,0 1 0,0 0 0,0 1 0,-1 0 0,1 1 0,-1 0 0,0 1 0,-1 0 0,10 7 0,16 15 0,39 41 0,-29-26 0,-2-5 0,95 62 0,-4 7 0,108 85-1365,-221-177-5461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28:14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0 809 24575,'1'0'0,"-1"1"0,0 0 0,1 0 0,-1-1 0,1 1 0,-1-1 0,1 1 0,-1 0 0,1-1 0,0 1 0,-1-1 0,1 1 0,0-1 0,-1 0 0,1 1 0,0-1 0,-1 0 0,1 1 0,0-1 0,0 0 0,0 0 0,-1 0 0,1 0 0,0 0 0,0 1 0,0-1 0,-1-1 0,1 1 0,0 0 0,0 0 0,0 0 0,-1 0 0,2-1 0,29-4 0,-31 5 0,16-5 0,0 0 0,0-1 0,-1-1 0,0-1 0,0 0 0,-1 0 0,0-2 0,-1 0 0,16-14 0,4-8 0,-1-1 0,31-43 0,-51 64 0,0 0 0,2 0 0,-1 2 0,1-1 0,1 2 0,0 0 0,0 0 0,28-10 0,-16 7 0,43-28 0,-14 2 0,11-10 0,144-75 0,-168 100 92,-1-3-1,64-49 1,8-5-1732,-95 68-5186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30:27.90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1231 1 24575,'-6'-1'0,"1"1"0,0 1 0,0-1 0,-1 1 0,1 0 0,0 0 0,0 0 0,0 1 0,0 0 0,0 0 0,1 0 0,-1 1 0,1-1 0,-1 1 0,1 0 0,0 0 0,0 1 0,0-1 0,0 1 0,1 0 0,-1 0 0,-4 8 0,-3 2 0,1 0 0,0 1 0,1 0 0,0 1 0,1 0 0,-10 32 0,10-27 0,0 0 0,-23 39 0,18-36 0,-15 37 0,26-54 0,0-1 0,0 0 0,-1 0 0,1 0 0,-1 0 0,-1 0 0,1-1 0,-1 1 0,0-1 0,0 0 0,-1 0 0,0-1 0,-5 6 0,-6 3 0,0 2 0,1 0 0,0 1 0,1 0 0,-12 20 0,-18 20 0,26-33 0,-23 40 0,23-35 0,-32 56 0,25-41 0,-1-1 0,-2-1 0,-39 42 0,40-57 0,19-19 0,1-1 0,0 1 0,0 0 0,1 1 0,-8 11 0,3-3 0,0-1 0,-2 0 0,-18 18 0,-13 14 0,-85 88 0,103-111 0,11-10 0,0 1 0,0 0 0,1 1 0,1 1 0,1 0 0,1 0 0,-16 31 0,12-17-1365,8-18-5461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4:30:27.903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24575,'4'0'0,"0"0"0,0 0 0,0 1 0,0-1 0,0 1 0,-1 0 0,1 0 0,0 1 0,-1-1 0,1 1 0,5 3 0,-3-1 0,0 1 0,-1 0 0,1 0 0,-1 0 0,5 8 0,55 80 0,10 10 0,-52-74 0,-17-20 0,0-1 0,1 1 0,0-2 0,1 1 0,0-1 0,11 9 0,93 60 0,-59-46 0,62 38 0,-101-59 0,30 13 0,-1 0 0,26 11 0,-18-10 0,-1 6 0,-2 2 0,68 56 0,-69-41-788,-43-42 211,11 13-6249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1:12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24575,'1976'0'0,"-1957"2"-1365,-11 0-5461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1:12.0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71 24575,'3'-2'0,"1"0"0,-1 1 0,1 0 0,-1 0 0,1 0 0,-1 0 0,1 0 0,-1 1 0,1 0 0,-1 0 0,7 0 0,-6 0 0,680-2 0,-131 3 0,-482-7 0,1-3 0,77-22 0,-104 25 0,0 1 0,0 3 0,64 6 0,-6-1 0,-93-2 34,-1 0 1,0 1-1,-1 0 0,1 1 0,0 0 0,-1 1 0,1 0 0,-1 0 0,12 9 1,-12-7-206,0-1 0,0-1 1,1 1-1,-1-1 0,1-1 1,0 0-1,0-1 0,0 1 1,13 0-1,-13-4-6655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1:12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24575,'131'1'0,"402"-21"0,-13 5 0,-331 18 0,562-14-1365,-742 11-5461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1:12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24575,'1'0'0,"-1"-1"0,1 0 0,0 0 0,-1 0 0,1 0 0,0 1 0,0-1 0,-1 0 0,1 1 0,0-1 0,0 1 0,0-1 0,0 1 0,0-1 0,-1 1 0,1 0 0,0 0 0,0-1 0,0 1 0,0 0 0,0 0 0,0 0 0,0 0 0,2 1 0,31-2 0,-28 1 0,536-10 0,-397 0 0,66-1 0,331 11 0,-513 2 0,0 2 0,44 11 0,5 1 0,39-4-142,129-8 1,-169-4-941,-64 0-5744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1:12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0 103 24575,'173'-7'0,"178"-33"0,-276 34 0,-58 6 0,-1-1 0,1-1 0,-1 0 0,1-2 0,-1 0 0,0-1 0,17-7 0,-18 6 0,0 2 0,1 1 0,0 0 0,-1 1 0,1 1 0,0 1 0,0 0 0,21 4 0,18 0 0,292 15 0,-319-14 0,-1 1 0,38 14 0,-39-11 0,1-1 0,37 5 0,224 1 0,-280-14-227,1 0-1,0 0 1,0-2-1,-1 1 1,18-6-1,-16 2-6598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20:16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0 103 24575,'173'-7'0,"178"-33"0,-276 34 0,-58 6 0,-1-1 0,1-1 0,-1 0 0,1-2 0,-1 0 0,0-1 0,17-7 0,-18 6 0,0 2 0,1 1 0,0 0 0,-1 1 0,1 1 0,0 1 0,0 0 0,21 4 0,18 0 0,292 15 0,-319-14 0,-1 1 0,38 14 0,-39-11 0,1-1 0,37 5 0,224 1 0,-280-14-227,1 0-1,0 0 1,0-2-1,-1 1 1,18-6-1,-16 2-6598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79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20 24575,'3'-2'0,"0"0"0,0 0 0,1 0 0,-1 0 0,0 0 0,1 1 0,-1 0 0,1 0 0,0 0 0,-1 0 0,1 0 0,6 0 0,54 0 0,-42 2 0,1206 0 0,-1186 2-1365,-25 1-5461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793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24575,'19'356'0,"-18"-302"0,3 1 0,11 61 0,10-32 0,-19-69 0,-1 0 0,0 0 0,-1 1 0,-1-1 0,0 1 0,0 24 0,-3 34 0,12 104 0,-9-135 0,-1 0 0,-2 1 0,-2-1 0,-2 0 0,-1 0 0,-3-1 0,-1 1 0,-3-2 0,-20 53 0,25-70-18,1 0 1,2 1-1,0-1 0,2 1 0,1-1 0,0 1 0,5 29 0,-3 4-1204,-1-37-5604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794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720 0 24575,'-61'27'0,"43"-21"0,1 2 0,0 0 0,-27 18 0,8 4 0,-57 59 0,87-84 0,-5 8 0,1 0 0,0 0 0,1 1 0,0 0 0,2 0 0,-9 19 0,2-3 0,8-20 0,0-1 0,0 1 0,-1-2 0,0 1 0,-9 8 0,9-11 0,0 1 0,1 0 0,0 1 0,0 0 0,1 0 0,0 0 0,0 0 0,-5 14 0,-5 15 0,-2-1 0,-1-1 0,-33 46 0,46-74 0,-6 10 0,1-4 0,2 0 0,-1 0 0,2 1 0,0 0 0,0 1 0,2-1 0,-1 1 0,2 0 0,-3 19 0,3-17 78,0-1 1,0 0-1,-9 19 0,-7 25-1756,16-42-5148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795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16 24575,'0'0'0,"0"-1"0,1 0 0,-1 0 0,0 1 0,0-1 0,1 0 0,-1 0 0,1 1 0,-1-1 0,1 0 0,-1 1 0,1-1 0,-1 1 0,1-1 0,-1 0 0,1 1 0,0 0 0,-1-1 0,1 1 0,0-1 0,-1 1 0,1 0 0,0-1 0,0 1 0,-1 0 0,1 0 0,0-1 0,0 1 0,0 0 0,-1 0 0,1 0 0,0 0 0,0 0 0,0 0 0,-1 0 0,1 1 0,0-1 0,0 0 0,1 1 0,32 9 0,-23-3 0,0 1 0,0 0 0,0 1 0,-1 1 0,0 0 0,12 16 0,47 70 0,-69-95 0,69 106 0,111 154 0,-132-203 0,-23-30 0,0 2 0,21 37 0,-35-51 0,0 0 0,1-1 0,1 0 0,21 19 0,-27-27 0,-1 1 0,-1 0 0,1 0 0,-1 0 0,0 1 0,4 12 0,21 32 0,-23-43-273,1 0 0,1 0 0,0-1 0,10 9 0,1-4-6553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24575,'153'-2'0,"170"5"0,-167 18 0,-107-12 0,84 4 0,235-15 0,-256-13-1365,-90 12-5461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24575,'-1'0'0,"0"1"0,0-1 0,0 1 0,0-1 0,1 1 0,-1 0 0,0-1 0,1 1 0,-1-1 0,0 1 0,1 0 0,-1 0 0,1-1 0,-1 1 0,1 0 0,-1 0 0,1 0 0,0 0 0,0-1 0,-1 1 0,1 0 0,0 0 0,0 0 0,0 0 0,0 1 0,-4 29 0,3-26 0,-6 436 0,9-252 0,-2-176 0,2 22 0,-3 1 0,-1-1 0,-2 0 0,-1 0 0,-11 39 0,5-30-227,2 0-1,1 1 1,2 0-1,3 0 1,2 63-1,1-82-6598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24575,'0'-1'0,"0"1"0,1-1 0,-1 0 0,1 0 0,-1 1 0,1-1 0,-1 0 0,1 1 0,0-1 0,-1 0 0,1 1 0,0-1 0,-1 1 0,1-1 0,0 1 0,0-1 0,-1 1 0,1 0 0,0-1 0,0 1 0,0 0 0,0 0 0,0 0 0,-1-1 0,1 1 0,0 0 0,0 0 0,0 0 0,1 1 0,28-1 0,-19 2 0,0 0 0,0 1 0,0 0 0,0 1 0,-1 0 0,1 1 0,-1 0 0,0 1 0,-1 0 0,10 7 0,16 15 0,39 41 0,-29-26 0,-2-5 0,95 62 0,-4 7 0,108 85-1365,-221-177-5461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0 809 24575,'1'0'0,"-1"1"0,0 0 0,1 0 0,-1-1 0,1 1 0,-1-1 0,1 1 0,-1 0 0,1-1 0,0 1 0,-1-1 0,1 1 0,0-1 0,-1 0 0,1 1 0,0-1 0,-1 0 0,1 1 0,0-1 0,0 0 0,0 0 0,-1 0 0,1 0 0,0 0 0,0 1 0,0-1 0,-1-1 0,1 1 0,0 0 0,0 0 0,0 0 0,-1 0 0,2-1 0,29-4 0,-31 5 0,16-5 0,0 0 0,0-1 0,-1-1 0,0-1 0,0 0 0,-1 0 0,0-2 0,-1 0 0,16-14 0,4-8 0,-1-1 0,31-43 0,-51 64 0,0 0 0,2 0 0,-1 2 0,1-1 0,1 2 0,0 0 0,0 0 0,28-10 0,-16 7 0,43-28 0,-14 2 0,11-10 0,144-75 0,-168 100 92,-1-3-1,64-49 1,8-5-1732,-95 68-5186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8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24575,'1'4'0,"0"0"0,1 0 0,-1 0 0,1 0 0,0 0 0,0 0 0,0-1 0,1 1 0,-1-1 0,1 1 0,4 4 0,7 9 0,-2 0 0,2 0 0,0 0 0,0-1 0,2-1 0,0-1 0,0 0 0,1-1 0,1-1 0,0 0 0,1-2 0,0 0 0,1-1 0,0-1 0,27 8 0,-47-16 0,133 48 342,-117-41-586,0 0 0,-1 2 0,0 0 0,0 0 1,-1 2-1,13 12 0,-9-5-6582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423 9 24575,'-4'-4'0,"-4"-1"0,-9 8 0,-5 6 0,-2 3 0,-5 2 0,-1-1 0,1 1 0,-5 6 0,2 2 0,4 2 0,2 0 0,-1 0 0,0 0 0,1-1 0,1-5 0,5-1 0,6-3-8191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3:32:53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 24575,'41'2'0,"60"11"0,31 1 0,302-16 0,127 4 0,-267 29 0,-40 9 0,201 26 0,-302-50 0,158-5 0,1763-16 0,-1107 8 0,-99-3 0,-636-15 0,-17 1 0,1309 13 0,-742 3 0,-742-4 0,-1-2 0,63-14 0,23-3 0,536 9 0,-388 15 0,-68 0 0,218-6 0,-394-1 0,0 0 0,38-12 0,37-6 0,20 13 0,151 10 0,44-2 0,-201-12 0,41-1 0,1332 12 0,-730 5 0,-409-20 0,-200 5 0,200 10 0,-180 5 0,4536-3 0,-4665-1 0,63-12 0,26-1 0,242 15-1365,-342-1-5461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24575,'7'-5'0,"-1"0"0,1 0 0,-1 0 0,1 1 0,1 0 0,-1 1 0,1 0 0,-1 0 0,1 0 0,0 1 0,0 0 0,0 1 0,12-1 0,15-1 0,66 6 0,-40 0 0,391-3-1365,-429 0-5461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2:00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24575,'-4'6'0,"1"0"0,0 1 0,1-1 0,0 0 0,0 1 0,0 0 0,0-1 0,1 1 0,1 0 0,-1 0 0,1 0 0,0 9 0,0-5 0,0 39 0,11 82 0,1 28 0,-13-142 0,0-1 0,2 1 0,0-1 0,2 0 0,0 1 0,0-1 0,8 20 0,-6-23-273,-1 0 0,0 0 0,-1 0 0,3 25 0,-5-16-6553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5:46.2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545 1 24575,'-5'1'0,"0"0"0,0 1 0,0 0 0,0 0 0,0 0 0,0 1 0,1-1 0,-1 1 0,1 0 0,0 1 0,0-1 0,0 1 0,-5 5 0,-13 11 0,9-9 0,1 0 0,0 1 0,0 1 0,-9 14 0,-5 6 0,10-15 0,-1-1 0,0-1 0,-2 0 0,-25 17 0,34-25 0,2 0 0,-1 0 0,1 1 0,0 0 0,-7 11 0,-22 24 0,-46 49 318,23-23-2001,54-63-5143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7:18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545 1 24575,'-5'1'0,"0"0"0,0 1 0,0 0 0,0 0 0,0 0 0,0 1 0,1-1 0,-1 1 0,1 0 0,0 1 0,0-1 0,0 1 0,-5 5 0,-13 11 0,9-9 0,1 0 0,0 1 0,0 1 0,-9 14 0,-5 6 0,10-15 0,-1-1 0,0-1 0,-2 0 0,-25 17 0,34-25 0,2 0 0,-1 0 0,1 1 0,0 0 0,-7 11 0,-22 24 0,-46 49 318,23-23-2001,54-63-5143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7:19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545 1 24575,'-5'1'0,"0"0"0,0 1 0,0 0 0,0 0 0,0 0 0,0 1 0,1-1 0,-1 1 0,1 0 0,0 1 0,0-1 0,0 1 0,-5 5 0,-13 11 0,9-9 0,1 0 0,0 1 0,0 1 0,-9 14 0,-5 6 0,10-15 0,-1-1 0,0-1 0,-2 0 0,-25 17 0,34-25 0,2 0 0,-1 0 0,1 1 0,0 0 0,-7 11 0,-22 24 0,-46 49 318,23-23-2001,54-63-5143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7:21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545 1 24575,'-5'1'0,"0"0"0,0 1 0,0 0 0,0 0 0,0 0 0,0 1 0,1-1 0,-1 1 0,1 0 0,0 1 0,0-1 0,0 1 0,-5 5 0,-13 11 0,9-9 0,1 0 0,0 1 0,0 1 0,-9 14 0,-5 6 0,10-15 0,-1-1 0,0-1 0,-2 0 0,-25 17 0,34-25 0,2 0 0,-1 0 0,1 1 0,0 0 0,-7 11 0,-22 24 0,-46 49 318,23-23-2001,54-63-5143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17 69 24575,'2'-1'0,"0"-1"0,0 1 0,0 0 0,0 0 0,0 0 0,0 0 0,0 0 0,1 0 0,-1 0 0,0 1 0,0-1 0,4 0 0,34-1 0,-21 1 0,11-3 0,-1-2 0,53-16 0,-62 16 0,4 1 0,0 1 0,0 1 0,1 1 0,-1 1 0,38 4 0,-7-1 0,556-1 0,-326-2 0,-249 3 0,1 2 0,62 14 0,-57-9 0,63 6 0,144-5 0,187-2 0,-272-10 0,-35 1 0,139 3 0,-180 5 0,23 1 0,826-7 0,-457-2 0,-461 2 0,-1 1 0,0 0 0,24 8 0,-20-5 0,34 4 0,125-4 0,29 3 0,125-1 0,-209-8 0,1167 1 0,-1259-1 0,-1-2 0,1-1 0,0-2 0,51-15 0,-83 20 0,0 0 0,1 1 0,-1-1 0,0 1 0,0-1 0,0 1 0,0 0 0,1 0 0,-1 0 0,0 0 0,0 1 0,0-1 0,3 1 0,-3 0 0,-1 0 0,0-1 0,0 1 0,0 0 0,1 0 0,-1 0 0,0 0 0,0 0 0,0 0 0,0 1 0,-1-1 0,1 0 0,0 0 0,0 1 0,-1-1 0,1 0 0,-1 1 0,1-1 0,-1 1 0,1 2 0,4 23 0,-2 1 0,1 35 0,-2-29 0,17 106 0,-2-21 0,-15-105 0,0 0 0,8 23 0,-5-24 0,-2 0 0,0 1 0,2 19 0,-3 226 0,-4-129 0,-8 58 0,-6-19 0,9 124 0,9-180 0,-4-88 0,-1 1 0,-1-1 0,-11 42 0,7-37 0,-8 61 0,14 97 0,4-116 0,-9 77 0,-4 271 0,12-274 0,-1-130 0,-1 22 0,2-1 0,1 1 0,2 0 0,11 44 0,0-14 0,-4 0 0,3 71 0,-11-96 0,-2-21 0,1 0 0,9 40 0,-5-32 0,0 0 0,-2 0 0,1 32 0,-6 93 0,-1-59 0,2 647 0,9-625 0,-1-7 0,-8-44 0,9 150 0,-4 2 0,-4-40 0,1-167 0,0-1 0,1 0 0,0 0 0,1-1 0,0 1 0,6 11 0,-4-8 0,0 0 0,8 29 0,-4 19 0,-2 1 0,0 65 0,-6-107 0,0-1 0,10 38 0,-6-35 0,4 39 0,-9 109 0,-2-88 0,-9 35 0,3-64 0,-9 65 0,15-111 0,-2 0 0,1-1 0,-1 1 0,0-1 0,0 1 0,-1-1 0,-6 8 0,-6 14 0,15-27 0,1 0 0,-1-1 0,0 1 0,0-1 0,0 1 0,-1-1 0,1 1 0,0-1 0,0 1 0,-1-1 0,1 0 0,-1 0 0,1 0 0,-1 0 0,0 0 0,1 0 0,-1 0 0,0 0 0,0-1 0,0 1 0,-3 0 0,-1-1 0,0 0 0,-1 0 0,1 0 0,0-1 0,-8-1 0,9 0 0,0 1 0,0 1 0,0-1 0,0 1 0,0 0 0,0 0 0,0 0 0,1 0 0,-9 3 0,3 1 0,1 1 0,1 1 0,-1 0 0,1 0 0,0 0 0,-13 14 0,-15 11 0,-2-3 0,-2-2 0,-48 24 0,74-43 0,-1-1 0,0 0 0,0-1 0,-28 5 0,-13 4 0,38-9 0,1-1 0,-25 3 0,-214-4 0,138-5 0,59 3 0,9 0 0,-1-2 0,1-2 0,-59-11 0,-27-9 0,-199-9 0,209 23 0,-21-15 0,108 16 0,0 1 0,0 2 0,-43 0 0,55 5 0,-417-8 0,32 0 0,252 9 0,-369-1 0,480-2 0,-76-14 0,28 2 0,41 8 0,-251-19 0,-264 24 0,413-7 0,-23 0 0,-1024 7 0,583 3 0,618-2 0,-1 0 0,1 0 0,-1-1 0,1 1 0,0-1 0,-1 0 0,1 0 0,0-1 0,-1 1 0,-6-5 0,8 5 0,1-1 0,0 0 0,0 0 0,0 0 0,1 0 0,-1 0 0,0 0 0,1 0 0,-1 0 0,1-1 0,0 1 0,0-1 0,0 1 0,0-1 0,0 0 0,1 1 0,-1-1 0,1 0 0,-1-3 0,-1-24 0,5-59 0,-1 17 0,-2-251 0,1 300 0,6-31 0,-3 29 0,0-26 0,-5-46 0,0 38 0,9-91 0,1 45 0,-6-162 0,-5 135 0,2-1743 0,1 1861 0,0 1 0,1-1 0,1 1 0,6-19 0,-5 17 0,0 0 0,-1 0 0,2-22 0,-4-260 0,-2 141 0,2 35 0,-3-131 0,-13 92 0,12 142 0,-8-30 0,-3-14 0,8-16 0,6-111 0,2 84 0,-2-1299 0,-8 1309 0,0 6 0,0-3 0,-1-11 0,10-59-1365,-1 146-5461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35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27 24575,'384'-10'0,"492"-7"0,-608 18 0,3329-1 0,-3562 2 0,70 14 0,-46-6 0,15-3-127,112-3 0,-129-4-984,-41 0-5715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36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1 1 24575,'2708'0'0,"-2537"7"0,-7-1 0,971-5 0,-545-2 0,-558 3 0,-1 1 0,1 2 0,42 11 0,38 7 0,-26-14 0,93-2 0,-162-7 0,1 2 0,-1 1 0,18 4 0,-15-3 0,32 4 0,71-7-377,-101-1-611,-6-1-5838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0T05:39:25.237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40 24575,'5'-3'0,"0"0"0,0 1 0,-1 0 0,1 0 0,1 0 0,-1 0 0,0 1 0,0 0 0,6 0 0,-5 0 0,32-4 0,1 2 0,0 1 0,39 4 0,-3 0 0,55 0 0,160-4 0,-134-10 0,724 10 0,-448 4 0,1455-2 0,-1848 2 0,60 10 0,-11 0 0,194 28 0,-48-5 0,-189-32 0,65-3 0,-40-2 0,-46 0 0,-1 0 0,0-2 0,25-6 0,11-3 0,-30 8 0,-10 3 0,0-2 0,36-11 0,-37 10 33,0 0 0,1 1 0,26-2 0,-2 0-1530,-26 3-5329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7F319-8AE6-49A4-B1F4-7596FEDC4471}" type="datetimeFigureOut">
              <a:rPr lang="zh-CN" altLang="en-US" smtClean="0"/>
              <a:t>2022/11/13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F6CCE-4AD6-4E1A-8D21-F1EA590FF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47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9F6CCE-4AD6-4E1A-8D21-F1EA590FF0B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20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87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B7FAFE-5046-6BA5-6824-A397473E4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69390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0160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customXml" Target="../ink/ink1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47.png"/><Relationship Id="rId4" Type="http://schemas.openxmlformats.org/officeDocument/2006/relationships/customXml" Target="../ink/ink139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45.xml"/><Relationship Id="rId18" Type="http://schemas.openxmlformats.org/officeDocument/2006/relationships/image" Target="../media/image66.png"/><Relationship Id="rId26" Type="http://schemas.openxmlformats.org/officeDocument/2006/relationships/image" Target="../media/image70.png"/><Relationship Id="rId39" Type="http://schemas.openxmlformats.org/officeDocument/2006/relationships/customXml" Target="../ink/ink158.xml"/><Relationship Id="rId21" Type="http://schemas.openxmlformats.org/officeDocument/2006/relationships/customXml" Target="../ink/ink149.xml"/><Relationship Id="rId34" Type="http://schemas.openxmlformats.org/officeDocument/2006/relationships/image" Target="../media/image72.png"/><Relationship Id="rId42" Type="http://schemas.openxmlformats.org/officeDocument/2006/relationships/image" Target="../media/image22.png"/><Relationship Id="rId7" Type="http://schemas.openxmlformats.org/officeDocument/2006/relationships/customXml" Target="../ink/ink142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.png"/><Relationship Id="rId29" Type="http://schemas.openxmlformats.org/officeDocument/2006/relationships/customXml" Target="../ink/ink1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11" Type="http://schemas.openxmlformats.org/officeDocument/2006/relationships/customXml" Target="../ink/ink144.xml"/><Relationship Id="rId24" Type="http://schemas.openxmlformats.org/officeDocument/2006/relationships/image" Target="../media/image69.png"/><Relationship Id="rId32" Type="http://schemas.openxmlformats.org/officeDocument/2006/relationships/image" Target="../media/image17.png"/><Relationship Id="rId37" Type="http://schemas.openxmlformats.org/officeDocument/2006/relationships/customXml" Target="../ink/ink157.xml"/><Relationship Id="rId40" Type="http://schemas.openxmlformats.org/officeDocument/2006/relationships/image" Target="../media/image21.png"/><Relationship Id="rId45" Type="http://schemas.openxmlformats.org/officeDocument/2006/relationships/image" Target="../media/image24.png"/><Relationship Id="rId5" Type="http://schemas.openxmlformats.org/officeDocument/2006/relationships/customXml" Target="../ink/ink141.xml"/><Relationship Id="rId15" Type="http://schemas.openxmlformats.org/officeDocument/2006/relationships/customXml" Target="../ink/ink146.xml"/><Relationship Id="rId23" Type="http://schemas.openxmlformats.org/officeDocument/2006/relationships/customXml" Target="../ink/ink150.xml"/><Relationship Id="rId28" Type="http://schemas.openxmlformats.org/officeDocument/2006/relationships/image" Target="../media/image71.png"/><Relationship Id="rId36" Type="http://schemas.openxmlformats.org/officeDocument/2006/relationships/image" Target="../media/image73.png"/><Relationship Id="rId10" Type="http://schemas.openxmlformats.org/officeDocument/2006/relationships/image" Target="../media/image6.png"/><Relationship Id="rId19" Type="http://schemas.openxmlformats.org/officeDocument/2006/relationships/customXml" Target="../ink/ink148.xml"/><Relationship Id="rId31" Type="http://schemas.openxmlformats.org/officeDocument/2006/relationships/customXml" Target="../ink/ink154.xml"/><Relationship Id="rId44" Type="http://schemas.openxmlformats.org/officeDocument/2006/relationships/image" Target="../media/image75.png"/><Relationship Id="rId4" Type="http://schemas.openxmlformats.org/officeDocument/2006/relationships/image" Target="../media/image62.png"/><Relationship Id="rId9" Type="http://schemas.openxmlformats.org/officeDocument/2006/relationships/customXml" Target="../ink/ink143.xml"/><Relationship Id="rId14" Type="http://schemas.openxmlformats.org/officeDocument/2006/relationships/image" Target="../media/image8.png"/><Relationship Id="rId22" Type="http://schemas.openxmlformats.org/officeDocument/2006/relationships/image" Target="../media/image68.png"/><Relationship Id="rId27" Type="http://schemas.openxmlformats.org/officeDocument/2006/relationships/customXml" Target="../ink/ink152.xml"/><Relationship Id="rId30" Type="http://schemas.openxmlformats.org/officeDocument/2006/relationships/image" Target="../media/image16.png"/><Relationship Id="rId35" Type="http://schemas.openxmlformats.org/officeDocument/2006/relationships/customXml" Target="../ink/ink156.xml"/><Relationship Id="rId43" Type="http://schemas.openxmlformats.org/officeDocument/2006/relationships/customXml" Target="../ink/ink160.xml"/><Relationship Id="rId8" Type="http://schemas.openxmlformats.org/officeDocument/2006/relationships/image" Target="../media/image64.png"/><Relationship Id="rId3" Type="http://schemas.openxmlformats.org/officeDocument/2006/relationships/customXml" Target="../ink/ink140.xml"/><Relationship Id="rId12" Type="http://schemas.openxmlformats.org/officeDocument/2006/relationships/image" Target="../media/image65.png"/><Relationship Id="rId17" Type="http://schemas.openxmlformats.org/officeDocument/2006/relationships/customXml" Target="../ink/ink147.xml"/><Relationship Id="rId25" Type="http://schemas.openxmlformats.org/officeDocument/2006/relationships/customXml" Target="../ink/ink151.xml"/><Relationship Id="rId33" Type="http://schemas.openxmlformats.org/officeDocument/2006/relationships/customXml" Target="../ink/ink155.xml"/><Relationship Id="rId38" Type="http://schemas.openxmlformats.org/officeDocument/2006/relationships/image" Target="../media/image74.png"/><Relationship Id="rId20" Type="http://schemas.openxmlformats.org/officeDocument/2006/relationships/image" Target="../media/image67.png"/><Relationship Id="rId41" Type="http://schemas.openxmlformats.org/officeDocument/2006/relationships/customXml" Target="../ink/ink15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openxmlformats.org/officeDocument/2006/relationships/customXml" Target="../ink/ink9.xml"/><Relationship Id="rId26" Type="http://schemas.openxmlformats.org/officeDocument/2006/relationships/customXml" Target="../ink/ink13.xml"/><Relationship Id="rId39" Type="http://schemas.openxmlformats.org/officeDocument/2006/relationships/image" Target="../media/image21.png"/><Relationship Id="rId21" Type="http://schemas.openxmlformats.org/officeDocument/2006/relationships/image" Target="../media/image12.png"/><Relationship Id="rId34" Type="http://schemas.openxmlformats.org/officeDocument/2006/relationships/customXml" Target="../ink/ink17.xml"/><Relationship Id="rId42" Type="http://schemas.openxmlformats.org/officeDocument/2006/relationships/customXml" Target="../ink/ink21.xml"/><Relationship Id="rId7" Type="http://schemas.openxmlformats.org/officeDocument/2006/relationships/image" Target="../media/image5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29" Type="http://schemas.openxmlformats.org/officeDocument/2006/relationships/image" Target="../media/image16.png"/><Relationship Id="rId41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image" Target="../media/image7.png"/><Relationship Id="rId24" Type="http://schemas.openxmlformats.org/officeDocument/2006/relationships/customXml" Target="../ink/ink12.xml"/><Relationship Id="rId32" Type="http://schemas.openxmlformats.org/officeDocument/2006/relationships/customXml" Target="../ink/ink16.xml"/><Relationship Id="rId37" Type="http://schemas.openxmlformats.org/officeDocument/2006/relationships/image" Target="../media/image20.png"/><Relationship Id="rId40" Type="http://schemas.openxmlformats.org/officeDocument/2006/relationships/customXml" Target="../ink/ink20.xml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14.xml"/><Relationship Id="rId36" Type="http://schemas.openxmlformats.org/officeDocument/2006/relationships/customXml" Target="../ink/ink18.xml"/><Relationship Id="rId10" Type="http://schemas.openxmlformats.org/officeDocument/2006/relationships/customXml" Target="../ink/ink5.xml"/><Relationship Id="rId19" Type="http://schemas.openxmlformats.org/officeDocument/2006/relationships/image" Target="../media/image11.png"/><Relationship Id="rId31" Type="http://schemas.openxmlformats.org/officeDocument/2006/relationships/image" Target="../media/image17.png"/><Relationship Id="rId44" Type="http://schemas.openxmlformats.org/officeDocument/2006/relationships/image" Target="../media/image24.png"/><Relationship Id="rId4" Type="http://schemas.openxmlformats.org/officeDocument/2006/relationships/customXml" Target="../ink/ink2.xml"/><Relationship Id="rId9" Type="http://schemas.openxmlformats.org/officeDocument/2006/relationships/image" Target="../media/image6.png"/><Relationship Id="rId14" Type="http://schemas.openxmlformats.org/officeDocument/2006/relationships/customXml" Target="../ink/ink7.xml"/><Relationship Id="rId22" Type="http://schemas.openxmlformats.org/officeDocument/2006/relationships/customXml" Target="../ink/ink11.xml"/><Relationship Id="rId27" Type="http://schemas.openxmlformats.org/officeDocument/2006/relationships/image" Target="../media/image15.png"/><Relationship Id="rId30" Type="http://schemas.openxmlformats.org/officeDocument/2006/relationships/customXml" Target="../ink/ink15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8" Type="http://schemas.openxmlformats.org/officeDocument/2006/relationships/customXml" Target="../ink/ink4.xml"/><Relationship Id="rId3" Type="http://schemas.openxmlformats.org/officeDocument/2006/relationships/image" Target="../media/image3.png"/><Relationship Id="rId12" Type="http://schemas.openxmlformats.org/officeDocument/2006/relationships/customXml" Target="../ink/ink6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25.xml"/><Relationship Id="rId13" Type="http://schemas.openxmlformats.org/officeDocument/2006/relationships/image" Target="../media/image30.png"/><Relationship Id="rId18" Type="http://schemas.openxmlformats.org/officeDocument/2006/relationships/customXml" Target="../ink/ink30.xml"/><Relationship Id="rId26" Type="http://schemas.openxmlformats.org/officeDocument/2006/relationships/image" Target="../media/image36.png"/><Relationship Id="rId3" Type="http://schemas.openxmlformats.org/officeDocument/2006/relationships/image" Target="../media/image25.png"/><Relationship Id="rId21" Type="http://schemas.openxmlformats.org/officeDocument/2006/relationships/customXml" Target="../ink/ink32.xml"/><Relationship Id="rId7" Type="http://schemas.openxmlformats.org/officeDocument/2006/relationships/image" Target="../media/image27.png"/><Relationship Id="rId12" Type="http://schemas.openxmlformats.org/officeDocument/2006/relationships/customXml" Target="../ink/ink27.xml"/><Relationship Id="rId17" Type="http://schemas.openxmlformats.org/officeDocument/2006/relationships/image" Target="../media/image32.png"/><Relationship Id="rId25" Type="http://schemas.openxmlformats.org/officeDocument/2006/relationships/customXml" Target="../ink/ink34.xml"/><Relationship Id="rId2" Type="http://schemas.openxmlformats.org/officeDocument/2006/relationships/customXml" Target="../ink/ink22.xml"/><Relationship Id="rId16" Type="http://schemas.openxmlformats.org/officeDocument/2006/relationships/customXml" Target="../ink/ink29.xml"/><Relationship Id="rId20" Type="http://schemas.openxmlformats.org/officeDocument/2006/relationships/image" Target="../media/image33.png"/><Relationship Id="rId29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4.xml"/><Relationship Id="rId11" Type="http://schemas.openxmlformats.org/officeDocument/2006/relationships/image" Target="../media/image29.png"/><Relationship Id="rId24" Type="http://schemas.openxmlformats.org/officeDocument/2006/relationships/image" Target="../media/image35.png"/><Relationship Id="rId5" Type="http://schemas.openxmlformats.org/officeDocument/2006/relationships/image" Target="../media/image26.png"/><Relationship Id="rId15" Type="http://schemas.openxmlformats.org/officeDocument/2006/relationships/image" Target="../media/image31.png"/><Relationship Id="rId23" Type="http://schemas.openxmlformats.org/officeDocument/2006/relationships/customXml" Target="../ink/ink33.xml"/><Relationship Id="rId28" Type="http://schemas.openxmlformats.org/officeDocument/2006/relationships/image" Target="../media/image37.png"/><Relationship Id="rId10" Type="http://schemas.openxmlformats.org/officeDocument/2006/relationships/customXml" Target="../ink/ink26.xml"/><Relationship Id="rId19" Type="http://schemas.openxmlformats.org/officeDocument/2006/relationships/customXml" Target="../ink/ink31.xml"/><Relationship Id="rId4" Type="http://schemas.openxmlformats.org/officeDocument/2006/relationships/customXml" Target="../ink/ink23.xml"/><Relationship Id="rId9" Type="http://schemas.openxmlformats.org/officeDocument/2006/relationships/image" Target="../media/image28.png"/><Relationship Id="rId14" Type="http://schemas.openxmlformats.org/officeDocument/2006/relationships/customXml" Target="../ink/ink28.xml"/><Relationship Id="rId22" Type="http://schemas.openxmlformats.org/officeDocument/2006/relationships/image" Target="../media/image34.png"/><Relationship Id="rId27" Type="http://schemas.openxmlformats.org/officeDocument/2006/relationships/customXml" Target="../ink/ink3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9.xml"/><Relationship Id="rId13" Type="http://schemas.openxmlformats.org/officeDocument/2006/relationships/image" Target="../media/image44.png"/><Relationship Id="rId18" Type="http://schemas.openxmlformats.org/officeDocument/2006/relationships/customXml" Target="../ink/ink44.xml"/><Relationship Id="rId26" Type="http://schemas.openxmlformats.org/officeDocument/2006/relationships/customXml" Target="../ink/ink47.xml"/><Relationship Id="rId3" Type="http://schemas.openxmlformats.org/officeDocument/2006/relationships/image" Target="../media/image39.png"/><Relationship Id="rId21" Type="http://schemas.openxmlformats.org/officeDocument/2006/relationships/image" Target="../media/image48.png"/><Relationship Id="rId7" Type="http://schemas.openxmlformats.org/officeDocument/2006/relationships/image" Target="../media/image41.png"/><Relationship Id="rId12" Type="http://schemas.openxmlformats.org/officeDocument/2006/relationships/customXml" Target="../ink/ink41.xml"/><Relationship Id="rId17" Type="http://schemas.openxmlformats.org/officeDocument/2006/relationships/image" Target="../media/image46.png"/><Relationship Id="rId25" Type="http://schemas.openxmlformats.org/officeDocument/2006/relationships/image" Target="../media/image20.png"/><Relationship Id="rId2" Type="http://schemas.openxmlformats.org/officeDocument/2006/relationships/customXml" Target="../ink/ink36.xml"/><Relationship Id="rId16" Type="http://schemas.openxmlformats.org/officeDocument/2006/relationships/customXml" Target="../ink/ink43.xml"/><Relationship Id="rId20" Type="http://schemas.openxmlformats.org/officeDocument/2006/relationships/customXml" Target="../ink/ink45.xml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8.xml"/><Relationship Id="rId11" Type="http://schemas.openxmlformats.org/officeDocument/2006/relationships/image" Target="../media/image43.png"/><Relationship Id="rId24" Type="http://schemas.openxmlformats.org/officeDocument/2006/relationships/customXml" Target="../ink/ink46.xml"/><Relationship Id="rId5" Type="http://schemas.openxmlformats.org/officeDocument/2006/relationships/image" Target="../media/image40.png"/><Relationship Id="rId15" Type="http://schemas.openxmlformats.org/officeDocument/2006/relationships/image" Target="../media/image45.png"/><Relationship Id="rId23" Type="http://schemas.openxmlformats.org/officeDocument/2006/relationships/image" Target="../media/image50.png"/><Relationship Id="rId28" Type="http://schemas.openxmlformats.org/officeDocument/2006/relationships/customXml" Target="../ink/ink48.xml"/><Relationship Id="rId10" Type="http://schemas.openxmlformats.org/officeDocument/2006/relationships/customXml" Target="../ink/ink40.xml"/><Relationship Id="rId19" Type="http://schemas.openxmlformats.org/officeDocument/2006/relationships/image" Target="../media/image47.png"/><Relationship Id="rId31" Type="http://schemas.openxmlformats.org/officeDocument/2006/relationships/image" Target="../media/image23.png"/><Relationship Id="rId4" Type="http://schemas.openxmlformats.org/officeDocument/2006/relationships/customXml" Target="../ink/ink37.xml"/><Relationship Id="rId9" Type="http://schemas.openxmlformats.org/officeDocument/2006/relationships/image" Target="../media/image42.png"/><Relationship Id="rId14" Type="http://schemas.openxmlformats.org/officeDocument/2006/relationships/customXml" Target="../ink/ink42.xml"/><Relationship Id="rId22" Type="http://schemas.openxmlformats.org/officeDocument/2006/relationships/image" Target="../media/image49.png"/><Relationship Id="rId27" Type="http://schemas.openxmlformats.org/officeDocument/2006/relationships/image" Target="../media/image21.png"/><Relationship Id="rId30" Type="http://schemas.openxmlformats.org/officeDocument/2006/relationships/customXml" Target="../ink/ink4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53.xml"/><Relationship Id="rId13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3.png"/><Relationship Id="rId12" Type="http://schemas.openxmlformats.org/officeDocument/2006/relationships/customXml" Target="../ink/ink55.xml"/><Relationship Id="rId2" Type="http://schemas.openxmlformats.org/officeDocument/2006/relationships/customXml" Target="../ink/ink5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2.xml"/><Relationship Id="rId11" Type="http://schemas.openxmlformats.org/officeDocument/2006/relationships/image" Target="../media/image55.png"/><Relationship Id="rId5" Type="http://schemas.openxmlformats.org/officeDocument/2006/relationships/image" Target="../media/image52.png"/><Relationship Id="rId10" Type="http://schemas.openxmlformats.org/officeDocument/2006/relationships/customXml" Target="../ink/ink54.xml"/><Relationship Id="rId4" Type="http://schemas.openxmlformats.org/officeDocument/2006/relationships/customXml" Target="../ink/ink51.xml"/><Relationship Id="rId9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4.xml"/><Relationship Id="rId18" Type="http://schemas.openxmlformats.org/officeDocument/2006/relationships/image" Target="../media/image13.png"/><Relationship Id="rId26" Type="http://schemas.openxmlformats.org/officeDocument/2006/relationships/image" Target="../media/image17.png"/><Relationship Id="rId3" Type="http://schemas.openxmlformats.org/officeDocument/2006/relationships/image" Target="../media/image57.png"/><Relationship Id="rId21" Type="http://schemas.openxmlformats.org/officeDocument/2006/relationships/customXml" Target="../ink/ink68.xml"/><Relationship Id="rId34" Type="http://schemas.openxmlformats.org/officeDocument/2006/relationships/image" Target="../media/image47.png"/><Relationship Id="rId7" Type="http://schemas.openxmlformats.org/officeDocument/2006/relationships/image" Target="../media/image59.png"/><Relationship Id="rId12" Type="http://schemas.openxmlformats.org/officeDocument/2006/relationships/customXml" Target="../ink/ink63.xml"/><Relationship Id="rId17" Type="http://schemas.openxmlformats.org/officeDocument/2006/relationships/customXml" Target="../ink/ink66.xml"/><Relationship Id="rId25" Type="http://schemas.openxmlformats.org/officeDocument/2006/relationships/customXml" Target="../ink/ink70.xml"/><Relationship Id="rId33" Type="http://schemas.openxmlformats.org/officeDocument/2006/relationships/customXml" Target="../ink/ink74.xml"/><Relationship Id="rId2" Type="http://schemas.openxmlformats.org/officeDocument/2006/relationships/customXml" Target="../ink/ink56.xml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29" Type="http://schemas.openxmlformats.org/officeDocument/2006/relationships/customXml" Target="../ink/ink7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8.xml"/><Relationship Id="rId11" Type="http://schemas.openxmlformats.org/officeDocument/2006/relationships/customXml" Target="../ink/ink62.xml"/><Relationship Id="rId24" Type="http://schemas.openxmlformats.org/officeDocument/2006/relationships/image" Target="../media/image16.png"/><Relationship Id="rId32" Type="http://schemas.openxmlformats.org/officeDocument/2006/relationships/image" Target="../media/image46.png"/><Relationship Id="rId5" Type="http://schemas.openxmlformats.org/officeDocument/2006/relationships/image" Target="../media/image58.png"/><Relationship Id="rId15" Type="http://schemas.openxmlformats.org/officeDocument/2006/relationships/customXml" Target="../ink/ink65.xml"/><Relationship Id="rId23" Type="http://schemas.openxmlformats.org/officeDocument/2006/relationships/customXml" Target="../ink/ink69.xml"/><Relationship Id="rId28" Type="http://schemas.openxmlformats.org/officeDocument/2006/relationships/image" Target="../media/image18.png"/><Relationship Id="rId10" Type="http://schemas.openxmlformats.org/officeDocument/2006/relationships/customXml" Target="../ink/ink61.xml"/><Relationship Id="rId19" Type="http://schemas.openxmlformats.org/officeDocument/2006/relationships/customXml" Target="../ink/ink67.xml"/><Relationship Id="rId31" Type="http://schemas.openxmlformats.org/officeDocument/2006/relationships/customXml" Target="../ink/ink73.xml"/><Relationship Id="rId4" Type="http://schemas.openxmlformats.org/officeDocument/2006/relationships/customXml" Target="../ink/ink57.xml"/><Relationship Id="rId9" Type="http://schemas.openxmlformats.org/officeDocument/2006/relationships/customXml" Target="../ink/ink60.xml"/><Relationship Id="rId14" Type="http://schemas.openxmlformats.org/officeDocument/2006/relationships/image" Target="../media/image60.png"/><Relationship Id="rId22" Type="http://schemas.openxmlformats.org/officeDocument/2006/relationships/image" Target="../media/image15.png"/><Relationship Id="rId27" Type="http://schemas.openxmlformats.org/officeDocument/2006/relationships/customXml" Target="../ink/ink71.xml"/><Relationship Id="rId30" Type="http://schemas.openxmlformats.org/officeDocument/2006/relationships/image" Target="../media/image19.png"/><Relationship Id="rId8" Type="http://schemas.openxmlformats.org/officeDocument/2006/relationships/customXml" Target="../ink/ink59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customXml" Target="../ink/ink83.xml"/><Relationship Id="rId26" Type="http://schemas.openxmlformats.org/officeDocument/2006/relationships/customXml" Target="../ink/ink87.xml"/><Relationship Id="rId3" Type="http://schemas.openxmlformats.org/officeDocument/2006/relationships/image" Target="../media/image6.png"/><Relationship Id="rId21" Type="http://schemas.openxmlformats.org/officeDocument/2006/relationships/image" Target="../media/image16.png"/><Relationship Id="rId34" Type="http://schemas.openxmlformats.org/officeDocument/2006/relationships/customXml" Target="../ink/ink91.xml"/><Relationship Id="rId7" Type="http://schemas.openxmlformats.org/officeDocument/2006/relationships/image" Target="../media/image8.png"/><Relationship Id="rId12" Type="http://schemas.openxmlformats.org/officeDocument/2006/relationships/customXml" Target="../ink/ink80.xml"/><Relationship Id="rId17" Type="http://schemas.openxmlformats.org/officeDocument/2006/relationships/image" Target="../media/image14.png"/><Relationship Id="rId25" Type="http://schemas.openxmlformats.org/officeDocument/2006/relationships/image" Target="../media/image18.png"/><Relationship Id="rId33" Type="http://schemas.openxmlformats.org/officeDocument/2006/relationships/image" Target="../media/image22.png"/><Relationship Id="rId2" Type="http://schemas.openxmlformats.org/officeDocument/2006/relationships/customXml" Target="../ink/ink75.xml"/><Relationship Id="rId16" Type="http://schemas.openxmlformats.org/officeDocument/2006/relationships/customXml" Target="../ink/ink82.xml"/><Relationship Id="rId20" Type="http://schemas.openxmlformats.org/officeDocument/2006/relationships/customXml" Target="../ink/ink84.xml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77.xml"/><Relationship Id="rId11" Type="http://schemas.openxmlformats.org/officeDocument/2006/relationships/image" Target="../media/image10.png"/><Relationship Id="rId24" Type="http://schemas.openxmlformats.org/officeDocument/2006/relationships/customXml" Target="../ink/ink86.xml"/><Relationship Id="rId32" Type="http://schemas.openxmlformats.org/officeDocument/2006/relationships/customXml" Target="../ink/ink90.xml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23" Type="http://schemas.openxmlformats.org/officeDocument/2006/relationships/image" Target="../media/image17.png"/><Relationship Id="rId28" Type="http://schemas.openxmlformats.org/officeDocument/2006/relationships/customXml" Target="../ink/ink88.xml"/><Relationship Id="rId10" Type="http://schemas.openxmlformats.org/officeDocument/2006/relationships/customXml" Target="../ink/ink79.xml"/><Relationship Id="rId19" Type="http://schemas.openxmlformats.org/officeDocument/2006/relationships/image" Target="../media/image15.png"/><Relationship Id="rId31" Type="http://schemas.openxmlformats.org/officeDocument/2006/relationships/image" Target="../media/image21.png"/><Relationship Id="rId4" Type="http://schemas.openxmlformats.org/officeDocument/2006/relationships/customXml" Target="../ink/ink76.xml"/><Relationship Id="rId9" Type="http://schemas.openxmlformats.org/officeDocument/2006/relationships/image" Target="../media/image9.png"/><Relationship Id="rId14" Type="http://schemas.openxmlformats.org/officeDocument/2006/relationships/customXml" Target="../ink/ink81.xml"/><Relationship Id="rId22" Type="http://schemas.openxmlformats.org/officeDocument/2006/relationships/customXml" Target="../ink/ink85.xml"/><Relationship Id="rId27" Type="http://schemas.openxmlformats.org/officeDocument/2006/relationships/image" Target="../media/image19.png"/><Relationship Id="rId30" Type="http://schemas.openxmlformats.org/officeDocument/2006/relationships/customXml" Target="../ink/ink89.xml"/><Relationship Id="rId35" Type="http://schemas.openxmlformats.org/officeDocument/2006/relationships/image" Target="../media/image23.png"/><Relationship Id="rId8" Type="http://schemas.openxmlformats.org/officeDocument/2006/relationships/customXml" Target="../ink/ink7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92.xml"/><Relationship Id="rId7" Type="http://schemas.openxmlformats.org/officeDocument/2006/relationships/customXml" Target="../ink/ink9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94.xml"/><Relationship Id="rId5" Type="http://schemas.openxmlformats.org/officeDocument/2006/relationships/customXml" Target="../ink/ink93.xml"/><Relationship Id="rId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6.png"/><Relationship Id="rId21" Type="http://schemas.openxmlformats.org/officeDocument/2006/relationships/customXml" Target="../ink/ink106.xml"/><Relationship Id="rId34" Type="http://schemas.openxmlformats.org/officeDocument/2006/relationships/customXml" Target="../ink/ink115.xml"/><Relationship Id="rId42" Type="http://schemas.openxmlformats.org/officeDocument/2006/relationships/customXml" Target="../ink/ink123.xml"/><Relationship Id="rId47" Type="http://schemas.openxmlformats.org/officeDocument/2006/relationships/image" Target="../media/image13.png"/><Relationship Id="rId50" Type="http://schemas.openxmlformats.org/officeDocument/2006/relationships/customXml" Target="../ink/ink127.xml"/><Relationship Id="rId55" Type="http://schemas.openxmlformats.org/officeDocument/2006/relationships/image" Target="../media/image21.png"/><Relationship Id="rId63" Type="http://schemas.openxmlformats.org/officeDocument/2006/relationships/image" Target="../media/image47.png"/><Relationship Id="rId7" Type="http://schemas.openxmlformats.org/officeDocument/2006/relationships/image" Target="../media/image27.png"/><Relationship Id="rId2" Type="http://schemas.openxmlformats.org/officeDocument/2006/relationships/customXml" Target="../ink/ink96.xml"/><Relationship Id="rId16" Type="http://schemas.openxmlformats.org/officeDocument/2006/relationships/customXml" Target="../ink/ink103.xml"/><Relationship Id="rId29" Type="http://schemas.openxmlformats.org/officeDocument/2006/relationships/customXml" Target="../ink/ink110.xml"/><Relationship Id="rId11" Type="http://schemas.openxmlformats.org/officeDocument/2006/relationships/image" Target="../media/image29.png"/><Relationship Id="rId24" Type="http://schemas.openxmlformats.org/officeDocument/2006/relationships/image" Target="../media/image35.png"/><Relationship Id="rId32" Type="http://schemas.openxmlformats.org/officeDocument/2006/relationships/customXml" Target="../ink/ink113.xml"/><Relationship Id="rId37" Type="http://schemas.openxmlformats.org/officeDocument/2006/relationships/customXml" Target="../ink/ink118.xml"/><Relationship Id="rId40" Type="http://schemas.openxmlformats.org/officeDocument/2006/relationships/customXml" Target="../ink/ink121.xml"/><Relationship Id="rId45" Type="http://schemas.openxmlformats.org/officeDocument/2006/relationships/image" Target="../media/image12.png"/><Relationship Id="rId53" Type="http://schemas.openxmlformats.org/officeDocument/2006/relationships/image" Target="../media/image20.png"/><Relationship Id="rId58" Type="http://schemas.openxmlformats.org/officeDocument/2006/relationships/customXml" Target="../ink/ink131.xml"/><Relationship Id="rId66" Type="http://schemas.openxmlformats.org/officeDocument/2006/relationships/customXml" Target="../ink/ink136.xml"/><Relationship Id="rId5" Type="http://schemas.openxmlformats.org/officeDocument/2006/relationships/image" Target="../media/image26.png"/><Relationship Id="rId61" Type="http://schemas.openxmlformats.org/officeDocument/2006/relationships/image" Target="../media/image46.png"/><Relationship Id="rId19" Type="http://schemas.openxmlformats.org/officeDocument/2006/relationships/customXml" Target="../ink/ink105.xml"/><Relationship Id="rId14" Type="http://schemas.openxmlformats.org/officeDocument/2006/relationships/customXml" Target="../ink/ink102.xml"/><Relationship Id="rId22" Type="http://schemas.openxmlformats.org/officeDocument/2006/relationships/image" Target="../media/image34.png"/><Relationship Id="rId27" Type="http://schemas.openxmlformats.org/officeDocument/2006/relationships/customXml" Target="../ink/ink109.xml"/><Relationship Id="rId30" Type="http://schemas.openxmlformats.org/officeDocument/2006/relationships/customXml" Target="../ink/ink111.xml"/><Relationship Id="rId35" Type="http://schemas.openxmlformats.org/officeDocument/2006/relationships/customXml" Target="../ink/ink116.xml"/><Relationship Id="rId43" Type="http://schemas.openxmlformats.org/officeDocument/2006/relationships/image" Target="../media/image61.png"/><Relationship Id="rId48" Type="http://schemas.openxmlformats.org/officeDocument/2006/relationships/customXml" Target="../ink/ink126.xml"/><Relationship Id="rId56" Type="http://schemas.openxmlformats.org/officeDocument/2006/relationships/customXml" Target="../ink/ink130.xml"/><Relationship Id="rId64" Type="http://schemas.openxmlformats.org/officeDocument/2006/relationships/customXml" Target="../ink/ink134.xml"/><Relationship Id="rId8" Type="http://schemas.openxmlformats.org/officeDocument/2006/relationships/customXml" Target="../ink/ink99.xml"/><Relationship Id="rId51" Type="http://schemas.openxmlformats.org/officeDocument/2006/relationships/image" Target="../media/image15.png"/><Relationship Id="rId3" Type="http://schemas.openxmlformats.org/officeDocument/2006/relationships/image" Target="../media/image25.png"/><Relationship Id="rId12" Type="http://schemas.openxmlformats.org/officeDocument/2006/relationships/customXml" Target="../ink/ink101.xml"/><Relationship Id="rId17" Type="http://schemas.openxmlformats.org/officeDocument/2006/relationships/image" Target="../media/image32.png"/><Relationship Id="rId25" Type="http://schemas.openxmlformats.org/officeDocument/2006/relationships/customXml" Target="../ink/ink108.xml"/><Relationship Id="rId33" Type="http://schemas.openxmlformats.org/officeDocument/2006/relationships/customXml" Target="../ink/ink114.xml"/><Relationship Id="rId38" Type="http://schemas.openxmlformats.org/officeDocument/2006/relationships/customXml" Target="../ink/ink119.xml"/><Relationship Id="rId46" Type="http://schemas.openxmlformats.org/officeDocument/2006/relationships/customXml" Target="../ink/ink125.xml"/><Relationship Id="rId59" Type="http://schemas.openxmlformats.org/officeDocument/2006/relationships/image" Target="../media/image23.png"/><Relationship Id="rId67" Type="http://schemas.openxmlformats.org/officeDocument/2006/relationships/customXml" Target="../ink/ink137.xml"/><Relationship Id="rId20" Type="http://schemas.openxmlformats.org/officeDocument/2006/relationships/image" Target="../media/image33.png"/><Relationship Id="rId41" Type="http://schemas.openxmlformats.org/officeDocument/2006/relationships/customXml" Target="../ink/ink122.xml"/><Relationship Id="rId54" Type="http://schemas.openxmlformats.org/officeDocument/2006/relationships/customXml" Target="../ink/ink129.xml"/><Relationship Id="rId62" Type="http://schemas.openxmlformats.org/officeDocument/2006/relationships/customXml" Target="../ink/ink133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98.xml"/><Relationship Id="rId15" Type="http://schemas.openxmlformats.org/officeDocument/2006/relationships/image" Target="../media/image31.png"/><Relationship Id="rId23" Type="http://schemas.openxmlformats.org/officeDocument/2006/relationships/customXml" Target="../ink/ink107.xml"/><Relationship Id="rId28" Type="http://schemas.openxmlformats.org/officeDocument/2006/relationships/image" Target="../media/image37.png"/><Relationship Id="rId36" Type="http://schemas.openxmlformats.org/officeDocument/2006/relationships/customXml" Target="../ink/ink117.xml"/><Relationship Id="rId49" Type="http://schemas.openxmlformats.org/officeDocument/2006/relationships/image" Target="../media/image14.png"/><Relationship Id="rId57" Type="http://schemas.openxmlformats.org/officeDocument/2006/relationships/image" Target="../media/image22.png"/><Relationship Id="rId10" Type="http://schemas.openxmlformats.org/officeDocument/2006/relationships/customXml" Target="../ink/ink100.xml"/><Relationship Id="rId31" Type="http://schemas.openxmlformats.org/officeDocument/2006/relationships/customXml" Target="../ink/ink112.xml"/><Relationship Id="rId44" Type="http://schemas.openxmlformats.org/officeDocument/2006/relationships/customXml" Target="../ink/ink124.xml"/><Relationship Id="rId52" Type="http://schemas.openxmlformats.org/officeDocument/2006/relationships/customXml" Target="../ink/ink128.xml"/><Relationship Id="rId60" Type="http://schemas.openxmlformats.org/officeDocument/2006/relationships/customXml" Target="../ink/ink132.xml"/><Relationship Id="rId65" Type="http://schemas.openxmlformats.org/officeDocument/2006/relationships/customXml" Target="../ink/ink135.xml"/><Relationship Id="rId4" Type="http://schemas.openxmlformats.org/officeDocument/2006/relationships/customXml" Target="../ink/ink97.xml"/><Relationship Id="rId9" Type="http://schemas.openxmlformats.org/officeDocument/2006/relationships/image" Target="../media/image28.png"/><Relationship Id="rId13" Type="http://schemas.openxmlformats.org/officeDocument/2006/relationships/image" Target="../media/image30.png"/><Relationship Id="rId18" Type="http://schemas.openxmlformats.org/officeDocument/2006/relationships/customXml" Target="../ink/ink104.xml"/><Relationship Id="rId39" Type="http://schemas.openxmlformats.org/officeDocument/2006/relationships/customXml" Target="../ink/ink1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中度可信度描述已自动生成">
            <a:extLst>
              <a:ext uri="{FF2B5EF4-FFF2-40B4-BE49-F238E27FC236}">
                <a16:creationId xmlns:a16="http://schemas.microsoft.com/office/drawing/2014/main" id="{AD78E1F1-52C0-95DA-B878-69DBC2282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64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:a16="http://schemas.microsoft.com/office/drawing/2014/main" id="{C2435BE9-7316-BCDA-6438-82FC4F8832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5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5F6AA0D-DD53-7F07-7285-469C2B788E5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C8E32EE-1288-69DD-6898-A394894EC5E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702491 w 12192000"/>
                <a:gd name="connsiteY1" fmla="*/ 0 h 6858000"/>
                <a:gd name="connsiteX2" fmla="*/ 1526903 w 12192000"/>
                <a:gd name="connsiteY2" fmla="*/ 0 h 6858000"/>
                <a:gd name="connsiteX3" fmla="*/ 1741714 w 12192000"/>
                <a:gd name="connsiteY3" fmla="*/ 0 h 6858000"/>
                <a:gd name="connsiteX4" fmla="*/ 1956526 w 12192000"/>
                <a:gd name="connsiteY4" fmla="*/ 0 h 6858000"/>
                <a:gd name="connsiteX5" fmla="*/ 2780937 w 12192000"/>
                <a:gd name="connsiteY5" fmla="*/ 0 h 6858000"/>
                <a:gd name="connsiteX6" fmla="*/ 2995749 w 12192000"/>
                <a:gd name="connsiteY6" fmla="*/ 0 h 6858000"/>
                <a:gd name="connsiteX7" fmla="*/ 3576320 w 12192000"/>
                <a:gd name="connsiteY7" fmla="*/ 0 h 6858000"/>
                <a:gd name="connsiteX8" fmla="*/ 3913051 w 12192000"/>
                <a:gd name="connsiteY8" fmla="*/ 0 h 6858000"/>
                <a:gd name="connsiteX9" fmla="*/ 4249783 w 12192000"/>
                <a:gd name="connsiteY9" fmla="*/ 0 h 6858000"/>
                <a:gd name="connsiteX10" fmla="*/ 4586514 w 12192000"/>
                <a:gd name="connsiteY10" fmla="*/ 0 h 6858000"/>
                <a:gd name="connsiteX11" fmla="*/ 4923246 w 12192000"/>
                <a:gd name="connsiteY11" fmla="*/ 0 h 6858000"/>
                <a:gd name="connsiteX12" fmla="*/ 5381897 w 12192000"/>
                <a:gd name="connsiteY12" fmla="*/ 0 h 6858000"/>
                <a:gd name="connsiteX13" fmla="*/ 5718629 w 12192000"/>
                <a:gd name="connsiteY13" fmla="*/ 0 h 6858000"/>
                <a:gd name="connsiteX14" fmla="*/ 6177280 w 12192000"/>
                <a:gd name="connsiteY14" fmla="*/ 0 h 6858000"/>
                <a:gd name="connsiteX15" fmla="*/ 6879771 w 12192000"/>
                <a:gd name="connsiteY15" fmla="*/ 0 h 6858000"/>
                <a:gd name="connsiteX16" fmla="*/ 7216503 w 12192000"/>
                <a:gd name="connsiteY16" fmla="*/ 0 h 6858000"/>
                <a:gd name="connsiteX17" fmla="*/ 7431314 w 12192000"/>
                <a:gd name="connsiteY17" fmla="*/ 0 h 6858000"/>
                <a:gd name="connsiteX18" fmla="*/ 8255726 w 12192000"/>
                <a:gd name="connsiteY18" fmla="*/ 0 h 6858000"/>
                <a:gd name="connsiteX19" fmla="*/ 8470537 w 12192000"/>
                <a:gd name="connsiteY19" fmla="*/ 0 h 6858000"/>
                <a:gd name="connsiteX20" fmla="*/ 9051109 w 12192000"/>
                <a:gd name="connsiteY20" fmla="*/ 0 h 6858000"/>
                <a:gd name="connsiteX21" fmla="*/ 9265920 w 12192000"/>
                <a:gd name="connsiteY21" fmla="*/ 0 h 6858000"/>
                <a:gd name="connsiteX22" fmla="*/ 9968411 w 12192000"/>
                <a:gd name="connsiteY22" fmla="*/ 0 h 6858000"/>
                <a:gd name="connsiteX23" fmla="*/ 10548983 w 12192000"/>
                <a:gd name="connsiteY23" fmla="*/ 0 h 6858000"/>
                <a:gd name="connsiteX24" fmla="*/ 11251474 w 12192000"/>
                <a:gd name="connsiteY24" fmla="*/ 0 h 6858000"/>
                <a:gd name="connsiteX25" fmla="*/ 12192000 w 12192000"/>
                <a:gd name="connsiteY25" fmla="*/ 0 h 6858000"/>
                <a:gd name="connsiteX26" fmla="*/ 12192000 w 12192000"/>
                <a:gd name="connsiteY26" fmla="*/ 640080 h 6858000"/>
                <a:gd name="connsiteX27" fmla="*/ 12192000 w 12192000"/>
                <a:gd name="connsiteY27" fmla="*/ 1280160 h 6858000"/>
                <a:gd name="connsiteX28" fmla="*/ 12192000 w 12192000"/>
                <a:gd name="connsiteY28" fmla="*/ 1645920 h 6858000"/>
                <a:gd name="connsiteX29" fmla="*/ 12192000 w 12192000"/>
                <a:gd name="connsiteY29" fmla="*/ 2148840 h 6858000"/>
                <a:gd name="connsiteX30" fmla="*/ 12192000 w 12192000"/>
                <a:gd name="connsiteY30" fmla="*/ 2720340 h 6858000"/>
                <a:gd name="connsiteX31" fmla="*/ 12192000 w 12192000"/>
                <a:gd name="connsiteY31" fmla="*/ 3154680 h 6858000"/>
                <a:gd name="connsiteX32" fmla="*/ 12192000 w 12192000"/>
                <a:gd name="connsiteY32" fmla="*/ 3863340 h 6858000"/>
                <a:gd name="connsiteX33" fmla="*/ 12192000 w 12192000"/>
                <a:gd name="connsiteY33" fmla="*/ 4229100 h 6858000"/>
                <a:gd name="connsiteX34" fmla="*/ 12192000 w 12192000"/>
                <a:gd name="connsiteY34" fmla="*/ 4594860 h 6858000"/>
                <a:gd name="connsiteX35" fmla="*/ 12192000 w 12192000"/>
                <a:gd name="connsiteY35" fmla="*/ 5097780 h 6858000"/>
                <a:gd name="connsiteX36" fmla="*/ 12192000 w 12192000"/>
                <a:gd name="connsiteY36" fmla="*/ 5669280 h 6858000"/>
                <a:gd name="connsiteX37" fmla="*/ 12192000 w 12192000"/>
                <a:gd name="connsiteY37" fmla="*/ 6309360 h 6858000"/>
                <a:gd name="connsiteX38" fmla="*/ 12192000 w 12192000"/>
                <a:gd name="connsiteY38" fmla="*/ 6858000 h 6858000"/>
                <a:gd name="connsiteX39" fmla="*/ 11367589 w 12192000"/>
                <a:gd name="connsiteY39" fmla="*/ 6858000 h 6858000"/>
                <a:gd name="connsiteX40" fmla="*/ 11030857 w 12192000"/>
                <a:gd name="connsiteY40" fmla="*/ 6858000 h 6858000"/>
                <a:gd name="connsiteX41" fmla="*/ 10572206 w 12192000"/>
                <a:gd name="connsiteY41" fmla="*/ 6858000 h 6858000"/>
                <a:gd name="connsiteX42" fmla="*/ 9869714 w 12192000"/>
                <a:gd name="connsiteY42" fmla="*/ 6858000 h 6858000"/>
                <a:gd name="connsiteX43" fmla="*/ 9167223 w 12192000"/>
                <a:gd name="connsiteY43" fmla="*/ 6858000 h 6858000"/>
                <a:gd name="connsiteX44" fmla="*/ 8586651 w 12192000"/>
                <a:gd name="connsiteY44" fmla="*/ 6858000 h 6858000"/>
                <a:gd name="connsiteX45" fmla="*/ 8128000 w 12192000"/>
                <a:gd name="connsiteY45" fmla="*/ 6858000 h 6858000"/>
                <a:gd name="connsiteX46" fmla="*/ 7303589 w 12192000"/>
                <a:gd name="connsiteY46" fmla="*/ 6858000 h 6858000"/>
                <a:gd name="connsiteX47" fmla="*/ 6723017 w 12192000"/>
                <a:gd name="connsiteY47" fmla="*/ 6858000 h 6858000"/>
                <a:gd name="connsiteX48" fmla="*/ 6386286 w 12192000"/>
                <a:gd name="connsiteY48" fmla="*/ 6858000 h 6858000"/>
                <a:gd name="connsiteX49" fmla="*/ 6049554 w 12192000"/>
                <a:gd name="connsiteY49" fmla="*/ 6858000 h 6858000"/>
                <a:gd name="connsiteX50" fmla="*/ 5834743 w 12192000"/>
                <a:gd name="connsiteY50" fmla="*/ 6858000 h 6858000"/>
                <a:gd name="connsiteX51" fmla="*/ 5254171 w 12192000"/>
                <a:gd name="connsiteY51" fmla="*/ 6858000 h 6858000"/>
                <a:gd name="connsiteX52" fmla="*/ 4917440 w 12192000"/>
                <a:gd name="connsiteY52" fmla="*/ 6858000 h 6858000"/>
                <a:gd name="connsiteX53" fmla="*/ 4093029 w 12192000"/>
                <a:gd name="connsiteY53" fmla="*/ 6858000 h 6858000"/>
                <a:gd name="connsiteX54" fmla="*/ 3390537 w 12192000"/>
                <a:gd name="connsiteY54" fmla="*/ 6858000 h 6858000"/>
                <a:gd name="connsiteX55" fmla="*/ 2931886 w 12192000"/>
                <a:gd name="connsiteY55" fmla="*/ 6858000 h 6858000"/>
                <a:gd name="connsiteX56" fmla="*/ 2107474 w 12192000"/>
                <a:gd name="connsiteY56" fmla="*/ 6858000 h 6858000"/>
                <a:gd name="connsiteX57" fmla="*/ 1526903 w 12192000"/>
                <a:gd name="connsiteY57" fmla="*/ 6858000 h 6858000"/>
                <a:gd name="connsiteX58" fmla="*/ 1190171 w 12192000"/>
                <a:gd name="connsiteY58" fmla="*/ 6858000 h 6858000"/>
                <a:gd name="connsiteX59" fmla="*/ 0 w 12192000"/>
                <a:gd name="connsiteY59" fmla="*/ 6858000 h 6858000"/>
                <a:gd name="connsiteX60" fmla="*/ 0 w 12192000"/>
                <a:gd name="connsiteY60" fmla="*/ 6423660 h 6858000"/>
                <a:gd name="connsiteX61" fmla="*/ 0 w 12192000"/>
                <a:gd name="connsiteY61" fmla="*/ 5715000 h 6858000"/>
                <a:gd name="connsiteX62" fmla="*/ 0 w 12192000"/>
                <a:gd name="connsiteY62" fmla="*/ 5143500 h 6858000"/>
                <a:gd name="connsiteX63" fmla="*/ 0 w 12192000"/>
                <a:gd name="connsiteY63" fmla="*/ 4640580 h 6858000"/>
                <a:gd name="connsiteX64" fmla="*/ 0 w 12192000"/>
                <a:gd name="connsiteY64" fmla="*/ 4069080 h 6858000"/>
                <a:gd name="connsiteX65" fmla="*/ 0 w 12192000"/>
                <a:gd name="connsiteY65" fmla="*/ 3497580 h 6858000"/>
                <a:gd name="connsiteX66" fmla="*/ 0 w 12192000"/>
                <a:gd name="connsiteY66" fmla="*/ 3131820 h 6858000"/>
                <a:gd name="connsiteX67" fmla="*/ 0 w 12192000"/>
                <a:gd name="connsiteY67" fmla="*/ 2491740 h 6858000"/>
                <a:gd name="connsiteX68" fmla="*/ 0 w 12192000"/>
                <a:gd name="connsiteY68" fmla="*/ 1851660 h 6858000"/>
                <a:gd name="connsiteX69" fmla="*/ 0 w 12192000"/>
                <a:gd name="connsiteY69" fmla="*/ 1485900 h 6858000"/>
                <a:gd name="connsiteX70" fmla="*/ 0 w 12192000"/>
                <a:gd name="connsiteY70" fmla="*/ 1051560 h 6858000"/>
                <a:gd name="connsiteX71" fmla="*/ 0 w 12192000"/>
                <a:gd name="connsiteY71" fmla="*/ 548640 h 6858000"/>
                <a:gd name="connsiteX72" fmla="*/ 0 w 12192000"/>
                <a:gd name="connsiteY72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192000" h="6858000" fill="none" extrusionOk="0">
                  <a:moveTo>
                    <a:pt x="0" y="0"/>
                  </a:moveTo>
                  <a:cubicBezTo>
                    <a:pt x="171115" y="-38867"/>
                    <a:pt x="518598" y="51985"/>
                    <a:pt x="702491" y="0"/>
                  </a:cubicBezTo>
                  <a:cubicBezTo>
                    <a:pt x="886384" y="-51985"/>
                    <a:pt x="1256628" y="66364"/>
                    <a:pt x="1526903" y="0"/>
                  </a:cubicBezTo>
                  <a:cubicBezTo>
                    <a:pt x="1797178" y="-66364"/>
                    <a:pt x="1642069" y="20096"/>
                    <a:pt x="1741714" y="0"/>
                  </a:cubicBezTo>
                  <a:cubicBezTo>
                    <a:pt x="1841359" y="-20096"/>
                    <a:pt x="1906654" y="15463"/>
                    <a:pt x="1956526" y="0"/>
                  </a:cubicBezTo>
                  <a:cubicBezTo>
                    <a:pt x="2006398" y="-15463"/>
                    <a:pt x="2560288" y="79982"/>
                    <a:pt x="2780937" y="0"/>
                  </a:cubicBezTo>
                  <a:cubicBezTo>
                    <a:pt x="3001586" y="-79982"/>
                    <a:pt x="2905370" y="158"/>
                    <a:pt x="2995749" y="0"/>
                  </a:cubicBezTo>
                  <a:cubicBezTo>
                    <a:pt x="3086128" y="-158"/>
                    <a:pt x="3457349" y="36619"/>
                    <a:pt x="3576320" y="0"/>
                  </a:cubicBezTo>
                  <a:cubicBezTo>
                    <a:pt x="3695291" y="-36619"/>
                    <a:pt x="3772022" y="233"/>
                    <a:pt x="3913051" y="0"/>
                  </a:cubicBezTo>
                  <a:cubicBezTo>
                    <a:pt x="4054080" y="-233"/>
                    <a:pt x="4164552" y="4812"/>
                    <a:pt x="4249783" y="0"/>
                  </a:cubicBezTo>
                  <a:cubicBezTo>
                    <a:pt x="4335014" y="-4812"/>
                    <a:pt x="4422637" y="7487"/>
                    <a:pt x="4586514" y="0"/>
                  </a:cubicBezTo>
                  <a:cubicBezTo>
                    <a:pt x="4750391" y="-7487"/>
                    <a:pt x="4822917" y="15190"/>
                    <a:pt x="4923246" y="0"/>
                  </a:cubicBezTo>
                  <a:cubicBezTo>
                    <a:pt x="5023575" y="-15190"/>
                    <a:pt x="5188732" y="12626"/>
                    <a:pt x="5381897" y="0"/>
                  </a:cubicBezTo>
                  <a:cubicBezTo>
                    <a:pt x="5575062" y="-12626"/>
                    <a:pt x="5621863" y="31835"/>
                    <a:pt x="5718629" y="0"/>
                  </a:cubicBezTo>
                  <a:cubicBezTo>
                    <a:pt x="5815395" y="-31835"/>
                    <a:pt x="5999081" y="13936"/>
                    <a:pt x="6177280" y="0"/>
                  </a:cubicBezTo>
                  <a:cubicBezTo>
                    <a:pt x="6355479" y="-13936"/>
                    <a:pt x="6657096" y="78176"/>
                    <a:pt x="6879771" y="0"/>
                  </a:cubicBezTo>
                  <a:cubicBezTo>
                    <a:pt x="7102446" y="-78176"/>
                    <a:pt x="7060098" y="8337"/>
                    <a:pt x="7216503" y="0"/>
                  </a:cubicBezTo>
                  <a:cubicBezTo>
                    <a:pt x="7372908" y="-8337"/>
                    <a:pt x="7378435" y="11228"/>
                    <a:pt x="7431314" y="0"/>
                  </a:cubicBezTo>
                  <a:cubicBezTo>
                    <a:pt x="7484193" y="-11228"/>
                    <a:pt x="7930919" y="4366"/>
                    <a:pt x="8255726" y="0"/>
                  </a:cubicBezTo>
                  <a:cubicBezTo>
                    <a:pt x="8580533" y="-4366"/>
                    <a:pt x="8401935" y="534"/>
                    <a:pt x="8470537" y="0"/>
                  </a:cubicBezTo>
                  <a:cubicBezTo>
                    <a:pt x="8539139" y="-534"/>
                    <a:pt x="8861842" y="9048"/>
                    <a:pt x="9051109" y="0"/>
                  </a:cubicBezTo>
                  <a:cubicBezTo>
                    <a:pt x="9240376" y="-9048"/>
                    <a:pt x="9210890" y="25102"/>
                    <a:pt x="9265920" y="0"/>
                  </a:cubicBezTo>
                  <a:cubicBezTo>
                    <a:pt x="9320950" y="-25102"/>
                    <a:pt x="9808366" y="37903"/>
                    <a:pt x="9968411" y="0"/>
                  </a:cubicBezTo>
                  <a:cubicBezTo>
                    <a:pt x="10128456" y="-37903"/>
                    <a:pt x="10273258" y="58167"/>
                    <a:pt x="10548983" y="0"/>
                  </a:cubicBezTo>
                  <a:cubicBezTo>
                    <a:pt x="10824708" y="-58167"/>
                    <a:pt x="10983187" y="31114"/>
                    <a:pt x="11251474" y="0"/>
                  </a:cubicBezTo>
                  <a:cubicBezTo>
                    <a:pt x="11519761" y="-31114"/>
                    <a:pt x="11733113" y="97300"/>
                    <a:pt x="12192000" y="0"/>
                  </a:cubicBezTo>
                  <a:cubicBezTo>
                    <a:pt x="12194500" y="215921"/>
                    <a:pt x="12190169" y="360242"/>
                    <a:pt x="12192000" y="640080"/>
                  </a:cubicBezTo>
                  <a:cubicBezTo>
                    <a:pt x="12193831" y="919918"/>
                    <a:pt x="12157944" y="1136551"/>
                    <a:pt x="12192000" y="1280160"/>
                  </a:cubicBezTo>
                  <a:cubicBezTo>
                    <a:pt x="12226056" y="1423769"/>
                    <a:pt x="12164404" y="1547469"/>
                    <a:pt x="12192000" y="1645920"/>
                  </a:cubicBezTo>
                  <a:cubicBezTo>
                    <a:pt x="12219596" y="1744371"/>
                    <a:pt x="12152309" y="2017387"/>
                    <a:pt x="12192000" y="2148840"/>
                  </a:cubicBezTo>
                  <a:cubicBezTo>
                    <a:pt x="12231691" y="2280293"/>
                    <a:pt x="12159517" y="2602882"/>
                    <a:pt x="12192000" y="2720340"/>
                  </a:cubicBezTo>
                  <a:cubicBezTo>
                    <a:pt x="12224483" y="2837798"/>
                    <a:pt x="12155801" y="2980776"/>
                    <a:pt x="12192000" y="3154680"/>
                  </a:cubicBezTo>
                  <a:cubicBezTo>
                    <a:pt x="12228199" y="3328584"/>
                    <a:pt x="12190899" y="3540904"/>
                    <a:pt x="12192000" y="3863340"/>
                  </a:cubicBezTo>
                  <a:cubicBezTo>
                    <a:pt x="12193101" y="4185776"/>
                    <a:pt x="12154829" y="4065529"/>
                    <a:pt x="12192000" y="4229100"/>
                  </a:cubicBezTo>
                  <a:cubicBezTo>
                    <a:pt x="12229171" y="4392671"/>
                    <a:pt x="12177260" y="4480711"/>
                    <a:pt x="12192000" y="4594860"/>
                  </a:cubicBezTo>
                  <a:cubicBezTo>
                    <a:pt x="12206740" y="4709009"/>
                    <a:pt x="12166464" y="4979309"/>
                    <a:pt x="12192000" y="5097780"/>
                  </a:cubicBezTo>
                  <a:cubicBezTo>
                    <a:pt x="12217536" y="5216251"/>
                    <a:pt x="12185020" y="5396692"/>
                    <a:pt x="12192000" y="5669280"/>
                  </a:cubicBezTo>
                  <a:cubicBezTo>
                    <a:pt x="12198980" y="5941868"/>
                    <a:pt x="12148046" y="6133842"/>
                    <a:pt x="12192000" y="6309360"/>
                  </a:cubicBezTo>
                  <a:cubicBezTo>
                    <a:pt x="12235954" y="6484878"/>
                    <a:pt x="12157599" y="6726919"/>
                    <a:pt x="12192000" y="6858000"/>
                  </a:cubicBezTo>
                  <a:cubicBezTo>
                    <a:pt x="11972403" y="6943653"/>
                    <a:pt x="11576939" y="6841390"/>
                    <a:pt x="11367589" y="6858000"/>
                  </a:cubicBezTo>
                  <a:cubicBezTo>
                    <a:pt x="11158239" y="6874610"/>
                    <a:pt x="11114841" y="6818588"/>
                    <a:pt x="11030857" y="6858000"/>
                  </a:cubicBezTo>
                  <a:cubicBezTo>
                    <a:pt x="10946873" y="6897412"/>
                    <a:pt x="10801145" y="6831012"/>
                    <a:pt x="10572206" y="6858000"/>
                  </a:cubicBezTo>
                  <a:cubicBezTo>
                    <a:pt x="10343267" y="6884988"/>
                    <a:pt x="10089667" y="6850025"/>
                    <a:pt x="9869714" y="6858000"/>
                  </a:cubicBezTo>
                  <a:cubicBezTo>
                    <a:pt x="9649761" y="6865975"/>
                    <a:pt x="9478909" y="6801953"/>
                    <a:pt x="9167223" y="6858000"/>
                  </a:cubicBezTo>
                  <a:cubicBezTo>
                    <a:pt x="8855537" y="6914047"/>
                    <a:pt x="8706934" y="6801364"/>
                    <a:pt x="8586651" y="6858000"/>
                  </a:cubicBezTo>
                  <a:cubicBezTo>
                    <a:pt x="8466368" y="6914636"/>
                    <a:pt x="8263760" y="6851015"/>
                    <a:pt x="8128000" y="6858000"/>
                  </a:cubicBezTo>
                  <a:cubicBezTo>
                    <a:pt x="7992240" y="6864985"/>
                    <a:pt x="7520466" y="6811684"/>
                    <a:pt x="7303589" y="6858000"/>
                  </a:cubicBezTo>
                  <a:cubicBezTo>
                    <a:pt x="7086712" y="6904316"/>
                    <a:pt x="6902626" y="6819745"/>
                    <a:pt x="6723017" y="6858000"/>
                  </a:cubicBezTo>
                  <a:cubicBezTo>
                    <a:pt x="6543408" y="6896255"/>
                    <a:pt x="6526775" y="6845326"/>
                    <a:pt x="6386286" y="6858000"/>
                  </a:cubicBezTo>
                  <a:cubicBezTo>
                    <a:pt x="6245797" y="6870674"/>
                    <a:pt x="6181235" y="6843944"/>
                    <a:pt x="6049554" y="6858000"/>
                  </a:cubicBezTo>
                  <a:cubicBezTo>
                    <a:pt x="5917873" y="6872056"/>
                    <a:pt x="5886449" y="6845415"/>
                    <a:pt x="5834743" y="6858000"/>
                  </a:cubicBezTo>
                  <a:cubicBezTo>
                    <a:pt x="5783037" y="6870585"/>
                    <a:pt x="5535094" y="6847353"/>
                    <a:pt x="5254171" y="6858000"/>
                  </a:cubicBezTo>
                  <a:cubicBezTo>
                    <a:pt x="4973248" y="6868647"/>
                    <a:pt x="4988095" y="6854733"/>
                    <a:pt x="4917440" y="6858000"/>
                  </a:cubicBezTo>
                  <a:cubicBezTo>
                    <a:pt x="4846785" y="6861267"/>
                    <a:pt x="4316487" y="6782523"/>
                    <a:pt x="4093029" y="6858000"/>
                  </a:cubicBezTo>
                  <a:cubicBezTo>
                    <a:pt x="3869571" y="6933477"/>
                    <a:pt x="3738244" y="6848424"/>
                    <a:pt x="3390537" y="6858000"/>
                  </a:cubicBezTo>
                  <a:cubicBezTo>
                    <a:pt x="3042830" y="6867576"/>
                    <a:pt x="3113730" y="6843523"/>
                    <a:pt x="2931886" y="6858000"/>
                  </a:cubicBezTo>
                  <a:cubicBezTo>
                    <a:pt x="2750042" y="6872477"/>
                    <a:pt x="2505186" y="6847917"/>
                    <a:pt x="2107474" y="6858000"/>
                  </a:cubicBezTo>
                  <a:cubicBezTo>
                    <a:pt x="1709762" y="6868083"/>
                    <a:pt x="1788329" y="6790895"/>
                    <a:pt x="1526903" y="6858000"/>
                  </a:cubicBezTo>
                  <a:cubicBezTo>
                    <a:pt x="1265477" y="6925105"/>
                    <a:pt x="1338252" y="6848960"/>
                    <a:pt x="1190171" y="6858000"/>
                  </a:cubicBezTo>
                  <a:cubicBezTo>
                    <a:pt x="1042090" y="6867040"/>
                    <a:pt x="456967" y="6792607"/>
                    <a:pt x="0" y="6858000"/>
                  </a:cubicBezTo>
                  <a:cubicBezTo>
                    <a:pt x="-46081" y="6764729"/>
                    <a:pt x="40084" y="6592055"/>
                    <a:pt x="0" y="6423660"/>
                  </a:cubicBezTo>
                  <a:cubicBezTo>
                    <a:pt x="-40084" y="6255265"/>
                    <a:pt x="10374" y="6041365"/>
                    <a:pt x="0" y="5715000"/>
                  </a:cubicBezTo>
                  <a:cubicBezTo>
                    <a:pt x="-10374" y="5388635"/>
                    <a:pt x="8818" y="5419760"/>
                    <a:pt x="0" y="5143500"/>
                  </a:cubicBezTo>
                  <a:cubicBezTo>
                    <a:pt x="-8818" y="4867240"/>
                    <a:pt x="48009" y="4763633"/>
                    <a:pt x="0" y="4640580"/>
                  </a:cubicBezTo>
                  <a:cubicBezTo>
                    <a:pt x="-48009" y="4517527"/>
                    <a:pt x="45035" y="4295941"/>
                    <a:pt x="0" y="4069080"/>
                  </a:cubicBezTo>
                  <a:cubicBezTo>
                    <a:pt x="-45035" y="3842219"/>
                    <a:pt x="14414" y="3702114"/>
                    <a:pt x="0" y="3497580"/>
                  </a:cubicBezTo>
                  <a:cubicBezTo>
                    <a:pt x="-14414" y="3293046"/>
                    <a:pt x="22939" y="3225149"/>
                    <a:pt x="0" y="3131820"/>
                  </a:cubicBezTo>
                  <a:cubicBezTo>
                    <a:pt x="-22939" y="3038491"/>
                    <a:pt x="67349" y="2684548"/>
                    <a:pt x="0" y="2491740"/>
                  </a:cubicBezTo>
                  <a:cubicBezTo>
                    <a:pt x="-67349" y="2298932"/>
                    <a:pt x="54745" y="2025919"/>
                    <a:pt x="0" y="1851660"/>
                  </a:cubicBezTo>
                  <a:cubicBezTo>
                    <a:pt x="-54745" y="1677401"/>
                    <a:pt x="43318" y="1566111"/>
                    <a:pt x="0" y="1485900"/>
                  </a:cubicBezTo>
                  <a:cubicBezTo>
                    <a:pt x="-43318" y="1405689"/>
                    <a:pt x="7161" y="1229626"/>
                    <a:pt x="0" y="1051560"/>
                  </a:cubicBezTo>
                  <a:cubicBezTo>
                    <a:pt x="-7161" y="873494"/>
                    <a:pt x="39913" y="706998"/>
                    <a:pt x="0" y="548640"/>
                  </a:cubicBezTo>
                  <a:cubicBezTo>
                    <a:pt x="-39913" y="390282"/>
                    <a:pt x="8952" y="163143"/>
                    <a:pt x="0" y="0"/>
                  </a:cubicBezTo>
                  <a:close/>
                </a:path>
                <a:path w="12192000" h="6858000" stroke="0" extrusionOk="0">
                  <a:moveTo>
                    <a:pt x="0" y="0"/>
                  </a:moveTo>
                  <a:cubicBezTo>
                    <a:pt x="117127" y="-5097"/>
                    <a:pt x="305253" y="1402"/>
                    <a:pt x="458651" y="0"/>
                  </a:cubicBezTo>
                  <a:cubicBezTo>
                    <a:pt x="612049" y="-1402"/>
                    <a:pt x="595207" y="19573"/>
                    <a:pt x="673463" y="0"/>
                  </a:cubicBezTo>
                  <a:cubicBezTo>
                    <a:pt x="751719" y="-19573"/>
                    <a:pt x="1110976" y="2947"/>
                    <a:pt x="1497874" y="0"/>
                  </a:cubicBezTo>
                  <a:cubicBezTo>
                    <a:pt x="1884772" y="-2947"/>
                    <a:pt x="1727277" y="12394"/>
                    <a:pt x="1956526" y="0"/>
                  </a:cubicBezTo>
                  <a:cubicBezTo>
                    <a:pt x="2185775" y="-12394"/>
                    <a:pt x="2186037" y="21439"/>
                    <a:pt x="2415177" y="0"/>
                  </a:cubicBezTo>
                  <a:cubicBezTo>
                    <a:pt x="2644317" y="-21439"/>
                    <a:pt x="2980375" y="35203"/>
                    <a:pt x="3239589" y="0"/>
                  </a:cubicBezTo>
                  <a:cubicBezTo>
                    <a:pt x="3498803" y="-35203"/>
                    <a:pt x="3499976" y="366"/>
                    <a:pt x="3576320" y="0"/>
                  </a:cubicBezTo>
                  <a:cubicBezTo>
                    <a:pt x="3652664" y="-366"/>
                    <a:pt x="4027617" y="80807"/>
                    <a:pt x="4400731" y="0"/>
                  </a:cubicBezTo>
                  <a:cubicBezTo>
                    <a:pt x="4773845" y="-80807"/>
                    <a:pt x="4838935" y="27413"/>
                    <a:pt x="5225143" y="0"/>
                  </a:cubicBezTo>
                  <a:cubicBezTo>
                    <a:pt x="5611351" y="-27413"/>
                    <a:pt x="5670159" y="30339"/>
                    <a:pt x="5805714" y="0"/>
                  </a:cubicBezTo>
                  <a:cubicBezTo>
                    <a:pt x="5941269" y="-30339"/>
                    <a:pt x="6367077" y="29593"/>
                    <a:pt x="6630126" y="0"/>
                  </a:cubicBezTo>
                  <a:cubicBezTo>
                    <a:pt x="6893175" y="-29593"/>
                    <a:pt x="6919581" y="35567"/>
                    <a:pt x="7088777" y="0"/>
                  </a:cubicBezTo>
                  <a:cubicBezTo>
                    <a:pt x="7257973" y="-35567"/>
                    <a:pt x="7359908" y="46992"/>
                    <a:pt x="7547429" y="0"/>
                  </a:cubicBezTo>
                  <a:cubicBezTo>
                    <a:pt x="7734950" y="-46992"/>
                    <a:pt x="8044814" y="40653"/>
                    <a:pt x="8249920" y="0"/>
                  </a:cubicBezTo>
                  <a:cubicBezTo>
                    <a:pt x="8455026" y="-40653"/>
                    <a:pt x="8489644" y="23818"/>
                    <a:pt x="8708571" y="0"/>
                  </a:cubicBezTo>
                  <a:cubicBezTo>
                    <a:pt x="8927498" y="-23818"/>
                    <a:pt x="9259545" y="8651"/>
                    <a:pt x="9532983" y="0"/>
                  </a:cubicBezTo>
                  <a:cubicBezTo>
                    <a:pt x="9806421" y="-8651"/>
                    <a:pt x="10032831" y="97126"/>
                    <a:pt x="10357394" y="0"/>
                  </a:cubicBezTo>
                  <a:cubicBezTo>
                    <a:pt x="10681957" y="-97126"/>
                    <a:pt x="10669289" y="18621"/>
                    <a:pt x="10937966" y="0"/>
                  </a:cubicBezTo>
                  <a:cubicBezTo>
                    <a:pt x="11206643" y="-18621"/>
                    <a:pt x="11228125" y="49914"/>
                    <a:pt x="11396617" y="0"/>
                  </a:cubicBezTo>
                  <a:cubicBezTo>
                    <a:pt x="11565109" y="-49914"/>
                    <a:pt x="11567903" y="2966"/>
                    <a:pt x="11611429" y="0"/>
                  </a:cubicBezTo>
                  <a:cubicBezTo>
                    <a:pt x="11654955" y="-2966"/>
                    <a:pt x="11909242" y="42336"/>
                    <a:pt x="12192000" y="0"/>
                  </a:cubicBezTo>
                  <a:cubicBezTo>
                    <a:pt x="12228019" y="213296"/>
                    <a:pt x="12147319" y="305727"/>
                    <a:pt x="12192000" y="434340"/>
                  </a:cubicBezTo>
                  <a:cubicBezTo>
                    <a:pt x="12236681" y="562953"/>
                    <a:pt x="12186928" y="804948"/>
                    <a:pt x="12192000" y="937260"/>
                  </a:cubicBezTo>
                  <a:cubicBezTo>
                    <a:pt x="12197072" y="1069572"/>
                    <a:pt x="12191125" y="1233491"/>
                    <a:pt x="12192000" y="1371600"/>
                  </a:cubicBezTo>
                  <a:cubicBezTo>
                    <a:pt x="12192875" y="1509709"/>
                    <a:pt x="12123242" y="1728354"/>
                    <a:pt x="12192000" y="2011680"/>
                  </a:cubicBezTo>
                  <a:cubicBezTo>
                    <a:pt x="12260758" y="2295006"/>
                    <a:pt x="12173196" y="2411009"/>
                    <a:pt x="12192000" y="2583180"/>
                  </a:cubicBezTo>
                  <a:cubicBezTo>
                    <a:pt x="12210804" y="2755351"/>
                    <a:pt x="12173001" y="2879417"/>
                    <a:pt x="12192000" y="3154680"/>
                  </a:cubicBezTo>
                  <a:cubicBezTo>
                    <a:pt x="12210999" y="3429943"/>
                    <a:pt x="12164620" y="3618866"/>
                    <a:pt x="12192000" y="3863340"/>
                  </a:cubicBezTo>
                  <a:cubicBezTo>
                    <a:pt x="12219380" y="4107814"/>
                    <a:pt x="12160526" y="4296849"/>
                    <a:pt x="12192000" y="4503420"/>
                  </a:cubicBezTo>
                  <a:cubicBezTo>
                    <a:pt x="12223474" y="4709991"/>
                    <a:pt x="12181453" y="4760658"/>
                    <a:pt x="12192000" y="4869180"/>
                  </a:cubicBezTo>
                  <a:cubicBezTo>
                    <a:pt x="12202547" y="4977702"/>
                    <a:pt x="12191464" y="5193186"/>
                    <a:pt x="12192000" y="5372100"/>
                  </a:cubicBezTo>
                  <a:cubicBezTo>
                    <a:pt x="12192536" y="5551014"/>
                    <a:pt x="12191276" y="5841293"/>
                    <a:pt x="12192000" y="6080760"/>
                  </a:cubicBezTo>
                  <a:cubicBezTo>
                    <a:pt x="12192724" y="6320227"/>
                    <a:pt x="12142830" y="6641719"/>
                    <a:pt x="12192000" y="6858000"/>
                  </a:cubicBezTo>
                  <a:cubicBezTo>
                    <a:pt x="12011855" y="6890348"/>
                    <a:pt x="11686353" y="6789455"/>
                    <a:pt x="11489509" y="6858000"/>
                  </a:cubicBezTo>
                  <a:cubicBezTo>
                    <a:pt x="11292665" y="6926545"/>
                    <a:pt x="11374661" y="6836147"/>
                    <a:pt x="11274697" y="6858000"/>
                  </a:cubicBezTo>
                  <a:cubicBezTo>
                    <a:pt x="11174733" y="6879853"/>
                    <a:pt x="11025090" y="6857874"/>
                    <a:pt x="10937966" y="6858000"/>
                  </a:cubicBezTo>
                  <a:cubicBezTo>
                    <a:pt x="10850842" y="6858126"/>
                    <a:pt x="10414506" y="6788957"/>
                    <a:pt x="10235474" y="6858000"/>
                  </a:cubicBezTo>
                  <a:cubicBezTo>
                    <a:pt x="10056442" y="6927043"/>
                    <a:pt x="10023465" y="6843023"/>
                    <a:pt x="9898743" y="6858000"/>
                  </a:cubicBezTo>
                  <a:cubicBezTo>
                    <a:pt x="9774021" y="6872977"/>
                    <a:pt x="9730552" y="6850928"/>
                    <a:pt x="9683931" y="6858000"/>
                  </a:cubicBezTo>
                  <a:cubicBezTo>
                    <a:pt x="9637310" y="6865072"/>
                    <a:pt x="9429877" y="6857733"/>
                    <a:pt x="9347200" y="6858000"/>
                  </a:cubicBezTo>
                  <a:cubicBezTo>
                    <a:pt x="9264523" y="6858267"/>
                    <a:pt x="8986644" y="6816681"/>
                    <a:pt x="8888549" y="6858000"/>
                  </a:cubicBezTo>
                  <a:cubicBezTo>
                    <a:pt x="8790454" y="6899319"/>
                    <a:pt x="8519798" y="6815500"/>
                    <a:pt x="8307977" y="6858000"/>
                  </a:cubicBezTo>
                  <a:cubicBezTo>
                    <a:pt x="8096156" y="6900500"/>
                    <a:pt x="8039106" y="6846527"/>
                    <a:pt x="7971246" y="6858000"/>
                  </a:cubicBezTo>
                  <a:cubicBezTo>
                    <a:pt x="7903386" y="6869473"/>
                    <a:pt x="7390064" y="6834677"/>
                    <a:pt x="7146834" y="6858000"/>
                  </a:cubicBezTo>
                  <a:cubicBezTo>
                    <a:pt x="6903604" y="6881323"/>
                    <a:pt x="6833830" y="6807852"/>
                    <a:pt x="6566263" y="6858000"/>
                  </a:cubicBezTo>
                  <a:cubicBezTo>
                    <a:pt x="6298696" y="6908148"/>
                    <a:pt x="5983265" y="6793404"/>
                    <a:pt x="5741851" y="6858000"/>
                  </a:cubicBezTo>
                  <a:cubicBezTo>
                    <a:pt x="5500437" y="6922596"/>
                    <a:pt x="5209564" y="6853836"/>
                    <a:pt x="5039360" y="6858000"/>
                  </a:cubicBezTo>
                  <a:cubicBezTo>
                    <a:pt x="4869156" y="6862164"/>
                    <a:pt x="4716100" y="6803218"/>
                    <a:pt x="4580709" y="6858000"/>
                  </a:cubicBezTo>
                  <a:cubicBezTo>
                    <a:pt x="4445318" y="6912782"/>
                    <a:pt x="4208098" y="6807044"/>
                    <a:pt x="3878217" y="6858000"/>
                  </a:cubicBezTo>
                  <a:cubicBezTo>
                    <a:pt x="3548336" y="6908956"/>
                    <a:pt x="3667819" y="6841252"/>
                    <a:pt x="3541486" y="6858000"/>
                  </a:cubicBezTo>
                  <a:cubicBezTo>
                    <a:pt x="3415153" y="6874748"/>
                    <a:pt x="3078750" y="6793719"/>
                    <a:pt x="2960914" y="6858000"/>
                  </a:cubicBezTo>
                  <a:cubicBezTo>
                    <a:pt x="2843078" y="6922281"/>
                    <a:pt x="2790053" y="6843328"/>
                    <a:pt x="2746103" y="6858000"/>
                  </a:cubicBezTo>
                  <a:cubicBezTo>
                    <a:pt x="2702153" y="6872672"/>
                    <a:pt x="2126980" y="6780281"/>
                    <a:pt x="1921691" y="6858000"/>
                  </a:cubicBezTo>
                  <a:cubicBezTo>
                    <a:pt x="1716402" y="6935719"/>
                    <a:pt x="1613961" y="6828906"/>
                    <a:pt x="1341120" y="6858000"/>
                  </a:cubicBezTo>
                  <a:cubicBezTo>
                    <a:pt x="1068279" y="6887094"/>
                    <a:pt x="682891" y="6813896"/>
                    <a:pt x="516709" y="6858000"/>
                  </a:cubicBezTo>
                  <a:cubicBezTo>
                    <a:pt x="350527" y="6902104"/>
                    <a:pt x="216644" y="6804455"/>
                    <a:pt x="0" y="6858000"/>
                  </a:cubicBezTo>
                  <a:cubicBezTo>
                    <a:pt x="-47229" y="6719778"/>
                    <a:pt x="3176" y="6534789"/>
                    <a:pt x="0" y="6423660"/>
                  </a:cubicBezTo>
                  <a:cubicBezTo>
                    <a:pt x="-3176" y="6312531"/>
                    <a:pt x="59507" y="5888494"/>
                    <a:pt x="0" y="5715000"/>
                  </a:cubicBezTo>
                  <a:cubicBezTo>
                    <a:pt x="-59507" y="5541506"/>
                    <a:pt x="11415" y="5331631"/>
                    <a:pt x="0" y="5143500"/>
                  </a:cubicBezTo>
                  <a:cubicBezTo>
                    <a:pt x="-11415" y="4955369"/>
                    <a:pt x="7006" y="4853368"/>
                    <a:pt x="0" y="4777740"/>
                  </a:cubicBezTo>
                  <a:cubicBezTo>
                    <a:pt x="-7006" y="4702112"/>
                    <a:pt x="42232" y="4417636"/>
                    <a:pt x="0" y="4206240"/>
                  </a:cubicBezTo>
                  <a:cubicBezTo>
                    <a:pt x="-42232" y="3994844"/>
                    <a:pt x="13268" y="3903699"/>
                    <a:pt x="0" y="3703320"/>
                  </a:cubicBezTo>
                  <a:cubicBezTo>
                    <a:pt x="-13268" y="3502941"/>
                    <a:pt x="10399" y="3355104"/>
                    <a:pt x="0" y="3200400"/>
                  </a:cubicBezTo>
                  <a:cubicBezTo>
                    <a:pt x="-10399" y="3045696"/>
                    <a:pt x="53415" y="2946244"/>
                    <a:pt x="0" y="2697480"/>
                  </a:cubicBezTo>
                  <a:cubicBezTo>
                    <a:pt x="-53415" y="2448716"/>
                    <a:pt x="9009" y="2303303"/>
                    <a:pt x="0" y="2194560"/>
                  </a:cubicBezTo>
                  <a:cubicBezTo>
                    <a:pt x="-9009" y="2085817"/>
                    <a:pt x="42528" y="1848496"/>
                    <a:pt x="0" y="1554480"/>
                  </a:cubicBezTo>
                  <a:cubicBezTo>
                    <a:pt x="-42528" y="1260464"/>
                    <a:pt x="7898" y="1101013"/>
                    <a:pt x="0" y="982980"/>
                  </a:cubicBezTo>
                  <a:cubicBezTo>
                    <a:pt x="-7898" y="864947"/>
                    <a:pt x="24206" y="770297"/>
                    <a:pt x="0" y="617220"/>
                  </a:cubicBezTo>
                  <a:cubicBezTo>
                    <a:pt x="-24206" y="464143"/>
                    <a:pt x="61975" y="218087"/>
                    <a:pt x="0" y="0"/>
                  </a:cubicBezTo>
                  <a:close/>
                </a:path>
              </a:pathLst>
            </a:custGeom>
            <a:solidFill>
              <a:srgbClr val="FE5D3C"/>
            </a:solidFill>
            <a:ln>
              <a:solidFill>
                <a:srgbClr val="FE5D3C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BB5F979-EDAE-232D-8A40-7EF5C26C14E0}"/>
                </a:ext>
              </a:extLst>
            </p:cNvPr>
            <p:cNvSpPr/>
            <p:nvPr/>
          </p:nvSpPr>
          <p:spPr>
            <a:xfrm>
              <a:off x="427832" y="408865"/>
              <a:ext cx="11336337" cy="6040271"/>
            </a:xfrm>
            <a:custGeom>
              <a:avLst/>
              <a:gdLst>
                <a:gd name="connsiteX0" fmla="*/ 0 w 11336337"/>
                <a:gd name="connsiteY0" fmla="*/ 0 h 6040271"/>
                <a:gd name="connsiteX1" fmla="*/ 483286 w 11336337"/>
                <a:gd name="connsiteY1" fmla="*/ 0 h 6040271"/>
                <a:gd name="connsiteX2" fmla="*/ 1306662 w 11336337"/>
                <a:gd name="connsiteY2" fmla="*/ 0 h 6040271"/>
                <a:gd name="connsiteX3" fmla="*/ 2130038 w 11336337"/>
                <a:gd name="connsiteY3" fmla="*/ 0 h 6040271"/>
                <a:gd name="connsiteX4" fmla="*/ 2840051 w 11336337"/>
                <a:gd name="connsiteY4" fmla="*/ 0 h 6040271"/>
                <a:gd name="connsiteX5" fmla="*/ 3323337 w 11336337"/>
                <a:gd name="connsiteY5" fmla="*/ 0 h 6040271"/>
                <a:gd name="connsiteX6" fmla="*/ 3579896 w 11336337"/>
                <a:gd name="connsiteY6" fmla="*/ 0 h 6040271"/>
                <a:gd name="connsiteX7" fmla="*/ 4063182 w 11336337"/>
                <a:gd name="connsiteY7" fmla="*/ 0 h 6040271"/>
                <a:gd name="connsiteX8" fmla="*/ 4773195 w 11336337"/>
                <a:gd name="connsiteY8" fmla="*/ 0 h 6040271"/>
                <a:gd name="connsiteX9" fmla="*/ 5596571 w 11336337"/>
                <a:gd name="connsiteY9" fmla="*/ 0 h 6040271"/>
                <a:gd name="connsiteX10" fmla="*/ 5853130 w 11336337"/>
                <a:gd name="connsiteY10" fmla="*/ 0 h 6040271"/>
                <a:gd name="connsiteX11" fmla="*/ 6109689 w 11336337"/>
                <a:gd name="connsiteY11" fmla="*/ 0 h 6040271"/>
                <a:gd name="connsiteX12" fmla="*/ 6933065 w 11336337"/>
                <a:gd name="connsiteY12" fmla="*/ 0 h 6040271"/>
                <a:gd name="connsiteX13" fmla="*/ 7189624 w 11336337"/>
                <a:gd name="connsiteY13" fmla="*/ 0 h 6040271"/>
                <a:gd name="connsiteX14" fmla="*/ 7786274 w 11336337"/>
                <a:gd name="connsiteY14" fmla="*/ 0 h 6040271"/>
                <a:gd name="connsiteX15" fmla="*/ 8156196 w 11336337"/>
                <a:gd name="connsiteY15" fmla="*/ 0 h 6040271"/>
                <a:gd name="connsiteX16" fmla="*/ 8526119 w 11336337"/>
                <a:gd name="connsiteY16" fmla="*/ 0 h 6040271"/>
                <a:gd name="connsiteX17" fmla="*/ 8896041 w 11336337"/>
                <a:gd name="connsiteY17" fmla="*/ 0 h 6040271"/>
                <a:gd name="connsiteX18" fmla="*/ 9265964 w 11336337"/>
                <a:gd name="connsiteY18" fmla="*/ 0 h 6040271"/>
                <a:gd name="connsiteX19" fmla="*/ 9749250 w 11336337"/>
                <a:gd name="connsiteY19" fmla="*/ 0 h 6040271"/>
                <a:gd name="connsiteX20" fmla="*/ 10119172 w 11336337"/>
                <a:gd name="connsiteY20" fmla="*/ 0 h 6040271"/>
                <a:gd name="connsiteX21" fmla="*/ 10602458 w 11336337"/>
                <a:gd name="connsiteY21" fmla="*/ 0 h 6040271"/>
                <a:gd name="connsiteX22" fmla="*/ 11336337 w 11336337"/>
                <a:gd name="connsiteY22" fmla="*/ 0 h 6040271"/>
                <a:gd name="connsiteX23" fmla="*/ 11336337 w 11336337"/>
                <a:gd name="connsiteY23" fmla="*/ 428310 h 6040271"/>
                <a:gd name="connsiteX24" fmla="*/ 11336337 w 11336337"/>
                <a:gd name="connsiteY24" fmla="*/ 796218 h 6040271"/>
                <a:gd name="connsiteX25" fmla="*/ 11336337 w 11336337"/>
                <a:gd name="connsiteY25" fmla="*/ 1466139 h 6040271"/>
                <a:gd name="connsiteX26" fmla="*/ 11336337 w 11336337"/>
                <a:gd name="connsiteY26" fmla="*/ 2136059 h 6040271"/>
                <a:gd name="connsiteX27" fmla="*/ 11336337 w 11336337"/>
                <a:gd name="connsiteY27" fmla="*/ 2503967 h 6040271"/>
                <a:gd name="connsiteX28" fmla="*/ 11336337 w 11336337"/>
                <a:gd name="connsiteY28" fmla="*/ 2932277 h 6040271"/>
                <a:gd name="connsiteX29" fmla="*/ 11336337 w 11336337"/>
                <a:gd name="connsiteY29" fmla="*/ 3481393 h 6040271"/>
                <a:gd name="connsiteX30" fmla="*/ 11336337 w 11336337"/>
                <a:gd name="connsiteY30" fmla="*/ 4090911 h 6040271"/>
                <a:gd name="connsiteX31" fmla="*/ 11336337 w 11336337"/>
                <a:gd name="connsiteY31" fmla="*/ 4579624 h 6040271"/>
                <a:gd name="connsiteX32" fmla="*/ 11336337 w 11336337"/>
                <a:gd name="connsiteY32" fmla="*/ 5007934 h 6040271"/>
                <a:gd name="connsiteX33" fmla="*/ 11336337 w 11336337"/>
                <a:gd name="connsiteY33" fmla="*/ 5436244 h 6040271"/>
                <a:gd name="connsiteX34" fmla="*/ 11336337 w 11336337"/>
                <a:gd name="connsiteY34" fmla="*/ 6040271 h 6040271"/>
                <a:gd name="connsiteX35" fmla="*/ 11079778 w 11336337"/>
                <a:gd name="connsiteY35" fmla="*/ 6040271 h 6040271"/>
                <a:gd name="connsiteX36" fmla="*/ 10709855 w 11336337"/>
                <a:gd name="connsiteY36" fmla="*/ 6040271 h 6040271"/>
                <a:gd name="connsiteX37" fmla="*/ 9886479 w 11336337"/>
                <a:gd name="connsiteY37" fmla="*/ 6040271 h 6040271"/>
                <a:gd name="connsiteX38" fmla="*/ 9063103 w 11336337"/>
                <a:gd name="connsiteY38" fmla="*/ 6040271 h 6040271"/>
                <a:gd name="connsiteX39" fmla="*/ 8466454 w 11336337"/>
                <a:gd name="connsiteY39" fmla="*/ 6040271 h 6040271"/>
                <a:gd name="connsiteX40" fmla="*/ 8209895 w 11336337"/>
                <a:gd name="connsiteY40" fmla="*/ 6040271 h 6040271"/>
                <a:gd name="connsiteX41" fmla="*/ 7953335 w 11336337"/>
                <a:gd name="connsiteY41" fmla="*/ 6040271 h 6040271"/>
                <a:gd name="connsiteX42" fmla="*/ 7129959 w 11336337"/>
                <a:gd name="connsiteY42" fmla="*/ 6040271 h 6040271"/>
                <a:gd name="connsiteX43" fmla="*/ 6646673 w 11336337"/>
                <a:gd name="connsiteY43" fmla="*/ 6040271 h 6040271"/>
                <a:gd name="connsiteX44" fmla="*/ 5823297 w 11336337"/>
                <a:gd name="connsiteY44" fmla="*/ 6040271 h 6040271"/>
                <a:gd name="connsiteX45" fmla="*/ 5226648 w 11336337"/>
                <a:gd name="connsiteY45" fmla="*/ 6040271 h 6040271"/>
                <a:gd name="connsiteX46" fmla="*/ 4970089 w 11336337"/>
                <a:gd name="connsiteY46" fmla="*/ 6040271 h 6040271"/>
                <a:gd name="connsiteX47" fmla="*/ 4600166 w 11336337"/>
                <a:gd name="connsiteY47" fmla="*/ 6040271 h 6040271"/>
                <a:gd name="connsiteX48" fmla="*/ 4116880 w 11336337"/>
                <a:gd name="connsiteY48" fmla="*/ 6040271 h 6040271"/>
                <a:gd name="connsiteX49" fmla="*/ 3406868 w 11336337"/>
                <a:gd name="connsiteY49" fmla="*/ 6040271 h 6040271"/>
                <a:gd name="connsiteX50" fmla="*/ 2696855 w 11336337"/>
                <a:gd name="connsiteY50" fmla="*/ 6040271 h 6040271"/>
                <a:gd name="connsiteX51" fmla="*/ 2100206 w 11336337"/>
                <a:gd name="connsiteY51" fmla="*/ 6040271 h 6040271"/>
                <a:gd name="connsiteX52" fmla="*/ 1616920 w 11336337"/>
                <a:gd name="connsiteY52" fmla="*/ 6040271 h 6040271"/>
                <a:gd name="connsiteX53" fmla="*/ 793544 w 11336337"/>
                <a:gd name="connsiteY53" fmla="*/ 6040271 h 6040271"/>
                <a:gd name="connsiteX54" fmla="*/ 0 w 11336337"/>
                <a:gd name="connsiteY54" fmla="*/ 6040271 h 6040271"/>
                <a:gd name="connsiteX55" fmla="*/ 0 w 11336337"/>
                <a:gd name="connsiteY55" fmla="*/ 5611961 h 6040271"/>
                <a:gd name="connsiteX56" fmla="*/ 0 w 11336337"/>
                <a:gd name="connsiteY56" fmla="*/ 4942040 h 6040271"/>
                <a:gd name="connsiteX57" fmla="*/ 0 w 11336337"/>
                <a:gd name="connsiteY57" fmla="*/ 4272119 h 6040271"/>
                <a:gd name="connsiteX58" fmla="*/ 0 w 11336337"/>
                <a:gd name="connsiteY58" fmla="*/ 3662601 h 6040271"/>
                <a:gd name="connsiteX59" fmla="*/ 0 w 11336337"/>
                <a:gd name="connsiteY59" fmla="*/ 3173888 h 6040271"/>
                <a:gd name="connsiteX60" fmla="*/ 0 w 11336337"/>
                <a:gd name="connsiteY60" fmla="*/ 2745578 h 6040271"/>
                <a:gd name="connsiteX61" fmla="*/ 0 w 11336337"/>
                <a:gd name="connsiteY61" fmla="*/ 2136059 h 6040271"/>
                <a:gd name="connsiteX62" fmla="*/ 0 w 11336337"/>
                <a:gd name="connsiteY62" fmla="*/ 1526541 h 6040271"/>
                <a:gd name="connsiteX63" fmla="*/ 0 w 11336337"/>
                <a:gd name="connsiteY63" fmla="*/ 917023 h 6040271"/>
                <a:gd name="connsiteX64" fmla="*/ 0 w 11336337"/>
                <a:gd name="connsiteY64" fmla="*/ 549116 h 6040271"/>
                <a:gd name="connsiteX65" fmla="*/ 0 w 11336337"/>
                <a:gd name="connsiteY65" fmla="*/ 0 h 604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1336337" h="6040271" fill="none" extrusionOk="0">
                  <a:moveTo>
                    <a:pt x="0" y="0"/>
                  </a:moveTo>
                  <a:cubicBezTo>
                    <a:pt x="126470" y="-40703"/>
                    <a:pt x="335595" y="9478"/>
                    <a:pt x="483286" y="0"/>
                  </a:cubicBezTo>
                  <a:cubicBezTo>
                    <a:pt x="630977" y="-9478"/>
                    <a:pt x="1062817" y="34058"/>
                    <a:pt x="1306662" y="0"/>
                  </a:cubicBezTo>
                  <a:cubicBezTo>
                    <a:pt x="1550507" y="-34058"/>
                    <a:pt x="1949116" y="53869"/>
                    <a:pt x="2130038" y="0"/>
                  </a:cubicBezTo>
                  <a:cubicBezTo>
                    <a:pt x="2310960" y="-53869"/>
                    <a:pt x="2649778" y="27302"/>
                    <a:pt x="2840051" y="0"/>
                  </a:cubicBezTo>
                  <a:cubicBezTo>
                    <a:pt x="3030324" y="-27302"/>
                    <a:pt x="3216076" y="46264"/>
                    <a:pt x="3323337" y="0"/>
                  </a:cubicBezTo>
                  <a:cubicBezTo>
                    <a:pt x="3430598" y="-46264"/>
                    <a:pt x="3459288" y="23298"/>
                    <a:pt x="3579896" y="0"/>
                  </a:cubicBezTo>
                  <a:cubicBezTo>
                    <a:pt x="3700504" y="-23298"/>
                    <a:pt x="3872218" y="7941"/>
                    <a:pt x="4063182" y="0"/>
                  </a:cubicBezTo>
                  <a:cubicBezTo>
                    <a:pt x="4254146" y="-7941"/>
                    <a:pt x="4418520" y="4809"/>
                    <a:pt x="4773195" y="0"/>
                  </a:cubicBezTo>
                  <a:cubicBezTo>
                    <a:pt x="5127870" y="-4809"/>
                    <a:pt x="5237432" y="42233"/>
                    <a:pt x="5596571" y="0"/>
                  </a:cubicBezTo>
                  <a:cubicBezTo>
                    <a:pt x="5955710" y="-42233"/>
                    <a:pt x="5784573" y="28518"/>
                    <a:pt x="5853130" y="0"/>
                  </a:cubicBezTo>
                  <a:cubicBezTo>
                    <a:pt x="5921687" y="-28518"/>
                    <a:pt x="6047046" y="28670"/>
                    <a:pt x="6109689" y="0"/>
                  </a:cubicBezTo>
                  <a:cubicBezTo>
                    <a:pt x="6172332" y="-28670"/>
                    <a:pt x="6667834" y="77586"/>
                    <a:pt x="6933065" y="0"/>
                  </a:cubicBezTo>
                  <a:cubicBezTo>
                    <a:pt x="7198296" y="-77586"/>
                    <a:pt x="7107171" y="15411"/>
                    <a:pt x="7189624" y="0"/>
                  </a:cubicBezTo>
                  <a:cubicBezTo>
                    <a:pt x="7272077" y="-15411"/>
                    <a:pt x="7619699" y="51976"/>
                    <a:pt x="7786274" y="0"/>
                  </a:cubicBezTo>
                  <a:cubicBezTo>
                    <a:pt x="7952849" y="-51976"/>
                    <a:pt x="8054826" y="36857"/>
                    <a:pt x="8156196" y="0"/>
                  </a:cubicBezTo>
                  <a:cubicBezTo>
                    <a:pt x="8257566" y="-36857"/>
                    <a:pt x="8419611" y="34921"/>
                    <a:pt x="8526119" y="0"/>
                  </a:cubicBezTo>
                  <a:cubicBezTo>
                    <a:pt x="8632627" y="-34921"/>
                    <a:pt x="8755852" y="37112"/>
                    <a:pt x="8896041" y="0"/>
                  </a:cubicBezTo>
                  <a:cubicBezTo>
                    <a:pt x="9036230" y="-37112"/>
                    <a:pt x="9154146" y="18022"/>
                    <a:pt x="9265964" y="0"/>
                  </a:cubicBezTo>
                  <a:cubicBezTo>
                    <a:pt x="9377782" y="-18022"/>
                    <a:pt x="9627206" y="45530"/>
                    <a:pt x="9749250" y="0"/>
                  </a:cubicBezTo>
                  <a:cubicBezTo>
                    <a:pt x="9871294" y="-45530"/>
                    <a:pt x="10002054" y="43563"/>
                    <a:pt x="10119172" y="0"/>
                  </a:cubicBezTo>
                  <a:cubicBezTo>
                    <a:pt x="10236290" y="-43563"/>
                    <a:pt x="10440020" y="37877"/>
                    <a:pt x="10602458" y="0"/>
                  </a:cubicBezTo>
                  <a:cubicBezTo>
                    <a:pt x="10764896" y="-37877"/>
                    <a:pt x="11026452" y="2952"/>
                    <a:pt x="11336337" y="0"/>
                  </a:cubicBezTo>
                  <a:cubicBezTo>
                    <a:pt x="11336473" y="213595"/>
                    <a:pt x="11334381" y="259041"/>
                    <a:pt x="11336337" y="428310"/>
                  </a:cubicBezTo>
                  <a:cubicBezTo>
                    <a:pt x="11338293" y="597579"/>
                    <a:pt x="11293646" y="718354"/>
                    <a:pt x="11336337" y="796218"/>
                  </a:cubicBezTo>
                  <a:cubicBezTo>
                    <a:pt x="11379028" y="874082"/>
                    <a:pt x="11297876" y="1158791"/>
                    <a:pt x="11336337" y="1466139"/>
                  </a:cubicBezTo>
                  <a:cubicBezTo>
                    <a:pt x="11374798" y="1773487"/>
                    <a:pt x="11291522" y="1906280"/>
                    <a:pt x="11336337" y="2136059"/>
                  </a:cubicBezTo>
                  <a:cubicBezTo>
                    <a:pt x="11381152" y="2365838"/>
                    <a:pt x="11332102" y="2360982"/>
                    <a:pt x="11336337" y="2503967"/>
                  </a:cubicBezTo>
                  <a:cubicBezTo>
                    <a:pt x="11340572" y="2646952"/>
                    <a:pt x="11285891" y="2801000"/>
                    <a:pt x="11336337" y="2932277"/>
                  </a:cubicBezTo>
                  <a:cubicBezTo>
                    <a:pt x="11386783" y="3063554"/>
                    <a:pt x="11299605" y="3328354"/>
                    <a:pt x="11336337" y="3481393"/>
                  </a:cubicBezTo>
                  <a:cubicBezTo>
                    <a:pt x="11373069" y="3634432"/>
                    <a:pt x="11329721" y="3868434"/>
                    <a:pt x="11336337" y="4090911"/>
                  </a:cubicBezTo>
                  <a:cubicBezTo>
                    <a:pt x="11342953" y="4313388"/>
                    <a:pt x="11280952" y="4371343"/>
                    <a:pt x="11336337" y="4579624"/>
                  </a:cubicBezTo>
                  <a:cubicBezTo>
                    <a:pt x="11391722" y="4787905"/>
                    <a:pt x="11290505" y="4811297"/>
                    <a:pt x="11336337" y="5007934"/>
                  </a:cubicBezTo>
                  <a:cubicBezTo>
                    <a:pt x="11382169" y="5204571"/>
                    <a:pt x="11295086" y="5293447"/>
                    <a:pt x="11336337" y="5436244"/>
                  </a:cubicBezTo>
                  <a:cubicBezTo>
                    <a:pt x="11377588" y="5579041"/>
                    <a:pt x="11313540" y="5816979"/>
                    <a:pt x="11336337" y="6040271"/>
                  </a:cubicBezTo>
                  <a:cubicBezTo>
                    <a:pt x="11209594" y="6062961"/>
                    <a:pt x="11207922" y="6012443"/>
                    <a:pt x="11079778" y="6040271"/>
                  </a:cubicBezTo>
                  <a:cubicBezTo>
                    <a:pt x="10951634" y="6068099"/>
                    <a:pt x="10879444" y="6015498"/>
                    <a:pt x="10709855" y="6040271"/>
                  </a:cubicBezTo>
                  <a:cubicBezTo>
                    <a:pt x="10540266" y="6065044"/>
                    <a:pt x="10270370" y="6035305"/>
                    <a:pt x="9886479" y="6040271"/>
                  </a:cubicBezTo>
                  <a:cubicBezTo>
                    <a:pt x="9502588" y="6045237"/>
                    <a:pt x="9305928" y="6036766"/>
                    <a:pt x="9063103" y="6040271"/>
                  </a:cubicBezTo>
                  <a:cubicBezTo>
                    <a:pt x="8820278" y="6043776"/>
                    <a:pt x="8656071" y="5977889"/>
                    <a:pt x="8466454" y="6040271"/>
                  </a:cubicBezTo>
                  <a:cubicBezTo>
                    <a:pt x="8276837" y="6102653"/>
                    <a:pt x="8333050" y="6009791"/>
                    <a:pt x="8209895" y="6040271"/>
                  </a:cubicBezTo>
                  <a:cubicBezTo>
                    <a:pt x="8086740" y="6070751"/>
                    <a:pt x="8012170" y="6024981"/>
                    <a:pt x="7953335" y="6040271"/>
                  </a:cubicBezTo>
                  <a:cubicBezTo>
                    <a:pt x="7894500" y="6055561"/>
                    <a:pt x="7472117" y="5959322"/>
                    <a:pt x="7129959" y="6040271"/>
                  </a:cubicBezTo>
                  <a:cubicBezTo>
                    <a:pt x="6787801" y="6121220"/>
                    <a:pt x="6758576" y="5997043"/>
                    <a:pt x="6646673" y="6040271"/>
                  </a:cubicBezTo>
                  <a:cubicBezTo>
                    <a:pt x="6534770" y="6083499"/>
                    <a:pt x="6110033" y="5992673"/>
                    <a:pt x="5823297" y="6040271"/>
                  </a:cubicBezTo>
                  <a:cubicBezTo>
                    <a:pt x="5536561" y="6087869"/>
                    <a:pt x="5519996" y="6039094"/>
                    <a:pt x="5226648" y="6040271"/>
                  </a:cubicBezTo>
                  <a:cubicBezTo>
                    <a:pt x="4933300" y="6041448"/>
                    <a:pt x="5049963" y="6014537"/>
                    <a:pt x="4970089" y="6040271"/>
                  </a:cubicBezTo>
                  <a:cubicBezTo>
                    <a:pt x="4890215" y="6066005"/>
                    <a:pt x="4736186" y="6013882"/>
                    <a:pt x="4600166" y="6040271"/>
                  </a:cubicBezTo>
                  <a:cubicBezTo>
                    <a:pt x="4464146" y="6066660"/>
                    <a:pt x="4251476" y="6038382"/>
                    <a:pt x="4116880" y="6040271"/>
                  </a:cubicBezTo>
                  <a:cubicBezTo>
                    <a:pt x="3982284" y="6042160"/>
                    <a:pt x="3641097" y="5983606"/>
                    <a:pt x="3406868" y="6040271"/>
                  </a:cubicBezTo>
                  <a:cubicBezTo>
                    <a:pt x="3172639" y="6096936"/>
                    <a:pt x="2948935" y="5956567"/>
                    <a:pt x="2696855" y="6040271"/>
                  </a:cubicBezTo>
                  <a:cubicBezTo>
                    <a:pt x="2444775" y="6123975"/>
                    <a:pt x="2370548" y="5983555"/>
                    <a:pt x="2100206" y="6040271"/>
                  </a:cubicBezTo>
                  <a:cubicBezTo>
                    <a:pt x="1829864" y="6096987"/>
                    <a:pt x="1807021" y="5983433"/>
                    <a:pt x="1616920" y="6040271"/>
                  </a:cubicBezTo>
                  <a:cubicBezTo>
                    <a:pt x="1426819" y="6097109"/>
                    <a:pt x="1153210" y="5986159"/>
                    <a:pt x="793544" y="6040271"/>
                  </a:cubicBezTo>
                  <a:cubicBezTo>
                    <a:pt x="433878" y="6094383"/>
                    <a:pt x="284903" y="6028388"/>
                    <a:pt x="0" y="6040271"/>
                  </a:cubicBezTo>
                  <a:cubicBezTo>
                    <a:pt x="-44423" y="5874215"/>
                    <a:pt x="5757" y="5771867"/>
                    <a:pt x="0" y="5611961"/>
                  </a:cubicBezTo>
                  <a:cubicBezTo>
                    <a:pt x="-5757" y="5452055"/>
                    <a:pt x="73124" y="5177942"/>
                    <a:pt x="0" y="4942040"/>
                  </a:cubicBezTo>
                  <a:cubicBezTo>
                    <a:pt x="-73124" y="4706138"/>
                    <a:pt x="79513" y="4603992"/>
                    <a:pt x="0" y="4272119"/>
                  </a:cubicBezTo>
                  <a:cubicBezTo>
                    <a:pt x="-79513" y="3940246"/>
                    <a:pt x="57145" y="3851728"/>
                    <a:pt x="0" y="3662601"/>
                  </a:cubicBezTo>
                  <a:cubicBezTo>
                    <a:pt x="-57145" y="3473474"/>
                    <a:pt x="36278" y="3289811"/>
                    <a:pt x="0" y="3173888"/>
                  </a:cubicBezTo>
                  <a:cubicBezTo>
                    <a:pt x="-36278" y="3057965"/>
                    <a:pt x="12051" y="2940159"/>
                    <a:pt x="0" y="2745578"/>
                  </a:cubicBezTo>
                  <a:cubicBezTo>
                    <a:pt x="-12051" y="2550997"/>
                    <a:pt x="52891" y="2292607"/>
                    <a:pt x="0" y="2136059"/>
                  </a:cubicBezTo>
                  <a:cubicBezTo>
                    <a:pt x="-52891" y="1979511"/>
                    <a:pt x="57793" y="1661065"/>
                    <a:pt x="0" y="1526541"/>
                  </a:cubicBezTo>
                  <a:cubicBezTo>
                    <a:pt x="-57793" y="1392017"/>
                    <a:pt x="10338" y="1065338"/>
                    <a:pt x="0" y="917023"/>
                  </a:cubicBezTo>
                  <a:cubicBezTo>
                    <a:pt x="-10338" y="768708"/>
                    <a:pt x="28672" y="681991"/>
                    <a:pt x="0" y="549116"/>
                  </a:cubicBezTo>
                  <a:cubicBezTo>
                    <a:pt x="-28672" y="416241"/>
                    <a:pt x="44718" y="144817"/>
                    <a:pt x="0" y="0"/>
                  </a:cubicBezTo>
                  <a:close/>
                </a:path>
                <a:path w="11336337" h="6040271" stroke="0" extrusionOk="0">
                  <a:moveTo>
                    <a:pt x="0" y="0"/>
                  </a:moveTo>
                  <a:cubicBezTo>
                    <a:pt x="233888" y="-43967"/>
                    <a:pt x="244993" y="4702"/>
                    <a:pt x="483286" y="0"/>
                  </a:cubicBezTo>
                  <a:cubicBezTo>
                    <a:pt x="721579" y="-4702"/>
                    <a:pt x="654750" y="10994"/>
                    <a:pt x="739845" y="0"/>
                  </a:cubicBezTo>
                  <a:cubicBezTo>
                    <a:pt x="824940" y="-10994"/>
                    <a:pt x="1369428" y="16498"/>
                    <a:pt x="1563221" y="0"/>
                  </a:cubicBezTo>
                  <a:cubicBezTo>
                    <a:pt x="1757014" y="-16498"/>
                    <a:pt x="1828571" y="18858"/>
                    <a:pt x="2046507" y="0"/>
                  </a:cubicBezTo>
                  <a:cubicBezTo>
                    <a:pt x="2264443" y="-18858"/>
                    <a:pt x="2378651" y="50552"/>
                    <a:pt x="2529793" y="0"/>
                  </a:cubicBezTo>
                  <a:cubicBezTo>
                    <a:pt x="2680935" y="-50552"/>
                    <a:pt x="3055608" y="58291"/>
                    <a:pt x="3353169" y="0"/>
                  </a:cubicBezTo>
                  <a:cubicBezTo>
                    <a:pt x="3650730" y="-58291"/>
                    <a:pt x="3576964" y="28022"/>
                    <a:pt x="3723092" y="0"/>
                  </a:cubicBezTo>
                  <a:cubicBezTo>
                    <a:pt x="3869220" y="-28022"/>
                    <a:pt x="4274008" y="28701"/>
                    <a:pt x="4546468" y="0"/>
                  </a:cubicBezTo>
                  <a:cubicBezTo>
                    <a:pt x="4818928" y="-28701"/>
                    <a:pt x="5155216" y="73953"/>
                    <a:pt x="5369844" y="0"/>
                  </a:cubicBezTo>
                  <a:cubicBezTo>
                    <a:pt x="5584472" y="-73953"/>
                    <a:pt x="5680686" y="69088"/>
                    <a:pt x="5966493" y="0"/>
                  </a:cubicBezTo>
                  <a:cubicBezTo>
                    <a:pt x="6252300" y="-69088"/>
                    <a:pt x="6543505" y="44709"/>
                    <a:pt x="6789869" y="0"/>
                  </a:cubicBezTo>
                  <a:cubicBezTo>
                    <a:pt x="7036233" y="-44709"/>
                    <a:pt x="7068539" y="34158"/>
                    <a:pt x="7273155" y="0"/>
                  </a:cubicBezTo>
                  <a:cubicBezTo>
                    <a:pt x="7477771" y="-34158"/>
                    <a:pt x="7586029" y="50133"/>
                    <a:pt x="7756441" y="0"/>
                  </a:cubicBezTo>
                  <a:cubicBezTo>
                    <a:pt x="7926853" y="-50133"/>
                    <a:pt x="8145960" y="21265"/>
                    <a:pt x="8466454" y="0"/>
                  </a:cubicBezTo>
                  <a:cubicBezTo>
                    <a:pt x="8786948" y="-21265"/>
                    <a:pt x="8759560" y="11421"/>
                    <a:pt x="8949740" y="0"/>
                  </a:cubicBezTo>
                  <a:cubicBezTo>
                    <a:pt x="9139920" y="-11421"/>
                    <a:pt x="9565326" y="59674"/>
                    <a:pt x="9773116" y="0"/>
                  </a:cubicBezTo>
                  <a:cubicBezTo>
                    <a:pt x="9980906" y="-59674"/>
                    <a:pt x="10288748" y="5770"/>
                    <a:pt x="10596492" y="0"/>
                  </a:cubicBezTo>
                  <a:cubicBezTo>
                    <a:pt x="10904236" y="-5770"/>
                    <a:pt x="11134346" y="81709"/>
                    <a:pt x="11336337" y="0"/>
                  </a:cubicBezTo>
                  <a:cubicBezTo>
                    <a:pt x="11357293" y="179846"/>
                    <a:pt x="11311082" y="265381"/>
                    <a:pt x="11336337" y="488713"/>
                  </a:cubicBezTo>
                  <a:cubicBezTo>
                    <a:pt x="11361592" y="712045"/>
                    <a:pt x="11325946" y="750553"/>
                    <a:pt x="11336337" y="856620"/>
                  </a:cubicBezTo>
                  <a:cubicBezTo>
                    <a:pt x="11346728" y="962687"/>
                    <a:pt x="11312792" y="1137032"/>
                    <a:pt x="11336337" y="1284930"/>
                  </a:cubicBezTo>
                  <a:cubicBezTo>
                    <a:pt x="11359882" y="1432828"/>
                    <a:pt x="11332240" y="1667132"/>
                    <a:pt x="11336337" y="1894449"/>
                  </a:cubicBezTo>
                  <a:cubicBezTo>
                    <a:pt x="11340434" y="2121766"/>
                    <a:pt x="11288696" y="2237598"/>
                    <a:pt x="11336337" y="2383161"/>
                  </a:cubicBezTo>
                  <a:cubicBezTo>
                    <a:pt x="11383978" y="2528724"/>
                    <a:pt x="11328005" y="2711357"/>
                    <a:pt x="11336337" y="2811472"/>
                  </a:cubicBezTo>
                  <a:cubicBezTo>
                    <a:pt x="11344669" y="2911587"/>
                    <a:pt x="11271411" y="3222933"/>
                    <a:pt x="11336337" y="3420990"/>
                  </a:cubicBezTo>
                  <a:cubicBezTo>
                    <a:pt x="11401263" y="3619047"/>
                    <a:pt x="11315785" y="3785272"/>
                    <a:pt x="11336337" y="3970105"/>
                  </a:cubicBezTo>
                  <a:cubicBezTo>
                    <a:pt x="11356889" y="4154938"/>
                    <a:pt x="11296304" y="4376794"/>
                    <a:pt x="11336337" y="4519221"/>
                  </a:cubicBezTo>
                  <a:cubicBezTo>
                    <a:pt x="11376370" y="4661648"/>
                    <a:pt x="11310945" y="4864532"/>
                    <a:pt x="11336337" y="5189142"/>
                  </a:cubicBezTo>
                  <a:cubicBezTo>
                    <a:pt x="11361729" y="5513752"/>
                    <a:pt x="11258375" y="5633428"/>
                    <a:pt x="11336337" y="6040271"/>
                  </a:cubicBezTo>
                  <a:cubicBezTo>
                    <a:pt x="11233433" y="6059395"/>
                    <a:pt x="11179515" y="6012721"/>
                    <a:pt x="11079778" y="6040271"/>
                  </a:cubicBezTo>
                  <a:cubicBezTo>
                    <a:pt x="10980041" y="6067821"/>
                    <a:pt x="10632467" y="6022260"/>
                    <a:pt x="10369765" y="6040271"/>
                  </a:cubicBezTo>
                  <a:cubicBezTo>
                    <a:pt x="10107063" y="6058282"/>
                    <a:pt x="10183859" y="6018375"/>
                    <a:pt x="10113206" y="6040271"/>
                  </a:cubicBezTo>
                  <a:cubicBezTo>
                    <a:pt x="10042553" y="6062167"/>
                    <a:pt x="9615011" y="5971863"/>
                    <a:pt x="9403193" y="6040271"/>
                  </a:cubicBezTo>
                  <a:cubicBezTo>
                    <a:pt x="9191375" y="6108679"/>
                    <a:pt x="9119931" y="6016776"/>
                    <a:pt x="9033271" y="6040271"/>
                  </a:cubicBezTo>
                  <a:cubicBezTo>
                    <a:pt x="8946611" y="6063766"/>
                    <a:pt x="8885650" y="6016624"/>
                    <a:pt x="8776711" y="6040271"/>
                  </a:cubicBezTo>
                  <a:cubicBezTo>
                    <a:pt x="8667772" y="6063918"/>
                    <a:pt x="8550563" y="6024820"/>
                    <a:pt x="8406789" y="6040271"/>
                  </a:cubicBezTo>
                  <a:cubicBezTo>
                    <a:pt x="8263015" y="6055722"/>
                    <a:pt x="8003994" y="5982872"/>
                    <a:pt x="7696776" y="6040271"/>
                  </a:cubicBezTo>
                  <a:cubicBezTo>
                    <a:pt x="7389558" y="6097670"/>
                    <a:pt x="7472653" y="6002051"/>
                    <a:pt x="7326854" y="6040271"/>
                  </a:cubicBezTo>
                  <a:cubicBezTo>
                    <a:pt x="7181055" y="6078491"/>
                    <a:pt x="7164130" y="6025258"/>
                    <a:pt x="7070294" y="6040271"/>
                  </a:cubicBezTo>
                  <a:cubicBezTo>
                    <a:pt x="6976458" y="6055284"/>
                    <a:pt x="6837212" y="6013654"/>
                    <a:pt x="6700372" y="6040271"/>
                  </a:cubicBezTo>
                  <a:cubicBezTo>
                    <a:pt x="6563532" y="6066888"/>
                    <a:pt x="6453768" y="6006397"/>
                    <a:pt x="6217086" y="6040271"/>
                  </a:cubicBezTo>
                  <a:cubicBezTo>
                    <a:pt x="5980404" y="6074145"/>
                    <a:pt x="5875543" y="5970469"/>
                    <a:pt x="5620437" y="6040271"/>
                  </a:cubicBezTo>
                  <a:cubicBezTo>
                    <a:pt x="5365331" y="6110073"/>
                    <a:pt x="5327597" y="6009423"/>
                    <a:pt x="5250514" y="6040271"/>
                  </a:cubicBezTo>
                  <a:cubicBezTo>
                    <a:pt x="5173431" y="6071119"/>
                    <a:pt x="4810918" y="5994804"/>
                    <a:pt x="4427138" y="6040271"/>
                  </a:cubicBezTo>
                  <a:cubicBezTo>
                    <a:pt x="4043358" y="6085738"/>
                    <a:pt x="3993511" y="5996262"/>
                    <a:pt x="3830489" y="6040271"/>
                  </a:cubicBezTo>
                  <a:cubicBezTo>
                    <a:pt x="3667467" y="6084280"/>
                    <a:pt x="3383923" y="6018922"/>
                    <a:pt x="3007113" y="6040271"/>
                  </a:cubicBezTo>
                  <a:cubicBezTo>
                    <a:pt x="2630303" y="6061620"/>
                    <a:pt x="2547630" y="5995264"/>
                    <a:pt x="2297100" y="6040271"/>
                  </a:cubicBezTo>
                  <a:cubicBezTo>
                    <a:pt x="2046570" y="6085278"/>
                    <a:pt x="2038758" y="5996792"/>
                    <a:pt x="1813814" y="6040271"/>
                  </a:cubicBezTo>
                  <a:cubicBezTo>
                    <a:pt x="1588870" y="6083750"/>
                    <a:pt x="1303248" y="5970497"/>
                    <a:pt x="1103801" y="6040271"/>
                  </a:cubicBezTo>
                  <a:cubicBezTo>
                    <a:pt x="904354" y="6110045"/>
                    <a:pt x="907663" y="6037253"/>
                    <a:pt x="733879" y="6040271"/>
                  </a:cubicBezTo>
                  <a:cubicBezTo>
                    <a:pt x="560095" y="6043289"/>
                    <a:pt x="317040" y="6034466"/>
                    <a:pt x="0" y="6040271"/>
                  </a:cubicBezTo>
                  <a:cubicBezTo>
                    <a:pt x="-4856" y="5868406"/>
                    <a:pt x="17667" y="5791187"/>
                    <a:pt x="0" y="5672364"/>
                  </a:cubicBezTo>
                  <a:cubicBezTo>
                    <a:pt x="-17667" y="5553541"/>
                    <a:pt x="25147" y="5153127"/>
                    <a:pt x="0" y="5002443"/>
                  </a:cubicBezTo>
                  <a:cubicBezTo>
                    <a:pt x="-25147" y="4851759"/>
                    <a:pt x="10141" y="4606138"/>
                    <a:pt x="0" y="4392924"/>
                  </a:cubicBezTo>
                  <a:cubicBezTo>
                    <a:pt x="-10141" y="4179710"/>
                    <a:pt x="15635" y="4072697"/>
                    <a:pt x="0" y="3783406"/>
                  </a:cubicBezTo>
                  <a:cubicBezTo>
                    <a:pt x="-15635" y="3494115"/>
                    <a:pt x="43369" y="3328293"/>
                    <a:pt x="0" y="3173888"/>
                  </a:cubicBezTo>
                  <a:cubicBezTo>
                    <a:pt x="-43369" y="3019483"/>
                    <a:pt x="9677" y="2955668"/>
                    <a:pt x="0" y="2745578"/>
                  </a:cubicBezTo>
                  <a:cubicBezTo>
                    <a:pt x="-9677" y="2535488"/>
                    <a:pt x="978" y="2302991"/>
                    <a:pt x="0" y="2075657"/>
                  </a:cubicBezTo>
                  <a:cubicBezTo>
                    <a:pt x="-978" y="1848323"/>
                    <a:pt x="37666" y="1761933"/>
                    <a:pt x="0" y="1526541"/>
                  </a:cubicBezTo>
                  <a:cubicBezTo>
                    <a:pt x="-37666" y="1291149"/>
                    <a:pt x="38605" y="1235384"/>
                    <a:pt x="0" y="1158634"/>
                  </a:cubicBezTo>
                  <a:cubicBezTo>
                    <a:pt x="-38605" y="1081884"/>
                    <a:pt x="45237" y="833534"/>
                    <a:pt x="0" y="609518"/>
                  </a:cubicBezTo>
                  <a:cubicBezTo>
                    <a:pt x="-45237" y="385502"/>
                    <a:pt x="66921" y="204834"/>
                    <a:pt x="0" y="0"/>
                  </a:cubicBezTo>
                  <a:close/>
                </a:path>
              </a:pathLst>
            </a:custGeom>
            <a:solidFill>
              <a:srgbClr val="49DA85"/>
            </a:solidFill>
            <a:ln>
              <a:solidFill>
                <a:srgbClr val="49DA85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ABED1102-4CC2-9C57-7D1A-F789C0E8E4CE}"/>
                </a:ext>
              </a:extLst>
            </p:cNvPr>
            <p:cNvSpPr/>
            <p:nvPr/>
          </p:nvSpPr>
          <p:spPr>
            <a:xfrm>
              <a:off x="863600" y="819656"/>
              <a:ext cx="10464800" cy="5218689"/>
            </a:xfrm>
            <a:custGeom>
              <a:avLst/>
              <a:gdLst>
                <a:gd name="connsiteX0" fmla="*/ 0 w 10464800"/>
                <a:gd name="connsiteY0" fmla="*/ 0 h 5218689"/>
                <a:gd name="connsiteX1" fmla="*/ 686026 w 10464800"/>
                <a:gd name="connsiteY1" fmla="*/ 0 h 5218689"/>
                <a:gd name="connsiteX2" fmla="*/ 1267404 w 10464800"/>
                <a:gd name="connsiteY2" fmla="*/ 0 h 5218689"/>
                <a:gd name="connsiteX3" fmla="*/ 1848781 w 10464800"/>
                <a:gd name="connsiteY3" fmla="*/ 0 h 5218689"/>
                <a:gd name="connsiteX4" fmla="*/ 2430159 w 10464800"/>
                <a:gd name="connsiteY4" fmla="*/ 0 h 5218689"/>
                <a:gd name="connsiteX5" fmla="*/ 2697593 w 10464800"/>
                <a:gd name="connsiteY5" fmla="*/ 0 h 5218689"/>
                <a:gd name="connsiteX6" fmla="*/ 3383619 w 10464800"/>
                <a:gd name="connsiteY6" fmla="*/ 0 h 5218689"/>
                <a:gd name="connsiteX7" fmla="*/ 3651052 w 10464800"/>
                <a:gd name="connsiteY7" fmla="*/ 0 h 5218689"/>
                <a:gd name="connsiteX8" fmla="*/ 4232430 w 10464800"/>
                <a:gd name="connsiteY8" fmla="*/ 0 h 5218689"/>
                <a:gd name="connsiteX9" fmla="*/ 5023104 w 10464800"/>
                <a:gd name="connsiteY9" fmla="*/ 0 h 5218689"/>
                <a:gd name="connsiteX10" fmla="*/ 5813778 w 10464800"/>
                <a:gd name="connsiteY10" fmla="*/ 0 h 5218689"/>
                <a:gd name="connsiteX11" fmla="*/ 6499804 w 10464800"/>
                <a:gd name="connsiteY11" fmla="*/ 0 h 5218689"/>
                <a:gd name="connsiteX12" fmla="*/ 6976533 w 10464800"/>
                <a:gd name="connsiteY12" fmla="*/ 0 h 5218689"/>
                <a:gd name="connsiteX13" fmla="*/ 7243967 w 10464800"/>
                <a:gd name="connsiteY13" fmla="*/ 0 h 5218689"/>
                <a:gd name="connsiteX14" fmla="*/ 7720697 w 10464800"/>
                <a:gd name="connsiteY14" fmla="*/ 0 h 5218689"/>
                <a:gd name="connsiteX15" fmla="*/ 8406723 w 10464800"/>
                <a:gd name="connsiteY15" fmla="*/ 0 h 5218689"/>
                <a:gd name="connsiteX16" fmla="*/ 9197396 w 10464800"/>
                <a:gd name="connsiteY16" fmla="*/ 0 h 5218689"/>
                <a:gd name="connsiteX17" fmla="*/ 9464830 w 10464800"/>
                <a:gd name="connsiteY17" fmla="*/ 0 h 5218689"/>
                <a:gd name="connsiteX18" fmla="*/ 9732264 w 10464800"/>
                <a:gd name="connsiteY18" fmla="*/ 0 h 5218689"/>
                <a:gd name="connsiteX19" fmla="*/ 10464800 w 10464800"/>
                <a:gd name="connsiteY19" fmla="*/ 0 h 5218689"/>
                <a:gd name="connsiteX20" fmla="*/ 10464800 w 10464800"/>
                <a:gd name="connsiteY20" fmla="*/ 423294 h 5218689"/>
                <a:gd name="connsiteX21" fmla="*/ 10464800 w 10464800"/>
                <a:gd name="connsiteY21" fmla="*/ 1055335 h 5218689"/>
                <a:gd name="connsiteX22" fmla="*/ 10464800 w 10464800"/>
                <a:gd name="connsiteY22" fmla="*/ 1739563 h 5218689"/>
                <a:gd name="connsiteX23" fmla="*/ 10464800 w 10464800"/>
                <a:gd name="connsiteY23" fmla="*/ 2162857 h 5218689"/>
                <a:gd name="connsiteX24" fmla="*/ 10464800 w 10464800"/>
                <a:gd name="connsiteY24" fmla="*/ 2847085 h 5218689"/>
                <a:gd name="connsiteX25" fmla="*/ 10464800 w 10464800"/>
                <a:gd name="connsiteY25" fmla="*/ 3531313 h 5218689"/>
                <a:gd name="connsiteX26" fmla="*/ 10464800 w 10464800"/>
                <a:gd name="connsiteY26" fmla="*/ 3954607 h 5218689"/>
                <a:gd name="connsiteX27" fmla="*/ 10464800 w 10464800"/>
                <a:gd name="connsiteY27" fmla="*/ 4534461 h 5218689"/>
                <a:gd name="connsiteX28" fmla="*/ 10464800 w 10464800"/>
                <a:gd name="connsiteY28" fmla="*/ 5218689 h 5218689"/>
                <a:gd name="connsiteX29" fmla="*/ 9988070 w 10464800"/>
                <a:gd name="connsiteY29" fmla="*/ 5218689 h 5218689"/>
                <a:gd name="connsiteX30" fmla="*/ 9302044 w 10464800"/>
                <a:gd name="connsiteY30" fmla="*/ 5218689 h 5218689"/>
                <a:gd name="connsiteX31" fmla="*/ 8511371 w 10464800"/>
                <a:gd name="connsiteY31" fmla="*/ 5218689 h 5218689"/>
                <a:gd name="connsiteX32" fmla="*/ 8034641 w 10464800"/>
                <a:gd name="connsiteY32" fmla="*/ 5218689 h 5218689"/>
                <a:gd name="connsiteX33" fmla="*/ 7243967 w 10464800"/>
                <a:gd name="connsiteY33" fmla="*/ 5218689 h 5218689"/>
                <a:gd name="connsiteX34" fmla="*/ 6662589 w 10464800"/>
                <a:gd name="connsiteY34" fmla="*/ 5218689 h 5218689"/>
                <a:gd name="connsiteX35" fmla="*/ 5871916 w 10464800"/>
                <a:gd name="connsiteY35" fmla="*/ 5218689 h 5218689"/>
                <a:gd name="connsiteX36" fmla="*/ 5081242 w 10464800"/>
                <a:gd name="connsiteY36" fmla="*/ 5218689 h 5218689"/>
                <a:gd name="connsiteX37" fmla="*/ 4709160 w 10464800"/>
                <a:gd name="connsiteY37" fmla="*/ 5218689 h 5218689"/>
                <a:gd name="connsiteX38" fmla="*/ 4232430 w 10464800"/>
                <a:gd name="connsiteY38" fmla="*/ 5218689 h 5218689"/>
                <a:gd name="connsiteX39" fmla="*/ 3651052 w 10464800"/>
                <a:gd name="connsiteY39" fmla="*/ 5218689 h 5218689"/>
                <a:gd name="connsiteX40" fmla="*/ 3069675 w 10464800"/>
                <a:gd name="connsiteY40" fmla="*/ 5218689 h 5218689"/>
                <a:gd name="connsiteX41" fmla="*/ 2383649 w 10464800"/>
                <a:gd name="connsiteY41" fmla="*/ 5218689 h 5218689"/>
                <a:gd name="connsiteX42" fmla="*/ 2011567 w 10464800"/>
                <a:gd name="connsiteY42" fmla="*/ 5218689 h 5218689"/>
                <a:gd name="connsiteX43" fmla="*/ 1639485 w 10464800"/>
                <a:gd name="connsiteY43" fmla="*/ 5218689 h 5218689"/>
                <a:gd name="connsiteX44" fmla="*/ 848812 w 10464800"/>
                <a:gd name="connsiteY44" fmla="*/ 5218689 h 5218689"/>
                <a:gd name="connsiteX45" fmla="*/ 0 w 10464800"/>
                <a:gd name="connsiteY45" fmla="*/ 5218689 h 5218689"/>
                <a:gd name="connsiteX46" fmla="*/ 0 w 10464800"/>
                <a:gd name="connsiteY46" fmla="*/ 4638835 h 5218689"/>
                <a:gd name="connsiteX47" fmla="*/ 0 w 10464800"/>
                <a:gd name="connsiteY47" fmla="*/ 4006793 h 5218689"/>
                <a:gd name="connsiteX48" fmla="*/ 0 w 10464800"/>
                <a:gd name="connsiteY48" fmla="*/ 3531313 h 5218689"/>
                <a:gd name="connsiteX49" fmla="*/ 0 w 10464800"/>
                <a:gd name="connsiteY49" fmla="*/ 2951459 h 5218689"/>
                <a:gd name="connsiteX50" fmla="*/ 0 w 10464800"/>
                <a:gd name="connsiteY50" fmla="*/ 2371604 h 5218689"/>
                <a:gd name="connsiteX51" fmla="*/ 0 w 10464800"/>
                <a:gd name="connsiteY51" fmla="*/ 1843937 h 5218689"/>
                <a:gd name="connsiteX52" fmla="*/ 0 w 10464800"/>
                <a:gd name="connsiteY52" fmla="*/ 1316269 h 5218689"/>
                <a:gd name="connsiteX53" fmla="*/ 0 w 10464800"/>
                <a:gd name="connsiteY53" fmla="*/ 892976 h 5218689"/>
                <a:gd name="connsiteX54" fmla="*/ 0 w 10464800"/>
                <a:gd name="connsiteY54" fmla="*/ 0 h 521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464800" h="5218689" fill="none" extrusionOk="0">
                  <a:moveTo>
                    <a:pt x="0" y="0"/>
                  </a:moveTo>
                  <a:cubicBezTo>
                    <a:pt x="283245" y="-81124"/>
                    <a:pt x="526352" y="40688"/>
                    <a:pt x="686026" y="0"/>
                  </a:cubicBezTo>
                  <a:cubicBezTo>
                    <a:pt x="845700" y="-40688"/>
                    <a:pt x="1030528" y="69348"/>
                    <a:pt x="1267404" y="0"/>
                  </a:cubicBezTo>
                  <a:cubicBezTo>
                    <a:pt x="1504280" y="-69348"/>
                    <a:pt x="1624919" y="39303"/>
                    <a:pt x="1848781" y="0"/>
                  </a:cubicBezTo>
                  <a:cubicBezTo>
                    <a:pt x="2072643" y="-39303"/>
                    <a:pt x="2180319" y="7232"/>
                    <a:pt x="2430159" y="0"/>
                  </a:cubicBezTo>
                  <a:cubicBezTo>
                    <a:pt x="2679999" y="-7232"/>
                    <a:pt x="2610592" y="8462"/>
                    <a:pt x="2697593" y="0"/>
                  </a:cubicBezTo>
                  <a:cubicBezTo>
                    <a:pt x="2784594" y="-8462"/>
                    <a:pt x="3176160" y="29518"/>
                    <a:pt x="3383619" y="0"/>
                  </a:cubicBezTo>
                  <a:cubicBezTo>
                    <a:pt x="3591078" y="-29518"/>
                    <a:pt x="3531115" y="4872"/>
                    <a:pt x="3651052" y="0"/>
                  </a:cubicBezTo>
                  <a:cubicBezTo>
                    <a:pt x="3770989" y="-4872"/>
                    <a:pt x="4048058" y="44143"/>
                    <a:pt x="4232430" y="0"/>
                  </a:cubicBezTo>
                  <a:cubicBezTo>
                    <a:pt x="4416802" y="-44143"/>
                    <a:pt x="4764450" y="57571"/>
                    <a:pt x="5023104" y="0"/>
                  </a:cubicBezTo>
                  <a:cubicBezTo>
                    <a:pt x="5281758" y="-57571"/>
                    <a:pt x="5430905" y="32868"/>
                    <a:pt x="5813778" y="0"/>
                  </a:cubicBezTo>
                  <a:cubicBezTo>
                    <a:pt x="6196651" y="-32868"/>
                    <a:pt x="6324381" y="20817"/>
                    <a:pt x="6499804" y="0"/>
                  </a:cubicBezTo>
                  <a:cubicBezTo>
                    <a:pt x="6675227" y="-20817"/>
                    <a:pt x="6822220" y="51894"/>
                    <a:pt x="6976533" y="0"/>
                  </a:cubicBezTo>
                  <a:cubicBezTo>
                    <a:pt x="7130846" y="-51894"/>
                    <a:pt x="7126762" y="5943"/>
                    <a:pt x="7243967" y="0"/>
                  </a:cubicBezTo>
                  <a:cubicBezTo>
                    <a:pt x="7361172" y="-5943"/>
                    <a:pt x="7520072" y="45493"/>
                    <a:pt x="7720697" y="0"/>
                  </a:cubicBezTo>
                  <a:cubicBezTo>
                    <a:pt x="7921322" y="-45493"/>
                    <a:pt x="8127171" y="6868"/>
                    <a:pt x="8406723" y="0"/>
                  </a:cubicBezTo>
                  <a:cubicBezTo>
                    <a:pt x="8686275" y="-6868"/>
                    <a:pt x="8964500" y="74702"/>
                    <a:pt x="9197396" y="0"/>
                  </a:cubicBezTo>
                  <a:cubicBezTo>
                    <a:pt x="9430292" y="-74702"/>
                    <a:pt x="9401351" y="30097"/>
                    <a:pt x="9464830" y="0"/>
                  </a:cubicBezTo>
                  <a:cubicBezTo>
                    <a:pt x="9528309" y="-30097"/>
                    <a:pt x="9650130" y="30232"/>
                    <a:pt x="9732264" y="0"/>
                  </a:cubicBezTo>
                  <a:cubicBezTo>
                    <a:pt x="9814398" y="-30232"/>
                    <a:pt x="10307393" y="46700"/>
                    <a:pt x="10464800" y="0"/>
                  </a:cubicBezTo>
                  <a:cubicBezTo>
                    <a:pt x="10498223" y="204563"/>
                    <a:pt x="10429278" y="299532"/>
                    <a:pt x="10464800" y="423294"/>
                  </a:cubicBezTo>
                  <a:cubicBezTo>
                    <a:pt x="10500322" y="547056"/>
                    <a:pt x="10432305" y="784797"/>
                    <a:pt x="10464800" y="1055335"/>
                  </a:cubicBezTo>
                  <a:cubicBezTo>
                    <a:pt x="10497295" y="1325873"/>
                    <a:pt x="10449449" y="1451799"/>
                    <a:pt x="10464800" y="1739563"/>
                  </a:cubicBezTo>
                  <a:cubicBezTo>
                    <a:pt x="10480151" y="2027327"/>
                    <a:pt x="10418041" y="2045572"/>
                    <a:pt x="10464800" y="2162857"/>
                  </a:cubicBezTo>
                  <a:cubicBezTo>
                    <a:pt x="10511559" y="2280142"/>
                    <a:pt x="10386046" y="2533216"/>
                    <a:pt x="10464800" y="2847085"/>
                  </a:cubicBezTo>
                  <a:cubicBezTo>
                    <a:pt x="10543554" y="3160954"/>
                    <a:pt x="10442050" y="3386203"/>
                    <a:pt x="10464800" y="3531313"/>
                  </a:cubicBezTo>
                  <a:cubicBezTo>
                    <a:pt x="10487550" y="3676423"/>
                    <a:pt x="10427471" y="3816962"/>
                    <a:pt x="10464800" y="3954607"/>
                  </a:cubicBezTo>
                  <a:cubicBezTo>
                    <a:pt x="10502129" y="4092252"/>
                    <a:pt x="10457903" y="4357899"/>
                    <a:pt x="10464800" y="4534461"/>
                  </a:cubicBezTo>
                  <a:cubicBezTo>
                    <a:pt x="10471697" y="4711023"/>
                    <a:pt x="10395593" y="5071782"/>
                    <a:pt x="10464800" y="5218689"/>
                  </a:cubicBezTo>
                  <a:cubicBezTo>
                    <a:pt x="10357179" y="5269034"/>
                    <a:pt x="10128223" y="5187079"/>
                    <a:pt x="9988070" y="5218689"/>
                  </a:cubicBezTo>
                  <a:cubicBezTo>
                    <a:pt x="9847917" y="5250299"/>
                    <a:pt x="9453214" y="5150906"/>
                    <a:pt x="9302044" y="5218689"/>
                  </a:cubicBezTo>
                  <a:cubicBezTo>
                    <a:pt x="9150874" y="5286472"/>
                    <a:pt x="8739205" y="5197029"/>
                    <a:pt x="8511371" y="5218689"/>
                  </a:cubicBezTo>
                  <a:cubicBezTo>
                    <a:pt x="8283537" y="5240349"/>
                    <a:pt x="8197141" y="5183882"/>
                    <a:pt x="8034641" y="5218689"/>
                  </a:cubicBezTo>
                  <a:cubicBezTo>
                    <a:pt x="7872141" y="5253496"/>
                    <a:pt x="7441388" y="5183720"/>
                    <a:pt x="7243967" y="5218689"/>
                  </a:cubicBezTo>
                  <a:cubicBezTo>
                    <a:pt x="7046546" y="5253658"/>
                    <a:pt x="6817777" y="5197678"/>
                    <a:pt x="6662589" y="5218689"/>
                  </a:cubicBezTo>
                  <a:cubicBezTo>
                    <a:pt x="6507401" y="5239700"/>
                    <a:pt x="6050345" y="5184109"/>
                    <a:pt x="5871916" y="5218689"/>
                  </a:cubicBezTo>
                  <a:cubicBezTo>
                    <a:pt x="5693487" y="5253269"/>
                    <a:pt x="5327190" y="5216978"/>
                    <a:pt x="5081242" y="5218689"/>
                  </a:cubicBezTo>
                  <a:cubicBezTo>
                    <a:pt x="4835294" y="5220400"/>
                    <a:pt x="4788939" y="5218380"/>
                    <a:pt x="4709160" y="5218689"/>
                  </a:cubicBezTo>
                  <a:cubicBezTo>
                    <a:pt x="4629381" y="5218998"/>
                    <a:pt x="4355794" y="5191372"/>
                    <a:pt x="4232430" y="5218689"/>
                  </a:cubicBezTo>
                  <a:cubicBezTo>
                    <a:pt x="4109066" y="5246006"/>
                    <a:pt x="3900948" y="5210816"/>
                    <a:pt x="3651052" y="5218689"/>
                  </a:cubicBezTo>
                  <a:cubicBezTo>
                    <a:pt x="3401156" y="5226562"/>
                    <a:pt x="3288148" y="5198251"/>
                    <a:pt x="3069675" y="5218689"/>
                  </a:cubicBezTo>
                  <a:cubicBezTo>
                    <a:pt x="2851202" y="5239127"/>
                    <a:pt x="2627580" y="5168119"/>
                    <a:pt x="2383649" y="5218689"/>
                  </a:cubicBezTo>
                  <a:cubicBezTo>
                    <a:pt x="2139718" y="5269259"/>
                    <a:pt x="2162169" y="5187853"/>
                    <a:pt x="2011567" y="5218689"/>
                  </a:cubicBezTo>
                  <a:cubicBezTo>
                    <a:pt x="1860965" y="5249525"/>
                    <a:pt x="1814649" y="5204604"/>
                    <a:pt x="1639485" y="5218689"/>
                  </a:cubicBezTo>
                  <a:cubicBezTo>
                    <a:pt x="1464321" y="5232774"/>
                    <a:pt x="1225309" y="5168685"/>
                    <a:pt x="848812" y="5218689"/>
                  </a:cubicBezTo>
                  <a:cubicBezTo>
                    <a:pt x="472315" y="5268693"/>
                    <a:pt x="188626" y="5208040"/>
                    <a:pt x="0" y="5218689"/>
                  </a:cubicBezTo>
                  <a:cubicBezTo>
                    <a:pt x="-56860" y="4937487"/>
                    <a:pt x="47095" y="4780286"/>
                    <a:pt x="0" y="4638835"/>
                  </a:cubicBezTo>
                  <a:cubicBezTo>
                    <a:pt x="-47095" y="4497384"/>
                    <a:pt x="73742" y="4287759"/>
                    <a:pt x="0" y="4006793"/>
                  </a:cubicBezTo>
                  <a:cubicBezTo>
                    <a:pt x="-73742" y="3725827"/>
                    <a:pt x="34222" y="3670215"/>
                    <a:pt x="0" y="3531313"/>
                  </a:cubicBezTo>
                  <a:cubicBezTo>
                    <a:pt x="-34222" y="3392411"/>
                    <a:pt x="29963" y="3093114"/>
                    <a:pt x="0" y="2951459"/>
                  </a:cubicBezTo>
                  <a:cubicBezTo>
                    <a:pt x="-29963" y="2809804"/>
                    <a:pt x="26679" y="2525784"/>
                    <a:pt x="0" y="2371604"/>
                  </a:cubicBezTo>
                  <a:cubicBezTo>
                    <a:pt x="-26679" y="2217425"/>
                    <a:pt x="4280" y="2036050"/>
                    <a:pt x="0" y="1843937"/>
                  </a:cubicBezTo>
                  <a:cubicBezTo>
                    <a:pt x="-4280" y="1651824"/>
                    <a:pt x="43273" y="1479801"/>
                    <a:pt x="0" y="1316269"/>
                  </a:cubicBezTo>
                  <a:cubicBezTo>
                    <a:pt x="-43273" y="1152737"/>
                    <a:pt x="5663" y="1062616"/>
                    <a:pt x="0" y="892976"/>
                  </a:cubicBezTo>
                  <a:cubicBezTo>
                    <a:pt x="-5663" y="723336"/>
                    <a:pt x="87528" y="243836"/>
                    <a:pt x="0" y="0"/>
                  </a:cubicBezTo>
                  <a:close/>
                </a:path>
                <a:path w="10464800" h="5218689" stroke="0" extrusionOk="0">
                  <a:moveTo>
                    <a:pt x="0" y="0"/>
                  </a:moveTo>
                  <a:cubicBezTo>
                    <a:pt x="137511" y="-4481"/>
                    <a:pt x="313077" y="26818"/>
                    <a:pt x="476730" y="0"/>
                  </a:cubicBezTo>
                  <a:cubicBezTo>
                    <a:pt x="640383" y="-26818"/>
                    <a:pt x="650266" y="30929"/>
                    <a:pt x="744164" y="0"/>
                  </a:cubicBezTo>
                  <a:cubicBezTo>
                    <a:pt x="838062" y="-30929"/>
                    <a:pt x="1184587" y="31947"/>
                    <a:pt x="1534837" y="0"/>
                  </a:cubicBezTo>
                  <a:cubicBezTo>
                    <a:pt x="1885087" y="-31947"/>
                    <a:pt x="1821443" y="49199"/>
                    <a:pt x="2011567" y="0"/>
                  </a:cubicBezTo>
                  <a:cubicBezTo>
                    <a:pt x="2201691" y="-49199"/>
                    <a:pt x="2321632" y="17715"/>
                    <a:pt x="2488297" y="0"/>
                  </a:cubicBezTo>
                  <a:cubicBezTo>
                    <a:pt x="2654962" y="-17715"/>
                    <a:pt x="3078660" y="5639"/>
                    <a:pt x="3278971" y="0"/>
                  </a:cubicBezTo>
                  <a:cubicBezTo>
                    <a:pt x="3479282" y="-5639"/>
                    <a:pt x="3497976" y="9636"/>
                    <a:pt x="3651052" y="0"/>
                  </a:cubicBezTo>
                  <a:cubicBezTo>
                    <a:pt x="3804128" y="-9636"/>
                    <a:pt x="4080921" y="84926"/>
                    <a:pt x="4441726" y="0"/>
                  </a:cubicBezTo>
                  <a:cubicBezTo>
                    <a:pt x="4802531" y="-84926"/>
                    <a:pt x="4853661" y="36817"/>
                    <a:pt x="5232400" y="0"/>
                  </a:cubicBezTo>
                  <a:cubicBezTo>
                    <a:pt x="5611139" y="-36817"/>
                    <a:pt x="5682047" y="54208"/>
                    <a:pt x="5813778" y="0"/>
                  </a:cubicBezTo>
                  <a:cubicBezTo>
                    <a:pt x="5945509" y="-54208"/>
                    <a:pt x="6377872" y="51056"/>
                    <a:pt x="6604452" y="0"/>
                  </a:cubicBezTo>
                  <a:cubicBezTo>
                    <a:pt x="6831032" y="-51056"/>
                    <a:pt x="6947077" y="15654"/>
                    <a:pt x="7081181" y="0"/>
                  </a:cubicBezTo>
                  <a:cubicBezTo>
                    <a:pt x="7215285" y="-15654"/>
                    <a:pt x="7375600" y="55033"/>
                    <a:pt x="7557911" y="0"/>
                  </a:cubicBezTo>
                  <a:cubicBezTo>
                    <a:pt x="7740222" y="-55033"/>
                    <a:pt x="8092219" y="46766"/>
                    <a:pt x="8243937" y="0"/>
                  </a:cubicBezTo>
                  <a:cubicBezTo>
                    <a:pt x="8395655" y="-46766"/>
                    <a:pt x="8601581" y="30121"/>
                    <a:pt x="8720667" y="0"/>
                  </a:cubicBezTo>
                  <a:cubicBezTo>
                    <a:pt x="8839753" y="-30121"/>
                    <a:pt x="9252722" y="58515"/>
                    <a:pt x="9511340" y="0"/>
                  </a:cubicBezTo>
                  <a:cubicBezTo>
                    <a:pt x="9769958" y="-58515"/>
                    <a:pt x="10207304" y="7154"/>
                    <a:pt x="10464800" y="0"/>
                  </a:cubicBezTo>
                  <a:cubicBezTo>
                    <a:pt x="10520459" y="244547"/>
                    <a:pt x="10413362" y="353399"/>
                    <a:pt x="10464800" y="579854"/>
                  </a:cubicBezTo>
                  <a:cubicBezTo>
                    <a:pt x="10516238" y="806309"/>
                    <a:pt x="10462579" y="1005950"/>
                    <a:pt x="10464800" y="1211896"/>
                  </a:cubicBezTo>
                  <a:cubicBezTo>
                    <a:pt x="10467021" y="1417842"/>
                    <a:pt x="10454241" y="1445327"/>
                    <a:pt x="10464800" y="1635189"/>
                  </a:cubicBezTo>
                  <a:cubicBezTo>
                    <a:pt x="10475359" y="1825051"/>
                    <a:pt x="10438979" y="1950578"/>
                    <a:pt x="10464800" y="2110670"/>
                  </a:cubicBezTo>
                  <a:cubicBezTo>
                    <a:pt x="10490621" y="2270762"/>
                    <a:pt x="10438057" y="2458650"/>
                    <a:pt x="10464800" y="2742711"/>
                  </a:cubicBezTo>
                  <a:cubicBezTo>
                    <a:pt x="10491543" y="3026772"/>
                    <a:pt x="10419563" y="3152532"/>
                    <a:pt x="10464800" y="3270378"/>
                  </a:cubicBezTo>
                  <a:cubicBezTo>
                    <a:pt x="10510037" y="3388224"/>
                    <a:pt x="10432279" y="3597233"/>
                    <a:pt x="10464800" y="3745859"/>
                  </a:cubicBezTo>
                  <a:cubicBezTo>
                    <a:pt x="10497321" y="3894485"/>
                    <a:pt x="10396843" y="4215421"/>
                    <a:pt x="10464800" y="4377900"/>
                  </a:cubicBezTo>
                  <a:cubicBezTo>
                    <a:pt x="10532757" y="4540379"/>
                    <a:pt x="10431797" y="4829098"/>
                    <a:pt x="10464800" y="5218689"/>
                  </a:cubicBezTo>
                  <a:cubicBezTo>
                    <a:pt x="10197513" y="5276220"/>
                    <a:pt x="10101768" y="5202582"/>
                    <a:pt x="9883422" y="5218689"/>
                  </a:cubicBezTo>
                  <a:cubicBezTo>
                    <a:pt x="9665076" y="5234796"/>
                    <a:pt x="9612995" y="5187306"/>
                    <a:pt x="9511340" y="5218689"/>
                  </a:cubicBezTo>
                  <a:cubicBezTo>
                    <a:pt x="9409685" y="5250072"/>
                    <a:pt x="9024776" y="5172121"/>
                    <a:pt x="8825315" y="5218689"/>
                  </a:cubicBezTo>
                  <a:cubicBezTo>
                    <a:pt x="8625855" y="5265257"/>
                    <a:pt x="8618946" y="5201641"/>
                    <a:pt x="8453233" y="5218689"/>
                  </a:cubicBezTo>
                  <a:cubicBezTo>
                    <a:pt x="8287520" y="5235737"/>
                    <a:pt x="8061111" y="5191202"/>
                    <a:pt x="7767207" y="5218689"/>
                  </a:cubicBezTo>
                  <a:cubicBezTo>
                    <a:pt x="7473303" y="5246176"/>
                    <a:pt x="7608995" y="5195147"/>
                    <a:pt x="7499773" y="5218689"/>
                  </a:cubicBezTo>
                  <a:cubicBezTo>
                    <a:pt x="7390551" y="5242231"/>
                    <a:pt x="7055726" y="5187596"/>
                    <a:pt x="6813748" y="5218689"/>
                  </a:cubicBezTo>
                  <a:cubicBezTo>
                    <a:pt x="6571771" y="5249782"/>
                    <a:pt x="6576160" y="5198057"/>
                    <a:pt x="6441666" y="5218689"/>
                  </a:cubicBezTo>
                  <a:cubicBezTo>
                    <a:pt x="6307172" y="5239321"/>
                    <a:pt x="6278081" y="5190844"/>
                    <a:pt x="6174232" y="5218689"/>
                  </a:cubicBezTo>
                  <a:cubicBezTo>
                    <a:pt x="6070383" y="5246534"/>
                    <a:pt x="5912206" y="5194802"/>
                    <a:pt x="5802150" y="5218689"/>
                  </a:cubicBezTo>
                  <a:cubicBezTo>
                    <a:pt x="5692094" y="5242576"/>
                    <a:pt x="5386896" y="5141484"/>
                    <a:pt x="5116124" y="5218689"/>
                  </a:cubicBezTo>
                  <a:cubicBezTo>
                    <a:pt x="4845352" y="5295894"/>
                    <a:pt x="4867697" y="5198593"/>
                    <a:pt x="4744043" y="5218689"/>
                  </a:cubicBezTo>
                  <a:cubicBezTo>
                    <a:pt x="4620389" y="5238785"/>
                    <a:pt x="4547568" y="5214004"/>
                    <a:pt x="4476609" y="5218689"/>
                  </a:cubicBezTo>
                  <a:cubicBezTo>
                    <a:pt x="4405650" y="5223374"/>
                    <a:pt x="4252421" y="5203925"/>
                    <a:pt x="4104527" y="5218689"/>
                  </a:cubicBezTo>
                  <a:cubicBezTo>
                    <a:pt x="3956633" y="5233453"/>
                    <a:pt x="3844146" y="5187581"/>
                    <a:pt x="3627797" y="5218689"/>
                  </a:cubicBezTo>
                  <a:cubicBezTo>
                    <a:pt x="3411448" y="5249797"/>
                    <a:pt x="3301096" y="5157650"/>
                    <a:pt x="3046420" y="5218689"/>
                  </a:cubicBezTo>
                  <a:cubicBezTo>
                    <a:pt x="2791744" y="5279728"/>
                    <a:pt x="2795418" y="5206008"/>
                    <a:pt x="2674338" y="5218689"/>
                  </a:cubicBezTo>
                  <a:cubicBezTo>
                    <a:pt x="2553258" y="5231370"/>
                    <a:pt x="2179188" y="5164381"/>
                    <a:pt x="1883664" y="5218689"/>
                  </a:cubicBezTo>
                  <a:cubicBezTo>
                    <a:pt x="1588140" y="5272997"/>
                    <a:pt x="1560666" y="5167421"/>
                    <a:pt x="1302286" y="5218689"/>
                  </a:cubicBezTo>
                  <a:cubicBezTo>
                    <a:pt x="1043906" y="5269957"/>
                    <a:pt x="717657" y="5211444"/>
                    <a:pt x="511612" y="5218689"/>
                  </a:cubicBezTo>
                  <a:cubicBezTo>
                    <a:pt x="305567" y="5225934"/>
                    <a:pt x="144342" y="5178983"/>
                    <a:pt x="0" y="5218689"/>
                  </a:cubicBezTo>
                  <a:cubicBezTo>
                    <a:pt x="-22539" y="4997590"/>
                    <a:pt x="38068" y="4947415"/>
                    <a:pt x="0" y="4691022"/>
                  </a:cubicBezTo>
                  <a:cubicBezTo>
                    <a:pt x="-38068" y="4434629"/>
                    <a:pt x="42361" y="4280377"/>
                    <a:pt x="0" y="4163354"/>
                  </a:cubicBezTo>
                  <a:cubicBezTo>
                    <a:pt x="-42361" y="4046331"/>
                    <a:pt x="72723" y="3672123"/>
                    <a:pt x="0" y="3531313"/>
                  </a:cubicBezTo>
                  <a:cubicBezTo>
                    <a:pt x="-72723" y="3390503"/>
                    <a:pt x="35568" y="3188020"/>
                    <a:pt x="0" y="2951459"/>
                  </a:cubicBezTo>
                  <a:cubicBezTo>
                    <a:pt x="-35568" y="2714898"/>
                    <a:pt x="10927" y="2490319"/>
                    <a:pt x="0" y="2267230"/>
                  </a:cubicBezTo>
                  <a:cubicBezTo>
                    <a:pt x="-10927" y="2044141"/>
                    <a:pt x="80489" y="1892679"/>
                    <a:pt x="0" y="1583002"/>
                  </a:cubicBezTo>
                  <a:cubicBezTo>
                    <a:pt x="-80489" y="1273325"/>
                    <a:pt x="63809" y="1227892"/>
                    <a:pt x="0" y="950961"/>
                  </a:cubicBezTo>
                  <a:cubicBezTo>
                    <a:pt x="-63809" y="674030"/>
                    <a:pt x="65702" y="413855"/>
                    <a:pt x="0" y="0"/>
                  </a:cubicBezTo>
                  <a:close/>
                </a:path>
              </a:pathLst>
            </a:custGeom>
            <a:solidFill>
              <a:srgbClr val="FED101"/>
            </a:solidFill>
            <a:ln>
              <a:solidFill>
                <a:srgbClr val="FED10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9174A29-E031-FF99-AC55-35D8FFFE6614}"/>
                </a:ext>
              </a:extLst>
            </p:cNvPr>
            <p:cNvSpPr/>
            <p:nvPr/>
          </p:nvSpPr>
          <p:spPr>
            <a:xfrm>
              <a:off x="1289050" y="1251753"/>
              <a:ext cx="9613900" cy="4354495"/>
            </a:xfrm>
            <a:custGeom>
              <a:avLst/>
              <a:gdLst>
                <a:gd name="connsiteX0" fmla="*/ 0 w 9613900"/>
                <a:gd name="connsiteY0" fmla="*/ 0 h 4354495"/>
                <a:gd name="connsiteX1" fmla="*/ 757802 w 9613900"/>
                <a:gd name="connsiteY1" fmla="*/ 0 h 4354495"/>
                <a:gd name="connsiteX2" fmla="*/ 1515603 w 9613900"/>
                <a:gd name="connsiteY2" fmla="*/ 0 h 4354495"/>
                <a:gd name="connsiteX3" fmla="*/ 2081127 w 9613900"/>
                <a:gd name="connsiteY3" fmla="*/ 0 h 4354495"/>
                <a:gd name="connsiteX4" fmla="*/ 2742789 w 9613900"/>
                <a:gd name="connsiteY4" fmla="*/ 0 h 4354495"/>
                <a:gd name="connsiteX5" fmla="*/ 3308313 w 9613900"/>
                <a:gd name="connsiteY5" fmla="*/ 0 h 4354495"/>
                <a:gd name="connsiteX6" fmla="*/ 3873836 w 9613900"/>
                <a:gd name="connsiteY6" fmla="*/ 0 h 4354495"/>
                <a:gd name="connsiteX7" fmla="*/ 4439360 w 9613900"/>
                <a:gd name="connsiteY7" fmla="*/ 0 h 4354495"/>
                <a:gd name="connsiteX8" fmla="*/ 4716466 w 9613900"/>
                <a:gd name="connsiteY8" fmla="*/ 0 h 4354495"/>
                <a:gd name="connsiteX9" fmla="*/ 5378129 w 9613900"/>
                <a:gd name="connsiteY9" fmla="*/ 0 h 4354495"/>
                <a:gd name="connsiteX10" fmla="*/ 5655235 w 9613900"/>
                <a:gd name="connsiteY10" fmla="*/ 0 h 4354495"/>
                <a:gd name="connsiteX11" fmla="*/ 6220759 w 9613900"/>
                <a:gd name="connsiteY11" fmla="*/ 0 h 4354495"/>
                <a:gd name="connsiteX12" fmla="*/ 6978560 w 9613900"/>
                <a:gd name="connsiteY12" fmla="*/ 0 h 4354495"/>
                <a:gd name="connsiteX13" fmla="*/ 7736362 w 9613900"/>
                <a:gd name="connsiteY13" fmla="*/ 0 h 4354495"/>
                <a:gd name="connsiteX14" fmla="*/ 8398024 w 9613900"/>
                <a:gd name="connsiteY14" fmla="*/ 0 h 4354495"/>
                <a:gd name="connsiteX15" fmla="*/ 8867409 w 9613900"/>
                <a:gd name="connsiteY15" fmla="*/ 0 h 4354495"/>
                <a:gd name="connsiteX16" fmla="*/ 9613900 w 9613900"/>
                <a:gd name="connsiteY16" fmla="*/ 0 h 4354495"/>
                <a:gd name="connsiteX17" fmla="*/ 9613900 w 9613900"/>
                <a:gd name="connsiteY17" fmla="*/ 500767 h 4354495"/>
                <a:gd name="connsiteX18" fmla="*/ 9613900 w 9613900"/>
                <a:gd name="connsiteY18" fmla="*/ 1045079 h 4354495"/>
                <a:gd name="connsiteX19" fmla="*/ 9613900 w 9613900"/>
                <a:gd name="connsiteY19" fmla="*/ 1545846 h 4354495"/>
                <a:gd name="connsiteX20" fmla="*/ 9613900 w 9613900"/>
                <a:gd name="connsiteY20" fmla="*/ 2177248 h 4354495"/>
                <a:gd name="connsiteX21" fmla="*/ 9613900 w 9613900"/>
                <a:gd name="connsiteY21" fmla="*/ 2634469 h 4354495"/>
                <a:gd name="connsiteX22" fmla="*/ 9613900 w 9613900"/>
                <a:gd name="connsiteY22" fmla="*/ 3265871 h 4354495"/>
                <a:gd name="connsiteX23" fmla="*/ 9613900 w 9613900"/>
                <a:gd name="connsiteY23" fmla="*/ 3723093 h 4354495"/>
                <a:gd name="connsiteX24" fmla="*/ 9613900 w 9613900"/>
                <a:gd name="connsiteY24" fmla="*/ 4354495 h 4354495"/>
                <a:gd name="connsiteX25" fmla="*/ 8856098 w 9613900"/>
                <a:gd name="connsiteY25" fmla="*/ 4354495 h 4354495"/>
                <a:gd name="connsiteX26" fmla="*/ 8386714 w 9613900"/>
                <a:gd name="connsiteY26" fmla="*/ 4354495 h 4354495"/>
                <a:gd name="connsiteX27" fmla="*/ 7725051 w 9613900"/>
                <a:gd name="connsiteY27" fmla="*/ 4354495 h 4354495"/>
                <a:gd name="connsiteX28" fmla="*/ 7447945 w 9613900"/>
                <a:gd name="connsiteY28" fmla="*/ 4354495 h 4354495"/>
                <a:gd name="connsiteX29" fmla="*/ 6690143 w 9613900"/>
                <a:gd name="connsiteY29" fmla="*/ 4354495 h 4354495"/>
                <a:gd name="connsiteX30" fmla="*/ 6220759 w 9613900"/>
                <a:gd name="connsiteY30" fmla="*/ 4354495 h 4354495"/>
                <a:gd name="connsiteX31" fmla="*/ 5655235 w 9613900"/>
                <a:gd name="connsiteY31" fmla="*/ 4354495 h 4354495"/>
                <a:gd name="connsiteX32" fmla="*/ 5281990 w 9613900"/>
                <a:gd name="connsiteY32" fmla="*/ 4354495 h 4354495"/>
                <a:gd name="connsiteX33" fmla="*/ 4620327 w 9613900"/>
                <a:gd name="connsiteY33" fmla="*/ 4354495 h 4354495"/>
                <a:gd name="connsiteX34" fmla="*/ 3862526 w 9613900"/>
                <a:gd name="connsiteY34" fmla="*/ 4354495 h 4354495"/>
                <a:gd name="connsiteX35" fmla="*/ 3393141 w 9613900"/>
                <a:gd name="connsiteY35" fmla="*/ 4354495 h 4354495"/>
                <a:gd name="connsiteX36" fmla="*/ 2635340 w 9613900"/>
                <a:gd name="connsiteY36" fmla="*/ 4354495 h 4354495"/>
                <a:gd name="connsiteX37" fmla="*/ 2069816 w 9613900"/>
                <a:gd name="connsiteY37" fmla="*/ 4354495 h 4354495"/>
                <a:gd name="connsiteX38" fmla="*/ 1312015 w 9613900"/>
                <a:gd name="connsiteY38" fmla="*/ 4354495 h 4354495"/>
                <a:gd name="connsiteX39" fmla="*/ 554213 w 9613900"/>
                <a:gd name="connsiteY39" fmla="*/ 4354495 h 4354495"/>
                <a:gd name="connsiteX40" fmla="*/ 0 w 9613900"/>
                <a:gd name="connsiteY40" fmla="*/ 4354495 h 4354495"/>
                <a:gd name="connsiteX41" fmla="*/ 0 w 9613900"/>
                <a:gd name="connsiteY41" fmla="*/ 3853728 h 4354495"/>
                <a:gd name="connsiteX42" fmla="*/ 0 w 9613900"/>
                <a:gd name="connsiteY42" fmla="*/ 3265871 h 4354495"/>
                <a:gd name="connsiteX43" fmla="*/ 0 w 9613900"/>
                <a:gd name="connsiteY43" fmla="*/ 2634469 h 4354495"/>
                <a:gd name="connsiteX44" fmla="*/ 0 w 9613900"/>
                <a:gd name="connsiteY44" fmla="*/ 2220792 h 4354495"/>
                <a:gd name="connsiteX45" fmla="*/ 0 w 9613900"/>
                <a:gd name="connsiteY45" fmla="*/ 1807115 h 4354495"/>
                <a:gd name="connsiteX46" fmla="*/ 0 w 9613900"/>
                <a:gd name="connsiteY46" fmla="*/ 1175714 h 4354495"/>
                <a:gd name="connsiteX47" fmla="*/ 0 w 9613900"/>
                <a:gd name="connsiteY47" fmla="*/ 674947 h 4354495"/>
                <a:gd name="connsiteX48" fmla="*/ 0 w 9613900"/>
                <a:gd name="connsiteY48" fmla="*/ 0 h 435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9613900" h="4354495" fill="none" extrusionOk="0">
                  <a:moveTo>
                    <a:pt x="0" y="0"/>
                  </a:moveTo>
                  <a:cubicBezTo>
                    <a:pt x="163891" y="-56920"/>
                    <a:pt x="504006" y="10264"/>
                    <a:pt x="757802" y="0"/>
                  </a:cubicBezTo>
                  <a:cubicBezTo>
                    <a:pt x="1011598" y="-10264"/>
                    <a:pt x="1161381" y="77277"/>
                    <a:pt x="1515603" y="0"/>
                  </a:cubicBezTo>
                  <a:cubicBezTo>
                    <a:pt x="1869825" y="-77277"/>
                    <a:pt x="1814813" y="18234"/>
                    <a:pt x="2081127" y="0"/>
                  </a:cubicBezTo>
                  <a:cubicBezTo>
                    <a:pt x="2347441" y="-18234"/>
                    <a:pt x="2537134" y="13334"/>
                    <a:pt x="2742789" y="0"/>
                  </a:cubicBezTo>
                  <a:cubicBezTo>
                    <a:pt x="2948444" y="-13334"/>
                    <a:pt x="3086009" y="59649"/>
                    <a:pt x="3308313" y="0"/>
                  </a:cubicBezTo>
                  <a:cubicBezTo>
                    <a:pt x="3530617" y="-59649"/>
                    <a:pt x="3733574" y="15389"/>
                    <a:pt x="3873836" y="0"/>
                  </a:cubicBezTo>
                  <a:cubicBezTo>
                    <a:pt x="4014098" y="-15389"/>
                    <a:pt x="4241844" y="25603"/>
                    <a:pt x="4439360" y="0"/>
                  </a:cubicBezTo>
                  <a:cubicBezTo>
                    <a:pt x="4636876" y="-25603"/>
                    <a:pt x="4654068" y="11567"/>
                    <a:pt x="4716466" y="0"/>
                  </a:cubicBezTo>
                  <a:cubicBezTo>
                    <a:pt x="4778864" y="-11567"/>
                    <a:pt x="5224657" y="34658"/>
                    <a:pt x="5378129" y="0"/>
                  </a:cubicBezTo>
                  <a:cubicBezTo>
                    <a:pt x="5531601" y="-34658"/>
                    <a:pt x="5549672" y="16035"/>
                    <a:pt x="5655235" y="0"/>
                  </a:cubicBezTo>
                  <a:cubicBezTo>
                    <a:pt x="5760798" y="-16035"/>
                    <a:pt x="5986015" y="41373"/>
                    <a:pt x="6220759" y="0"/>
                  </a:cubicBezTo>
                  <a:cubicBezTo>
                    <a:pt x="6455503" y="-41373"/>
                    <a:pt x="6821156" y="40660"/>
                    <a:pt x="6978560" y="0"/>
                  </a:cubicBezTo>
                  <a:cubicBezTo>
                    <a:pt x="7135964" y="-40660"/>
                    <a:pt x="7367693" y="42834"/>
                    <a:pt x="7736362" y="0"/>
                  </a:cubicBezTo>
                  <a:cubicBezTo>
                    <a:pt x="8105031" y="-42834"/>
                    <a:pt x="8224988" y="35227"/>
                    <a:pt x="8398024" y="0"/>
                  </a:cubicBezTo>
                  <a:cubicBezTo>
                    <a:pt x="8571060" y="-35227"/>
                    <a:pt x="8705375" y="5364"/>
                    <a:pt x="8867409" y="0"/>
                  </a:cubicBezTo>
                  <a:cubicBezTo>
                    <a:pt x="9029444" y="-5364"/>
                    <a:pt x="9433973" y="84993"/>
                    <a:pt x="9613900" y="0"/>
                  </a:cubicBezTo>
                  <a:cubicBezTo>
                    <a:pt x="9667574" y="209869"/>
                    <a:pt x="9576306" y="332480"/>
                    <a:pt x="9613900" y="500767"/>
                  </a:cubicBezTo>
                  <a:cubicBezTo>
                    <a:pt x="9651494" y="669054"/>
                    <a:pt x="9573196" y="877729"/>
                    <a:pt x="9613900" y="1045079"/>
                  </a:cubicBezTo>
                  <a:cubicBezTo>
                    <a:pt x="9654604" y="1212429"/>
                    <a:pt x="9608374" y="1364370"/>
                    <a:pt x="9613900" y="1545846"/>
                  </a:cubicBezTo>
                  <a:cubicBezTo>
                    <a:pt x="9619426" y="1727322"/>
                    <a:pt x="9577614" y="1883935"/>
                    <a:pt x="9613900" y="2177248"/>
                  </a:cubicBezTo>
                  <a:cubicBezTo>
                    <a:pt x="9650186" y="2470561"/>
                    <a:pt x="9599528" y="2516005"/>
                    <a:pt x="9613900" y="2634469"/>
                  </a:cubicBezTo>
                  <a:cubicBezTo>
                    <a:pt x="9628272" y="2752933"/>
                    <a:pt x="9576401" y="3103645"/>
                    <a:pt x="9613900" y="3265871"/>
                  </a:cubicBezTo>
                  <a:cubicBezTo>
                    <a:pt x="9651399" y="3428097"/>
                    <a:pt x="9565722" y="3621797"/>
                    <a:pt x="9613900" y="3723093"/>
                  </a:cubicBezTo>
                  <a:cubicBezTo>
                    <a:pt x="9662078" y="3824389"/>
                    <a:pt x="9589597" y="4148452"/>
                    <a:pt x="9613900" y="4354495"/>
                  </a:cubicBezTo>
                  <a:cubicBezTo>
                    <a:pt x="9290176" y="4417509"/>
                    <a:pt x="9070445" y="4274700"/>
                    <a:pt x="8856098" y="4354495"/>
                  </a:cubicBezTo>
                  <a:cubicBezTo>
                    <a:pt x="8641751" y="4434290"/>
                    <a:pt x="8570874" y="4341718"/>
                    <a:pt x="8386714" y="4354495"/>
                  </a:cubicBezTo>
                  <a:cubicBezTo>
                    <a:pt x="8202554" y="4367272"/>
                    <a:pt x="7971811" y="4300664"/>
                    <a:pt x="7725051" y="4354495"/>
                  </a:cubicBezTo>
                  <a:cubicBezTo>
                    <a:pt x="7478291" y="4408326"/>
                    <a:pt x="7510954" y="4338042"/>
                    <a:pt x="7447945" y="4354495"/>
                  </a:cubicBezTo>
                  <a:cubicBezTo>
                    <a:pt x="7384936" y="4370948"/>
                    <a:pt x="6866849" y="4276234"/>
                    <a:pt x="6690143" y="4354495"/>
                  </a:cubicBezTo>
                  <a:cubicBezTo>
                    <a:pt x="6513437" y="4432756"/>
                    <a:pt x="6341072" y="4318800"/>
                    <a:pt x="6220759" y="4354495"/>
                  </a:cubicBezTo>
                  <a:cubicBezTo>
                    <a:pt x="6100446" y="4390190"/>
                    <a:pt x="5824232" y="4315374"/>
                    <a:pt x="5655235" y="4354495"/>
                  </a:cubicBezTo>
                  <a:cubicBezTo>
                    <a:pt x="5486238" y="4393616"/>
                    <a:pt x="5409262" y="4338775"/>
                    <a:pt x="5281990" y="4354495"/>
                  </a:cubicBezTo>
                  <a:cubicBezTo>
                    <a:pt x="5154719" y="4370215"/>
                    <a:pt x="4831142" y="4307846"/>
                    <a:pt x="4620327" y="4354495"/>
                  </a:cubicBezTo>
                  <a:cubicBezTo>
                    <a:pt x="4409512" y="4401144"/>
                    <a:pt x="4104736" y="4291374"/>
                    <a:pt x="3862526" y="4354495"/>
                  </a:cubicBezTo>
                  <a:cubicBezTo>
                    <a:pt x="3620316" y="4417616"/>
                    <a:pt x="3528709" y="4352284"/>
                    <a:pt x="3393141" y="4354495"/>
                  </a:cubicBezTo>
                  <a:cubicBezTo>
                    <a:pt x="3257574" y="4356706"/>
                    <a:pt x="2967353" y="4286889"/>
                    <a:pt x="2635340" y="4354495"/>
                  </a:cubicBezTo>
                  <a:cubicBezTo>
                    <a:pt x="2303327" y="4422101"/>
                    <a:pt x="2253676" y="4341696"/>
                    <a:pt x="2069816" y="4354495"/>
                  </a:cubicBezTo>
                  <a:cubicBezTo>
                    <a:pt x="1885956" y="4367294"/>
                    <a:pt x="1645213" y="4311426"/>
                    <a:pt x="1312015" y="4354495"/>
                  </a:cubicBezTo>
                  <a:cubicBezTo>
                    <a:pt x="978817" y="4397564"/>
                    <a:pt x="819684" y="4341724"/>
                    <a:pt x="554213" y="4354495"/>
                  </a:cubicBezTo>
                  <a:cubicBezTo>
                    <a:pt x="288742" y="4367266"/>
                    <a:pt x="166178" y="4330051"/>
                    <a:pt x="0" y="4354495"/>
                  </a:cubicBezTo>
                  <a:cubicBezTo>
                    <a:pt x="-33077" y="4146686"/>
                    <a:pt x="45556" y="4084815"/>
                    <a:pt x="0" y="3853728"/>
                  </a:cubicBezTo>
                  <a:cubicBezTo>
                    <a:pt x="-45556" y="3622641"/>
                    <a:pt x="6696" y="3474971"/>
                    <a:pt x="0" y="3265871"/>
                  </a:cubicBezTo>
                  <a:cubicBezTo>
                    <a:pt x="-6696" y="3056771"/>
                    <a:pt x="57045" y="2922775"/>
                    <a:pt x="0" y="2634469"/>
                  </a:cubicBezTo>
                  <a:cubicBezTo>
                    <a:pt x="-57045" y="2346163"/>
                    <a:pt x="28523" y="2363812"/>
                    <a:pt x="0" y="2220792"/>
                  </a:cubicBezTo>
                  <a:cubicBezTo>
                    <a:pt x="-28523" y="2077772"/>
                    <a:pt x="13707" y="1906305"/>
                    <a:pt x="0" y="1807115"/>
                  </a:cubicBezTo>
                  <a:cubicBezTo>
                    <a:pt x="-13707" y="1707925"/>
                    <a:pt x="27276" y="1451827"/>
                    <a:pt x="0" y="1175714"/>
                  </a:cubicBezTo>
                  <a:cubicBezTo>
                    <a:pt x="-27276" y="899601"/>
                    <a:pt x="47737" y="798438"/>
                    <a:pt x="0" y="674947"/>
                  </a:cubicBezTo>
                  <a:cubicBezTo>
                    <a:pt x="-47737" y="551456"/>
                    <a:pt x="36527" y="315224"/>
                    <a:pt x="0" y="0"/>
                  </a:cubicBezTo>
                  <a:close/>
                </a:path>
                <a:path w="9613900" h="4354495" stroke="0" extrusionOk="0">
                  <a:moveTo>
                    <a:pt x="0" y="0"/>
                  </a:moveTo>
                  <a:cubicBezTo>
                    <a:pt x="208332" y="-31520"/>
                    <a:pt x="317487" y="53242"/>
                    <a:pt x="469385" y="0"/>
                  </a:cubicBezTo>
                  <a:cubicBezTo>
                    <a:pt x="621284" y="-53242"/>
                    <a:pt x="609283" y="10090"/>
                    <a:pt x="746491" y="0"/>
                  </a:cubicBezTo>
                  <a:cubicBezTo>
                    <a:pt x="883699" y="-10090"/>
                    <a:pt x="1149799" y="37773"/>
                    <a:pt x="1504293" y="0"/>
                  </a:cubicBezTo>
                  <a:cubicBezTo>
                    <a:pt x="1858787" y="-37773"/>
                    <a:pt x="1800827" y="44184"/>
                    <a:pt x="1973677" y="0"/>
                  </a:cubicBezTo>
                  <a:cubicBezTo>
                    <a:pt x="2146527" y="-44184"/>
                    <a:pt x="2243815" y="12957"/>
                    <a:pt x="2443062" y="0"/>
                  </a:cubicBezTo>
                  <a:cubicBezTo>
                    <a:pt x="2642309" y="-12957"/>
                    <a:pt x="2890699" y="48680"/>
                    <a:pt x="3200863" y="0"/>
                  </a:cubicBezTo>
                  <a:cubicBezTo>
                    <a:pt x="3511027" y="-48680"/>
                    <a:pt x="3483485" y="2755"/>
                    <a:pt x="3574109" y="0"/>
                  </a:cubicBezTo>
                  <a:cubicBezTo>
                    <a:pt x="3664733" y="-2755"/>
                    <a:pt x="4064591" y="85358"/>
                    <a:pt x="4331910" y="0"/>
                  </a:cubicBezTo>
                  <a:cubicBezTo>
                    <a:pt x="4599229" y="-85358"/>
                    <a:pt x="4857858" y="72432"/>
                    <a:pt x="5089712" y="0"/>
                  </a:cubicBezTo>
                  <a:cubicBezTo>
                    <a:pt x="5321566" y="-72432"/>
                    <a:pt x="5514959" y="28693"/>
                    <a:pt x="5655235" y="0"/>
                  </a:cubicBezTo>
                  <a:cubicBezTo>
                    <a:pt x="5795511" y="-28693"/>
                    <a:pt x="6123884" y="41987"/>
                    <a:pt x="6413037" y="0"/>
                  </a:cubicBezTo>
                  <a:cubicBezTo>
                    <a:pt x="6702190" y="-41987"/>
                    <a:pt x="6667123" y="25871"/>
                    <a:pt x="6882421" y="0"/>
                  </a:cubicBezTo>
                  <a:cubicBezTo>
                    <a:pt x="7097719" y="-25871"/>
                    <a:pt x="7131626" y="49077"/>
                    <a:pt x="7351806" y="0"/>
                  </a:cubicBezTo>
                  <a:cubicBezTo>
                    <a:pt x="7571987" y="-49077"/>
                    <a:pt x="7728222" y="8470"/>
                    <a:pt x="8013468" y="0"/>
                  </a:cubicBezTo>
                  <a:cubicBezTo>
                    <a:pt x="8298714" y="-8470"/>
                    <a:pt x="8313705" y="12055"/>
                    <a:pt x="8482853" y="0"/>
                  </a:cubicBezTo>
                  <a:cubicBezTo>
                    <a:pt x="8652002" y="-12055"/>
                    <a:pt x="9205936" y="9491"/>
                    <a:pt x="9613900" y="0"/>
                  </a:cubicBezTo>
                  <a:cubicBezTo>
                    <a:pt x="9680676" y="133842"/>
                    <a:pt x="9557523" y="483565"/>
                    <a:pt x="9613900" y="631402"/>
                  </a:cubicBezTo>
                  <a:cubicBezTo>
                    <a:pt x="9670277" y="779239"/>
                    <a:pt x="9581730" y="1036063"/>
                    <a:pt x="9613900" y="1219259"/>
                  </a:cubicBezTo>
                  <a:cubicBezTo>
                    <a:pt x="9646070" y="1402455"/>
                    <a:pt x="9562697" y="1573975"/>
                    <a:pt x="9613900" y="1807115"/>
                  </a:cubicBezTo>
                  <a:cubicBezTo>
                    <a:pt x="9665103" y="2040255"/>
                    <a:pt x="9594365" y="2104683"/>
                    <a:pt x="9613900" y="2220792"/>
                  </a:cubicBezTo>
                  <a:cubicBezTo>
                    <a:pt x="9633435" y="2336901"/>
                    <a:pt x="9576905" y="2574338"/>
                    <a:pt x="9613900" y="2678014"/>
                  </a:cubicBezTo>
                  <a:cubicBezTo>
                    <a:pt x="9650895" y="2781690"/>
                    <a:pt x="9595809" y="3037070"/>
                    <a:pt x="9613900" y="3265871"/>
                  </a:cubicBezTo>
                  <a:cubicBezTo>
                    <a:pt x="9631991" y="3494672"/>
                    <a:pt x="9608731" y="3606917"/>
                    <a:pt x="9613900" y="3766638"/>
                  </a:cubicBezTo>
                  <a:cubicBezTo>
                    <a:pt x="9619069" y="3926359"/>
                    <a:pt x="9583282" y="4070295"/>
                    <a:pt x="9613900" y="4354495"/>
                  </a:cubicBezTo>
                  <a:cubicBezTo>
                    <a:pt x="9465016" y="4368240"/>
                    <a:pt x="9145299" y="4289276"/>
                    <a:pt x="8952237" y="4354495"/>
                  </a:cubicBezTo>
                  <a:cubicBezTo>
                    <a:pt x="8759175" y="4419714"/>
                    <a:pt x="8805761" y="4340640"/>
                    <a:pt x="8675131" y="4354495"/>
                  </a:cubicBezTo>
                  <a:cubicBezTo>
                    <a:pt x="8544501" y="4368350"/>
                    <a:pt x="8237842" y="4333418"/>
                    <a:pt x="8109607" y="4354495"/>
                  </a:cubicBezTo>
                  <a:cubicBezTo>
                    <a:pt x="7981372" y="4375572"/>
                    <a:pt x="7827753" y="4343350"/>
                    <a:pt x="7736362" y="4354495"/>
                  </a:cubicBezTo>
                  <a:cubicBezTo>
                    <a:pt x="7644971" y="4365640"/>
                    <a:pt x="7247798" y="4332053"/>
                    <a:pt x="7074699" y="4354495"/>
                  </a:cubicBezTo>
                  <a:cubicBezTo>
                    <a:pt x="6901600" y="4376937"/>
                    <a:pt x="6828294" y="4328367"/>
                    <a:pt x="6701454" y="4354495"/>
                  </a:cubicBezTo>
                  <a:cubicBezTo>
                    <a:pt x="6574614" y="4380623"/>
                    <a:pt x="6177971" y="4304384"/>
                    <a:pt x="6039791" y="4354495"/>
                  </a:cubicBezTo>
                  <a:cubicBezTo>
                    <a:pt x="5901611" y="4404606"/>
                    <a:pt x="5827716" y="4352217"/>
                    <a:pt x="5762685" y="4354495"/>
                  </a:cubicBezTo>
                  <a:cubicBezTo>
                    <a:pt x="5697654" y="4356773"/>
                    <a:pt x="5418010" y="4333715"/>
                    <a:pt x="5101022" y="4354495"/>
                  </a:cubicBezTo>
                  <a:cubicBezTo>
                    <a:pt x="4784034" y="4375275"/>
                    <a:pt x="4834300" y="4321346"/>
                    <a:pt x="4727777" y="4354495"/>
                  </a:cubicBezTo>
                  <a:cubicBezTo>
                    <a:pt x="4621255" y="4387644"/>
                    <a:pt x="4584389" y="4349788"/>
                    <a:pt x="4450670" y="4354495"/>
                  </a:cubicBezTo>
                  <a:cubicBezTo>
                    <a:pt x="4316951" y="4359202"/>
                    <a:pt x="4228579" y="4312811"/>
                    <a:pt x="4077425" y="4354495"/>
                  </a:cubicBezTo>
                  <a:cubicBezTo>
                    <a:pt x="3926271" y="4396179"/>
                    <a:pt x="3711916" y="4313821"/>
                    <a:pt x="3415762" y="4354495"/>
                  </a:cubicBezTo>
                  <a:cubicBezTo>
                    <a:pt x="3119608" y="4395169"/>
                    <a:pt x="3189122" y="4319489"/>
                    <a:pt x="3042517" y="4354495"/>
                  </a:cubicBezTo>
                  <a:cubicBezTo>
                    <a:pt x="2895913" y="4389501"/>
                    <a:pt x="2878390" y="4322480"/>
                    <a:pt x="2765410" y="4354495"/>
                  </a:cubicBezTo>
                  <a:cubicBezTo>
                    <a:pt x="2652430" y="4386510"/>
                    <a:pt x="2575137" y="4349729"/>
                    <a:pt x="2392165" y="4354495"/>
                  </a:cubicBezTo>
                  <a:cubicBezTo>
                    <a:pt x="2209194" y="4359261"/>
                    <a:pt x="2050322" y="4313386"/>
                    <a:pt x="1922780" y="4354495"/>
                  </a:cubicBezTo>
                  <a:cubicBezTo>
                    <a:pt x="1795239" y="4395604"/>
                    <a:pt x="1579418" y="4296249"/>
                    <a:pt x="1357256" y="4354495"/>
                  </a:cubicBezTo>
                  <a:cubicBezTo>
                    <a:pt x="1135094" y="4412741"/>
                    <a:pt x="1121895" y="4310581"/>
                    <a:pt x="984011" y="4354495"/>
                  </a:cubicBezTo>
                  <a:cubicBezTo>
                    <a:pt x="846128" y="4398409"/>
                    <a:pt x="407923" y="4261713"/>
                    <a:pt x="0" y="4354495"/>
                  </a:cubicBezTo>
                  <a:cubicBezTo>
                    <a:pt x="-19286" y="4192659"/>
                    <a:pt x="60985" y="3986374"/>
                    <a:pt x="0" y="3810183"/>
                  </a:cubicBezTo>
                  <a:cubicBezTo>
                    <a:pt x="-60985" y="3633992"/>
                    <a:pt x="7978" y="3483986"/>
                    <a:pt x="0" y="3265871"/>
                  </a:cubicBezTo>
                  <a:cubicBezTo>
                    <a:pt x="-7978" y="3047756"/>
                    <a:pt x="19886" y="2978517"/>
                    <a:pt x="0" y="2721559"/>
                  </a:cubicBezTo>
                  <a:cubicBezTo>
                    <a:pt x="-19886" y="2464601"/>
                    <a:pt x="46910" y="2340189"/>
                    <a:pt x="0" y="2177248"/>
                  </a:cubicBezTo>
                  <a:cubicBezTo>
                    <a:pt x="-46910" y="2014307"/>
                    <a:pt x="26254" y="1867077"/>
                    <a:pt x="0" y="1676481"/>
                  </a:cubicBezTo>
                  <a:cubicBezTo>
                    <a:pt x="-26254" y="1485885"/>
                    <a:pt x="33704" y="1280810"/>
                    <a:pt x="0" y="1088624"/>
                  </a:cubicBezTo>
                  <a:cubicBezTo>
                    <a:pt x="-33704" y="896438"/>
                    <a:pt x="12732" y="739022"/>
                    <a:pt x="0" y="544312"/>
                  </a:cubicBezTo>
                  <a:cubicBezTo>
                    <a:pt x="-12732" y="349602"/>
                    <a:pt x="45755" y="230856"/>
                    <a:pt x="0" y="0"/>
                  </a:cubicBezTo>
                  <a:close/>
                </a:path>
              </a:pathLst>
            </a:custGeom>
            <a:solidFill>
              <a:srgbClr val="FE91FE"/>
            </a:solidFill>
            <a:ln>
              <a:solidFill>
                <a:srgbClr val="FE91F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626A9C3-4D64-CF11-B308-98225B7798F7}"/>
                </a:ext>
              </a:extLst>
            </p:cNvPr>
            <p:cNvSpPr/>
            <p:nvPr/>
          </p:nvSpPr>
          <p:spPr>
            <a:xfrm>
              <a:off x="1797050" y="1691430"/>
              <a:ext cx="8597900" cy="3475141"/>
            </a:xfrm>
            <a:custGeom>
              <a:avLst/>
              <a:gdLst>
                <a:gd name="connsiteX0" fmla="*/ 0 w 8597900"/>
                <a:gd name="connsiteY0" fmla="*/ 0 h 3475141"/>
                <a:gd name="connsiteX1" fmla="*/ 573193 w 8597900"/>
                <a:gd name="connsiteY1" fmla="*/ 0 h 3475141"/>
                <a:gd name="connsiteX2" fmla="*/ 1318345 w 8597900"/>
                <a:gd name="connsiteY2" fmla="*/ 0 h 3475141"/>
                <a:gd name="connsiteX3" fmla="*/ 1805559 w 8597900"/>
                <a:gd name="connsiteY3" fmla="*/ 0 h 3475141"/>
                <a:gd name="connsiteX4" fmla="*/ 2292773 w 8597900"/>
                <a:gd name="connsiteY4" fmla="*/ 0 h 3475141"/>
                <a:gd name="connsiteX5" fmla="*/ 2865967 w 8597900"/>
                <a:gd name="connsiteY5" fmla="*/ 0 h 3475141"/>
                <a:gd name="connsiteX6" fmla="*/ 3525139 w 8597900"/>
                <a:gd name="connsiteY6" fmla="*/ 0 h 3475141"/>
                <a:gd name="connsiteX7" fmla="*/ 4184311 w 8597900"/>
                <a:gd name="connsiteY7" fmla="*/ 0 h 3475141"/>
                <a:gd name="connsiteX8" fmla="*/ 4843484 w 8597900"/>
                <a:gd name="connsiteY8" fmla="*/ 0 h 3475141"/>
                <a:gd name="connsiteX9" fmla="*/ 5588635 w 8597900"/>
                <a:gd name="connsiteY9" fmla="*/ 0 h 3475141"/>
                <a:gd name="connsiteX10" fmla="*/ 6161828 w 8597900"/>
                <a:gd name="connsiteY10" fmla="*/ 0 h 3475141"/>
                <a:gd name="connsiteX11" fmla="*/ 6821001 w 8597900"/>
                <a:gd name="connsiteY11" fmla="*/ 0 h 3475141"/>
                <a:gd name="connsiteX12" fmla="*/ 7394194 w 8597900"/>
                <a:gd name="connsiteY12" fmla="*/ 0 h 3475141"/>
                <a:gd name="connsiteX13" fmla="*/ 7967387 w 8597900"/>
                <a:gd name="connsiteY13" fmla="*/ 0 h 3475141"/>
                <a:gd name="connsiteX14" fmla="*/ 8597900 w 8597900"/>
                <a:gd name="connsiteY14" fmla="*/ 0 h 3475141"/>
                <a:gd name="connsiteX15" fmla="*/ 8597900 w 8597900"/>
                <a:gd name="connsiteY15" fmla="*/ 474936 h 3475141"/>
                <a:gd name="connsiteX16" fmla="*/ 8597900 w 8597900"/>
                <a:gd name="connsiteY16" fmla="*/ 1088878 h 3475141"/>
                <a:gd name="connsiteX17" fmla="*/ 8597900 w 8597900"/>
                <a:gd name="connsiteY17" fmla="*/ 1598565 h 3475141"/>
                <a:gd name="connsiteX18" fmla="*/ 8597900 w 8597900"/>
                <a:gd name="connsiteY18" fmla="*/ 2212506 h 3475141"/>
                <a:gd name="connsiteX19" fmla="*/ 8597900 w 8597900"/>
                <a:gd name="connsiteY19" fmla="*/ 2756945 h 3475141"/>
                <a:gd name="connsiteX20" fmla="*/ 8597900 w 8597900"/>
                <a:gd name="connsiteY20" fmla="*/ 3475141 h 3475141"/>
                <a:gd name="connsiteX21" fmla="*/ 8282644 w 8597900"/>
                <a:gd name="connsiteY21" fmla="*/ 3475141 h 3475141"/>
                <a:gd name="connsiteX22" fmla="*/ 7795429 w 8597900"/>
                <a:gd name="connsiteY22" fmla="*/ 3475141 h 3475141"/>
                <a:gd name="connsiteX23" fmla="*/ 7136257 w 8597900"/>
                <a:gd name="connsiteY23" fmla="*/ 3475141 h 3475141"/>
                <a:gd name="connsiteX24" fmla="*/ 6735022 w 8597900"/>
                <a:gd name="connsiteY24" fmla="*/ 3475141 h 3475141"/>
                <a:gd name="connsiteX25" fmla="*/ 5989870 w 8597900"/>
                <a:gd name="connsiteY25" fmla="*/ 3475141 h 3475141"/>
                <a:gd name="connsiteX26" fmla="*/ 5244719 w 8597900"/>
                <a:gd name="connsiteY26" fmla="*/ 3475141 h 3475141"/>
                <a:gd name="connsiteX27" fmla="*/ 4671526 w 8597900"/>
                <a:gd name="connsiteY27" fmla="*/ 3475141 h 3475141"/>
                <a:gd name="connsiteX28" fmla="*/ 3926374 w 8597900"/>
                <a:gd name="connsiteY28" fmla="*/ 3475141 h 3475141"/>
                <a:gd name="connsiteX29" fmla="*/ 3353181 w 8597900"/>
                <a:gd name="connsiteY29" fmla="*/ 3475141 h 3475141"/>
                <a:gd name="connsiteX30" fmla="*/ 2694009 w 8597900"/>
                <a:gd name="connsiteY30" fmla="*/ 3475141 h 3475141"/>
                <a:gd name="connsiteX31" fmla="*/ 2378752 w 8597900"/>
                <a:gd name="connsiteY31" fmla="*/ 3475141 h 3475141"/>
                <a:gd name="connsiteX32" fmla="*/ 1633601 w 8597900"/>
                <a:gd name="connsiteY32" fmla="*/ 3475141 h 3475141"/>
                <a:gd name="connsiteX33" fmla="*/ 1146387 w 8597900"/>
                <a:gd name="connsiteY33" fmla="*/ 3475141 h 3475141"/>
                <a:gd name="connsiteX34" fmla="*/ 487214 w 8597900"/>
                <a:gd name="connsiteY34" fmla="*/ 3475141 h 3475141"/>
                <a:gd name="connsiteX35" fmla="*/ 0 w 8597900"/>
                <a:gd name="connsiteY35" fmla="*/ 3475141 h 3475141"/>
                <a:gd name="connsiteX36" fmla="*/ 0 w 8597900"/>
                <a:gd name="connsiteY36" fmla="*/ 2826448 h 3475141"/>
                <a:gd name="connsiteX37" fmla="*/ 0 w 8597900"/>
                <a:gd name="connsiteY37" fmla="*/ 2212506 h 3475141"/>
                <a:gd name="connsiteX38" fmla="*/ 0 w 8597900"/>
                <a:gd name="connsiteY38" fmla="*/ 1702819 h 3475141"/>
                <a:gd name="connsiteX39" fmla="*/ 0 w 8597900"/>
                <a:gd name="connsiteY39" fmla="*/ 1227883 h 3475141"/>
                <a:gd name="connsiteX40" fmla="*/ 0 w 8597900"/>
                <a:gd name="connsiteY40" fmla="*/ 579190 h 3475141"/>
                <a:gd name="connsiteX41" fmla="*/ 0 w 8597900"/>
                <a:gd name="connsiteY41" fmla="*/ 0 h 34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97900" h="3475141" fill="none" extrusionOk="0">
                  <a:moveTo>
                    <a:pt x="0" y="0"/>
                  </a:moveTo>
                  <a:cubicBezTo>
                    <a:pt x="197618" y="-48104"/>
                    <a:pt x="449122" y="2212"/>
                    <a:pt x="573193" y="0"/>
                  </a:cubicBezTo>
                  <a:cubicBezTo>
                    <a:pt x="697264" y="-2212"/>
                    <a:pt x="1164085" y="57166"/>
                    <a:pt x="1318345" y="0"/>
                  </a:cubicBezTo>
                  <a:cubicBezTo>
                    <a:pt x="1472605" y="-57166"/>
                    <a:pt x="1627075" y="51133"/>
                    <a:pt x="1805559" y="0"/>
                  </a:cubicBezTo>
                  <a:cubicBezTo>
                    <a:pt x="1984043" y="-51133"/>
                    <a:pt x="2097605" y="33352"/>
                    <a:pt x="2292773" y="0"/>
                  </a:cubicBezTo>
                  <a:cubicBezTo>
                    <a:pt x="2487941" y="-33352"/>
                    <a:pt x="2635122" y="26726"/>
                    <a:pt x="2865967" y="0"/>
                  </a:cubicBezTo>
                  <a:cubicBezTo>
                    <a:pt x="3096812" y="-26726"/>
                    <a:pt x="3218045" y="73010"/>
                    <a:pt x="3525139" y="0"/>
                  </a:cubicBezTo>
                  <a:cubicBezTo>
                    <a:pt x="3832233" y="-73010"/>
                    <a:pt x="4029262" y="2330"/>
                    <a:pt x="4184311" y="0"/>
                  </a:cubicBezTo>
                  <a:cubicBezTo>
                    <a:pt x="4339360" y="-2330"/>
                    <a:pt x="4679205" y="2183"/>
                    <a:pt x="4843484" y="0"/>
                  </a:cubicBezTo>
                  <a:cubicBezTo>
                    <a:pt x="5007763" y="-2183"/>
                    <a:pt x="5340800" y="118"/>
                    <a:pt x="5588635" y="0"/>
                  </a:cubicBezTo>
                  <a:cubicBezTo>
                    <a:pt x="5836470" y="-118"/>
                    <a:pt x="6022487" y="34570"/>
                    <a:pt x="6161828" y="0"/>
                  </a:cubicBezTo>
                  <a:cubicBezTo>
                    <a:pt x="6301169" y="-34570"/>
                    <a:pt x="6536148" y="12326"/>
                    <a:pt x="6821001" y="0"/>
                  </a:cubicBezTo>
                  <a:cubicBezTo>
                    <a:pt x="7105854" y="-12326"/>
                    <a:pt x="7125697" y="5522"/>
                    <a:pt x="7394194" y="0"/>
                  </a:cubicBezTo>
                  <a:cubicBezTo>
                    <a:pt x="7662691" y="-5522"/>
                    <a:pt x="7815093" y="23342"/>
                    <a:pt x="7967387" y="0"/>
                  </a:cubicBezTo>
                  <a:cubicBezTo>
                    <a:pt x="8119681" y="-23342"/>
                    <a:pt x="8304247" y="68172"/>
                    <a:pt x="8597900" y="0"/>
                  </a:cubicBezTo>
                  <a:cubicBezTo>
                    <a:pt x="8619660" y="206087"/>
                    <a:pt x="8587083" y="336006"/>
                    <a:pt x="8597900" y="474936"/>
                  </a:cubicBezTo>
                  <a:cubicBezTo>
                    <a:pt x="8608717" y="613866"/>
                    <a:pt x="8566838" y="863311"/>
                    <a:pt x="8597900" y="1088878"/>
                  </a:cubicBezTo>
                  <a:cubicBezTo>
                    <a:pt x="8628962" y="1314445"/>
                    <a:pt x="8593751" y="1368426"/>
                    <a:pt x="8597900" y="1598565"/>
                  </a:cubicBezTo>
                  <a:cubicBezTo>
                    <a:pt x="8602049" y="1828704"/>
                    <a:pt x="8596594" y="2006703"/>
                    <a:pt x="8597900" y="2212506"/>
                  </a:cubicBezTo>
                  <a:cubicBezTo>
                    <a:pt x="8599206" y="2418309"/>
                    <a:pt x="8586009" y="2579732"/>
                    <a:pt x="8597900" y="2756945"/>
                  </a:cubicBezTo>
                  <a:cubicBezTo>
                    <a:pt x="8609791" y="2934158"/>
                    <a:pt x="8584586" y="3306885"/>
                    <a:pt x="8597900" y="3475141"/>
                  </a:cubicBezTo>
                  <a:cubicBezTo>
                    <a:pt x="8489139" y="3508318"/>
                    <a:pt x="8415276" y="3468117"/>
                    <a:pt x="8282644" y="3475141"/>
                  </a:cubicBezTo>
                  <a:cubicBezTo>
                    <a:pt x="8150012" y="3482165"/>
                    <a:pt x="7968791" y="3438973"/>
                    <a:pt x="7795429" y="3475141"/>
                  </a:cubicBezTo>
                  <a:cubicBezTo>
                    <a:pt x="7622068" y="3511309"/>
                    <a:pt x="7461994" y="3426089"/>
                    <a:pt x="7136257" y="3475141"/>
                  </a:cubicBezTo>
                  <a:cubicBezTo>
                    <a:pt x="6810520" y="3524193"/>
                    <a:pt x="6901479" y="3439578"/>
                    <a:pt x="6735022" y="3475141"/>
                  </a:cubicBezTo>
                  <a:cubicBezTo>
                    <a:pt x="6568565" y="3510704"/>
                    <a:pt x="6229054" y="3442537"/>
                    <a:pt x="5989870" y="3475141"/>
                  </a:cubicBezTo>
                  <a:cubicBezTo>
                    <a:pt x="5750686" y="3507745"/>
                    <a:pt x="5545761" y="3414738"/>
                    <a:pt x="5244719" y="3475141"/>
                  </a:cubicBezTo>
                  <a:cubicBezTo>
                    <a:pt x="4943677" y="3535544"/>
                    <a:pt x="4880503" y="3439828"/>
                    <a:pt x="4671526" y="3475141"/>
                  </a:cubicBezTo>
                  <a:cubicBezTo>
                    <a:pt x="4462549" y="3510454"/>
                    <a:pt x="4263581" y="3455416"/>
                    <a:pt x="3926374" y="3475141"/>
                  </a:cubicBezTo>
                  <a:cubicBezTo>
                    <a:pt x="3589167" y="3494866"/>
                    <a:pt x="3519868" y="3416976"/>
                    <a:pt x="3353181" y="3475141"/>
                  </a:cubicBezTo>
                  <a:cubicBezTo>
                    <a:pt x="3186494" y="3533306"/>
                    <a:pt x="2975879" y="3450868"/>
                    <a:pt x="2694009" y="3475141"/>
                  </a:cubicBezTo>
                  <a:cubicBezTo>
                    <a:pt x="2412139" y="3499414"/>
                    <a:pt x="2462236" y="3473152"/>
                    <a:pt x="2378752" y="3475141"/>
                  </a:cubicBezTo>
                  <a:cubicBezTo>
                    <a:pt x="2295268" y="3477130"/>
                    <a:pt x="1917559" y="3402140"/>
                    <a:pt x="1633601" y="3475141"/>
                  </a:cubicBezTo>
                  <a:cubicBezTo>
                    <a:pt x="1349643" y="3548142"/>
                    <a:pt x="1298183" y="3446286"/>
                    <a:pt x="1146387" y="3475141"/>
                  </a:cubicBezTo>
                  <a:cubicBezTo>
                    <a:pt x="994591" y="3503996"/>
                    <a:pt x="720856" y="3399151"/>
                    <a:pt x="487214" y="3475141"/>
                  </a:cubicBezTo>
                  <a:cubicBezTo>
                    <a:pt x="253572" y="3551131"/>
                    <a:pt x="169845" y="3431015"/>
                    <a:pt x="0" y="3475141"/>
                  </a:cubicBezTo>
                  <a:cubicBezTo>
                    <a:pt x="-63048" y="3169146"/>
                    <a:pt x="23896" y="3054297"/>
                    <a:pt x="0" y="2826448"/>
                  </a:cubicBezTo>
                  <a:cubicBezTo>
                    <a:pt x="-23896" y="2598599"/>
                    <a:pt x="50555" y="2414678"/>
                    <a:pt x="0" y="2212506"/>
                  </a:cubicBezTo>
                  <a:cubicBezTo>
                    <a:pt x="-50555" y="2010334"/>
                    <a:pt x="23891" y="1841026"/>
                    <a:pt x="0" y="1702819"/>
                  </a:cubicBezTo>
                  <a:cubicBezTo>
                    <a:pt x="-23891" y="1564612"/>
                    <a:pt x="49838" y="1451782"/>
                    <a:pt x="0" y="1227883"/>
                  </a:cubicBezTo>
                  <a:cubicBezTo>
                    <a:pt x="-49838" y="1003984"/>
                    <a:pt x="6539" y="809943"/>
                    <a:pt x="0" y="579190"/>
                  </a:cubicBezTo>
                  <a:cubicBezTo>
                    <a:pt x="-6539" y="348437"/>
                    <a:pt x="33198" y="210711"/>
                    <a:pt x="0" y="0"/>
                  </a:cubicBezTo>
                  <a:close/>
                </a:path>
                <a:path w="8597900" h="3475141" stroke="0" extrusionOk="0">
                  <a:moveTo>
                    <a:pt x="0" y="0"/>
                  </a:moveTo>
                  <a:cubicBezTo>
                    <a:pt x="179941" y="-20189"/>
                    <a:pt x="248525" y="19979"/>
                    <a:pt x="487214" y="0"/>
                  </a:cubicBezTo>
                  <a:cubicBezTo>
                    <a:pt x="725903" y="-19979"/>
                    <a:pt x="701747" y="13413"/>
                    <a:pt x="802471" y="0"/>
                  </a:cubicBezTo>
                  <a:cubicBezTo>
                    <a:pt x="903195" y="-13413"/>
                    <a:pt x="1268930" y="22659"/>
                    <a:pt x="1547622" y="0"/>
                  </a:cubicBezTo>
                  <a:cubicBezTo>
                    <a:pt x="1826314" y="-22659"/>
                    <a:pt x="1839636" y="49059"/>
                    <a:pt x="2034836" y="0"/>
                  </a:cubicBezTo>
                  <a:cubicBezTo>
                    <a:pt x="2230036" y="-49059"/>
                    <a:pt x="2397615" y="20745"/>
                    <a:pt x="2522051" y="0"/>
                  </a:cubicBezTo>
                  <a:cubicBezTo>
                    <a:pt x="2646487" y="-20745"/>
                    <a:pt x="3014012" y="5942"/>
                    <a:pt x="3267202" y="0"/>
                  </a:cubicBezTo>
                  <a:cubicBezTo>
                    <a:pt x="3520392" y="-5942"/>
                    <a:pt x="3565638" y="21546"/>
                    <a:pt x="3668437" y="0"/>
                  </a:cubicBezTo>
                  <a:cubicBezTo>
                    <a:pt x="3771237" y="-21546"/>
                    <a:pt x="4069241" y="80243"/>
                    <a:pt x="4413589" y="0"/>
                  </a:cubicBezTo>
                  <a:cubicBezTo>
                    <a:pt x="4757937" y="-80243"/>
                    <a:pt x="4985280" y="45582"/>
                    <a:pt x="5158740" y="0"/>
                  </a:cubicBezTo>
                  <a:cubicBezTo>
                    <a:pt x="5332200" y="-45582"/>
                    <a:pt x="5468751" y="57515"/>
                    <a:pt x="5731933" y="0"/>
                  </a:cubicBezTo>
                  <a:cubicBezTo>
                    <a:pt x="5995115" y="-57515"/>
                    <a:pt x="6145425" y="15469"/>
                    <a:pt x="6477085" y="0"/>
                  </a:cubicBezTo>
                  <a:cubicBezTo>
                    <a:pt x="6808745" y="-15469"/>
                    <a:pt x="6849282" y="13333"/>
                    <a:pt x="6964299" y="0"/>
                  </a:cubicBezTo>
                  <a:cubicBezTo>
                    <a:pt x="7079316" y="-13333"/>
                    <a:pt x="7316402" y="38060"/>
                    <a:pt x="7451513" y="0"/>
                  </a:cubicBezTo>
                  <a:cubicBezTo>
                    <a:pt x="7586624" y="-38060"/>
                    <a:pt x="7946971" y="9490"/>
                    <a:pt x="8110686" y="0"/>
                  </a:cubicBezTo>
                  <a:cubicBezTo>
                    <a:pt x="8274401" y="-9490"/>
                    <a:pt x="8398810" y="39937"/>
                    <a:pt x="8597900" y="0"/>
                  </a:cubicBezTo>
                  <a:cubicBezTo>
                    <a:pt x="8606594" y="252870"/>
                    <a:pt x="8587052" y="421237"/>
                    <a:pt x="8597900" y="648693"/>
                  </a:cubicBezTo>
                  <a:cubicBezTo>
                    <a:pt x="8608748" y="876149"/>
                    <a:pt x="8568166" y="1079878"/>
                    <a:pt x="8597900" y="1262635"/>
                  </a:cubicBezTo>
                  <a:cubicBezTo>
                    <a:pt x="8627634" y="1445392"/>
                    <a:pt x="8568415" y="1580189"/>
                    <a:pt x="8597900" y="1876576"/>
                  </a:cubicBezTo>
                  <a:cubicBezTo>
                    <a:pt x="8627385" y="2172963"/>
                    <a:pt x="8590015" y="2242920"/>
                    <a:pt x="8597900" y="2490518"/>
                  </a:cubicBezTo>
                  <a:cubicBezTo>
                    <a:pt x="8605785" y="2738116"/>
                    <a:pt x="8555383" y="2733119"/>
                    <a:pt x="8597900" y="2965454"/>
                  </a:cubicBezTo>
                  <a:cubicBezTo>
                    <a:pt x="8640417" y="3197789"/>
                    <a:pt x="8574093" y="3362709"/>
                    <a:pt x="8597900" y="3475141"/>
                  </a:cubicBezTo>
                  <a:cubicBezTo>
                    <a:pt x="8346133" y="3508974"/>
                    <a:pt x="8212789" y="3463328"/>
                    <a:pt x="7938728" y="3475141"/>
                  </a:cubicBezTo>
                  <a:cubicBezTo>
                    <a:pt x="7664667" y="3486954"/>
                    <a:pt x="7728266" y="3441068"/>
                    <a:pt x="7537492" y="3475141"/>
                  </a:cubicBezTo>
                  <a:cubicBezTo>
                    <a:pt x="7346718" y="3509214"/>
                    <a:pt x="7197048" y="3454607"/>
                    <a:pt x="6964299" y="3475141"/>
                  </a:cubicBezTo>
                  <a:cubicBezTo>
                    <a:pt x="6731550" y="3495675"/>
                    <a:pt x="6798296" y="3466085"/>
                    <a:pt x="6649043" y="3475141"/>
                  </a:cubicBezTo>
                  <a:cubicBezTo>
                    <a:pt x="6499790" y="3484197"/>
                    <a:pt x="6405673" y="3461898"/>
                    <a:pt x="6333786" y="3475141"/>
                  </a:cubicBezTo>
                  <a:cubicBezTo>
                    <a:pt x="6261899" y="3488384"/>
                    <a:pt x="6005757" y="3473860"/>
                    <a:pt x="5760593" y="3475141"/>
                  </a:cubicBezTo>
                  <a:cubicBezTo>
                    <a:pt x="5515429" y="3476422"/>
                    <a:pt x="5495421" y="3448009"/>
                    <a:pt x="5359358" y="3475141"/>
                  </a:cubicBezTo>
                  <a:cubicBezTo>
                    <a:pt x="5223296" y="3502273"/>
                    <a:pt x="4997008" y="3421036"/>
                    <a:pt x="4700185" y="3475141"/>
                  </a:cubicBezTo>
                  <a:cubicBezTo>
                    <a:pt x="4403362" y="3529246"/>
                    <a:pt x="4383765" y="3455576"/>
                    <a:pt x="4298950" y="3475141"/>
                  </a:cubicBezTo>
                  <a:cubicBezTo>
                    <a:pt x="4214135" y="3494706"/>
                    <a:pt x="3904770" y="3398452"/>
                    <a:pt x="3639778" y="3475141"/>
                  </a:cubicBezTo>
                  <a:cubicBezTo>
                    <a:pt x="3374786" y="3551830"/>
                    <a:pt x="3418566" y="3448689"/>
                    <a:pt x="3324521" y="3475141"/>
                  </a:cubicBezTo>
                  <a:cubicBezTo>
                    <a:pt x="3230476" y="3501593"/>
                    <a:pt x="2804053" y="3401954"/>
                    <a:pt x="2665349" y="3475141"/>
                  </a:cubicBezTo>
                  <a:cubicBezTo>
                    <a:pt x="2526645" y="3548328"/>
                    <a:pt x="2367640" y="3474064"/>
                    <a:pt x="2264114" y="3475141"/>
                  </a:cubicBezTo>
                  <a:cubicBezTo>
                    <a:pt x="2160588" y="3476218"/>
                    <a:pt x="2094915" y="3471353"/>
                    <a:pt x="1948857" y="3475141"/>
                  </a:cubicBezTo>
                  <a:cubicBezTo>
                    <a:pt x="1802799" y="3478929"/>
                    <a:pt x="1645935" y="3449157"/>
                    <a:pt x="1547622" y="3475141"/>
                  </a:cubicBezTo>
                  <a:cubicBezTo>
                    <a:pt x="1449309" y="3501125"/>
                    <a:pt x="1031277" y="3409174"/>
                    <a:pt x="888450" y="3475141"/>
                  </a:cubicBezTo>
                  <a:cubicBezTo>
                    <a:pt x="745623" y="3541108"/>
                    <a:pt x="667543" y="3447226"/>
                    <a:pt x="487214" y="3475141"/>
                  </a:cubicBezTo>
                  <a:cubicBezTo>
                    <a:pt x="306885" y="3503056"/>
                    <a:pt x="160790" y="3454139"/>
                    <a:pt x="0" y="3475141"/>
                  </a:cubicBezTo>
                  <a:cubicBezTo>
                    <a:pt x="-49539" y="3298420"/>
                    <a:pt x="55177" y="3094506"/>
                    <a:pt x="0" y="2965454"/>
                  </a:cubicBezTo>
                  <a:cubicBezTo>
                    <a:pt x="-55177" y="2836402"/>
                    <a:pt x="3923" y="2568430"/>
                    <a:pt x="0" y="2351512"/>
                  </a:cubicBezTo>
                  <a:cubicBezTo>
                    <a:pt x="-3923" y="2134594"/>
                    <a:pt x="18102" y="2007569"/>
                    <a:pt x="0" y="1876576"/>
                  </a:cubicBezTo>
                  <a:cubicBezTo>
                    <a:pt x="-18102" y="1745583"/>
                    <a:pt x="67542" y="1514078"/>
                    <a:pt x="0" y="1297386"/>
                  </a:cubicBezTo>
                  <a:cubicBezTo>
                    <a:pt x="-67542" y="1080694"/>
                    <a:pt x="26984" y="965227"/>
                    <a:pt x="0" y="787699"/>
                  </a:cubicBezTo>
                  <a:cubicBezTo>
                    <a:pt x="-26984" y="610171"/>
                    <a:pt x="18096" y="233668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rgbClr val="7CC7F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01830B7F-2F99-D45F-0240-3CD50F953210}"/>
                </a:ext>
              </a:extLst>
            </p:cNvPr>
            <p:cNvSpPr/>
            <p:nvPr/>
          </p:nvSpPr>
          <p:spPr>
            <a:xfrm>
              <a:off x="2286000" y="2155862"/>
              <a:ext cx="7620000" cy="2546277"/>
            </a:xfrm>
            <a:custGeom>
              <a:avLst/>
              <a:gdLst>
                <a:gd name="connsiteX0" fmla="*/ 0 w 7620000"/>
                <a:gd name="connsiteY0" fmla="*/ 0 h 2546277"/>
                <a:gd name="connsiteX1" fmla="*/ 738554 w 7620000"/>
                <a:gd name="connsiteY1" fmla="*/ 0 h 2546277"/>
                <a:gd name="connsiteX2" fmla="*/ 1172308 w 7620000"/>
                <a:gd name="connsiteY2" fmla="*/ 0 h 2546277"/>
                <a:gd name="connsiteX3" fmla="*/ 1758462 w 7620000"/>
                <a:gd name="connsiteY3" fmla="*/ 0 h 2546277"/>
                <a:gd name="connsiteX4" fmla="*/ 2420815 w 7620000"/>
                <a:gd name="connsiteY4" fmla="*/ 0 h 2546277"/>
                <a:gd name="connsiteX5" fmla="*/ 2778369 w 7620000"/>
                <a:gd name="connsiteY5" fmla="*/ 0 h 2546277"/>
                <a:gd name="connsiteX6" fmla="*/ 3135923 w 7620000"/>
                <a:gd name="connsiteY6" fmla="*/ 0 h 2546277"/>
                <a:gd name="connsiteX7" fmla="*/ 3874477 w 7620000"/>
                <a:gd name="connsiteY7" fmla="*/ 0 h 2546277"/>
                <a:gd name="connsiteX8" fmla="*/ 4460631 w 7620000"/>
                <a:gd name="connsiteY8" fmla="*/ 0 h 2546277"/>
                <a:gd name="connsiteX9" fmla="*/ 4818185 w 7620000"/>
                <a:gd name="connsiteY9" fmla="*/ 0 h 2546277"/>
                <a:gd name="connsiteX10" fmla="*/ 5404338 w 7620000"/>
                <a:gd name="connsiteY10" fmla="*/ 0 h 2546277"/>
                <a:gd name="connsiteX11" fmla="*/ 6142892 w 7620000"/>
                <a:gd name="connsiteY11" fmla="*/ 0 h 2546277"/>
                <a:gd name="connsiteX12" fmla="*/ 6652846 w 7620000"/>
                <a:gd name="connsiteY12" fmla="*/ 0 h 2546277"/>
                <a:gd name="connsiteX13" fmla="*/ 7620000 w 7620000"/>
                <a:gd name="connsiteY13" fmla="*/ 0 h 2546277"/>
                <a:gd name="connsiteX14" fmla="*/ 7620000 w 7620000"/>
                <a:gd name="connsiteY14" fmla="*/ 509255 h 2546277"/>
                <a:gd name="connsiteX15" fmla="*/ 7620000 w 7620000"/>
                <a:gd name="connsiteY15" fmla="*/ 1069436 h 2546277"/>
                <a:gd name="connsiteX16" fmla="*/ 7620000 w 7620000"/>
                <a:gd name="connsiteY16" fmla="*/ 1578692 h 2546277"/>
                <a:gd name="connsiteX17" fmla="*/ 7620000 w 7620000"/>
                <a:gd name="connsiteY17" fmla="*/ 2546277 h 2546277"/>
                <a:gd name="connsiteX18" fmla="*/ 7110046 w 7620000"/>
                <a:gd name="connsiteY18" fmla="*/ 2546277 h 2546277"/>
                <a:gd name="connsiteX19" fmla="*/ 6676292 w 7620000"/>
                <a:gd name="connsiteY19" fmla="*/ 2546277 h 2546277"/>
                <a:gd name="connsiteX20" fmla="*/ 5937738 w 7620000"/>
                <a:gd name="connsiteY20" fmla="*/ 2546277 h 2546277"/>
                <a:gd name="connsiteX21" fmla="*/ 5351585 w 7620000"/>
                <a:gd name="connsiteY21" fmla="*/ 2546277 h 2546277"/>
                <a:gd name="connsiteX22" fmla="*/ 4994031 w 7620000"/>
                <a:gd name="connsiteY22" fmla="*/ 2546277 h 2546277"/>
                <a:gd name="connsiteX23" fmla="*/ 4407877 w 7620000"/>
                <a:gd name="connsiteY23" fmla="*/ 2546277 h 2546277"/>
                <a:gd name="connsiteX24" fmla="*/ 3897923 w 7620000"/>
                <a:gd name="connsiteY24" fmla="*/ 2546277 h 2546277"/>
                <a:gd name="connsiteX25" fmla="*/ 3387969 w 7620000"/>
                <a:gd name="connsiteY25" fmla="*/ 2546277 h 2546277"/>
                <a:gd name="connsiteX26" fmla="*/ 2878015 w 7620000"/>
                <a:gd name="connsiteY26" fmla="*/ 2546277 h 2546277"/>
                <a:gd name="connsiteX27" fmla="*/ 2368062 w 7620000"/>
                <a:gd name="connsiteY27" fmla="*/ 2546277 h 2546277"/>
                <a:gd name="connsiteX28" fmla="*/ 1705708 w 7620000"/>
                <a:gd name="connsiteY28" fmla="*/ 2546277 h 2546277"/>
                <a:gd name="connsiteX29" fmla="*/ 1119554 w 7620000"/>
                <a:gd name="connsiteY29" fmla="*/ 2546277 h 2546277"/>
                <a:gd name="connsiteX30" fmla="*/ 762000 w 7620000"/>
                <a:gd name="connsiteY30" fmla="*/ 2546277 h 2546277"/>
                <a:gd name="connsiteX31" fmla="*/ 0 w 7620000"/>
                <a:gd name="connsiteY31" fmla="*/ 2546277 h 2546277"/>
                <a:gd name="connsiteX32" fmla="*/ 0 w 7620000"/>
                <a:gd name="connsiteY32" fmla="*/ 2011559 h 2546277"/>
                <a:gd name="connsiteX33" fmla="*/ 0 w 7620000"/>
                <a:gd name="connsiteY33" fmla="*/ 1451378 h 2546277"/>
                <a:gd name="connsiteX34" fmla="*/ 0 w 7620000"/>
                <a:gd name="connsiteY34" fmla="*/ 1018511 h 2546277"/>
                <a:gd name="connsiteX35" fmla="*/ 0 w 7620000"/>
                <a:gd name="connsiteY35" fmla="*/ 585644 h 2546277"/>
                <a:gd name="connsiteX36" fmla="*/ 0 w 7620000"/>
                <a:gd name="connsiteY36" fmla="*/ 0 h 254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620000" h="2546277" fill="none" extrusionOk="0">
                  <a:moveTo>
                    <a:pt x="0" y="0"/>
                  </a:moveTo>
                  <a:cubicBezTo>
                    <a:pt x="341075" y="-13681"/>
                    <a:pt x="569211" y="78350"/>
                    <a:pt x="738554" y="0"/>
                  </a:cubicBezTo>
                  <a:cubicBezTo>
                    <a:pt x="907897" y="-78350"/>
                    <a:pt x="1038159" y="26725"/>
                    <a:pt x="1172308" y="0"/>
                  </a:cubicBezTo>
                  <a:cubicBezTo>
                    <a:pt x="1306457" y="-26725"/>
                    <a:pt x="1618090" y="21847"/>
                    <a:pt x="1758462" y="0"/>
                  </a:cubicBezTo>
                  <a:cubicBezTo>
                    <a:pt x="1898834" y="-21847"/>
                    <a:pt x="2135941" y="13730"/>
                    <a:pt x="2420815" y="0"/>
                  </a:cubicBezTo>
                  <a:cubicBezTo>
                    <a:pt x="2705689" y="-13730"/>
                    <a:pt x="2654304" y="6294"/>
                    <a:pt x="2778369" y="0"/>
                  </a:cubicBezTo>
                  <a:cubicBezTo>
                    <a:pt x="2902434" y="-6294"/>
                    <a:pt x="3015890" y="16320"/>
                    <a:pt x="3135923" y="0"/>
                  </a:cubicBezTo>
                  <a:cubicBezTo>
                    <a:pt x="3255956" y="-16320"/>
                    <a:pt x="3511548" y="32439"/>
                    <a:pt x="3874477" y="0"/>
                  </a:cubicBezTo>
                  <a:cubicBezTo>
                    <a:pt x="4237406" y="-32439"/>
                    <a:pt x="4227065" y="5017"/>
                    <a:pt x="4460631" y="0"/>
                  </a:cubicBezTo>
                  <a:cubicBezTo>
                    <a:pt x="4694197" y="-5017"/>
                    <a:pt x="4668065" y="22893"/>
                    <a:pt x="4818185" y="0"/>
                  </a:cubicBezTo>
                  <a:cubicBezTo>
                    <a:pt x="4968305" y="-22893"/>
                    <a:pt x="5180396" y="46774"/>
                    <a:pt x="5404338" y="0"/>
                  </a:cubicBezTo>
                  <a:cubicBezTo>
                    <a:pt x="5628280" y="-46774"/>
                    <a:pt x="5952624" y="57628"/>
                    <a:pt x="6142892" y="0"/>
                  </a:cubicBezTo>
                  <a:cubicBezTo>
                    <a:pt x="6333160" y="-57628"/>
                    <a:pt x="6441319" y="61085"/>
                    <a:pt x="6652846" y="0"/>
                  </a:cubicBezTo>
                  <a:cubicBezTo>
                    <a:pt x="6864373" y="-61085"/>
                    <a:pt x="7404056" y="73355"/>
                    <a:pt x="7620000" y="0"/>
                  </a:cubicBezTo>
                  <a:cubicBezTo>
                    <a:pt x="7671922" y="209602"/>
                    <a:pt x="7599263" y="260301"/>
                    <a:pt x="7620000" y="509255"/>
                  </a:cubicBezTo>
                  <a:cubicBezTo>
                    <a:pt x="7640737" y="758210"/>
                    <a:pt x="7586086" y="886099"/>
                    <a:pt x="7620000" y="1069436"/>
                  </a:cubicBezTo>
                  <a:cubicBezTo>
                    <a:pt x="7653914" y="1252773"/>
                    <a:pt x="7562104" y="1340511"/>
                    <a:pt x="7620000" y="1578692"/>
                  </a:cubicBezTo>
                  <a:cubicBezTo>
                    <a:pt x="7677896" y="1816873"/>
                    <a:pt x="7519984" y="2108884"/>
                    <a:pt x="7620000" y="2546277"/>
                  </a:cubicBezTo>
                  <a:cubicBezTo>
                    <a:pt x="7462974" y="2558951"/>
                    <a:pt x="7353435" y="2528142"/>
                    <a:pt x="7110046" y="2546277"/>
                  </a:cubicBezTo>
                  <a:cubicBezTo>
                    <a:pt x="6866657" y="2564412"/>
                    <a:pt x="6864058" y="2513499"/>
                    <a:pt x="6676292" y="2546277"/>
                  </a:cubicBezTo>
                  <a:cubicBezTo>
                    <a:pt x="6488526" y="2579055"/>
                    <a:pt x="6175809" y="2544324"/>
                    <a:pt x="5937738" y="2546277"/>
                  </a:cubicBezTo>
                  <a:cubicBezTo>
                    <a:pt x="5699667" y="2548230"/>
                    <a:pt x="5611240" y="2495881"/>
                    <a:pt x="5351585" y="2546277"/>
                  </a:cubicBezTo>
                  <a:cubicBezTo>
                    <a:pt x="5091930" y="2596673"/>
                    <a:pt x="5116816" y="2539407"/>
                    <a:pt x="4994031" y="2546277"/>
                  </a:cubicBezTo>
                  <a:cubicBezTo>
                    <a:pt x="4871246" y="2553147"/>
                    <a:pt x="4578575" y="2490820"/>
                    <a:pt x="4407877" y="2546277"/>
                  </a:cubicBezTo>
                  <a:cubicBezTo>
                    <a:pt x="4237179" y="2601734"/>
                    <a:pt x="4005132" y="2489050"/>
                    <a:pt x="3897923" y="2546277"/>
                  </a:cubicBezTo>
                  <a:cubicBezTo>
                    <a:pt x="3790714" y="2603504"/>
                    <a:pt x="3528932" y="2514327"/>
                    <a:pt x="3387969" y="2546277"/>
                  </a:cubicBezTo>
                  <a:cubicBezTo>
                    <a:pt x="3247006" y="2578227"/>
                    <a:pt x="3010203" y="2487871"/>
                    <a:pt x="2878015" y="2546277"/>
                  </a:cubicBezTo>
                  <a:cubicBezTo>
                    <a:pt x="2745827" y="2604683"/>
                    <a:pt x="2620691" y="2499132"/>
                    <a:pt x="2368062" y="2546277"/>
                  </a:cubicBezTo>
                  <a:cubicBezTo>
                    <a:pt x="2115433" y="2593422"/>
                    <a:pt x="1996537" y="2536641"/>
                    <a:pt x="1705708" y="2546277"/>
                  </a:cubicBezTo>
                  <a:cubicBezTo>
                    <a:pt x="1414879" y="2555913"/>
                    <a:pt x="1399236" y="2486108"/>
                    <a:pt x="1119554" y="2546277"/>
                  </a:cubicBezTo>
                  <a:cubicBezTo>
                    <a:pt x="839872" y="2606446"/>
                    <a:pt x="930496" y="2522003"/>
                    <a:pt x="762000" y="2546277"/>
                  </a:cubicBezTo>
                  <a:cubicBezTo>
                    <a:pt x="593504" y="2570551"/>
                    <a:pt x="154351" y="2518135"/>
                    <a:pt x="0" y="2546277"/>
                  </a:cubicBezTo>
                  <a:cubicBezTo>
                    <a:pt x="-32129" y="2335660"/>
                    <a:pt x="30139" y="2163420"/>
                    <a:pt x="0" y="2011559"/>
                  </a:cubicBezTo>
                  <a:cubicBezTo>
                    <a:pt x="-30139" y="1859698"/>
                    <a:pt x="29955" y="1575777"/>
                    <a:pt x="0" y="1451378"/>
                  </a:cubicBezTo>
                  <a:cubicBezTo>
                    <a:pt x="-29955" y="1326979"/>
                    <a:pt x="33626" y="1180643"/>
                    <a:pt x="0" y="1018511"/>
                  </a:cubicBezTo>
                  <a:cubicBezTo>
                    <a:pt x="-33626" y="856379"/>
                    <a:pt x="2806" y="771363"/>
                    <a:pt x="0" y="585644"/>
                  </a:cubicBezTo>
                  <a:cubicBezTo>
                    <a:pt x="-2806" y="399925"/>
                    <a:pt x="56946" y="122418"/>
                    <a:pt x="0" y="0"/>
                  </a:cubicBezTo>
                  <a:close/>
                </a:path>
                <a:path w="7620000" h="2546277" stroke="0" extrusionOk="0">
                  <a:moveTo>
                    <a:pt x="0" y="0"/>
                  </a:moveTo>
                  <a:cubicBezTo>
                    <a:pt x="240020" y="-17811"/>
                    <a:pt x="302387" y="18069"/>
                    <a:pt x="509954" y="0"/>
                  </a:cubicBezTo>
                  <a:cubicBezTo>
                    <a:pt x="717521" y="-18069"/>
                    <a:pt x="699026" y="9159"/>
                    <a:pt x="867508" y="0"/>
                  </a:cubicBezTo>
                  <a:cubicBezTo>
                    <a:pt x="1035990" y="-9159"/>
                    <a:pt x="1365967" y="34478"/>
                    <a:pt x="1606062" y="0"/>
                  </a:cubicBezTo>
                  <a:cubicBezTo>
                    <a:pt x="1846157" y="-34478"/>
                    <a:pt x="1914970" y="41994"/>
                    <a:pt x="2116015" y="0"/>
                  </a:cubicBezTo>
                  <a:cubicBezTo>
                    <a:pt x="2317060" y="-41994"/>
                    <a:pt x="2405965" y="6453"/>
                    <a:pt x="2625969" y="0"/>
                  </a:cubicBezTo>
                  <a:cubicBezTo>
                    <a:pt x="2845973" y="-6453"/>
                    <a:pt x="3178232" y="45304"/>
                    <a:pt x="3364523" y="0"/>
                  </a:cubicBezTo>
                  <a:cubicBezTo>
                    <a:pt x="3550814" y="-45304"/>
                    <a:pt x="3710395" y="13208"/>
                    <a:pt x="3798277" y="0"/>
                  </a:cubicBezTo>
                  <a:cubicBezTo>
                    <a:pt x="3886159" y="-13208"/>
                    <a:pt x="4255501" y="55109"/>
                    <a:pt x="4536831" y="0"/>
                  </a:cubicBezTo>
                  <a:cubicBezTo>
                    <a:pt x="4818161" y="-55109"/>
                    <a:pt x="5007187" y="66840"/>
                    <a:pt x="5275385" y="0"/>
                  </a:cubicBezTo>
                  <a:cubicBezTo>
                    <a:pt x="5543583" y="-66840"/>
                    <a:pt x="5715049" y="17997"/>
                    <a:pt x="5861538" y="0"/>
                  </a:cubicBezTo>
                  <a:cubicBezTo>
                    <a:pt x="6008027" y="-17997"/>
                    <a:pt x="6413203" y="69756"/>
                    <a:pt x="6600092" y="0"/>
                  </a:cubicBezTo>
                  <a:cubicBezTo>
                    <a:pt x="6786981" y="-69756"/>
                    <a:pt x="6976490" y="18599"/>
                    <a:pt x="7110046" y="0"/>
                  </a:cubicBezTo>
                  <a:cubicBezTo>
                    <a:pt x="7243602" y="-18599"/>
                    <a:pt x="7371551" y="38012"/>
                    <a:pt x="7620000" y="0"/>
                  </a:cubicBezTo>
                  <a:cubicBezTo>
                    <a:pt x="7658966" y="199609"/>
                    <a:pt x="7612458" y="352565"/>
                    <a:pt x="7620000" y="534718"/>
                  </a:cubicBezTo>
                  <a:cubicBezTo>
                    <a:pt x="7627542" y="716871"/>
                    <a:pt x="7595020" y="934494"/>
                    <a:pt x="7620000" y="1043974"/>
                  </a:cubicBezTo>
                  <a:cubicBezTo>
                    <a:pt x="7644980" y="1153454"/>
                    <a:pt x="7611404" y="1303455"/>
                    <a:pt x="7620000" y="1553229"/>
                  </a:cubicBezTo>
                  <a:cubicBezTo>
                    <a:pt x="7628596" y="1803003"/>
                    <a:pt x="7561986" y="1965199"/>
                    <a:pt x="7620000" y="2087947"/>
                  </a:cubicBezTo>
                  <a:cubicBezTo>
                    <a:pt x="7678014" y="2210695"/>
                    <a:pt x="7603406" y="2342532"/>
                    <a:pt x="7620000" y="2546277"/>
                  </a:cubicBezTo>
                  <a:cubicBezTo>
                    <a:pt x="7469316" y="2594898"/>
                    <a:pt x="7277981" y="2523284"/>
                    <a:pt x="6957646" y="2546277"/>
                  </a:cubicBezTo>
                  <a:cubicBezTo>
                    <a:pt x="6637311" y="2569270"/>
                    <a:pt x="6739749" y="2522527"/>
                    <a:pt x="6523892" y="2546277"/>
                  </a:cubicBezTo>
                  <a:cubicBezTo>
                    <a:pt x="6308035" y="2570027"/>
                    <a:pt x="6139813" y="2476464"/>
                    <a:pt x="5785338" y="2546277"/>
                  </a:cubicBezTo>
                  <a:cubicBezTo>
                    <a:pt x="5430863" y="2616090"/>
                    <a:pt x="5372389" y="2542304"/>
                    <a:pt x="5199185" y="2546277"/>
                  </a:cubicBezTo>
                  <a:cubicBezTo>
                    <a:pt x="5025981" y="2550250"/>
                    <a:pt x="4961575" y="2535306"/>
                    <a:pt x="4765431" y="2546277"/>
                  </a:cubicBezTo>
                  <a:cubicBezTo>
                    <a:pt x="4569287" y="2557248"/>
                    <a:pt x="4345816" y="2507104"/>
                    <a:pt x="4179277" y="2546277"/>
                  </a:cubicBezTo>
                  <a:cubicBezTo>
                    <a:pt x="4012738" y="2585450"/>
                    <a:pt x="3959006" y="2535262"/>
                    <a:pt x="3821723" y="2546277"/>
                  </a:cubicBezTo>
                  <a:cubicBezTo>
                    <a:pt x="3684440" y="2557292"/>
                    <a:pt x="3557999" y="2513383"/>
                    <a:pt x="3464169" y="2546277"/>
                  </a:cubicBezTo>
                  <a:cubicBezTo>
                    <a:pt x="3370339" y="2579171"/>
                    <a:pt x="3093364" y="2521895"/>
                    <a:pt x="2878015" y="2546277"/>
                  </a:cubicBezTo>
                  <a:cubicBezTo>
                    <a:pt x="2662666" y="2570659"/>
                    <a:pt x="2580507" y="2542226"/>
                    <a:pt x="2444262" y="2546277"/>
                  </a:cubicBezTo>
                  <a:cubicBezTo>
                    <a:pt x="2308017" y="2550328"/>
                    <a:pt x="2072043" y="2500674"/>
                    <a:pt x="1781908" y="2546277"/>
                  </a:cubicBezTo>
                  <a:cubicBezTo>
                    <a:pt x="1491773" y="2591880"/>
                    <a:pt x="1467756" y="2531604"/>
                    <a:pt x="1348154" y="2546277"/>
                  </a:cubicBezTo>
                  <a:cubicBezTo>
                    <a:pt x="1228552" y="2560950"/>
                    <a:pt x="974090" y="2505418"/>
                    <a:pt x="685800" y="2546277"/>
                  </a:cubicBezTo>
                  <a:cubicBezTo>
                    <a:pt x="397510" y="2587136"/>
                    <a:pt x="340979" y="2482739"/>
                    <a:pt x="0" y="2546277"/>
                  </a:cubicBezTo>
                  <a:cubicBezTo>
                    <a:pt x="-14803" y="2435977"/>
                    <a:pt x="16735" y="2133939"/>
                    <a:pt x="0" y="2011559"/>
                  </a:cubicBezTo>
                  <a:cubicBezTo>
                    <a:pt x="-16735" y="1889179"/>
                    <a:pt x="29963" y="1671148"/>
                    <a:pt x="0" y="1476841"/>
                  </a:cubicBezTo>
                  <a:cubicBezTo>
                    <a:pt x="-29963" y="1282534"/>
                    <a:pt x="33069" y="1150815"/>
                    <a:pt x="0" y="916660"/>
                  </a:cubicBezTo>
                  <a:cubicBezTo>
                    <a:pt x="-33069" y="682505"/>
                    <a:pt x="73373" y="44219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6783265-3230-AEA3-BB08-6E2D6475AFF3}"/>
              </a:ext>
            </a:extLst>
          </p:cNvPr>
          <p:cNvGrpSpPr/>
          <p:nvPr/>
        </p:nvGrpSpPr>
        <p:grpSpPr>
          <a:xfrm>
            <a:off x="3803686" y="638922"/>
            <a:ext cx="4584628" cy="830997"/>
            <a:chOff x="4165672" y="1734717"/>
            <a:chExt cx="4584628" cy="83099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8D9A544-E2FE-89EC-5C4B-208EAD4806F3}"/>
                </a:ext>
              </a:extLst>
            </p:cNvPr>
            <p:cNvSpPr/>
            <p:nvPr/>
          </p:nvSpPr>
          <p:spPr>
            <a:xfrm>
              <a:off x="4248186" y="1788265"/>
              <a:ext cx="4419600" cy="723900"/>
            </a:xfrm>
            <a:custGeom>
              <a:avLst/>
              <a:gdLst>
                <a:gd name="connsiteX0" fmla="*/ 0 w 4419600"/>
                <a:gd name="connsiteY0" fmla="*/ 0 h 723900"/>
                <a:gd name="connsiteX1" fmla="*/ 464058 w 4419600"/>
                <a:gd name="connsiteY1" fmla="*/ 0 h 723900"/>
                <a:gd name="connsiteX2" fmla="*/ 972312 w 4419600"/>
                <a:gd name="connsiteY2" fmla="*/ 0 h 723900"/>
                <a:gd name="connsiteX3" fmla="*/ 1436370 w 4419600"/>
                <a:gd name="connsiteY3" fmla="*/ 0 h 723900"/>
                <a:gd name="connsiteX4" fmla="*/ 2033016 w 4419600"/>
                <a:gd name="connsiteY4" fmla="*/ 0 h 723900"/>
                <a:gd name="connsiteX5" fmla="*/ 2585466 w 4419600"/>
                <a:gd name="connsiteY5" fmla="*/ 0 h 723900"/>
                <a:gd name="connsiteX6" fmla="*/ 3137916 w 4419600"/>
                <a:gd name="connsiteY6" fmla="*/ 0 h 723900"/>
                <a:gd name="connsiteX7" fmla="*/ 3778758 w 4419600"/>
                <a:gd name="connsiteY7" fmla="*/ 0 h 723900"/>
                <a:gd name="connsiteX8" fmla="*/ 4419600 w 4419600"/>
                <a:gd name="connsiteY8" fmla="*/ 0 h 723900"/>
                <a:gd name="connsiteX9" fmla="*/ 4419600 w 4419600"/>
                <a:gd name="connsiteY9" fmla="*/ 340233 h 723900"/>
                <a:gd name="connsiteX10" fmla="*/ 4419600 w 4419600"/>
                <a:gd name="connsiteY10" fmla="*/ 723900 h 723900"/>
                <a:gd name="connsiteX11" fmla="*/ 3999738 w 4419600"/>
                <a:gd name="connsiteY11" fmla="*/ 723900 h 723900"/>
                <a:gd name="connsiteX12" fmla="*/ 3535680 w 4419600"/>
                <a:gd name="connsiteY12" fmla="*/ 723900 h 723900"/>
                <a:gd name="connsiteX13" fmla="*/ 2939034 w 4419600"/>
                <a:gd name="connsiteY13" fmla="*/ 723900 h 723900"/>
                <a:gd name="connsiteX14" fmla="*/ 2298192 w 4419600"/>
                <a:gd name="connsiteY14" fmla="*/ 723900 h 723900"/>
                <a:gd name="connsiteX15" fmla="*/ 1789938 w 4419600"/>
                <a:gd name="connsiteY15" fmla="*/ 723900 h 723900"/>
                <a:gd name="connsiteX16" fmla="*/ 1149096 w 4419600"/>
                <a:gd name="connsiteY16" fmla="*/ 723900 h 723900"/>
                <a:gd name="connsiteX17" fmla="*/ 685038 w 4419600"/>
                <a:gd name="connsiteY17" fmla="*/ 723900 h 723900"/>
                <a:gd name="connsiteX18" fmla="*/ 0 w 4419600"/>
                <a:gd name="connsiteY18" fmla="*/ 723900 h 723900"/>
                <a:gd name="connsiteX19" fmla="*/ 0 w 4419600"/>
                <a:gd name="connsiteY19" fmla="*/ 383667 h 723900"/>
                <a:gd name="connsiteX20" fmla="*/ 0 w 4419600"/>
                <a:gd name="connsiteY20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419600" h="723900" fill="none" extrusionOk="0">
                  <a:moveTo>
                    <a:pt x="0" y="0"/>
                  </a:moveTo>
                  <a:cubicBezTo>
                    <a:pt x="215981" y="-37116"/>
                    <a:pt x="315151" y="40567"/>
                    <a:pt x="464058" y="0"/>
                  </a:cubicBezTo>
                  <a:cubicBezTo>
                    <a:pt x="612965" y="-40567"/>
                    <a:pt x="863422" y="8638"/>
                    <a:pt x="972312" y="0"/>
                  </a:cubicBezTo>
                  <a:cubicBezTo>
                    <a:pt x="1081202" y="-8638"/>
                    <a:pt x="1231808" y="3619"/>
                    <a:pt x="1436370" y="0"/>
                  </a:cubicBezTo>
                  <a:cubicBezTo>
                    <a:pt x="1640932" y="-3619"/>
                    <a:pt x="1801178" y="31724"/>
                    <a:pt x="2033016" y="0"/>
                  </a:cubicBezTo>
                  <a:cubicBezTo>
                    <a:pt x="2264854" y="-31724"/>
                    <a:pt x="2313529" y="57666"/>
                    <a:pt x="2585466" y="0"/>
                  </a:cubicBezTo>
                  <a:cubicBezTo>
                    <a:pt x="2857403" y="-57666"/>
                    <a:pt x="2871861" y="14427"/>
                    <a:pt x="3137916" y="0"/>
                  </a:cubicBezTo>
                  <a:cubicBezTo>
                    <a:pt x="3403971" y="-14427"/>
                    <a:pt x="3623603" y="40730"/>
                    <a:pt x="3778758" y="0"/>
                  </a:cubicBezTo>
                  <a:cubicBezTo>
                    <a:pt x="3933913" y="-40730"/>
                    <a:pt x="4270030" y="41990"/>
                    <a:pt x="4419600" y="0"/>
                  </a:cubicBezTo>
                  <a:cubicBezTo>
                    <a:pt x="4453813" y="80621"/>
                    <a:pt x="4384392" y="189945"/>
                    <a:pt x="4419600" y="340233"/>
                  </a:cubicBezTo>
                  <a:cubicBezTo>
                    <a:pt x="4454808" y="490521"/>
                    <a:pt x="4411838" y="609860"/>
                    <a:pt x="4419600" y="723900"/>
                  </a:cubicBezTo>
                  <a:cubicBezTo>
                    <a:pt x="4254824" y="735434"/>
                    <a:pt x="4137363" y="680436"/>
                    <a:pt x="3999738" y="723900"/>
                  </a:cubicBezTo>
                  <a:cubicBezTo>
                    <a:pt x="3862113" y="767364"/>
                    <a:pt x="3713650" y="679217"/>
                    <a:pt x="3535680" y="723900"/>
                  </a:cubicBezTo>
                  <a:cubicBezTo>
                    <a:pt x="3357710" y="768583"/>
                    <a:pt x="3059344" y="672827"/>
                    <a:pt x="2939034" y="723900"/>
                  </a:cubicBezTo>
                  <a:cubicBezTo>
                    <a:pt x="2818724" y="774973"/>
                    <a:pt x="2581038" y="698025"/>
                    <a:pt x="2298192" y="723900"/>
                  </a:cubicBezTo>
                  <a:cubicBezTo>
                    <a:pt x="2015346" y="749775"/>
                    <a:pt x="1957563" y="670250"/>
                    <a:pt x="1789938" y="723900"/>
                  </a:cubicBezTo>
                  <a:cubicBezTo>
                    <a:pt x="1622313" y="777550"/>
                    <a:pt x="1401685" y="686601"/>
                    <a:pt x="1149096" y="723900"/>
                  </a:cubicBezTo>
                  <a:cubicBezTo>
                    <a:pt x="896507" y="761199"/>
                    <a:pt x="781731" y="713680"/>
                    <a:pt x="685038" y="723900"/>
                  </a:cubicBezTo>
                  <a:cubicBezTo>
                    <a:pt x="588345" y="734120"/>
                    <a:pt x="240188" y="707963"/>
                    <a:pt x="0" y="723900"/>
                  </a:cubicBezTo>
                  <a:cubicBezTo>
                    <a:pt x="-35079" y="595707"/>
                    <a:pt x="40335" y="539552"/>
                    <a:pt x="0" y="383667"/>
                  </a:cubicBezTo>
                  <a:cubicBezTo>
                    <a:pt x="-40335" y="227782"/>
                    <a:pt x="6940" y="169747"/>
                    <a:pt x="0" y="0"/>
                  </a:cubicBezTo>
                  <a:close/>
                </a:path>
                <a:path w="4419600" h="723900" stroke="0" extrusionOk="0">
                  <a:moveTo>
                    <a:pt x="0" y="0"/>
                  </a:moveTo>
                  <a:cubicBezTo>
                    <a:pt x="129368" y="-27972"/>
                    <a:pt x="359615" y="3779"/>
                    <a:pt x="508254" y="0"/>
                  </a:cubicBezTo>
                  <a:cubicBezTo>
                    <a:pt x="656893" y="-3779"/>
                    <a:pt x="822332" y="48997"/>
                    <a:pt x="928116" y="0"/>
                  </a:cubicBezTo>
                  <a:cubicBezTo>
                    <a:pt x="1033900" y="-48997"/>
                    <a:pt x="1433027" y="10208"/>
                    <a:pt x="1568958" y="0"/>
                  </a:cubicBezTo>
                  <a:cubicBezTo>
                    <a:pt x="1704889" y="-10208"/>
                    <a:pt x="1933248" y="16479"/>
                    <a:pt x="2077212" y="0"/>
                  </a:cubicBezTo>
                  <a:cubicBezTo>
                    <a:pt x="2221176" y="-16479"/>
                    <a:pt x="2416573" y="58656"/>
                    <a:pt x="2585466" y="0"/>
                  </a:cubicBezTo>
                  <a:cubicBezTo>
                    <a:pt x="2754359" y="-58656"/>
                    <a:pt x="2946729" y="9499"/>
                    <a:pt x="3226308" y="0"/>
                  </a:cubicBezTo>
                  <a:cubicBezTo>
                    <a:pt x="3505887" y="-9499"/>
                    <a:pt x="3522662" y="49361"/>
                    <a:pt x="3690366" y="0"/>
                  </a:cubicBezTo>
                  <a:cubicBezTo>
                    <a:pt x="3858070" y="-49361"/>
                    <a:pt x="4249656" y="87297"/>
                    <a:pt x="4419600" y="0"/>
                  </a:cubicBezTo>
                  <a:cubicBezTo>
                    <a:pt x="4439766" y="106250"/>
                    <a:pt x="4400409" y="193504"/>
                    <a:pt x="4419600" y="376428"/>
                  </a:cubicBezTo>
                  <a:cubicBezTo>
                    <a:pt x="4438791" y="559352"/>
                    <a:pt x="4398034" y="559064"/>
                    <a:pt x="4419600" y="723900"/>
                  </a:cubicBezTo>
                  <a:cubicBezTo>
                    <a:pt x="4241816" y="756765"/>
                    <a:pt x="4130557" y="665278"/>
                    <a:pt x="3867150" y="723900"/>
                  </a:cubicBezTo>
                  <a:cubicBezTo>
                    <a:pt x="3603743" y="782522"/>
                    <a:pt x="3598211" y="684195"/>
                    <a:pt x="3358896" y="723900"/>
                  </a:cubicBezTo>
                  <a:cubicBezTo>
                    <a:pt x="3119581" y="763605"/>
                    <a:pt x="2929264" y="696214"/>
                    <a:pt x="2718054" y="723900"/>
                  </a:cubicBezTo>
                  <a:cubicBezTo>
                    <a:pt x="2506844" y="751586"/>
                    <a:pt x="2248640" y="696720"/>
                    <a:pt x="2077212" y="723900"/>
                  </a:cubicBezTo>
                  <a:cubicBezTo>
                    <a:pt x="1905784" y="751080"/>
                    <a:pt x="1804868" y="677015"/>
                    <a:pt x="1613154" y="723900"/>
                  </a:cubicBezTo>
                  <a:cubicBezTo>
                    <a:pt x="1421440" y="770785"/>
                    <a:pt x="1199313" y="706773"/>
                    <a:pt x="1060704" y="723900"/>
                  </a:cubicBezTo>
                  <a:cubicBezTo>
                    <a:pt x="922095" y="741027"/>
                    <a:pt x="466724" y="689183"/>
                    <a:pt x="0" y="723900"/>
                  </a:cubicBezTo>
                  <a:cubicBezTo>
                    <a:pt x="-41454" y="632262"/>
                    <a:pt x="8946" y="535799"/>
                    <a:pt x="0" y="361950"/>
                  </a:cubicBezTo>
                  <a:cubicBezTo>
                    <a:pt x="-8946" y="188101"/>
                    <a:pt x="28099" y="9910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59DFE6A-49FD-956A-9FEB-E03633630785}"/>
                </a:ext>
              </a:extLst>
            </p:cNvPr>
            <p:cNvSpPr txBox="1"/>
            <p:nvPr/>
          </p:nvSpPr>
          <p:spPr>
            <a:xfrm>
              <a:off x="4165672" y="1734717"/>
              <a:ext cx="45846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>
                  <a:solidFill>
                    <a:srgbClr val="FE5D3C"/>
                  </a:solidFill>
                  <a:latin typeface="Bahnschrift SemiBold Condensed" panose="020B0502040204020203" pitchFamily="34" charset="0"/>
                </a:rPr>
                <a:t>PO</a:t>
              </a:r>
              <a:r>
                <a:rPr lang="en-US" altLang="zh-CN" sz="4800" b="1">
                  <a:solidFill>
                    <a:srgbClr val="7CC7FE"/>
                  </a:solidFill>
                  <a:latin typeface="Bahnschrift SemiBold Condensed" panose="020B0502040204020203" pitchFamily="34" charset="0"/>
                </a:rPr>
                <a:t>WE</a:t>
              </a:r>
              <a:r>
                <a:rPr lang="en-US" altLang="zh-CN" sz="4800" b="1">
                  <a:solidFill>
                    <a:srgbClr val="FED101"/>
                  </a:solidFill>
                  <a:latin typeface="Bahnschrift SemiBold Condensed" panose="020B0502040204020203" pitchFamily="34" charset="0"/>
                </a:rPr>
                <a:t>RP</a:t>
              </a:r>
              <a:r>
                <a:rPr lang="en-US" altLang="zh-CN" sz="4800" b="1">
                  <a:solidFill>
                    <a:srgbClr val="49DA85"/>
                  </a:solidFill>
                  <a:latin typeface="Bahnschrift SemiBold Condensed" panose="020B0502040204020203" pitchFamily="34" charset="0"/>
                </a:rPr>
                <a:t>OI</a:t>
              </a:r>
              <a:r>
                <a:rPr lang="en-US" altLang="zh-CN" sz="4800" b="1">
                  <a:solidFill>
                    <a:srgbClr val="FE91FE"/>
                  </a:solidFill>
                  <a:latin typeface="Bahnschrift SemiBold Condensed" panose="020B0502040204020203" pitchFamily="34" charset="0"/>
                </a:rPr>
                <a:t>NT</a:t>
              </a:r>
              <a:r>
                <a:rPr lang="en-US" altLang="zh-CN" sz="4800" b="1">
                  <a:solidFill>
                    <a:srgbClr val="FE5D3C"/>
                  </a:solidFill>
                  <a:latin typeface="Bahnschrift SemiBold Condensed" panose="020B0502040204020203" pitchFamily="34" charset="0"/>
                </a:rPr>
                <a:t>TE</a:t>
              </a:r>
              <a:r>
                <a:rPr lang="en-US" altLang="zh-CN" sz="4800" b="1">
                  <a:solidFill>
                    <a:srgbClr val="7CC7FE"/>
                  </a:solidFill>
                  <a:latin typeface="Bahnschrift SemiBold Condensed" panose="020B0502040204020203" pitchFamily="34" charset="0"/>
                </a:rPr>
                <a:t>MP</a:t>
              </a:r>
              <a:r>
                <a:rPr lang="en-US" altLang="zh-CN" sz="4800" b="1">
                  <a:solidFill>
                    <a:srgbClr val="FED101"/>
                  </a:solidFill>
                  <a:latin typeface="Bahnschrift SemiBold Condensed" panose="020B0502040204020203" pitchFamily="34" charset="0"/>
                </a:rPr>
                <a:t>LE</a:t>
              </a:r>
              <a:r>
                <a:rPr lang="en-US" altLang="zh-CN" sz="4800" b="1">
                  <a:solidFill>
                    <a:srgbClr val="49DA85"/>
                  </a:solidFill>
                  <a:latin typeface="Bahnschrift SemiBold Condensed" panose="020B0502040204020203" pitchFamily="34" charset="0"/>
                </a:rPr>
                <a:t>T</a:t>
              </a:r>
              <a:endParaRPr lang="zh-CN" altLang="en-US" sz="4800" b="1">
                <a:solidFill>
                  <a:srgbClr val="49DA85"/>
                </a:solidFill>
                <a:latin typeface="Bahnschrift SemiBold Condensed" panose="020B0502040204020203" pitchFamily="34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E860CF1-1486-6012-9428-3C1EE92C2773}"/>
              </a:ext>
            </a:extLst>
          </p:cNvPr>
          <p:cNvSpPr txBox="1"/>
          <p:nvPr/>
        </p:nvSpPr>
        <p:spPr>
          <a:xfrm>
            <a:off x="2413000" y="2115211"/>
            <a:ext cx="7366000" cy="2627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>
                <a:latin typeface="Bahnschrift SemiLight Condensed" panose="020B0502040204020203" pitchFamily="34" charset="0"/>
              </a:rPr>
              <a:t>Lorem ipsum dolor sit amet, consectetuer adipiscing elit. </a:t>
            </a:r>
          </a:p>
          <a:p>
            <a:pPr algn="ctr">
              <a:lnSpc>
                <a:spcPct val="150000"/>
              </a:lnSpc>
            </a:pPr>
            <a:r>
              <a:rPr lang="en-US" altLang="zh-CN" sz="1600">
                <a:latin typeface="Bahnschrift SemiLight Condensed" panose="020B0502040204020203" pitchFamily="34" charset="0"/>
              </a:rPr>
              <a:t>Maecenas porttitor congue massa. Fusce posuere, magna sed pulvinar ultricies, purus lectus malesuada libero, sit amet commodo magna eros quis urna. </a:t>
            </a:r>
          </a:p>
          <a:p>
            <a:pPr algn="ctr">
              <a:lnSpc>
                <a:spcPct val="150000"/>
              </a:lnSpc>
            </a:pPr>
            <a:endParaRPr lang="en-US" altLang="zh-CN" sz="1600">
              <a:latin typeface="Bahnschrift SemiLight Condensed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>
                <a:latin typeface="Bahnschrift SemiLight Condensed" panose="020B0502040204020203" pitchFamily="34" charset="0"/>
              </a:rPr>
              <a:t>Fusce est. Vivamus a tellus. Pellentesque habitant morbi tristique </a:t>
            </a:r>
          </a:p>
          <a:p>
            <a:pPr algn="ctr">
              <a:lnSpc>
                <a:spcPct val="150000"/>
              </a:lnSpc>
            </a:pPr>
            <a:r>
              <a:rPr lang="en-US" altLang="zh-CN" sz="1600">
                <a:latin typeface="Bahnschrift SemiLight Condensed" panose="020B0502040204020203" pitchFamily="34" charset="0"/>
              </a:rPr>
              <a:t>senectus et netus et malesuada fames ac turpis</a:t>
            </a:r>
          </a:p>
          <a:p>
            <a:pPr algn="ctr">
              <a:lnSpc>
                <a:spcPct val="150000"/>
              </a:lnSpc>
            </a:pPr>
            <a:r>
              <a:rPr lang="en-US" altLang="zh-CN" sz="1600">
                <a:latin typeface="Bahnschrift SemiLight Condensed" panose="020B0502040204020203" pitchFamily="34" charset="0"/>
              </a:rPr>
              <a:t> Proin pharetra nonummy pede. Lorem ipsum dolor sit amet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C1713635-98D1-67BF-D363-B19193F67D6A}"/>
              </a:ext>
            </a:extLst>
          </p:cNvPr>
          <p:cNvGrpSpPr/>
          <p:nvPr/>
        </p:nvGrpSpPr>
        <p:grpSpPr>
          <a:xfrm>
            <a:off x="853281" y="408864"/>
            <a:ext cx="1244514" cy="853846"/>
            <a:chOff x="7603115" y="1516087"/>
            <a:chExt cx="1244514" cy="853846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EB9C5C92-0549-5A0D-B846-EF1D9353920C}"/>
                </a:ext>
              </a:extLst>
            </p:cNvPr>
            <p:cNvGrpSpPr/>
            <p:nvPr/>
          </p:nvGrpSpPr>
          <p:grpSpPr>
            <a:xfrm rot="20485151">
              <a:off x="7603115" y="1969823"/>
              <a:ext cx="1244514" cy="400110"/>
              <a:chOff x="9046720" y="1624244"/>
              <a:chExt cx="1244514" cy="400110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C2F22266-008B-B136-8F51-4FA7B5CF4874}"/>
                  </a:ext>
                </a:extLst>
              </p:cNvPr>
              <p:cNvSpPr/>
              <p:nvPr/>
            </p:nvSpPr>
            <p:spPr>
              <a:xfrm>
                <a:off x="9158382" y="1648752"/>
                <a:ext cx="1021191" cy="351094"/>
              </a:xfrm>
              <a:custGeom>
                <a:avLst/>
                <a:gdLst>
                  <a:gd name="connsiteX0" fmla="*/ 0 w 1021191"/>
                  <a:gd name="connsiteY0" fmla="*/ 0 h 351094"/>
                  <a:gd name="connsiteX1" fmla="*/ 531019 w 1021191"/>
                  <a:gd name="connsiteY1" fmla="*/ 0 h 351094"/>
                  <a:gd name="connsiteX2" fmla="*/ 1021191 w 1021191"/>
                  <a:gd name="connsiteY2" fmla="*/ 0 h 351094"/>
                  <a:gd name="connsiteX3" fmla="*/ 1021191 w 1021191"/>
                  <a:gd name="connsiteY3" fmla="*/ 351094 h 351094"/>
                  <a:gd name="connsiteX4" fmla="*/ 520807 w 1021191"/>
                  <a:gd name="connsiteY4" fmla="*/ 351094 h 351094"/>
                  <a:gd name="connsiteX5" fmla="*/ 0 w 1021191"/>
                  <a:gd name="connsiteY5" fmla="*/ 351094 h 351094"/>
                  <a:gd name="connsiteX6" fmla="*/ 0 w 1021191"/>
                  <a:gd name="connsiteY6" fmla="*/ 0 h 35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191" h="351094" fill="none" extrusionOk="0">
                    <a:moveTo>
                      <a:pt x="0" y="0"/>
                    </a:moveTo>
                    <a:cubicBezTo>
                      <a:pt x="256327" y="-37367"/>
                      <a:pt x="385011" y="24972"/>
                      <a:pt x="531019" y="0"/>
                    </a:cubicBezTo>
                    <a:cubicBezTo>
                      <a:pt x="677027" y="-24972"/>
                      <a:pt x="818654" y="23378"/>
                      <a:pt x="1021191" y="0"/>
                    </a:cubicBezTo>
                    <a:cubicBezTo>
                      <a:pt x="1041424" y="174841"/>
                      <a:pt x="983527" y="239952"/>
                      <a:pt x="1021191" y="351094"/>
                    </a:cubicBezTo>
                    <a:cubicBezTo>
                      <a:pt x="861534" y="354984"/>
                      <a:pt x="721480" y="343825"/>
                      <a:pt x="520807" y="351094"/>
                    </a:cubicBezTo>
                    <a:cubicBezTo>
                      <a:pt x="320134" y="358363"/>
                      <a:pt x="146580" y="301247"/>
                      <a:pt x="0" y="351094"/>
                    </a:cubicBezTo>
                    <a:cubicBezTo>
                      <a:pt x="-15600" y="217401"/>
                      <a:pt x="645" y="76290"/>
                      <a:pt x="0" y="0"/>
                    </a:cubicBezTo>
                    <a:close/>
                  </a:path>
                  <a:path w="1021191" h="351094" stroke="0" extrusionOk="0">
                    <a:moveTo>
                      <a:pt x="0" y="0"/>
                    </a:moveTo>
                    <a:cubicBezTo>
                      <a:pt x="232984" y="-5717"/>
                      <a:pt x="343568" y="46956"/>
                      <a:pt x="500384" y="0"/>
                    </a:cubicBezTo>
                    <a:cubicBezTo>
                      <a:pt x="657200" y="-46956"/>
                      <a:pt x="828184" y="24486"/>
                      <a:pt x="1021191" y="0"/>
                    </a:cubicBezTo>
                    <a:cubicBezTo>
                      <a:pt x="1041444" y="141684"/>
                      <a:pt x="1003687" y="220300"/>
                      <a:pt x="1021191" y="351094"/>
                    </a:cubicBezTo>
                    <a:cubicBezTo>
                      <a:pt x="864578" y="367812"/>
                      <a:pt x="707430" y="304873"/>
                      <a:pt x="510596" y="351094"/>
                    </a:cubicBezTo>
                    <a:cubicBezTo>
                      <a:pt x="313762" y="397315"/>
                      <a:pt x="119265" y="307005"/>
                      <a:pt x="0" y="351094"/>
                    </a:cubicBezTo>
                    <a:cubicBezTo>
                      <a:pt x="-1362" y="240704"/>
                      <a:pt x="34179" y="103421"/>
                      <a:pt x="0" y="0"/>
                    </a:cubicBezTo>
                    <a:close/>
                  </a:path>
                </a:pathLst>
              </a:custGeom>
              <a:solidFill>
                <a:srgbClr val="FE5D3C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63500" dir="8100000" algn="t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7D088B1B-0B2A-168F-CC20-5B851CCE3AEE}"/>
                  </a:ext>
                </a:extLst>
              </p:cNvPr>
              <p:cNvSpPr txBox="1"/>
              <p:nvPr/>
            </p:nvSpPr>
            <p:spPr>
              <a:xfrm>
                <a:off x="9046720" y="1624244"/>
                <a:ext cx="12445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Bahnschrift SemiBold Condensed" panose="020B0502040204020203" pitchFamily="34" charset="0"/>
                  </a:rPr>
                  <a:t>TEXT HERE</a:t>
                </a:r>
                <a:endParaRPr lang="zh-CN" altLang="en-US" sz="2000" b="1">
                  <a:solidFill>
                    <a:schemeClr val="bg1"/>
                  </a:solidFill>
                  <a:latin typeface="Bahnschrift SemiBold Condensed" panose="020B0502040204020203" pitchFamily="34" charset="0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26D90A4A-DD85-C7F6-0D24-2484192A9C04}"/>
                </a:ext>
              </a:extLst>
            </p:cNvPr>
            <p:cNvGrpSpPr/>
            <p:nvPr/>
          </p:nvGrpSpPr>
          <p:grpSpPr>
            <a:xfrm>
              <a:off x="7781600" y="1554320"/>
              <a:ext cx="831960" cy="578880"/>
              <a:chOff x="7781600" y="1554320"/>
              <a:chExt cx="831960" cy="5788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">
                <p14:nvContentPartPr>
                  <p14:cNvPr id="69" name="墨迹 68">
                    <a:extLst>
                      <a:ext uri="{FF2B5EF4-FFF2-40B4-BE49-F238E27FC236}">
                        <a16:creationId xmlns:a16="http://schemas.microsoft.com/office/drawing/2014/main" id="{2E1D67C0-EF4A-5E5B-3879-4B16CBD01FBB}"/>
                      </a:ext>
                    </a:extLst>
                  </p14:cNvPr>
                  <p14:cNvContentPartPr/>
                  <p14:nvPr/>
                </p14:nvContentPartPr>
                <p14:xfrm>
                  <a:off x="7781600" y="1554320"/>
                  <a:ext cx="443160" cy="578880"/>
                </p14:xfrm>
              </p:contentPart>
            </mc:Choice>
            <mc:Fallback xmlns="">
              <p:pic>
                <p:nvPicPr>
                  <p:cNvPr id="69" name="墨迹 68">
                    <a:extLst>
                      <a:ext uri="{FF2B5EF4-FFF2-40B4-BE49-F238E27FC236}">
                        <a16:creationId xmlns:a16="http://schemas.microsoft.com/office/drawing/2014/main" id="{2E1D67C0-EF4A-5E5B-3879-4B16CBD01FBB}"/>
                      </a:ext>
                    </a:extLst>
                  </p:cNvPr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7777280" y="1550000"/>
                    <a:ext cx="451800" cy="5875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">
                <p14:nvContentPartPr>
                  <p14:cNvPr id="70" name="墨迹 69">
                    <a:extLst>
                      <a:ext uri="{FF2B5EF4-FFF2-40B4-BE49-F238E27FC236}">
                        <a16:creationId xmlns:a16="http://schemas.microsoft.com/office/drawing/2014/main" id="{07F6E7A4-DB78-DF0E-3788-58EE9F7C05B0}"/>
                      </a:ext>
                    </a:extLst>
                  </p14:cNvPr>
                  <p14:cNvContentPartPr/>
                  <p14:nvPr/>
                </p14:nvContentPartPr>
                <p14:xfrm>
                  <a:off x="8219360" y="1559360"/>
                  <a:ext cx="394200" cy="301680"/>
                </p14:xfrm>
              </p:contentPart>
            </mc:Choice>
            <mc:Fallback xmlns="">
              <p:pic>
                <p:nvPicPr>
                  <p:cNvPr id="70" name="墨迹 69">
                    <a:extLst>
                      <a:ext uri="{FF2B5EF4-FFF2-40B4-BE49-F238E27FC236}">
                        <a16:creationId xmlns:a16="http://schemas.microsoft.com/office/drawing/2014/main" id="{07F6E7A4-DB78-DF0E-3788-58EE9F7C05B0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8215040" y="1555040"/>
                    <a:ext cx="402840" cy="310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E3BD880-E56F-84A2-E878-B03EA5D0FF43}"/>
                </a:ext>
              </a:extLst>
            </p:cNvPr>
            <p:cNvSpPr/>
            <p:nvPr/>
          </p:nvSpPr>
          <p:spPr>
            <a:xfrm>
              <a:off x="8187153" y="1516087"/>
              <a:ext cx="66520" cy="66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4" name="图片 73" descr="卡通人物&#10;&#10;中度可信度描述已自动生成">
            <a:extLst>
              <a:ext uri="{FF2B5EF4-FFF2-40B4-BE49-F238E27FC236}">
                <a16:creationId xmlns:a16="http://schemas.microsoft.com/office/drawing/2014/main" id="{CE8FD626-6468-D985-B422-BED53E2F2E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2736530"/>
            <a:ext cx="3708400" cy="3708400"/>
          </a:xfrm>
          <a:prstGeom prst="rect">
            <a:avLst/>
          </a:prstGeom>
        </p:spPr>
      </p:pic>
      <p:pic>
        <p:nvPicPr>
          <p:cNvPr id="78" name="图片 77" descr="卡通人物&#10;&#10;描述已自动生成">
            <a:extLst>
              <a:ext uri="{FF2B5EF4-FFF2-40B4-BE49-F238E27FC236}">
                <a16:creationId xmlns:a16="http://schemas.microsoft.com/office/drawing/2014/main" id="{9C4DF763-D109-C875-09E6-4E90851461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2886787"/>
            <a:ext cx="2616200" cy="2616200"/>
          </a:xfrm>
          <a:prstGeom prst="rect">
            <a:avLst/>
          </a:prstGeom>
        </p:spPr>
      </p:pic>
      <p:sp>
        <p:nvSpPr>
          <p:cNvPr id="79" name="文本框 78">
            <a:extLst>
              <a:ext uri="{FF2B5EF4-FFF2-40B4-BE49-F238E27FC236}">
                <a16:creationId xmlns:a16="http://schemas.microsoft.com/office/drawing/2014/main" id="{8DF8C2AD-17AD-A360-764E-AA3D4AF2025C}"/>
              </a:ext>
            </a:extLst>
          </p:cNvPr>
          <p:cNvSpPr txBox="1"/>
          <p:nvPr/>
        </p:nvSpPr>
        <p:spPr>
          <a:xfrm>
            <a:off x="4768331" y="6095616"/>
            <a:ext cx="2655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POWERPOINTTEMPLET</a:t>
            </a:r>
            <a:endParaRPr lang="zh-CN" altLang="en-US" sz="160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587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2F5051-9096-13A4-D780-C4ACE2534C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5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3461991-E593-8123-0AB1-3A79FEA9B9C0}"/>
              </a:ext>
            </a:extLst>
          </p:cNvPr>
          <p:cNvGrpSpPr/>
          <p:nvPr/>
        </p:nvGrpSpPr>
        <p:grpSpPr>
          <a:xfrm>
            <a:off x="3937250" y="1806411"/>
            <a:ext cx="3748447" cy="495459"/>
            <a:chOff x="4689475" y="2400300"/>
            <a:chExt cx="2443692" cy="3230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451F8F1-AF5A-9059-965E-1D54D48D2585}"/>
                </a:ext>
              </a:extLst>
            </p:cNvPr>
            <p:cNvSpPr/>
            <p:nvPr/>
          </p:nvSpPr>
          <p:spPr>
            <a:xfrm>
              <a:off x="4689475" y="2400300"/>
              <a:ext cx="2443692" cy="323000"/>
            </a:xfrm>
            <a:prstGeom prst="rect">
              <a:avLst/>
            </a:pr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2" name="墨迹 11">
                  <a:extLst>
                    <a:ext uri="{FF2B5EF4-FFF2-40B4-BE49-F238E27FC236}">
                      <a16:creationId xmlns:a16="http://schemas.microsoft.com/office/drawing/2014/main" id="{47309696-8CD2-E225-A99D-AF0E39C66AA5}"/>
                    </a:ext>
                  </a:extLst>
                </p14:cNvPr>
                <p14:cNvContentPartPr/>
                <p14:nvPr/>
              </p14:nvContentPartPr>
              <p14:xfrm>
                <a:off x="4995153" y="2543247"/>
                <a:ext cx="1806840" cy="35280"/>
              </p14:xfrm>
            </p:contentPart>
          </mc:Choice>
          <mc:Fallback xmlns="">
            <p:pic>
              <p:nvPicPr>
                <p:cNvPr id="12" name="墨迹 11">
                  <a:extLst>
                    <a:ext uri="{FF2B5EF4-FFF2-40B4-BE49-F238E27FC236}">
                      <a16:creationId xmlns:a16="http://schemas.microsoft.com/office/drawing/2014/main" id="{47309696-8CD2-E225-A99D-AF0E39C66AA5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990929" y="2539013"/>
                  <a:ext cx="1814819" cy="43277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1E3F7CD-0979-F2FF-1310-CEA61FDF72F9}"/>
                </a:ext>
              </a:extLst>
            </p:cNvPr>
            <p:cNvSpPr/>
            <p:nvPr/>
          </p:nvSpPr>
          <p:spPr>
            <a:xfrm>
              <a:off x="6826843" y="2414009"/>
              <a:ext cx="74932" cy="285750"/>
            </a:xfrm>
            <a:custGeom>
              <a:avLst/>
              <a:gdLst>
                <a:gd name="connsiteX0" fmla="*/ 0 w 74932"/>
                <a:gd name="connsiteY0" fmla="*/ 0 h 285750"/>
                <a:gd name="connsiteX1" fmla="*/ 74932 w 74932"/>
                <a:gd name="connsiteY1" fmla="*/ 0 h 285750"/>
                <a:gd name="connsiteX2" fmla="*/ 74932 w 74932"/>
                <a:gd name="connsiteY2" fmla="*/ 285750 h 285750"/>
                <a:gd name="connsiteX3" fmla="*/ 0 w 74932"/>
                <a:gd name="connsiteY3" fmla="*/ 285750 h 285750"/>
                <a:gd name="connsiteX4" fmla="*/ 0 w 74932"/>
                <a:gd name="connsiteY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32" h="285750" fill="none" extrusionOk="0">
                  <a:moveTo>
                    <a:pt x="0" y="0"/>
                  </a:moveTo>
                  <a:cubicBezTo>
                    <a:pt x="36292" y="-7687"/>
                    <a:pt x="44189" y="3732"/>
                    <a:pt x="74932" y="0"/>
                  </a:cubicBezTo>
                  <a:cubicBezTo>
                    <a:pt x="99527" y="93297"/>
                    <a:pt x="74203" y="148584"/>
                    <a:pt x="74932" y="285750"/>
                  </a:cubicBezTo>
                  <a:cubicBezTo>
                    <a:pt x="53638" y="294093"/>
                    <a:pt x="33252" y="283789"/>
                    <a:pt x="0" y="285750"/>
                  </a:cubicBezTo>
                  <a:cubicBezTo>
                    <a:pt x="-12356" y="222927"/>
                    <a:pt x="23234" y="121409"/>
                    <a:pt x="0" y="0"/>
                  </a:cubicBezTo>
                  <a:close/>
                </a:path>
                <a:path w="74932" h="285750" stroke="0" extrusionOk="0">
                  <a:moveTo>
                    <a:pt x="0" y="0"/>
                  </a:moveTo>
                  <a:cubicBezTo>
                    <a:pt x="22890" y="-754"/>
                    <a:pt x="50045" y="1665"/>
                    <a:pt x="74932" y="0"/>
                  </a:cubicBezTo>
                  <a:cubicBezTo>
                    <a:pt x="87383" y="83305"/>
                    <a:pt x="65132" y="200684"/>
                    <a:pt x="74932" y="285750"/>
                  </a:cubicBezTo>
                  <a:cubicBezTo>
                    <a:pt x="52481" y="293874"/>
                    <a:pt x="25938" y="285608"/>
                    <a:pt x="0" y="285750"/>
                  </a:cubicBezTo>
                  <a:cubicBezTo>
                    <a:pt x="-8023" y="145171"/>
                    <a:pt x="12151" y="126633"/>
                    <a:pt x="0" y="0"/>
                  </a:cubicBezTo>
                  <a:close/>
                </a:path>
              </a:pathLst>
            </a:custGeom>
            <a:solidFill>
              <a:srgbClr val="49DA85"/>
            </a:solidFill>
            <a:ln w="127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850629D-11F1-9497-6B06-7C24DC2A3B93}"/>
              </a:ext>
            </a:extLst>
          </p:cNvPr>
          <p:cNvGrpSpPr/>
          <p:nvPr/>
        </p:nvGrpSpPr>
        <p:grpSpPr>
          <a:xfrm>
            <a:off x="3575880" y="1377832"/>
            <a:ext cx="5051392" cy="648870"/>
            <a:chOff x="4453890" y="2120900"/>
            <a:chExt cx="3293110" cy="423012"/>
          </a:xfrm>
        </p:grpSpPr>
        <p:sp>
          <p:nvSpPr>
            <p:cNvPr id="10" name="直角三角形 9">
              <a:extLst>
                <a:ext uri="{FF2B5EF4-FFF2-40B4-BE49-F238E27FC236}">
                  <a16:creationId xmlns:a16="http://schemas.microsoft.com/office/drawing/2014/main" id="{7B73F04E-5D34-6F1D-DA72-7348EC54E4D1}"/>
                </a:ext>
              </a:extLst>
            </p:cNvPr>
            <p:cNvSpPr/>
            <p:nvPr/>
          </p:nvSpPr>
          <p:spPr>
            <a:xfrm flipV="1">
              <a:off x="4689475" y="2400300"/>
              <a:ext cx="2276475" cy="86520"/>
            </a:xfrm>
            <a:custGeom>
              <a:avLst/>
              <a:gdLst>
                <a:gd name="connsiteX0" fmla="*/ 0 w 2276475"/>
                <a:gd name="connsiteY0" fmla="*/ 86520 h 86520"/>
                <a:gd name="connsiteX1" fmla="*/ 0 w 2276475"/>
                <a:gd name="connsiteY1" fmla="*/ 0 h 86520"/>
                <a:gd name="connsiteX2" fmla="*/ 546354 w 2276475"/>
                <a:gd name="connsiteY2" fmla="*/ 20765 h 86520"/>
                <a:gd name="connsiteX3" fmla="*/ 1138238 w 2276475"/>
                <a:gd name="connsiteY3" fmla="*/ 43260 h 86520"/>
                <a:gd name="connsiteX4" fmla="*/ 1661827 w 2276475"/>
                <a:gd name="connsiteY4" fmla="*/ 63160 h 86520"/>
                <a:gd name="connsiteX5" fmla="*/ 2276475 w 2276475"/>
                <a:gd name="connsiteY5" fmla="*/ 86520 h 86520"/>
                <a:gd name="connsiteX6" fmla="*/ 1661827 w 2276475"/>
                <a:gd name="connsiteY6" fmla="*/ 86520 h 86520"/>
                <a:gd name="connsiteX7" fmla="*/ 1115473 w 2276475"/>
                <a:gd name="connsiteY7" fmla="*/ 86520 h 86520"/>
                <a:gd name="connsiteX8" fmla="*/ 614648 w 2276475"/>
                <a:gd name="connsiteY8" fmla="*/ 86520 h 86520"/>
                <a:gd name="connsiteX9" fmla="*/ 0 w 2276475"/>
                <a:gd name="connsiteY9" fmla="*/ 86520 h 8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6475" h="86520" fill="none" extrusionOk="0">
                  <a:moveTo>
                    <a:pt x="0" y="86520"/>
                  </a:moveTo>
                  <a:cubicBezTo>
                    <a:pt x="-3576" y="46908"/>
                    <a:pt x="4804" y="42242"/>
                    <a:pt x="0" y="0"/>
                  </a:cubicBezTo>
                  <a:cubicBezTo>
                    <a:pt x="215101" y="-22522"/>
                    <a:pt x="429769" y="76446"/>
                    <a:pt x="546354" y="20765"/>
                  </a:cubicBezTo>
                  <a:cubicBezTo>
                    <a:pt x="662939" y="-34916"/>
                    <a:pt x="946626" y="89581"/>
                    <a:pt x="1138238" y="43260"/>
                  </a:cubicBezTo>
                  <a:cubicBezTo>
                    <a:pt x="1329850" y="-3060"/>
                    <a:pt x="1515376" y="99239"/>
                    <a:pt x="1661827" y="63160"/>
                  </a:cubicBezTo>
                  <a:cubicBezTo>
                    <a:pt x="1808278" y="27081"/>
                    <a:pt x="2021268" y="90767"/>
                    <a:pt x="2276475" y="86520"/>
                  </a:cubicBezTo>
                  <a:cubicBezTo>
                    <a:pt x="2082888" y="135981"/>
                    <a:pt x="1894033" y="20174"/>
                    <a:pt x="1661827" y="86520"/>
                  </a:cubicBezTo>
                  <a:cubicBezTo>
                    <a:pt x="1429621" y="152866"/>
                    <a:pt x="1277192" y="37370"/>
                    <a:pt x="1115473" y="86520"/>
                  </a:cubicBezTo>
                  <a:cubicBezTo>
                    <a:pt x="953754" y="135670"/>
                    <a:pt x="779101" y="81678"/>
                    <a:pt x="614648" y="86520"/>
                  </a:cubicBezTo>
                  <a:cubicBezTo>
                    <a:pt x="450195" y="91362"/>
                    <a:pt x="302786" y="45769"/>
                    <a:pt x="0" y="86520"/>
                  </a:cubicBezTo>
                  <a:close/>
                </a:path>
                <a:path w="2276475" h="86520" stroke="0" extrusionOk="0">
                  <a:moveTo>
                    <a:pt x="0" y="86520"/>
                  </a:moveTo>
                  <a:cubicBezTo>
                    <a:pt x="-3585" y="47985"/>
                    <a:pt x="4371" y="34160"/>
                    <a:pt x="0" y="0"/>
                  </a:cubicBezTo>
                  <a:cubicBezTo>
                    <a:pt x="161017" y="-1631"/>
                    <a:pt x="390810" y="29719"/>
                    <a:pt x="523589" y="19900"/>
                  </a:cubicBezTo>
                  <a:cubicBezTo>
                    <a:pt x="656368" y="10081"/>
                    <a:pt x="905299" y="48245"/>
                    <a:pt x="1024414" y="38934"/>
                  </a:cubicBezTo>
                  <a:cubicBezTo>
                    <a:pt x="1143529" y="29623"/>
                    <a:pt x="1374281" y="85993"/>
                    <a:pt x="1525238" y="57968"/>
                  </a:cubicBezTo>
                  <a:cubicBezTo>
                    <a:pt x="1676195" y="29943"/>
                    <a:pt x="2105715" y="89282"/>
                    <a:pt x="2276475" y="86520"/>
                  </a:cubicBezTo>
                  <a:cubicBezTo>
                    <a:pt x="2061823" y="86941"/>
                    <a:pt x="1914712" y="56966"/>
                    <a:pt x="1707356" y="86520"/>
                  </a:cubicBezTo>
                  <a:cubicBezTo>
                    <a:pt x="1500000" y="116074"/>
                    <a:pt x="1333482" y="41753"/>
                    <a:pt x="1161002" y="86520"/>
                  </a:cubicBezTo>
                  <a:cubicBezTo>
                    <a:pt x="988522" y="131287"/>
                    <a:pt x="765739" y="81007"/>
                    <a:pt x="614648" y="86520"/>
                  </a:cubicBezTo>
                  <a:cubicBezTo>
                    <a:pt x="463557" y="92033"/>
                    <a:pt x="152751" y="37087"/>
                    <a:pt x="0" y="865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670402538">
                    <a:prstGeom prst="rt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80263E8-B02E-75E1-4B8A-1E8B5790C4CD}"/>
                </a:ext>
              </a:extLst>
            </p:cNvPr>
            <p:cNvSpPr/>
            <p:nvPr/>
          </p:nvSpPr>
          <p:spPr>
            <a:xfrm>
              <a:off x="4984750" y="2120900"/>
              <a:ext cx="2762250" cy="285750"/>
            </a:xfrm>
            <a:custGeom>
              <a:avLst/>
              <a:gdLst>
                <a:gd name="connsiteX0" fmla="*/ 0 w 2762250"/>
                <a:gd name="connsiteY0" fmla="*/ 0 h 285750"/>
                <a:gd name="connsiteX1" fmla="*/ 524828 w 2762250"/>
                <a:gd name="connsiteY1" fmla="*/ 0 h 285750"/>
                <a:gd name="connsiteX2" fmla="*/ 1077278 w 2762250"/>
                <a:gd name="connsiteY2" fmla="*/ 0 h 285750"/>
                <a:gd name="connsiteX3" fmla="*/ 1657350 w 2762250"/>
                <a:gd name="connsiteY3" fmla="*/ 0 h 285750"/>
                <a:gd name="connsiteX4" fmla="*/ 2237423 w 2762250"/>
                <a:gd name="connsiteY4" fmla="*/ 0 h 285750"/>
                <a:gd name="connsiteX5" fmla="*/ 2762250 w 2762250"/>
                <a:gd name="connsiteY5" fmla="*/ 0 h 285750"/>
                <a:gd name="connsiteX6" fmla="*/ 2762250 w 2762250"/>
                <a:gd name="connsiteY6" fmla="*/ 285750 h 285750"/>
                <a:gd name="connsiteX7" fmla="*/ 2154555 w 2762250"/>
                <a:gd name="connsiteY7" fmla="*/ 285750 h 285750"/>
                <a:gd name="connsiteX8" fmla="*/ 1546860 w 2762250"/>
                <a:gd name="connsiteY8" fmla="*/ 285750 h 285750"/>
                <a:gd name="connsiteX9" fmla="*/ 994410 w 2762250"/>
                <a:gd name="connsiteY9" fmla="*/ 285750 h 285750"/>
                <a:gd name="connsiteX10" fmla="*/ 0 w 2762250"/>
                <a:gd name="connsiteY10" fmla="*/ 285750 h 285750"/>
                <a:gd name="connsiteX11" fmla="*/ 0 w 2762250"/>
                <a:gd name="connsiteY11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2250" h="285750" fill="none" extrusionOk="0">
                  <a:moveTo>
                    <a:pt x="0" y="0"/>
                  </a:moveTo>
                  <a:cubicBezTo>
                    <a:pt x="260715" y="-49149"/>
                    <a:pt x="317844" y="23227"/>
                    <a:pt x="524828" y="0"/>
                  </a:cubicBezTo>
                  <a:cubicBezTo>
                    <a:pt x="731812" y="-23227"/>
                    <a:pt x="869392" y="4647"/>
                    <a:pt x="1077278" y="0"/>
                  </a:cubicBezTo>
                  <a:cubicBezTo>
                    <a:pt x="1285164" y="-4647"/>
                    <a:pt x="1448284" y="62321"/>
                    <a:pt x="1657350" y="0"/>
                  </a:cubicBezTo>
                  <a:cubicBezTo>
                    <a:pt x="1866416" y="-62321"/>
                    <a:pt x="2017839" y="49577"/>
                    <a:pt x="2237423" y="0"/>
                  </a:cubicBezTo>
                  <a:cubicBezTo>
                    <a:pt x="2457007" y="-49577"/>
                    <a:pt x="2620796" y="48915"/>
                    <a:pt x="2762250" y="0"/>
                  </a:cubicBezTo>
                  <a:cubicBezTo>
                    <a:pt x="2763827" y="65803"/>
                    <a:pt x="2747207" y="195316"/>
                    <a:pt x="2762250" y="285750"/>
                  </a:cubicBezTo>
                  <a:cubicBezTo>
                    <a:pt x="2507096" y="334470"/>
                    <a:pt x="2350290" y="249460"/>
                    <a:pt x="2154555" y="285750"/>
                  </a:cubicBezTo>
                  <a:cubicBezTo>
                    <a:pt x="1958820" y="322040"/>
                    <a:pt x="1839478" y="241632"/>
                    <a:pt x="1546860" y="285750"/>
                  </a:cubicBezTo>
                  <a:cubicBezTo>
                    <a:pt x="1254243" y="329868"/>
                    <a:pt x="1231890" y="260066"/>
                    <a:pt x="994410" y="285750"/>
                  </a:cubicBezTo>
                  <a:cubicBezTo>
                    <a:pt x="756930" y="311434"/>
                    <a:pt x="414925" y="229203"/>
                    <a:pt x="0" y="285750"/>
                  </a:cubicBezTo>
                  <a:cubicBezTo>
                    <a:pt x="-15591" y="184010"/>
                    <a:pt x="18999" y="141581"/>
                    <a:pt x="0" y="0"/>
                  </a:cubicBezTo>
                  <a:close/>
                </a:path>
                <a:path w="2762250" h="285750" stroke="0" extrusionOk="0">
                  <a:moveTo>
                    <a:pt x="0" y="0"/>
                  </a:moveTo>
                  <a:cubicBezTo>
                    <a:pt x="224565" y="-12145"/>
                    <a:pt x="343493" y="12508"/>
                    <a:pt x="524828" y="0"/>
                  </a:cubicBezTo>
                  <a:cubicBezTo>
                    <a:pt x="706163" y="-12508"/>
                    <a:pt x="788654" y="47450"/>
                    <a:pt x="994410" y="0"/>
                  </a:cubicBezTo>
                  <a:cubicBezTo>
                    <a:pt x="1200166" y="-47450"/>
                    <a:pt x="1343096" y="11534"/>
                    <a:pt x="1602105" y="0"/>
                  </a:cubicBezTo>
                  <a:cubicBezTo>
                    <a:pt x="1861115" y="-11534"/>
                    <a:pt x="1923891" y="46301"/>
                    <a:pt x="2126933" y="0"/>
                  </a:cubicBezTo>
                  <a:cubicBezTo>
                    <a:pt x="2329975" y="-46301"/>
                    <a:pt x="2608208" y="30247"/>
                    <a:pt x="2762250" y="0"/>
                  </a:cubicBezTo>
                  <a:cubicBezTo>
                    <a:pt x="2784389" y="73392"/>
                    <a:pt x="2758519" y="146092"/>
                    <a:pt x="2762250" y="285750"/>
                  </a:cubicBezTo>
                  <a:cubicBezTo>
                    <a:pt x="2576073" y="310151"/>
                    <a:pt x="2332658" y="235519"/>
                    <a:pt x="2209800" y="285750"/>
                  </a:cubicBezTo>
                  <a:cubicBezTo>
                    <a:pt x="2086942" y="335981"/>
                    <a:pt x="1897442" y="215984"/>
                    <a:pt x="1602105" y="285750"/>
                  </a:cubicBezTo>
                  <a:cubicBezTo>
                    <a:pt x="1306769" y="355516"/>
                    <a:pt x="1226666" y="249046"/>
                    <a:pt x="1132522" y="285750"/>
                  </a:cubicBezTo>
                  <a:cubicBezTo>
                    <a:pt x="1038378" y="322454"/>
                    <a:pt x="825324" y="266896"/>
                    <a:pt x="580072" y="285750"/>
                  </a:cubicBezTo>
                  <a:cubicBezTo>
                    <a:pt x="334820" y="304604"/>
                    <a:pt x="268283" y="282084"/>
                    <a:pt x="0" y="285750"/>
                  </a:cubicBezTo>
                  <a:cubicBezTo>
                    <a:pt x="-26132" y="197172"/>
                    <a:pt x="17745" y="84196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A7B5A87-63B3-58FC-36FA-4EB4860FACF4}"/>
                </a:ext>
              </a:extLst>
            </p:cNvPr>
            <p:cNvSpPr/>
            <p:nvPr/>
          </p:nvSpPr>
          <p:spPr>
            <a:xfrm>
              <a:off x="4453890" y="2120900"/>
              <a:ext cx="559435" cy="285750"/>
            </a:xfrm>
            <a:custGeom>
              <a:avLst/>
              <a:gdLst>
                <a:gd name="connsiteX0" fmla="*/ 0 w 559435"/>
                <a:gd name="connsiteY0" fmla="*/ 0 h 285750"/>
                <a:gd name="connsiteX1" fmla="*/ 559435 w 559435"/>
                <a:gd name="connsiteY1" fmla="*/ 0 h 285750"/>
                <a:gd name="connsiteX2" fmla="*/ 559435 w 559435"/>
                <a:gd name="connsiteY2" fmla="*/ 285750 h 285750"/>
                <a:gd name="connsiteX3" fmla="*/ 0 w 559435"/>
                <a:gd name="connsiteY3" fmla="*/ 285750 h 285750"/>
                <a:gd name="connsiteX4" fmla="*/ 0 w 559435"/>
                <a:gd name="connsiteY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435" h="285750" fill="none" extrusionOk="0">
                  <a:moveTo>
                    <a:pt x="0" y="0"/>
                  </a:moveTo>
                  <a:cubicBezTo>
                    <a:pt x="157775" y="-59757"/>
                    <a:pt x="435828" y="54085"/>
                    <a:pt x="559435" y="0"/>
                  </a:cubicBezTo>
                  <a:cubicBezTo>
                    <a:pt x="584030" y="93297"/>
                    <a:pt x="558706" y="148584"/>
                    <a:pt x="559435" y="285750"/>
                  </a:cubicBezTo>
                  <a:cubicBezTo>
                    <a:pt x="368947" y="328468"/>
                    <a:pt x="237359" y="226397"/>
                    <a:pt x="0" y="285750"/>
                  </a:cubicBezTo>
                  <a:cubicBezTo>
                    <a:pt x="-12356" y="222927"/>
                    <a:pt x="23234" y="121409"/>
                    <a:pt x="0" y="0"/>
                  </a:cubicBezTo>
                  <a:close/>
                </a:path>
                <a:path w="559435" h="285750" stroke="0" extrusionOk="0">
                  <a:moveTo>
                    <a:pt x="0" y="0"/>
                  </a:moveTo>
                  <a:cubicBezTo>
                    <a:pt x="201161" y="-53179"/>
                    <a:pt x="394407" y="46862"/>
                    <a:pt x="559435" y="0"/>
                  </a:cubicBezTo>
                  <a:cubicBezTo>
                    <a:pt x="571886" y="83305"/>
                    <a:pt x="549635" y="200684"/>
                    <a:pt x="559435" y="285750"/>
                  </a:cubicBezTo>
                  <a:cubicBezTo>
                    <a:pt x="405360" y="291978"/>
                    <a:pt x="163289" y="238454"/>
                    <a:pt x="0" y="285750"/>
                  </a:cubicBezTo>
                  <a:cubicBezTo>
                    <a:pt x="-8023" y="145171"/>
                    <a:pt x="12151" y="12663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7" name="墨迹 6">
                  <a:extLst>
                    <a:ext uri="{FF2B5EF4-FFF2-40B4-BE49-F238E27FC236}">
                      <a16:creationId xmlns:a16="http://schemas.microsoft.com/office/drawing/2014/main" id="{07FA206E-84CC-C9C1-62E8-167CBB782A94}"/>
                    </a:ext>
                  </a:extLst>
                </p14:cNvPr>
                <p14:cNvContentPartPr/>
                <p14:nvPr/>
              </p14:nvContentPartPr>
              <p14:xfrm>
                <a:off x="4454264" y="2193279"/>
                <a:ext cx="570425" cy="45719"/>
              </p14:xfrm>
            </p:contentPart>
          </mc:Choice>
          <mc:Fallback xmlns="">
            <p:pic>
              <p:nvPicPr>
                <p:cNvPr id="7" name="墨迹 6">
                  <a:extLst>
                    <a:ext uri="{FF2B5EF4-FFF2-40B4-BE49-F238E27FC236}">
                      <a16:creationId xmlns:a16="http://schemas.microsoft.com/office/drawing/2014/main" id="{07FA206E-84CC-C9C1-62E8-167CBB782A94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450039" y="2188902"/>
                  <a:ext cx="578406" cy="5398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墨迹 7">
                  <a:extLst>
                    <a:ext uri="{FF2B5EF4-FFF2-40B4-BE49-F238E27FC236}">
                      <a16:creationId xmlns:a16="http://schemas.microsoft.com/office/drawing/2014/main" id="{21F66445-CE28-F0A7-A4CC-FD799E54FC1F}"/>
                    </a:ext>
                  </a:extLst>
                </p14:cNvPr>
                <p14:cNvContentPartPr/>
                <p14:nvPr/>
              </p14:nvContentPartPr>
              <p14:xfrm>
                <a:off x="4457505" y="2301280"/>
                <a:ext cx="576000" cy="19440"/>
              </p14:xfrm>
            </p:contentPart>
          </mc:Choice>
          <mc:Fallback xmlns="">
            <p:pic>
              <p:nvPicPr>
                <p:cNvPr id="8" name="墨迹 7">
                  <a:extLst>
                    <a:ext uri="{FF2B5EF4-FFF2-40B4-BE49-F238E27FC236}">
                      <a16:creationId xmlns:a16="http://schemas.microsoft.com/office/drawing/2014/main" id="{21F66445-CE28-F0A7-A4CC-FD799E54FC1F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453278" y="2297064"/>
                  <a:ext cx="583984" cy="27403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5F09959-3F83-92AE-746B-B6DAED18858B}"/>
                </a:ext>
              </a:extLst>
            </p:cNvPr>
            <p:cNvSpPr/>
            <p:nvPr/>
          </p:nvSpPr>
          <p:spPr>
            <a:xfrm>
              <a:off x="4833619" y="2200480"/>
              <a:ext cx="74932" cy="343432"/>
            </a:xfrm>
            <a:custGeom>
              <a:avLst/>
              <a:gdLst>
                <a:gd name="connsiteX0" fmla="*/ 0 w 74932"/>
                <a:gd name="connsiteY0" fmla="*/ 0 h 343432"/>
                <a:gd name="connsiteX1" fmla="*/ 74932 w 74932"/>
                <a:gd name="connsiteY1" fmla="*/ 0 h 343432"/>
                <a:gd name="connsiteX2" fmla="*/ 74932 w 74932"/>
                <a:gd name="connsiteY2" fmla="*/ 343432 h 343432"/>
                <a:gd name="connsiteX3" fmla="*/ 0 w 74932"/>
                <a:gd name="connsiteY3" fmla="*/ 343432 h 343432"/>
                <a:gd name="connsiteX4" fmla="*/ 0 w 74932"/>
                <a:gd name="connsiteY4" fmla="*/ 0 h 34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32" h="343432" fill="none" extrusionOk="0">
                  <a:moveTo>
                    <a:pt x="0" y="0"/>
                  </a:moveTo>
                  <a:cubicBezTo>
                    <a:pt x="36292" y="-7687"/>
                    <a:pt x="44189" y="3732"/>
                    <a:pt x="74932" y="0"/>
                  </a:cubicBezTo>
                  <a:cubicBezTo>
                    <a:pt x="93743" y="151812"/>
                    <a:pt x="59390" y="172404"/>
                    <a:pt x="74932" y="343432"/>
                  </a:cubicBezTo>
                  <a:cubicBezTo>
                    <a:pt x="53638" y="351775"/>
                    <a:pt x="33252" y="341471"/>
                    <a:pt x="0" y="343432"/>
                  </a:cubicBezTo>
                  <a:cubicBezTo>
                    <a:pt x="-14594" y="173754"/>
                    <a:pt x="8842" y="149471"/>
                    <a:pt x="0" y="0"/>
                  </a:cubicBezTo>
                  <a:close/>
                </a:path>
                <a:path w="74932" h="343432" stroke="0" extrusionOk="0">
                  <a:moveTo>
                    <a:pt x="0" y="0"/>
                  </a:moveTo>
                  <a:cubicBezTo>
                    <a:pt x="22890" y="-754"/>
                    <a:pt x="50045" y="1665"/>
                    <a:pt x="74932" y="0"/>
                  </a:cubicBezTo>
                  <a:cubicBezTo>
                    <a:pt x="103992" y="80579"/>
                    <a:pt x="49693" y="246849"/>
                    <a:pt x="74932" y="343432"/>
                  </a:cubicBezTo>
                  <a:cubicBezTo>
                    <a:pt x="52481" y="351556"/>
                    <a:pt x="25938" y="343290"/>
                    <a:pt x="0" y="343432"/>
                  </a:cubicBezTo>
                  <a:cubicBezTo>
                    <a:pt x="-26595" y="210846"/>
                    <a:pt x="30925" y="116928"/>
                    <a:pt x="0" y="0"/>
                  </a:cubicBezTo>
                  <a:close/>
                </a:path>
              </a:pathLst>
            </a:custGeom>
            <a:solidFill>
              <a:srgbClr val="FE91FE"/>
            </a:solidFill>
            <a:ln w="127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131E9B00-875F-DCA6-BFEE-374897A1833A}"/>
              </a:ext>
            </a:extLst>
          </p:cNvPr>
          <p:cNvSpPr/>
          <p:nvPr/>
        </p:nvSpPr>
        <p:spPr>
          <a:xfrm>
            <a:off x="3767200" y="3269921"/>
            <a:ext cx="4377921" cy="236314"/>
          </a:xfrm>
          <a:custGeom>
            <a:avLst/>
            <a:gdLst>
              <a:gd name="connsiteX0" fmla="*/ 0 w 4377921"/>
              <a:gd name="connsiteY0" fmla="*/ 0 h 236314"/>
              <a:gd name="connsiteX1" fmla="*/ 459682 w 4377921"/>
              <a:gd name="connsiteY1" fmla="*/ 0 h 236314"/>
              <a:gd name="connsiteX2" fmla="*/ 1050701 w 4377921"/>
              <a:gd name="connsiteY2" fmla="*/ 0 h 236314"/>
              <a:gd name="connsiteX3" fmla="*/ 1554162 w 4377921"/>
              <a:gd name="connsiteY3" fmla="*/ 0 h 236314"/>
              <a:gd name="connsiteX4" fmla="*/ 2013844 w 4377921"/>
              <a:gd name="connsiteY4" fmla="*/ 0 h 236314"/>
              <a:gd name="connsiteX5" fmla="*/ 2604863 w 4377921"/>
              <a:gd name="connsiteY5" fmla="*/ 0 h 236314"/>
              <a:gd name="connsiteX6" fmla="*/ 3152103 w 4377921"/>
              <a:gd name="connsiteY6" fmla="*/ 0 h 236314"/>
              <a:gd name="connsiteX7" fmla="*/ 3699343 w 4377921"/>
              <a:gd name="connsiteY7" fmla="*/ 0 h 236314"/>
              <a:gd name="connsiteX8" fmla="*/ 4377921 w 4377921"/>
              <a:gd name="connsiteY8" fmla="*/ 0 h 236314"/>
              <a:gd name="connsiteX9" fmla="*/ 4377921 w 4377921"/>
              <a:gd name="connsiteY9" fmla="*/ 236314 h 236314"/>
              <a:gd name="connsiteX10" fmla="*/ 3918239 w 4377921"/>
              <a:gd name="connsiteY10" fmla="*/ 236314 h 236314"/>
              <a:gd name="connsiteX11" fmla="*/ 3502337 w 4377921"/>
              <a:gd name="connsiteY11" fmla="*/ 236314 h 236314"/>
              <a:gd name="connsiteX12" fmla="*/ 2911317 w 4377921"/>
              <a:gd name="connsiteY12" fmla="*/ 236314 h 236314"/>
              <a:gd name="connsiteX13" fmla="*/ 2451636 w 4377921"/>
              <a:gd name="connsiteY13" fmla="*/ 236314 h 236314"/>
              <a:gd name="connsiteX14" fmla="*/ 1860616 w 4377921"/>
              <a:gd name="connsiteY14" fmla="*/ 236314 h 236314"/>
              <a:gd name="connsiteX15" fmla="*/ 1225818 w 4377921"/>
              <a:gd name="connsiteY15" fmla="*/ 236314 h 236314"/>
              <a:gd name="connsiteX16" fmla="*/ 722357 w 4377921"/>
              <a:gd name="connsiteY16" fmla="*/ 236314 h 236314"/>
              <a:gd name="connsiteX17" fmla="*/ 0 w 4377921"/>
              <a:gd name="connsiteY17" fmla="*/ 236314 h 236314"/>
              <a:gd name="connsiteX18" fmla="*/ 0 w 4377921"/>
              <a:gd name="connsiteY18" fmla="*/ 0 h 23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77921" h="236314" fill="none" extrusionOk="0">
                <a:moveTo>
                  <a:pt x="0" y="0"/>
                </a:moveTo>
                <a:cubicBezTo>
                  <a:pt x="159389" y="-2519"/>
                  <a:pt x="344952" y="50671"/>
                  <a:pt x="459682" y="0"/>
                </a:cubicBezTo>
                <a:cubicBezTo>
                  <a:pt x="574412" y="-50671"/>
                  <a:pt x="793513" y="52453"/>
                  <a:pt x="1050701" y="0"/>
                </a:cubicBezTo>
                <a:cubicBezTo>
                  <a:pt x="1307889" y="-52453"/>
                  <a:pt x="1428859" y="35329"/>
                  <a:pt x="1554162" y="0"/>
                </a:cubicBezTo>
                <a:cubicBezTo>
                  <a:pt x="1679465" y="-35329"/>
                  <a:pt x="1829340" y="45078"/>
                  <a:pt x="2013844" y="0"/>
                </a:cubicBezTo>
                <a:cubicBezTo>
                  <a:pt x="2198348" y="-45078"/>
                  <a:pt x="2323680" y="57516"/>
                  <a:pt x="2604863" y="0"/>
                </a:cubicBezTo>
                <a:cubicBezTo>
                  <a:pt x="2886046" y="-57516"/>
                  <a:pt x="2958641" y="42334"/>
                  <a:pt x="3152103" y="0"/>
                </a:cubicBezTo>
                <a:cubicBezTo>
                  <a:pt x="3345565" y="-42334"/>
                  <a:pt x="3524453" y="48553"/>
                  <a:pt x="3699343" y="0"/>
                </a:cubicBezTo>
                <a:cubicBezTo>
                  <a:pt x="3874233" y="-48553"/>
                  <a:pt x="4175822" y="34801"/>
                  <a:pt x="4377921" y="0"/>
                </a:cubicBezTo>
                <a:cubicBezTo>
                  <a:pt x="4389134" y="81576"/>
                  <a:pt x="4351934" y="188477"/>
                  <a:pt x="4377921" y="236314"/>
                </a:cubicBezTo>
                <a:cubicBezTo>
                  <a:pt x="4149801" y="269812"/>
                  <a:pt x="4133808" y="204787"/>
                  <a:pt x="3918239" y="236314"/>
                </a:cubicBezTo>
                <a:cubicBezTo>
                  <a:pt x="3702670" y="267841"/>
                  <a:pt x="3654623" y="221045"/>
                  <a:pt x="3502337" y="236314"/>
                </a:cubicBezTo>
                <a:cubicBezTo>
                  <a:pt x="3350051" y="251583"/>
                  <a:pt x="3153043" y="200756"/>
                  <a:pt x="2911317" y="236314"/>
                </a:cubicBezTo>
                <a:cubicBezTo>
                  <a:pt x="2669591" y="271872"/>
                  <a:pt x="2629494" y="219403"/>
                  <a:pt x="2451636" y="236314"/>
                </a:cubicBezTo>
                <a:cubicBezTo>
                  <a:pt x="2273778" y="253225"/>
                  <a:pt x="2052658" y="201215"/>
                  <a:pt x="1860616" y="236314"/>
                </a:cubicBezTo>
                <a:cubicBezTo>
                  <a:pt x="1668574" y="271413"/>
                  <a:pt x="1493276" y="214463"/>
                  <a:pt x="1225818" y="236314"/>
                </a:cubicBezTo>
                <a:cubicBezTo>
                  <a:pt x="958360" y="258165"/>
                  <a:pt x="874982" y="176680"/>
                  <a:pt x="722357" y="236314"/>
                </a:cubicBezTo>
                <a:cubicBezTo>
                  <a:pt x="569732" y="295948"/>
                  <a:pt x="360834" y="152882"/>
                  <a:pt x="0" y="236314"/>
                </a:cubicBezTo>
                <a:cubicBezTo>
                  <a:pt x="-16482" y="172115"/>
                  <a:pt x="22621" y="94209"/>
                  <a:pt x="0" y="0"/>
                </a:cubicBezTo>
                <a:close/>
              </a:path>
              <a:path w="4377921" h="236314" stroke="0" extrusionOk="0">
                <a:moveTo>
                  <a:pt x="0" y="0"/>
                </a:moveTo>
                <a:cubicBezTo>
                  <a:pt x="113680" y="-37431"/>
                  <a:pt x="362682" y="20452"/>
                  <a:pt x="503461" y="0"/>
                </a:cubicBezTo>
                <a:cubicBezTo>
                  <a:pt x="644240" y="-20452"/>
                  <a:pt x="809100" y="8050"/>
                  <a:pt x="919363" y="0"/>
                </a:cubicBezTo>
                <a:cubicBezTo>
                  <a:pt x="1029626" y="-8050"/>
                  <a:pt x="1380257" y="29977"/>
                  <a:pt x="1554162" y="0"/>
                </a:cubicBezTo>
                <a:cubicBezTo>
                  <a:pt x="1728067" y="-29977"/>
                  <a:pt x="1860347" y="56717"/>
                  <a:pt x="2057623" y="0"/>
                </a:cubicBezTo>
                <a:cubicBezTo>
                  <a:pt x="2254899" y="-56717"/>
                  <a:pt x="2359127" y="38566"/>
                  <a:pt x="2561084" y="0"/>
                </a:cubicBezTo>
                <a:cubicBezTo>
                  <a:pt x="2763041" y="-38566"/>
                  <a:pt x="2912217" y="44558"/>
                  <a:pt x="3195882" y="0"/>
                </a:cubicBezTo>
                <a:cubicBezTo>
                  <a:pt x="3479547" y="-44558"/>
                  <a:pt x="3443950" y="12909"/>
                  <a:pt x="3655564" y="0"/>
                </a:cubicBezTo>
                <a:cubicBezTo>
                  <a:pt x="3867178" y="-12909"/>
                  <a:pt x="4067072" y="4610"/>
                  <a:pt x="4377921" y="0"/>
                </a:cubicBezTo>
                <a:cubicBezTo>
                  <a:pt x="4396589" y="61477"/>
                  <a:pt x="4358387" y="121463"/>
                  <a:pt x="4377921" y="236314"/>
                </a:cubicBezTo>
                <a:cubicBezTo>
                  <a:pt x="4270244" y="258943"/>
                  <a:pt x="4011736" y="220221"/>
                  <a:pt x="3918239" y="236314"/>
                </a:cubicBezTo>
                <a:cubicBezTo>
                  <a:pt x="3824742" y="252407"/>
                  <a:pt x="3569574" y="224893"/>
                  <a:pt x="3370999" y="236314"/>
                </a:cubicBezTo>
                <a:cubicBezTo>
                  <a:pt x="3172424" y="247735"/>
                  <a:pt x="3060349" y="215256"/>
                  <a:pt x="2867538" y="236314"/>
                </a:cubicBezTo>
                <a:cubicBezTo>
                  <a:pt x="2674727" y="257372"/>
                  <a:pt x="2419787" y="219831"/>
                  <a:pt x="2232740" y="236314"/>
                </a:cubicBezTo>
                <a:cubicBezTo>
                  <a:pt x="2045693" y="252797"/>
                  <a:pt x="1809140" y="226816"/>
                  <a:pt x="1597941" y="236314"/>
                </a:cubicBezTo>
                <a:cubicBezTo>
                  <a:pt x="1386742" y="245812"/>
                  <a:pt x="1268594" y="225759"/>
                  <a:pt x="1138259" y="236314"/>
                </a:cubicBezTo>
                <a:cubicBezTo>
                  <a:pt x="1007924" y="246869"/>
                  <a:pt x="756570" y="195045"/>
                  <a:pt x="591019" y="236314"/>
                </a:cubicBezTo>
                <a:cubicBezTo>
                  <a:pt x="425468" y="277583"/>
                  <a:pt x="199631" y="183838"/>
                  <a:pt x="0" y="236314"/>
                </a:cubicBezTo>
                <a:cubicBezTo>
                  <a:pt x="-26752" y="162281"/>
                  <a:pt x="18364" y="99602"/>
                  <a:pt x="0" y="0"/>
                </a:cubicBezTo>
                <a:close/>
              </a:path>
            </a:pathLst>
          </a:custGeom>
          <a:solidFill>
            <a:srgbClr val="FE91FE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6">
            <a:extLst>
              <a:ext uri="{FF2B5EF4-FFF2-40B4-BE49-F238E27FC236}">
                <a16:creationId xmlns:a16="http://schemas.microsoft.com/office/drawing/2014/main" id="{9FB4B43E-D11A-4380-1F07-AF4F3C8EBB19}"/>
              </a:ext>
            </a:extLst>
          </p:cNvPr>
          <p:cNvSpPr/>
          <p:nvPr/>
        </p:nvSpPr>
        <p:spPr>
          <a:xfrm flipV="1">
            <a:off x="4080109" y="3931321"/>
            <a:ext cx="3491948" cy="132715"/>
          </a:xfrm>
          <a:custGeom>
            <a:avLst/>
            <a:gdLst>
              <a:gd name="connsiteX0" fmla="*/ 0 w 3491948"/>
              <a:gd name="connsiteY0" fmla="*/ 132715 h 132715"/>
              <a:gd name="connsiteX1" fmla="*/ 0 w 3491948"/>
              <a:gd name="connsiteY1" fmla="*/ 0 h 132715"/>
              <a:gd name="connsiteX2" fmla="*/ 512152 w 3491948"/>
              <a:gd name="connsiteY2" fmla="*/ 19465 h 132715"/>
              <a:gd name="connsiteX3" fmla="*/ 989385 w 3491948"/>
              <a:gd name="connsiteY3" fmla="*/ 37603 h 132715"/>
              <a:gd name="connsiteX4" fmla="*/ 1501538 w 3491948"/>
              <a:gd name="connsiteY4" fmla="*/ 57067 h 132715"/>
              <a:gd name="connsiteX5" fmla="*/ 1978771 w 3491948"/>
              <a:gd name="connsiteY5" fmla="*/ 75205 h 132715"/>
              <a:gd name="connsiteX6" fmla="*/ 2595681 w 3491948"/>
              <a:gd name="connsiteY6" fmla="*/ 98651 h 132715"/>
              <a:gd name="connsiteX7" fmla="*/ 3491948 w 3491948"/>
              <a:gd name="connsiteY7" fmla="*/ 132715 h 132715"/>
              <a:gd name="connsiteX8" fmla="*/ 2944876 w 3491948"/>
              <a:gd name="connsiteY8" fmla="*/ 132715 h 132715"/>
              <a:gd name="connsiteX9" fmla="*/ 2293046 w 3491948"/>
              <a:gd name="connsiteY9" fmla="*/ 132715 h 132715"/>
              <a:gd name="connsiteX10" fmla="*/ 1676135 w 3491948"/>
              <a:gd name="connsiteY10" fmla="*/ 132715 h 132715"/>
              <a:gd name="connsiteX11" fmla="*/ 1129063 w 3491948"/>
              <a:gd name="connsiteY11" fmla="*/ 132715 h 132715"/>
              <a:gd name="connsiteX12" fmla="*/ 512152 w 3491948"/>
              <a:gd name="connsiteY12" fmla="*/ 132715 h 132715"/>
              <a:gd name="connsiteX13" fmla="*/ 0 w 3491948"/>
              <a:gd name="connsiteY13" fmla="*/ 132715 h 132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91948" h="132715" fill="none" extrusionOk="0">
                <a:moveTo>
                  <a:pt x="0" y="132715"/>
                </a:moveTo>
                <a:cubicBezTo>
                  <a:pt x="-13456" y="68672"/>
                  <a:pt x="15867" y="66222"/>
                  <a:pt x="0" y="0"/>
                </a:cubicBezTo>
                <a:cubicBezTo>
                  <a:pt x="213252" y="-52923"/>
                  <a:pt x="373863" y="56615"/>
                  <a:pt x="512152" y="19465"/>
                </a:cubicBezTo>
                <a:cubicBezTo>
                  <a:pt x="650441" y="-17685"/>
                  <a:pt x="833851" y="59760"/>
                  <a:pt x="989385" y="37603"/>
                </a:cubicBezTo>
                <a:cubicBezTo>
                  <a:pt x="1144919" y="15445"/>
                  <a:pt x="1393491" y="76959"/>
                  <a:pt x="1501538" y="57067"/>
                </a:cubicBezTo>
                <a:cubicBezTo>
                  <a:pt x="1609585" y="37175"/>
                  <a:pt x="1776001" y="116762"/>
                  <a:pt x="1978771" y="75205"/>
                </a:cubicBezTo>
                <a:cubicBezTo>
                  <a:pt x="2181541" y="33648"/>
                  <a:pt x="2399969" y="101800"/>
                  <a:pt x="2595681" y="98651"/>
                </a:cubicBezTo>
                <a:cubicBezTo>
                  <a:pt x="2791393" y="95502"/>
                  <a:pt x="3204096" y="213518"/>
                  <a:pt x="3491948" y="132715"/>
                </a:cubicBezTo>
                <a:cubicBezTo>
                  <a:pt x="3269850" y="173350"/>
                  <a:pt x="3078779" y="86434"/>
                  <a:pt x="2944876" y="132715"/>
                </a:cubicBezTo>
                <a:cubicBezTo>
                  <a:pt x="2810973" y="178996"/>
                  <a:pt x="2447164" y="61530"/>
                  <a:pt x="2293046" y="132715"/>
                </a:cubicBezTo>
                <a:cubicBezTo>
                  <a:pt x="2138928" y="203900"/>
                  <a:pt x="1866535" y="126851"/>
                  <a:pt x="1676135" y="132715"/>
                </a:cubicBezTo>
                <a:cubicBezTo>
                  <a:pt x="1485735" y="138579"/>
                  <a:pt x="1337698" y="122361"/>
                  <a:pt x="1129063" y="132715"/>
                </a:cubicBezTo>
                <a:cubicBezTo>
                  <a:pt x="920428" y="143069"/>
                  <a:pt x="698572" y="119978"/>
                  <a:pt x="512152" y="132715"/>
                </a:cubicBezTo>
                <a:cubicBezTo>
                  <a:pt x="325732" y="145452"/>
                  <a:pt x="236524" y="84799"/>
                  <a:pt x="0" y="132715"/>
                </a:cubicBezTo>
                <a:close/>
              </a:path>
              <a:path w="3491948" h="132715" stroke="0" extrusionOk="0">
                <a:moveTo>
                  <a:pt x="0" y="132715"/>
                </a:moveTo>
                <a:cubicBezTo>
                  <a:pt x="-843" y="99594"/>
                  <a:pt x="13990" y="59553"/>
                  <a:pt x="0" y="0"/>
                </a:cubicBezTo>
                <a:cubicBezTo>
                  <a:pt x="244121" y="-38024"/>
                  <a:pt x="402046" y="30424"/>
                  <a:pt x="512152" y="19465"/>
                </a:cubicBezTo>
                <a:cubicBezTo>
                  <a:pt x="622258" y="8506"/>
                  <a:pt x="870679" y="76464"/>
                  <a:pt x="989385" y="37603"/>
                </a:cubicBezTo>
                <a:cubicBezTo>
                  <a:pt x="1108090" y="-1258"/>
                  <a:pt x="1290937" y="90887"/>
                  <a:pt x="1466618" y="55740"/>
                </a:cubicBezTo>
                <a:cubicBezTo>
                  <a:pt x="1642299" y="20593"/>
                  <a:pt x="1918716" y="78769"/>
                  <a:pt x="2048609" y="77859"/>
                </a:cubicBezTo>
                <a:cubicBezTo>
                  <a:pt x="2178502" y="76949"/>
                  <a:pt x="2354403" y="134878"/>
                  <a:pt x="2630601" y="99979"/>
                </a:cubicBezTo>
                <a:cubicBezTo>
                  <a:pt x="2906799" y="65079"/>
                  <a:pt x="3143802" y="138467"/>
                  <a:pt x="3491948" y="132715"/>
                </a:cubicBezTo>
                <a:cubicBezTo>
                  <a:pt x="3314931" y="179200"/>
                  <a:pt x="3066981" y="78194"/>
                  <a:pt x="2909957" y="132715"/>
                </a:cubicBezTo>
                <a:cubicBezTo>
                  <a:pt x="2752933" y="187236"/>
                  <a:pt x="2537854" y="123478"/>
                  <a:pt x="2362885" y="132715"/>
                </a:cubicBezTo>
                <a:cubicBezTo>
                  <a:pt x="2187916" y="141952"/>
                  <a:pt x="1986063" y="91369"/>
                  <a:pt x="1780893" y="132715"/>
                </a:cubicBezTo>
                <a:cubicBezTo>
                  <a:pt x="1575723" y="174061"/>
                  <a:pt x="1404531" y="125063"/>
                  <a:pt x="1303661" y="132715"/>
                </a:cubicBezTo>
                <a:cubicBezTo>
                  <a:pt x="1202791" y="140367"/>
                  <a:pt x="867537" y="121330"/>
                  <a:pt x="756589" y="132715"/>
                </a:cubicBezTo>
                <a:cubicBezTo>
                  <a:pt x="645641" y="144100"/>
                  <a:pt x="197954" y="86849"/>
                  <a:pt x="0" y="132715"/>
                </a:cubicBezTo>
                <a:close/>
              </a:path>
            </a:pathLst>
          </a:custGeom>
          <a:solidFill>
            <a:schemeClr val="tx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670402538">
                  <a:prstGeom prst="rtTriangl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C0EE3A8-1850-8DF9-D85E-36265C177163}"/>
              </a:ext>
            </a:extLst>
          </p:cNvPr>
          <p:cNvSpPr/>
          <p:nvPr/>
        </p:nvSpPr>
        <p:spPr>
          <a:xfrm>
            <a:off x="4080108" y="3958944"/>
            <a:ext cx="4638074" cy="741672"/>
          </a:xfrm>
          <a:custGeom>
            <a:avLst/>
            <a:gdLst>
              <a:gd name="connsiteX0" fmla="*/ 0 w 4638074"/>
              <a:gd name="connsiteY0" fmla="*/ 0 h 741672"/>
              <a:gd name="connsiteX1" fmla="*/ 486998 w 4638074"/>
              <a:gd name="connsiteY1" fmla="*/ 0 h 741672"/>
              <a:gd name="connsiteX2" fmla="*/ 1020376 w 4638074"/>
              <a:gd name="connsiteY2" fmla="*/ 0 h 741672"/>
              <a:gd name="connsiteX3" fmla="*/ 1507374 w 4638074"/>
              <a:gd name="connsiteY3" fmla="*/ 0 h 741672"/>
              <a:gd name="connsiteX4" fmla="*/ 2133514 w 4638074"/>
              <a:gd name="connsiteY4" fmla="*/ 0 h 741672"/>
              <a:gd name="connsiteX5" fmla="*/ 2713273 w 4638074"/>
              <a:gd name="connsiteY5" fmla="*/ 0 h 741672"/>
              <a:gd name="connsiteX6" fmla="*/ 3293033 w 4638074"/>
              <a:gd name="connsiteY6" fmla="*/ 0 h 741672"/>
              <a:gd name="connsiteX7" fmla="*/ 3965553 w 4638074"/>
              <a:gd name="connsiteY7" fmla="*/ 0 h 741672"/>
              <a:gd name="connsiteX8" fmla="*/ 4638074 w 4638074"/>
              <a:gd name="connsiteY8" fmla="*/ 0 h 741672"/>
              <a:gd name="connsiteX9" fmla="*/ 4638074 w 4638074"/>
              <a:gd name="connsiteY9" fmla="*/ 348586 h 741672"/>
              <a:gd name="connsiteX10" fmla="*/ 4638074 w 4638074"/>
              <a:gd name="connsiteY10" fmla="*/ 741672 h 741672"/>
              <a:gd name="connsiteX11" fmla="*/ 4197457 w 4638074"/>
              <a:gd name="connsiteY11" fmla="*/ 741672 h 741672"/>
              <a:gd name="connsiteX12" fmla="*/ 3710459 w 4638074"/>
              <a:gd name="connsiteY12" fmla="*/ 741672 h 741672"/>
              <a:gd name="connsiteX13" fmla="*/ 3084319 w 4638074"/>
              <a:gd name="connsiteY13" fmla="*/ 741672 h 741672"/>
              <a:gd name="connsiteX14" fmla="*/ 2411798 w 4638074"/>
              <a:gd name="connsiteY14" fmla="*/ 741672 h 741672"/>
              <a:gd name="connsiteX15" fmla="*/ 1878420 w 4638074"/>
              <a:gd name="connsiteY15" fmla="*/ 741672 h 741672"/>
              <a:gd name="connsiteX16" fmla="*/ 1205899 w 4638074"/>
              <a:gd name="connsiteY16" fmla="*/ 741672 h 741672"/>
              <a:gd name="connsiteX17" fmla="*/ 718901 w 4638074"/>
              <a:gd name="connsiteY17" fmla="*/ 741672 h 741672"/>
              <a:gd name="connsiteX18" fmla="*/ 0 w 4638074"/>
              <a:gd name="connsiteY18" fmla="*/ 741672 h 741672"/>
              <a:gd name="connsiteX19" fmla="*/ 0 w 4638074"/>
              <a:gd name="connsiteY19" fmla="*/ 393086 h 741672"/>
              <a:gd name="connsiteX20" fmla="*/ 0 w 4638074"/>
              <a:gd name="connsiteY20" fmla="*/ 0 h 74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38074" h="741672" fill="none" extrusionOk="0">
                <a:moveTo>
                  <a:pt x="0" y="0"/>
                </a:moveTo>
                <a:cubicBezTo>
                  <a:pt x="212545" y="-47451"/>
                  <a:pt x="306163" y="29182"/>
                  <a:pt x="486998" y="0"/>
                </a:cubicBezTo>
                <a:cubicBezTo>
                  <a:pt x="667833" y="-29182"/>
                  <a:pt x="894658" y="63041"/>
                  <a:pt x="1020376" y="0"/>
                </a:cubicBezTo>
                <a:cubicBezTo>
                  <a:pt x="1146094" y="-63041"/>
                  <a:pt x="1296592" y="7590"/>
                  <a:pt x="1507374" y="0"/>
                </a:cubicBezTo>
                <a:cubicBezTo>
                  <a:pt x="1718156" y="-7590"/>
                  <a:pt x="1970933" y="42950"/>
                  <a:pt x="2133514" y="0"/>
                </a:cubicBezTo>
                <a:cubicBezTo>
                  <a:pt x="2296095" y="-42950"/>
                  <a:pt x="2468871" y="36781"/>
                  <a:pt x="2713273" y="0"/>
                </a:cubicBezTo>
                <a:cubicBezTo>
                  <a:pt x="2957675" y="-36781"/>
                  <a:pt x="3018085" y="68804"/>
                  <a:pt x="3293033" y="0"/>
                </a:cubicBezTo>
                <a:cubicBezTo>
                  <a:pt x="3567981" y="-68804"/>
                  <a:pt x="3655545" y="10383"/>
                  <a:pt x="3965553" y="0"/>
                </a:cubicBezTo>
                <a:cubicBezTo>
                  <a:pt x="4275561" y="-10383"/>
                  <a:pt x="4496800" y="33594"/>
                  <a:pt x="4638074" y="0"/>
                </a:cubicBezTo>
                <a:cubicBezTo>
                  <a:pt x="4665969" y="150113"/>
                  <a:pt x="4615806" y="187702"/>
                  <a:pt x="4638074" y="348586"/>
                </a:cubicBezTo>
                <a:cubicBezTo>
                  <a:pt x="4660342" y="509470"/>
                  <a:pt x="4591320" y="565341"/>
                  <a:pt x="4638074" y="741672"/>
                </a:cubicBezTo>
                <a:cubicBezTo>
                  <a:pt x="4471658" y="769723"/>
                  <a:pt x="4392911" y="716944"/>
                  <a:pt x="4197457" y="741672"/>
                </a:cubicBezTo>
                <a:cubicBezTo>
                  <a:pt x="4002003" y="766400"/>
                  <a:pt x="3837135" y="721961"/>
                  <a:pt x="3710459" y="741672"/>
                </a:cubicBezTo>
                <a:cubicBezTo>
                  <a:pt x="3583783" y="761383"/>
                  <a:pt x="3380466" y="705663"/>
                  <a:pt x="3084319" y="741672"/>
                </a:cubicBezTo>
                <a:cubicBezTo>
                  <a:pt x="2788172" y="777681"/>
                  <a:pt x="2659119" y="695819"/>
                  <a:pt x="2411798" y="741672"/>
                </a:cubicBezTo>
                <a:cubicBezTo>
                  <a:pt x="2164477" y="787525"/>
                  <a:pt x="2071016" y="717100"/>
                  <a:pt x="1878420" y="741672"/>
                </a:cubicBezTo>
                <a:cubicBezTo>
                  <a:pt x="1685824" y="766244"/>
                  <a:pt x="1491957" y="702284"/>
                  <a:pt x="1205899" y="741672"/>
                </a:cubicBezTo>
                <a:cubicBezTo>
                  <a:pt x="919841" y="781060"/>
                  <a:pt x="927492" y="725942"/>
                  <a:pt x="718901" y="741672"/>
                </a:cubicBezTo>
                <a:cubicBezTo>
                  <a:pt x="510310" y="757402"/>
                  <a:pt x="331776" y="709450"/>
                  <a:pt x="0" y="741672"/>
                </a:cubicBezTo>
                <a:cubicBezTo>
                  <a:pt x="-23076" y="601386"/>
                  <a:pt x="32308" y="531555"/>
                  <a:pt x="0" y="393086"/>
                </a:cubicBezTo>
                <a:cubicBezTo>
                  <a:pt x="-32308" y="254617"/>
                  <a:pt x="45088" y="130151"/>
                  <a:pt x="0" y="0"/>
                </a:cubicBezTo>
                <a:close/>
              </a:path>
              <a:path w="4638074" h="741672" stroke="0" extrusionOk="0">
                <a:moveTo>
                  <a:pt x="0" y="0"/>
                </a:moveTo>
                <a:cubicBezTo>
                  <a:pt x="220705" y="-41434"/>
                  <a:pt x="384040" y="21177"/>
                  <a:pt x="533379" y="0"/>
                </a:cubicBezTo>
                <a:cubicBezTo>
                  <a:pt x="682718" y="-21177"/>
                  <a:pt x="863005" y="2063"/>
                  <a:pt x="973996" y="0"/>
                </a:cubicBezTo>
                <a:cubicBezTo>
                  <a:pt x="1084987" y="-2063"/>
                  <a:pt x="1497054" y="52560"/>
                  <a:pt x="1646516" y="0"/>
                </a:cubicBezTo>
                <a:cubicBezTo>
                  <a:pt x="1795978" y="-52560"/>
                  <a:pt x="1944318" y="898"/>
                  <a:pt x="2179895" y="0"/>
                </a:cubicBezTo>
                <a:cubicBezTo>
                  <a:pt x="2415472" y="-898"/>
                  <a:pt x="2452189" y="11057"/>
                  <a:pt x="2713273" y="0"/>
                </a:cubicBezTo>
                <a:cubicBezTo>
                  <a:pt x="2974357" y="-11057"/>
                  <a:pt x="3052329" y="71278"/>
                  <a:pt x="3385794" y="0"/>
                </a:cubicBezTo>
                <a:cubicBezTo>
                  <a:pt x="3719259" y="-71278"/>
                  <a:pt x="3737603" y="39952"/>
                  <a:pt x="3872792" y="0"/>
                </a:cubicBezTo>
                <a:cubicBezTo>
                  <a:pt x="4007981" y="-39952"/>
                  <a:pt x="4396770" y="85526"/>
                  <a:pt x="4638074" y="0"/>
                </a:cubicBezTo>
                <a:cubicBezTo>
                  <a:pt x="4646042" y="94350"/>
                  <a:pt x="4602299" y="283648"/>
                  <a:pt x="4638074" y="385669"/>
                </a:cubicBezTo>
                <a:cubicBezTo>
                  <a:pt x="4673849" y="487690"/>
                  <a:pt x="4618314" y="606313"/>
                  <a:pt x="4638074" y="741672"/>
                </a:cubicBezTo>
                <a:cubicBezTo>
                  <a:pt x="4453257" y="763477"/>
                  <a:pt x="4196229" y="700077"/>
                  <a:pt x="4058315" y="741672"/>
                </a:cubicBezTo>
                <a:cubicBezTo>
                  <a:pt x="3920401" y="783267"/>
                  <a:pt x="3782541" y="722151"/>
                  <a:pt x="3524936" y="741672"/>
                </a:cubicBezTo>
                <a:cubicBezTo>
                  <a:pt x="3267331" y="761193"/>
                  <a:pt x="3167157" y="738743"/>
                  <a:pt x="2852416" y="741672"/>
                </a:cubicBezTo>
                <a:cubicBezTo>
                  <a:pt x="2537675" y="744601"/>
                  <a:pt x="2453802" y="724455"/>
                  <a:pt x="2179895" y="741672"/>
                </a:cubicBezTo>
                <a:cubicBezTo>
                  <a:pt x="1905988" y="758889"/>
                  <a:pt x="1837073" y="704499"/>
                  <a:pt x="1692897" y="741672"/>
                </a:cubicBezTo>
                <a:cubicBezTo>
                  <a:pt x="1548721" y="778845"/>
                  <a:pt x="1258096" y="693354"/>
                  <a:pt x="1113138" y="741672"/>
                </a:cubicBezTo>
                <a:cubicBezTo>
                  <a:pt x="968180" y="789990"/>
                  <a:pt x="270491" y="670430"/>
                  <a:pt x="0" y="741672"/>
                </a:cubicBezTo>
                <a:cubicBezTo>
                  <a:pt x="-10781" y="640616"/>
                  <a:pt x="28437" y="495498"/>
                  <a:pt x="0" y="370836"/>
                </a:cubicBezTo>
                <a:cubicBezTo>
                  <a:pt x="-28437" y="246174"/>
                  <a:pt x="6056" y="165976"/>
                  <a:pt x="0" y="0"/>
                </a:cubicBezTo>
                <a:close/>
              </a:path>
            </a:pathLst>
          </a:custGeom>
          <a:solidFill>
            <a:srgbClr val="49DA85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A22E9FED-CD80-6E2F-C258-C0C17619B3CF}"/>
              </a:ext>
            </a:extLst>
          </p:cNvPr>
          <p:cNvSpPr/>
          <p:nvPr/>
        </p:nvSpPr>
        <p:spPr>
          <a:xfrm>
            <a:off x="4434012" y="3977744"/>
            <a:ext cx="382801" cy="676123"/>
          </a:xfrm>
          <a:custGeom>
            <a:avLst/>
            <a:gdLst>
              <a:gd name="connsiteX0" fmla="*/ 0 w 382801"/>
              <a:gd name="connsiteY0" fmla="*/ 0 h 676123"/>
              <a:gd name="connsiteX1" fmla="*/ 382801 w 382801"/>
              <a:gd name="connsiteY1" fmla="*/ 0 h 676123"/>
              <a:gd name="connsiteX2" fmla="*/ 382801 w 382801"/>
              <a:gd name="connsiteY2" fmla="*/ 324539 h 676123"/>
              <a:gd name="connsiteX3" fmla="*/ 382801 w 382801"/>
              <a:gd name="connsiteY3" fmla="*/ 676123 h 676123"/>
              <a:gd name="connsiteX4" fmla="*/ 0 w 382801"/>
              <a:gd name="connsiteY4" fmla="*/ 676123 h 676123"/>
              <a:gd name="connsiteX5" fmla="*/ 0 w 382801"/>
              <a:gd name="connsiteY5" fmla="*/ 344823 h 676123"/>
              <a:gd name="connsiteX6" fmla="*/ 0 w 382801"/>
              <a:gd name="connsiteY6" fmla="*/ 0 h 676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801" h="676123" fill="none" extrusionOk="0">
                <a:moveTo>
                  <a:pt x="0" y="0"/>
                </a:moveTo>
                <a:cubicBezTo>
                  <a:pt x="115014" y="-40802"/>
                  <a:pt x="239108" y="26104"/>
                  <a:pt x="382801" y="0"/>
                </a:cubicBezTo>
                <a:cubicBezTo>
                  <a:pt x="416644" y="122511"/>
                  <a:pt x="359639" y="253942"/>
                  <a:pt x="382801" y="324539"/>
                </a:cubicBezTo>
                <a:cubicBezTo>
                  <a:pt x="405963" y="395136"/>
                  <a:pt x="366454" y="516472"/>
                  <a:pt x="382801" y="676123"/>
                </a:cubicBezTo>
                <a:cubicBezTo>
                  <a:pt x="270411" y="720486"/>
                  <a:pt x="144433" y="672867"/>
                  <a:pt x="0" y="676123"/>
                </a:cubicBezTo>
                <a:cubicBezTo>
                  <a:pt x="-32481" y="537822"/>
                  <a:pt x="17923" y="474055"/>
                  <a:pt x="0" y="344823"/>
                </a:cubicBezTo>
                <a:cubicBezTo>
                  <a:pt x="-17923" y="215591"/>
                  <a:pt x="28196" y="71526"/>
                  <a:pt x="0" y="0"/>
                </a:cubicBezTo>
                <a:close/>
              </a:path>
              <a:path w="382801" h="676123" stroke="0" extrusionOk="0">
                <a:moveTo>
                  <a:pt x="0" y="0"/>
                </a:moveTo>
                <a:cubicBezTo>
                  <a:pt x="189322" y="-44196"/>
                  <a:pt x="193813" y="6124"/>
                  <a:pt x="382801" y="0"/>
                </a:cubicBezTo>
                <a:cubicBezTo>
                  <a:pt x="384851" y="74619"/>
                  <a:pt x="378605" y="177289"/>
                  <a:pt x="382801" y="317778"/>
                </a:cubicBezTo>
                <a:cubicBezTo>
                  <a:pt x="386997" y="458267"/>
                  <a:pt x="344540" y="500161"/>
                  <a:pt x="382801" y="676123"/>
                </a:cubicBezTo>
                <a:cubicBezTo>
                  <a:pt x="259149" y="688231"/>
                  <a:pt x="167088" y="642713"/>
                  <a:pt x="0" y="676123"/>
                </a:cubicBezTo>
                <a:cubicBezTo>
                  <a:pt x="-809" y="517186"/>
                  <a:pt x="23307" y="430811"/>
                  <a:pt x="0" y="344823"/>
                </a:cubicBezTo>
                <a:cubicBezTo>
                  <a:pt x="-23307" y="258835"/>
                  <a:pt x="37347" y="16585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>
            <a:extLst>
              <a:ext uri="{FF2B5EF4-FFF2-40B4-BE49-F238E27FC236}">
                <a16:creationId xmlns:a16="http://schemas.microsoft.com/office/drawing/2014/main" id="{426830D9-7261-0DAC-F345-648A0B9DB097}"/>
              </a:ext>
            </a:extLst>
          </p:cNvPr>
          <p:cNvSpPr/>
          <p:nvPr/>
        </p:nvSpPr>
        <p:spPr>
          <a:xfrm flipV="1">
            <a:off x="4080108" y="3904792"/>
            <a:ext cx="4131573" cy="265730"/>
          </a:xfrm>
          <a:custGeom>
            <a:avLst/>
            <a:gdLst>
              <a:gd name="connsiteX0" fmla="*/ 0 w 4131573"/>
              <a:gd name="connsiteY0" fmla="*/ 265730 h 265730"/>
              <a:gd name="connsiteX1" fmla="*/ 0 w 4131573"/>
              <a:gd name="connsiteY1" fmla="*/ 0 h 265730"/>
              <a:gd name="connsiteX2" fmla="*/ 507593 w 4131573"/>
              <a:gd name="connsiteY2" fmla="*/ 32647 h 265730"/>
              <a:gd name="connsiteX3" fmla="*/ 973871 w 4131573"/>
              <a:gd name="connsiteY3" fmla="*/ 62636 h 265730"/>
              <a:gd name="connsiteX4" fmla="*/ 1605411 w 4131573"/>
              <a:gd name="connsiteY4" fmla="*/ 103255 h 265730"/>
              <a:gd name="connsiteX5" fmla="*/ 2071689 w 4131573"/>
              <a:gd name="connsiteY5" fmla="*/ 133245 h 265730"/>
              <a:gd name="connsiteX6" fmla="*/ 2620598 w 4131573"/>
              <a:gd name="connsiteY6" fmla="*/ 168549 h 265730"/>
              <a:gd name="connsiteX7" fmla="*/ 3169507 w 4131573"/>
              <a:gd name="connsiteY7" fmla="*/ 203853 h 265730"/>
              <a:gd name="connsiteX8" fmla="*/ 4131573 w 4131573"/>
              <a:gd name="connsiteY8" fmla="*/ 265730 h 265730"/>
              <a:gd name="connsiteX9" fmla="*/ 3582664 w 4131573"/>
              <a:gd name="connsiteY9" fmla="*/ 265730 h 265730"/>
              <a:gd name="connsiteX10" fmla="*/ 2951124 w 4131573"/>
              <a:gd name="connsiteY10" fmla="*/ 265730 h 265730"/>
              <a:gd name="connsiteX11" fmla="*/ 2402215 w 4131573"/>
              <a:gd name="connsiteY11" fmla="*/ 265730 h 265730"/>
              <a:gd name="connsiteX12" fmla="*/ 1853306 w 4131573"/>
              <a:gd name="connsiteY12" fmla="*/ 265730 h 265730"/>
              <a:gd name="connsiteX13" fmla="*/ 1304397 w 4131573"/>
              <a:gd name="connsiteY13" fmla="*/ 265730 h 265730"/>
              <a:gd name="connsiteX14" fmla="*/ 714172 w 4131573"/>
              <a:gd name="connsiteY14" fmla="*/ 265730 h 265730"/>
              <a:gd name="connsiteX15" fmla="*/ 0 w 4131573"/>
              <a:gd name="connsiteY15" fmla="*/ 265730 h 265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31573" h="265730" fill="none" extrusionOk="0">
                <a:moveTo>
                  <a:pt x="0" y="265730"/>
                </a:moveTo>
                <a:cubicBezTo>
                  <a:pt x="-12029" y="208823"/>
                  <a:pt x="21092" y="58744"/>
                  <a:pt x="0" y="0"/>
                </a:cubicBezTo>
                <a:cubicBezTo>
                  <a:pt x="186682" y="-17240"/>
                  <a:pt x="375670" y="41836"/>
                  <a:pt x="507593" y="32647"/>
                </a:cubicBezTo>
                <a:cubicBezTo>
                  <a:pt x="639516" y="23458"/>
                  <a:pt x="804481" y="68836"/>
                  <a:pt x="973871" y="62636"/>
                </a:cubicBezTo>
                <a:cubicBezTo>
                  <a:pt x="1143261" y="56436"/>
                  <a:pt x="1351028" y="122987"/>
                  <a:pt x="1605411" y="103255"/>
                </a:cubicBezTo>
                <a:cubicBezTo>
                  <a:pt x="1859794" y="83523"/>
                  <a:pt x="1862255" y="122802"/>
                  <a:pt x="2071689" y="133245"/>
                </a:cubicBezTo>
                <a:cubicBezTo>
                  <a:pt x="2281123" y="143687"/>
                  <a:pt x="2480021" y="179831"/>
                  <a:pt x="2620598" y="168549"/>
                </a:cubicBezTo>
                <a:cubicBezTo>
                  <a:pt x="2761175" y="157267"/>
                  <a:pt x="2899819" y="200840"/>
                  <a:pt x="3169507" y="203853"/>
                </a:cubicBezTo>
                <a:cubicBezTo>
                  <a:pt x="3439195" y="206866"/>
                  <a:pt x="3742817" y="315674"/>
                  <a:pt x="4131573" y="265730"/>
                </a:cubicBezTo>
                <a:cubicBezTo>
                  <a:pt x="4013162" y="320894"/>
                  <a:pt x="3763065" y="234678"/>
                  <a:pt x="3582664" y="265730"/>
                </a:cubicBezTo>
                <a:cubicBezTo>
                  <a:pt x="3402263" y="296782"/>
                  <a:pt x="3219216" y="232036"/>
                  <a:pt x="2951124" y="265730"/>
                </a:cubicBezTo>
                <a:cubicBezTo>
                  <a:pt x="2683032" y="299424"/>
                  <a:pt x="2589134" y="256543"/>
                  <a:pt x="2402215" y="265730"/>
                </a:cubicBezTo>
                <a:cubicBezTo>
                  <a:pt x="2215296" y="274917"/>
                  <a:pt x="2110767" y="246940"/>
                  <a:pt x="1853306" y="265730"/>
                </a:cubicBezTo>
                <a:cubicBezTo>
                  <a:pt x="1595845" y="284520"/>
                  <a:pt x="1471425" y="249345"/>
                  <a:pt x="1304397" y="265730"/>
                </a:cubicBezTo>
                <a:cubicBezTo>
                  <a:pt x="1137369" y="282115"/>
                  <a:pt x="881660" y="212447"/>
                  <a:pt x="714172" y="265730"/>
                </a:cubicBezTo>
                <a:cubicBezTo>
                  <a:pt x="546684" y="319013"/>
                  <a:pt x="245115" y="181001"/>
                  <a:pt x="0" y="265730"/>
                </a:cubicBezTo>
                <a:close/>
              </a:path>
              <a:path w="4131573" h="265730" stroke="0" extrusionOk="0">
                <a:moveTo>
                  <a:pt x="0" y="265730"/>
                </a:moveTo>
                <a:cubicBezTo>
                  <a:pt x="-11463" y="181180"/>
                  <a:pt x="30852" y="131067"/>
                  <a:pt x="0" y="0"/>
                </a:cubicBezTo>
                <a:cubicBezTo>
                  <a:pt x="129067" y="-51857"/>
                  <a:pt x="386597" y="28960"/>
                  <a:pt x="507593" y="32647"/>
                </a:cubicBezTo>
                <a:cubicBezTo>
                  <a:pt x="628589" y="36334"/>
                  <a:pt x="864270" y="72180"/>
                  <a:pt x="973871" y="62636"/>
                </a:cubicBezTo>
                <a:cubicBezTo>
                  <a:pt x="1083472" y="53092"/>
                  <a:pt x="1332741" y="104182"/>
                  <a:pt x="1440148" y="92626"/>
                </a:cubicBezTo>
                <a:cubicBezTo>
                  <a:pt x="1547555" y="81070"/>
                  <a:pt x="1906430" y="125097"/>
                  <a:pt x="2030373" y="130587"/>
                </a:cubicBezTo>
                <a:cubicBezTo>
                  <a:pt x="2154316" y="136078"/>
                  <a:pt x="2336914" y="218126"/>
                  <a:pt x="2620598" y="168549"/>
                </a:cubicBezTo>
                <a:cubicBezTo>
                  <a:pt x="2904282" y="118972"/>
                  <a:pt x="2944804" y="195308"/>
                  <a:pt x="3169507" y="203853"/>
                </a:cubicBezTo>
                <a:cubicBezTo>
                  <a:pt x="3394210" y="212398"/>
                  <a:pt x="3656616" y="346654"/>
                  <a:pt x="4131573" y="265730"/>
                </a:cubicBezTo>
                <a:cubicBezTo>
                  <a:pt x="3909964" y="323547"/>
                  <a:pt x="3757960" y="239756"/>
                  <a:pt x="3541348" y="265730"/>
                </a:cubicBezTo>
                <a:cubicBezTo>
                  <a:pt x="3324737" y="291704"/>
                  <a:pt x="3150149" y="247317"/>
                  <a:pt x="2951124" y="265730"/>
                </a:cubicBezTo>
                <a:cubicBezTo>
                  <a:pt x="2752099" y="284143"/>
                  <a:pt x="2667492" y="232517"/>
                  <a:pt x="2484846" y="265730"/>
                </a:cubicBezTo>
                <a:cubicBezTo>
                  <a:pt x="2302200" y="298943"/>
                  <a:pt x="2098199" y="226206"/>
                  <a:pt x="1935937" y="265730"/>
                </a:cubicBezTo>
                <a:cubicBezTo>
                  <a:pt x="1773675" y="305254"/>
                  <a:pt x="1645356" y="262314"/>
                  <a:pt x="1469660" y="265730"/>
                </a:cubicBezTo>
                <a:cubicBezTo>
                  <a:pt x="1293964" y="269146"/>
                  <a:pt x="1049097" y="188500"/>
                  <a:pt x="796803" y="265730"/>
                </a:cubicBezTo>
                <a:cubicBezTo>
                  <a:pt x="544509" y="342960"/>
                  <a:pt x="216010" y="209045"/>
                  <a:pt x="0" y="265730"/>
                </a:cubicBezTo>
                <a:close/>
              </a:path>
            </a:pathLst>
          </a:custGeom>
          <a:solidFill>
            <a:schemeClr val="tx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670402538">
                  <a:prstGeom prst="rtTriangl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E990DA6-6B31-2D07-D868-5BED68137DA4}"/>
              </a:ext>
            </a:extLst>
          </p:cNvPr>
          <p:cNvGrpSpPr/>
          <p:nvPr/>
        </p:nvGrpSpPr>
        <p:grpSpPr>
          <a:xfrm>
            <a:off x="3507048" y="3415258"/>
            <a:ext cx="5034996" cy="761328"/>
            <a:chOff x="4409017" y="3483321"/>
            <a:chExt cx="3282421" cy="42796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FAE00AB-D58E-88E6-24A6-54670CCCA292}"/>
                </a:ext>
              </a:extLst>
            </p:cNvPr>
            <p:cNvSpPr/>
            <p:nvPr/>
          </p:nvSpPr>
          <p:spPr>
            <a:xfrm>
              <a:off x="4409017" y="3483321"/>
              <a:ext cx="3023659" cy="285750"/>
            </a:xfrm>
            <a:custGeom>
              <a:avLst/>
              <a:gdLst>
                <a:gd name="connsiteX0" fmla="*/ 0 w 3023659"/>
                <a:gd name="connsiteY0" fmla="*/ 0 h 285750"/>
                <a:gd name="connsiteX1" fmla="*/ 564416 w 3023659"/>
                <a:gd name="connsiteY1" fmla="*/ 0 h 285750"/>
                <a:gd name="connsiteX2" fmla="*/ 1098596 w 3023659"/>
                <a:gd name="connsiteY2" fmla="*/ 0 h 285750"/>
                <a:gd name="connsiteX3" fmla="*/ 1632776 w 3023659"/>
                <a:gd name="connsiteY3" fmla="*/ 0 h 285750"/>
                <a:gd name="connsiteX4" fmla="*/ 2046009 w 3023659"/>
                <a:gd name="connsiteY4" fmla="*/ 0 h 285750"/>
                <a:gd name="connsiteX5" fmla="*/ 2489479 w 3023659"/>
                <a:gd name="connsiteY5" fmla="*/ 0 h 285750"/>
                <a:gd name="connsiteX6" fmla="*/ 3023659 w 3023659"/>
                <a:gd name="connsiteY6" fmla="*/ 0 h 285750"/>
                <a:gd name="connsiteX7" fmla="*/ 3023659 w 3023659"/>
                <a:gd name="connsiteY7" fmla="*/ 285750 h 285750"/>
                <a:gd name="connsiteX8" fmla="*/ 2519716 w 3023659"/>
                <a:gd name="connsiteY8" fmla="*/ 285750 h 285750"/>
                <a:gd name="connsiteX9" fmla="*/ 2106482 w 3023659"/>
                <a:gd name="connsiteY9" fmla="*/ 285750 h 285750"/>
                <a:gd name="connsiteX10" fmla="*/ 1693249 w 3023659"/>
                <a:gd name="connsiteY10" fmla="*/ 285750 h 285750"/>
                <a:gd name="connsiteX11" fmla="*/ 1159069 w 3023659"/>
                <a:gd name="connsiteY11" fmla="*/ 285750 h 285750"/>
                <a:gd name="connsiteX12" fmla="*/ 715599 w 3023659"/>
                <a:gd name="connsiteY12" fmla="*/ 285750 h 285750"/>
                <a:gd name="connsiteX13" fmla="*/ 0 w 3023659"/>
                <a:gd name="connsiteY13" fmla="*/ 285750 h 285750"/>
                <a:gd name="connsiteX14" fmla="*/ 0 w 3023659"/>
                <a:gd name="connsiteY1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23659" h="285750" fill="none" extrusionOk="0">
                  <a:moveTo>
                    <a:pt x="0" y="0"/>
                  </a:moveTo>
                  <a:cubicBezTo>
                    <a:pt x="129241" y="-29654"/>
                    <a:pt x="335634" y="39336"/>
                    <a:pt x="564416" y="0"/>
                  </a:cubicBezTo>
                  <a:cubicBezTo>
                    <a:pt x="793198" y="-39336"/>
                    <a:pt x="949376" y="19538"/>
                    <a:pt x="1098596" y="0"/>
                  </a:cubicBezTo>
                  <a:cubicBezTo>
                    <a:pt x="1247816" y="-19538"/>
                    <a:pt x="1424196" y="62506"/>
                    <a:pt x="1632776" y="0"/>
                  </a:cubicBezTo>
                  <a:cubicBezTo>
                    <a:pt x="1841356" y="-62506"/>
                    <a:pt x="1952562" y="37036"/>
                    <a:pt x="2046009" y="0"/>
                  </a:cubicBezTo>
                  <a:cubicBezTo>
                    <a:pt x="2139456" y="-37036"/>
                    <a:pt x="2356507" y="14644"/>
                    <a:pt x="2489479" y="0"/>
                  </a:cubicBezTo>
                  <a:cubicBezTo>
                    <a:pt x="2622451" y="-14644"/>
                    <a:pt x="2851377" y="56957"/>
                    <a:pt x="3023659" y="0"/>
                  </a:cubicBezTo>
                  <a:cubicBezTo>
                    <a:pt x="3048762" y="64481"/>
                    <a:pt x="3010966" y="182462"/>
                    <a:pt x="3023659" y="285750"/>
                  </a:cubicBezTo>
                  <a:cubicBezTo>
                    <a:pt x="2853485" y="328520"/>
                    <a:pt x="2635510" y="247625"/>
                    <a:pt x="2519716" y="285750"/>
                  </a:cubicBezTo>
                  <a:cubicBezTo>
                    <a:pt x="2403922" y="323875"/>
                    <a:pt x="2235538" y="250559"/>
                    <a:pt x="2106482" y="285750"/>
                  </a:cubicBezTo>
                  <a:cubicBezTo>
                    <a:pt x="1977426" y="320941"/>
                    <a:pt x="1836361" y="272337"/>
                    <a:pt x="1693249" y="285750"/>
                  </a:cubicBezTo>
                  <a:cubicBezTo>
                    <a:pt x="1550137" y="299163"/>
                    <a:pt x="1319197" y="257647"/>
                    <a:pt x="1159069" y="285750"/>
                  </a:cubicBezTo>
                  <a:cubicBezTo>
                    <a:pt x="998941" y="313853"/>
                    <a:pt x="816932" y="259615"/>
                    <a:pt x="715599" y="285750"/>
                  </a:cubicBezTo>
                  <a:cubicBezTo>
                    <a:pt x="614266" y="311885"/>
                    <a:pt x="320644" y="229180"/>
                    <a:pt x="0" y="285750"/>
                  </a:cubicBezTo>
                  <a:cubicBezTo>
                    <a:pt x="-10747" y="192432"/>
                    <a:pt x="33642" y="82747"/>
                    <a:pt x="0" y="0"/>
                  </a:cubicBezTo>
                  <a:close/>
                </a:path>
                <a:path w="3023659" h="285750" stroke="0" extrusionOk="0">
                  <a:moveTo>
                    <a:pt x="0" y="0"/>
                  </a:moveTo>
                  <a:cubicBezTo>
                    <a:pt x="232482" y="-6170"/>
                    <a:pt x="340996" y="54683"/>
                    <a:pt x="473707" y="0"/>
                  </a:cubicBezTo>
                  <a:cubicBezTo>
                    <a:pt x="606418" y="-54683"/>
                    <a:pt x="739199" y="12241"/>
                    <a:pt x="886940" y="0"/>
                  </a:cubicBezTo>
                  <a:cubicBezTo>
                    <a:pt x="1034681" y="-12241"/>
                    <a:pt x="1179316" y="65911"/>
                    <a:pt x="1451356" y="0"/>
                  </a:cubicBezTo>
                  <a:cubicBezTo>
                    <a:pt x="1723396" y="-65911"/>
                    <a:pt x="1744674" y="2983"/>
                    <a:pt x="1925063" y="0"/>
                  </a:cubicBezTo>
                  <a:cubicBezTo>
                    <a:pt x="2105452" y="-2983"/>
                    <a:pt x="2174742" y="2457"/>
                    <a:pt x="2398769" y="0"/>
                  </a:cubicBezTo>
                  <a:cubicBezTo>
                    <a:pt x="2622796" y="-2457"/>
                    <a:pt x="2866422" y="70519"/>
                    <a:pt x="3023659" y="0"/>
                  </a:cubicBezTo>
                  <a:cubicBezTo>
                    <a:pt x="3055222" y="110923"/>
                    <a:pt x="2990910" y="190498"/>
                    <a:pt x="3023659" y="285750"/>
                  </a:cubicBezTo>
                  <a:cubicBezTo>
                    <a:pt x="2911666" y="333801"/>
                    <a:pt x="2649810" y="271158"/>
                    <a:pt x="2519716" y="285750"/>
                  </a:cubicBezTo>
                  <a:cubicBezTo>
                    <a:pt x="2389622" y="300342"/>
                    <a:pt x="2194897" y="264851"/>
                    <a:pt x="2106482" y="285750"/>
                  </a:cubicBezTo>
                  <a:cubicBezTo>
                    <a:pt x="2018067" y="306649"/>
                    <a:pt x="1780981" y="240577"/>
                    <a:pt x="1602539" y="285750"/>
                  </a:cubicBezTo>
                  <a:cubicBezTo>
                    <a:pt x="1424097" y="330923"/>
                    <a:pt x="1283193" y="261727"/>
                    <a:pt x="1098596" y="285750"/>
                  </a:cubicBezTo>
                  <a:cubicBezTo>
                    <a:pt x="913999" y="309773"/>
                    <a:pt x="853056" y="239019"/>
                    <a:pt x="624890" y="285750"/>
                  </a:cubicBezTo>
                  <a:cubicBezTo>
                    <a:pt x="396724" y="332481"/>
                    <a:pt x="310452" y="223512"/>
                    <a:pt x="0" y="285750"/>
                  </a:cubicBezTo>
                  <a:cubicBezTo>
                    <a:pt x="-25489" y="143437"/>
                    <a:pt x="14505" y="85416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DC0B19A-979B-FC67-664C-E598E463FFE8}"/>
                </a:ext>
              </a:extLst>
            </p:cNvPr>
            <p:cNvSpPr/>
            <p:nvPr/>
          </p:nvSpPr>
          <p:spPr>
            <a:xfrm>
              <a:off x="7133167" y="3503983"/>
              <a:ext cx="558271" cy="287063"/>
            </a:xfrm>
            <a:custGeom>
              <a:avLst/>
              <a:gdLst>
                <a:gd name="connsiteX0" fmla="*/ 143939 w 420164"/>
                <a:gd name="connsiteY0" fmla="*/ 801 h 297113"/>
                <a:gd name="connsiteX1" fmla="*/ 378889 w 420164"/>
                <a:gd name="connsiteY1" fmla="*/ 801 h 297113"/>
                <a:gd name="connsiteX2" fmla="*/ 404301 w 420164"/>
                <a:gd name="connsiteY2" fmla="*/ 1374 h 297113"/>
                <a:gd name="connsiteX3" fmla="*/ 420164 w 420164"/>
                <a:gd name="connsiteY3" fmla="*/ 6170 h 297113"/>
                <a:gd name="connsiteX4" fmla="*/ 420164 w 420164"/>
                <a:gd name="connsiteY4" fmla="*/ 276947 h 297113"/>
                <a:gd name="connsiteX5" fmla="*/ 378889 w 420164"/>
                <a:gd name="connsiteY5" fmla="*/ 286551 h 297113"/>
                <a:gd name="connsiteX6" fmla="*/ 143939 w 420164"/>
                <a:gd name="connsiteY6" fmla="*/ 286551 h 297113"/>
                <a:gd name="connsiteX7" fmla="*/ 85856 w 420164"/>
                <a:gd name="connsiteY7" fmla="*/ 277086 h 297113"/>
                <a:gd name="connsiteX8" fmla="*/ 84527 w 420164"/>
                <a:gd name="connsiteY8" fmla="*/ 276154 h 297113"/>
                <a:gd name="connsiteX9" fmla="*/ 81028 w 420164"/>
                <a:gd name="connsiteY9" fmla="*/ 275542 h 297113"/>
                <a:gd name="connsiteX10" fmla="*/ 1064 w 420164"/>
                <a:gd name="connsiteY10" fmla="*/ 143676 h 297113"/>
                <a:gd name="connsiteX11" fmla="*/ 143939 w 420164"/>
                <a:gd name="connsiteY11" fmla="*/ 801 h 297113"/>
                <a:gd name="connsiteX0" fmla="*/ 420164 w 502574"/>
                <a:gd name="connsiteY0" fmla="*/ 6170 h 297113"/>
                <a:gd name="connsiteX1" fmla="*/ 420164 w 502574"/>
                <a:gd name="connsiteY1" fmla="*/ 276947 h 297113"/>
                <a:gd name="connsiteX2" fmla="*/ 378889 w 502574"/>
                <a:gd name="connsiteY2" fmla="*/ 286551 h 297113"/>
                <a:gd name="connsiteX3" fmla="*/ 143939 w 502574"/>
                <a:gd name="connsiteY3" fmla="*/ 286551 h 297113"/>
                <a:gd name="connsiteX4" fmla="*/ 85856 w 502574"/>
                <a:gd name="connsiteY4" fmla="*/ 277086 h 297113"/>
                <a:gd name="connsiteX5" fmla="*/ 84527 w 502574"/>
                <a:gd name="connsiteY5" fmla="*/ 276154 h 297113"/>
                <a:gd name="connsiteX6" fmla="*/ 81028 w 502574"/>
                <a:gd name="connsiteY6" fmla="*/ 275542 h 297113"/>
                <a:gd name="connsiteX7" fmla="*/ 1064 w 502574"/>
                <a:gd name="connsiteY7" fmla="*/ 143676 h 297113"/>
                <a:gd name="connsiteX8" fmla="*/ 143939 w 502574"/>
                <a:gd name="connsiteY8" fmla="*/ 801 h 297113"/>
                <a:gd name="connsiteX9" fmla="*/ 378889 w 502574"/>
                <a:gd name="connsiteY9" fmla="*/ 801 h 297113"/>
                <a:gd name="connsiteX10" fmla="*/ 404301 w 502574"/>
                <a:gd name="connsiteY10" fmla="*/ 1374 h 297113"/>
                <a:gd name="connsiteX11" fmla="*/ 502574 w 502574"/>
                <a:gd name="connsiteY11" fmla="*/ 97610 h 297113"/>
                <a:gd name="connsiteX0" fmla="*/ 420164 w 420164"/>
                <a:gd name="connsiteY0" fmla="*/ 6170 h 297113"/>
                <a:gd name="connsiteX1" fmla="*/ 420164 w 420164"/>
                <a:gd name="connsiteY1" fmla="*/ 276947 h 297113"/>
                <a:gd name="connsiteX2" fmla="*/ 378889 w 420164"/>
                <a:gd name="connsiteY2" fmla="*/ 286551 h 297113"/>
                <a:gd name="connsiteX3" fmla="*/ 143939 w 420164"/>
                <a:gd name="connsiteY3" fmla="*/ 286551 h 297113"/>
                <a:gd name="connsiteX4" fmla="*/ 85856 w 420164"/>
                <a:gd name="connsiteY4" fmla="*/ 277086 h 297113"/>
                <a:gd name="connsiteX5" fmla="*/ 84527 w 420164"/>
                <a:gd name="connsiteY5" fmla="*/ 276154 h 297113"/>
                <a:gd name="connsiteX6" fmla="*/ 81028 w 420164"/>
                <a:gd name="connsiteY6" fmla="*/ 275542 h 297113"/>
                <a:gd name="connsiteX7" fmla="*/ 1064 w 420164"/>
                <a:gd name="connsiteY7" fmla="*/ 143676 h 297113"/>
                <a:gd name="connsiteX8" fmla="*/ 143939 w 420164"/>
                <a:gd name="connsiteY8" fmla="*/ 801 h 297113"/>
                <a:gd name="connsiteX9" fmla="*/ 378889 w 420164"/>
                <a:gd name="connsiteY9" fmla="*/ 801 h 297113"/>
                <a:gd name="connsiteX10" fmla="*/ 404301 w 420164"/>
                <a:gd name="connsiteY10" fmla="*/ 1374 h 297113"/>
                <a:gd name="connsiteX0" fmla="*/ 420164 w 420164"/>
                <a:gd name="connsiteY0" fmla="*/ 276947 h 297113"/>
                <a:gd name="connsiteX1" fmla="*/ 378889 w 420164"/>
                <a:gd name="connsiteY1" fmla="*/ 286551 h 297113"/>
                <a:gd name="connsiteX2" fmla="*/ 143939 w 420164"/>
                <a:gd name="connsiteY2" fmla="*/ 286551 h 297113"/>
                <a:gd name="connsiteX3" fmla="*/ 85856 w 420164"/>
                <a:gd name="connsiteY3" fmla="*/ 277086 h 297113"/>
                <a:gd name="connsiteX4" fmla="*/ 84527 w 420164"/>
                <a:gd name="connsiteY4" fmla="*/ 276154 h 297113"/>
                <a:gd name="connsiteX5" fmla="*/ 81028 w 420164"/>
                <a:gd name="connsiteY5" fmla="*/ 275542 h 297113"/>
                <a:gd name="connsiteX6" fmla="*/ 1064 w 420164"/>
                <a:gd name="connsiteY6" fmla="*/ 143676 h 297113"/>
                <a:gd name="connsiteX7" fmla="*/ 143939 w 420164"/>
                <a:gd name="connsiteY7" fmla="*/ 801 h 297113"/>
                <a:gd name="connsiteX8" fmla="*/ 378889 w 420164"/>
                <a:gd name="connsiteY8" fmla="*/ 801 h 297113"/>
                <a:gd name="connsiteX9" fmla="*/ 404301 w 420164"/>
                <a:gd name="connsiteY9" fmla="*/ 1374 h 29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0164" h="297113">
                  <a:moveTo>
                    <a:pt x="420164" y="276947"/>
                  </a:moveTo>
                  <a:lnTo>
                    <a:pt x="378889" y="286551"/>
                  </a:lnTo>
                  <a:cubicBezTo>
                    <a:pt x="289717" y="311738"/>
                    <a:pt x="199969" y="283582"/>
                    <a:pt x="143939" y="286551"/>
                  </a:cubicBezTo>
                  <a:cubicBezTo>
                    <a:pt x="122781" y="287899"/>
                    <a:pt x="103248" y="284348"/>
                    <a:pt x="85856" y="277086"/>
                  </a:cubicBezTo>
                  <a:lnTo>
                    <a:pt x="84527" y="276154"/>
                  </a:lnTo>
                  <a:lnTo>
                    <a:pt x="81028" y="275542"/>
                  </a:lnTo>
                  <a:cubicBezTo>
                    <a:pt x="25786" y="252870"/>
                    <a:pt x="-5054" y="198636"/>
                    <a:pt x="1064" y="143676"/>
                  </a:cubicBezTo>
                  <a:cubicBezTo>
                    <a:pt x="-8709" y="58740"/>
                    <a:pt x="49574" y="6602"/>
                    <a:pt x="143939" y="801"/>
                  </a:cubicBezTo>
                  <a:cubicBezTo>
                    <a:pt x="200248" y="-4960"/>
                    <a:pt x="330835" y="22968"/>
                    <a:pt x="378889" y="801"/>
                  </a:cubicBezTo>
                  <a:cubicBezTo>
                    <a:pt x="387318" y="-291"/>
                    <a:pt x="395838" y="-43"/>
                    <a:pt x="404301" y="1374"/>
                  </a:cubicBezTo>
                </a:path>
              </a:pathLst>
            </a:custGeom>
            <a:solidFill>
              <a:srgbClr val="FE5D3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30" name="墨迹 29">
                  <a:extLst>
                    <a:ext uri="{FF2B5EF4-FFF2-40B4-BE49-F238E27FC236}">
                      <a16:creationId xmlns:a16="http://schemas.microsoft.com/office/drawing/2014/main" id="{7C29F1F2-8149-3E03-656B-315111D43C0A}"/>
                    </a:ext>
                  </a:extLst>
                </p14:cNvPr>
                <p14:cNvContentPartPr/>
                <p14:nvPr/>
              </p14:nvContentPartPr>
              <p14:xfrm>
                <a:off x="7192727" y="3539040"/>
                <a:ext cx="470520" cy="1080"/>
              </p14:xfrm>
            </p:contentPart>
          </mc:Choice>
          <mc:Fallback xmlns="">
            <p:pic>
              <p:nvPicPr>
                <p:cNvPr id="30" name="墨迹 29">
                  <a:extLst>
                    <a:ext uri="{FF2B5EF4-FFF2-40B4-BE49-F238E27FC236}">
                      <a16:creationId xmlns:a16="http://schemas.microsoft.com/office/drawing/2014/main" id="{7C29F1F2-8149-3E03-656B-315111D43C0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89910" y="3536448"/>
                  <a:ext cx="476155" cy="626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53F7B70B-9CA0-ACF3-9059-BB62AC54D8F0}"/>
                    </a:ext>
                  </a:extLst>
                </p14:cNvPr>
                <p14:cNvContentPartPr/>
                <p14:nvPr/>
              </p14:nvContentPartPr>
              <p14:xfrm>
                <a:off x="7147097" y="3581880"/>
                <a:ext cx="501480" cy="1692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53F7B70B-9CA0-ACF3-9059-BB62AC54D8F0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144280" y="3579434"/>
                  <a:ext cx="507115" cy="2181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35" name="墨迹 34">
                  <a:extLst>
                    <a:ext uri="{FF2B5EF4-FFF2-40B4-BE49-F238E27FC236}">
                      <a16:creationId xmlns:a16="http://schemas.microsoft.com/office/drawing/2014/main" id="{D8F5ABCC-8A64-72D6-3342-79AF46109D82}"/>
                    </a:ext>
                  </a:extLst>
                </p14:cNvPr>
                <p14:cNvContentPartPr/>
                <p14:nvPr/>
              </p14:nvContentPartPr>
              <p14:xfrm>
                <a:off x="7135643" y="3636240"/>
                <a:ext cx="501120" cy="9000"/>
              </p14:xfrm>
            </p:contentPart>
          </mc:Choice>
          <mc:Fallback xmlns="">
            <p:pic>
              <p:nvPicPr>
                <p:cNvPr id="35" name="墨迹 34">
                  <a:extLst>
                    <a:ext uri="{FF2B5EF4-FFF2-40B4-BE49-F238E27FC236}">
                      <a16:creationId xmlns:a16="http://schemas.microsoft.com/office/drawing/2014/main" id="{D8F5ABCC-8A64-72D6-3342-79AF46109D82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132825" y="3633785"/>
                  <a:ext cx="506756" cy="1390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6449752B-C168-630B-840E-21F5A6B19FA5}"/>
                    </a:ext>
                  </a:extLst>
                </p14:cNvPr>
                <p14:cNvContentPartPr/>
                <p14:nvPr/>
              </p14:nvContentPartPr>
              <p14:xfrm>
                <a:off x="7154021" y="3693480"/>
                <a:ext cx="508320" cy="1116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6449752B-C168-630B-840E-21F5A6B19FA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151205" y="3691000"/>
                  <a:ext cx="513952" cy="1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52C1A8E9-4F5D-9B8E-1171-24B446667ECC}"/>
                    </a:ext>
                  </a:extLst>
                </p14:cNvPr>
                <p14:cNvContentPartPr/>
                <p14:nvPr/>
              </p14:nvContentPartPr>
              <p14:xfrm>
                <a:off x="7209331" y="3732000"/>
                <a:ext cx="449640" cy="2124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52C1A8E9-4F5D-9B8E-1171-24B446667ECC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206515" y="3729525"/>
                  <a:ext cx="455272" cy="26189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032E284-3CF8-BF59-41F3-39E93BB316A6}"/>
                </a:ext>
              </a:extLst>
            </p:cNvPr>
            <p:cNvSpPr/>
            <p:nvPr/>
          </p:nvSpPr>
          <p:spPr>
            <a:xfrm>
              <a:off x="7321117" y="3592815"/>
              <a:ext cx="69850" cy="318472"/>
            </a:xfrm>
            <a:custGeom>
              <a:avLst/>
              <a:gdLst>
                <a:gd name="connsiteX0" fmla="*/ 0 w 69850"/>
                <a:gd name="connsiteY0" fmla="*/ 0 h 318472"/>
                <a:gd name="connsiteX1" fmla="*/ 69850 w 69850"/>
                <a:gd name="connsiteY1" fmla="*/ 0 h 318472"/>
                <a:gd name="connsiteX2" fmla="*/ 69850 w 69850"/>
                <a:gd name="connsiteY2" fmla="*/ 318472 h 318472"/>
                <a:gd name="connsiteX3" fmla="*/ 34925 w 69850"/>
                <a:gd name="connsiteY3" fmla="*/ 258256 h 318472"/>
                <a:gd name="connsiteX4" fmla="*/ 0 w 69850"/>
                <a:gd name="connsiteY4" fmla="*/ 318472 h 31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318472">
                  <a:moveTo>
                    <a:pt x="0" y="0"/>
                  </a:moveTo>
                  <a:lnTo>
                    <a:pt x="69850" y="0"/>
                  </a:lnTo>
                  <a:lnTo>
                    <a:pt x="69850" y="318472"/>
                  </a:lnTo>
                  <a:lnTo>
                    <a:pt x="34925" y="258256"/>
                  </a:lnTo>
                  <a:lnTo>
                    <a:pt x="0" y="318472"/>
                  </a:lnTo>
                  <a:close/>
                </a:path>
              </a:pathLst>
            </a:cu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8B431CD-04CA-675E-FE26-4AED9C354BDB}"/>
              </a:ext>
            </a:extLst>
          </p:cNvPr>
          <p:cNvGrpSpPr/>
          <p:nvPr/>
        </p:nvGrpSpPr>
        <p:grpSpPr>
          <a:xfrm>
            <a:off x="3081716" y="4654763"/>
            <a:ext cx="6071538" cy="797431"/>
            <a:chOff x="4131734" y="4257201"/>
            <a:chExt cx="3958165" cy="519862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011BBF0A-5760-4AD0-A817-3CA0F46BF764}"/>
                </a:ext>
              </a:extLst>
            </p:cNvPr>
            <p:cNvSpPr/>
            <p:nvPr/>
          </p:nvSpPr>
          <p:spPr>
            <a:xfrm>
              <a:off x="4131734" y="4276348"/>
              <a:ext cx="3001434" cy="483512"/>
            </a:xfrm>
            <a:custGeom>
              <a:avLst/>
              <a:gdLst>
                <a:gd name="connsiteX0" fmla="*/ 0 w 3001434"/>
                <a:gd name="connsiteY0" fmla="*/ 0 h 483512"/>
                <a:gd name="connsiteX1" fmla="*/ 560268 w 3001434"/>
                <a:gd name="connsiteY1" fmla="*/ 0 h 483512"/>
                <a:gd name="connsiteX2" fmla="*/ 1090521 w 3001434"/>
                <a:gd name="connsiteY2" fmla="*/ 0 h 483512"/>
                <a:gd name="connsiteX3" fmla="*/ 1620774 w 3001434"/>
                <a:gd name="connsiteY3" fmla="*/ 0 h 483512"/>
                <a:gd name="connsiteX4" fmla="*/ 2030970 w 3001434"/>
                <a:gd name="connsiteY4" fmla="*/ 0 h 483512"/>
                <a:gd name="connsiteX5" fmla="*/ 2471181 w 3001434"/>
                <a:gd name="connsiteY5" fmla="*/ 0 h 483512"/>
                <a:gd name="connsiteX6" fmla="*/ 3001434 w 3001434"/>
                <a:gd name="connsiteY6" fmla="*/ 0 h 483512"/>
                <a:gd name="connsiteX7" fmla="*/ 3001434 w 3001434"/>
                <a:gd name="connsiteY7" fmla="*/ 483512 h 483512"/>
                <a:gd name="connsiteX8" fmla="*/ 2501195 w 3001434"/>
                <a:gd name="connsiteY8" fmla="*/ 483512 h 483512"/>
                <a:gd name="connsiteX9" fmla="*/ 2090999 w 3001434"/>
                <a:gd name="connsiteY9" fmla="*/ 483512 h 483512"/>
                <a:gd name="connsiteX10" fmla="*/ 1680803 w 3001434"/>
                <a:gd name="connsiteY10" fmla="*/ 483512 h 483512"/>
                <a:gd name="connsiteX11" fmla="*/ 1150550 w 3001434"/>
                <a:gd name="connsiteY11" fmla="*/ 483512 h 483512"/>
                <a:gd name="connsiteX12" fmla="*/ 710339 w 3001434"/>
                <a:gd name="connsiteY12" fmla="*/ 483512 h 483512"/>
                <a:gd name="connsiteX13" fmla="*/ 0 w 3001434"/>
                <a:gd name="connsiteY13" fmla="*/ 483512 h 483512"/>
                <a:gd name="connsiteX14" fmla="*/ 0 w 3001434"/>
                <a:gd name="connsiteY14" fmla="*/ 0 h 48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1434" h="483512" fill="none" extrusionOk="0">
                  <a:moveTo>
                    <a:pt x="0" y="0"/>
                  </a:moveTo>
                  <a:cubicBezTo>
                    <a:pt x="130280" y="-29713"/>
                    <a:pt x="384655" y="36384"/>
                    <a:pt x="560268" y="0"/>
                  </a:cubicBezTo>
                  <a:cubicBezTo>
                    <a:pt x="735881" y="-36384"/>
                    <a:pt x="947051" y="21471"/>
                    <a:pt x="1090521" y="0"/>
                  </a:cubicBezTo>
                  <a:cubicBezTo>
                    <a:pt x="1233991" y="-21471"/>
                    <a:pt x="1485530" y="60153"/>
                    <a:pt x="1620774" y="0"/>
                  </a:cubicBezTo>
                  <a:cubicBezTo>
                    <a:pt x="1756018" y="-60153"/>
                    <a:pt x="1854356" y="33229"/>
                    <a:pt x="2030970" y="0"/>
                  </a:cubicBezTo>
                  <a:cubicBezTo>
                    <a:pt x="2207584" y="-33229"/>
                    <a:pt x="2341889" y="22222"/>
                    <a:pt x="2471181" y="0"/>
                  </a:cubicBezTo>
                  <a:cubicBezTo>
                    <a:pt x="2600473" y="-22222"/>
                    <a:pt x="2799140" y="16085"/>
                    <a:pt x="3001434" y="0"/>
                  </a:cubicBezTo>
                  <a:cubicBezTo>
                    <a:pt x="3050630" y="108923"/>
                    <a:pt x="2997609" y="344219"/>
                    <a:pt x="3001434" y="483512"/>
                  </a:cubicBezTo>
                  <a:cubicBezTo>
                    <a:pt x="2785415" y="493383"/>
                    <a:pt x="2602097" y="478856"/>
                    <a:pt x="2501195" y="483512"/>
                  </a:cubicBezTo>
                  <a:cubicBezTo>
                    <a:pt x="2400293" y="488168"/>
                    <a:pt x="2174780" y="466825"/>
                    <a:pt x="2090999" y="483512"/>
                  </a:cubicBezTo>
                  <a:cubicBezTo>
                    <a:pt x="2007218" y="500199"/>
                    <a:pt x="1795181" y="444707"/>
                    <a:pt x="1680803" y="483512"/>
                  </a:cubicBezTo>
                  <a:cubicBezTo>
                    <a:pt x="1566425" y="522317"/>
                    <a:pt x="1390034" y="450192"/>
                    <a:pt x="1150550" y="483512"/>
                  </a:cubicBezTo>
                  <a:cubicBezTo>
                    <a:pt x="911066" y="516832"/>
                    <a:pt x="886431" y="430836"/>
                    <a:pt x="710339" y="483512"/>
                  </a:cubicBezTo>
                  <a:cubicBezTo>
                    <a:pt x="534247" y="536188"/>
                    <a:pt x="285732" y="482199"/>
                    <a:pt x="0" y="483512"/>
                  </a:cubicBezTo>
                  <a:cubicBezTo>
                    <a:pt x="-42404" y="261750"/>
                    <a:pt x="27689" y="191255"/>
                    <a:pt x="0" y="0"/>
                  </a:cubicBezTo>
                  <a:close/>
                </a:path>
                <a:path w="3001434" h="483512" stroke="0" extrusionOk="0">
                  <a:moveTo>
                    <a:pt x="0" y="0"/>
                  </a:moveTo>
                  <a:cubicBezTo>
                    <a:pt x="232876" y="-26056"/>
                    <a:pt x="243293" y="20633"/>
                    <a:pt x="470225" y="0"/>
                  </a:cubicBezTo>
                  <a:cubicBezTo>
                    <a:pt x="697158" y="-20633"/>
                    <a:pt x="753468" y="6875"/>
                    <a:pt x="880421" y="0"/>
                  </a:cubicBezTo>
                  <a:cubicBezTo>
                    <a:pt x="1007374" y="-6875"/>
                    <a:pt x="1161377" y="11329"/>
                    <a:pt x="1440688" y="0"/>
                  </a:cubicBezTo>
                  <a:cubicBezTo>
                    <a:pt x="1719999" y="-11329"/>
                    <a:pt x="1704677" y="25110"/>
                    <a:pt x="1910913" y="0"/>
                  </a:cubicBezTo>
                  <a:cubicBezTo>
                    <a:pt x="2117149" y="-25110"/>
                    <a:pt x="2187606" y="10084"/>
                    <a:pt x="2381138" y="0"/>
                  </a:cubicBezTo>
                  <a:cubicBezTo>
                    <a:pt x="2574671" y="-10084"/>
                    <a:pt x="2807742" y="6189"/>
                    <a:pt x="3001434" y="0"/>
                  </a:cubicBezTo>
                  <a:cubicBezTo>
                    <a:pt x="3034170" y="120866"/>
                    <a:pt x="2973209" y="317615"/>
                    <a:pt x="3001434" y="483512"/>
                  </a:cubicBezTo>
                  <a:cubicBezTo>
                    <a:pt x="2809817" y="526518"/>
                    <a:pt x="2731934" y="455350"/>
                    <a:pt x="2501195" y="483512"/>
                  </a:cubicBezTo>
                  <a:cubicBezTo>
                    <a:pt x="2270456" y="511674"/>
                    <a:pt x="2194877" y="480911"/>
                    <a:pt x="2090999" y="483512"/>
                  </a:cubicBezTo>
                  <a:cubicBezTo>
                    <a:pt x="1987121" y="486113"/>
                    <a:pt x="1775517" y="479455"/>
                    <a:pt x="1590760" y="483512"/>
                  </a:cubicBezTo>
                  <a:cubicBezTo>
                    <a:pt x="1406003" y="487569"/>
                    <a:pt x="1332748" y="456661"/>
                    <a:pt x="1090521" y="483512"/>
                  </a:cubicBezTo>
                  <a:cubicBezTo>
                    <a:pt x="848294" y="510363"/>
                    <a:pt x="844979" y="427831"/>
                    <a:pt x="620296" y="483512"/>
                  </a:cubicBezTo>
                  <a:cubicBezTo>
                    <a:pt x="395613" y="539193"/>
                    <a:pt x="249548" y="470775"/>
                    <a:pt x="0" y="483512"/>
                  </a:cubicBezTo>
                  <a:cubicBezTo>
                    <a:pt x="-24129" y="249388"/>
                    <a:pt x="30657" y="166583"/>
                    <a:pt x="0" y="0"/>
                  </a:cubicBezTo>
                  <a:close/>
                </a:path>
              </a:pathLst>
            </a:custGeom>
            <a:solidFill>
              <a:srgbClr val="FE91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5B57EBB-B0CD-3169-E762-D7DF3C141B7E}"/>
                </a:ext>
              </a:extLst>
            </p:cNvPr>
            <p:cNvSpPr/>
            <p:nvPr/>
          </p:nvSpPr>
          <p:spPr>
            <a:xfrm>
              <a:off x="6594476" y="4276348"/>
              <a:ext cx="307300" cy="483512"/>
            </a:xfrm>
            <a:custGeom>
              <a:avLst/>
              <a:gdLst>
                <a:gd name="connsiteX0" fmla="*/ 0 w 307300"/>
                <a:gd name="connsiteY0" fmla="*/ 0 h 483512"/>
                <a:gd name="connsiteX1" fmla="*/ 307300 w 307300"/>
                <a:gd name="connsiteY1" fmla="*/ 0 h 483512"/>
                <a:gd name="connsiteX2" fmla="*/ 307300 w 307300"/>
                <a:gd name="connsiteY2" fmla="*/ 483512 h 483512"/>
                <a:gd name="connsiteX3" fmla="*/ 0 w 307300"/>
                <a:gd name="connsiteY3" fmla="*/ 483512 h 483512"/>
                <a:gd name="connsiteX4" fmla="*/ 0 w 307300"/>
                <a:gd name="connsiteY4" fmla="*/ 0 h 48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300" h="483512" fill="none" extrusionOk="0">
                  <a:moveTo>
                    <a:pt x="0" y="0"/>
                  </a:moveTo>
                  <a:cubicBezTo>
                    <a:pt x="115363" y="-23181"/>
                    <a:pt x="176689" y="12457"/>
                    <a:pt x="307300" y="0"/>
                  </a:cubicBezTo>
                  <a:cubicBezTo>
                    <a:pt x="339886" y="207526"/>
                    <a:pt x="262041" y="375114"/>
                    <a:pt x="307300" y="483512"/>
                  </a:cubicBezTo>
                  <a:cubicBezTo>
                    <a:pt x="195793" y="504429"/>
                    <a:pt x="134916" y="454643"/>
                    <a:pt x="0" y="483512"/>
                  </a:cubicBezTo>
                  <a:cubicBezTo>
                    <a:pt x="-55357" y="378204"/>
                    <a:pt x="11734" y="100912"/>
                    <a:pt x="0" y="0"/>
                  </a:cubicBezTo>
                  <a:close/>
                </a:path>
                <a:path w="307300" h="483512" stroke="0" extrusionOk="0">
                  <a:moveTo>
                    <a:pt x="0" y="0"/>
                  </a:moveTo>
                  <a:cubicBezTo>
                    <a:pt x="97111" y="-5917"/>
                    <a:pt x="178848" y="1187"/>
                    <a:pt x="307300" y="0"/>
                  </a:cubicBezTo>
                  <a:cubicBezTo>
                    <a:pt x="362116" y="185442"/>
                    <a:pt x="255509" y="382836"/>
                    <a:pt x="307300" y="483512"/>
                  </a:cubicBezTo>
                  <a:cubicBezTo>
                    <a:pt x="211894" y="493819"/>
                    <a:pt x="65802" y="462972"/>
                    <a:pt x="0" y="483512"/>
                  </a:cubicBezTo>
                  <a:cubicBezTo>
                    <a:pt x="-42770" y="317359"/>
                    <a:pt x="25414" y="127858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6741521-61A9-E20D-B129-691DB31878D1}"/>
                </a:ext>
              </a:extLst>
            </p:cNvPr>
            <p:cNvSpPr/>
            <p:nvPr/>
          </p:nvSpPr>
          <p:spPr>
            <a:xfrm flipH="1">
              <a:off x="7111898" y="4257201"/>
              <a:ext cx="978001" cy="519862"/>
            </a:xfrm>
            <a:custGeom>
              <a:avLst/>
              <a:gdLst>
                <a:gd name="connsiteX0" fmla="*/ 82946 w 925084"/>
                <a:gd name="connsiteY0" fmla="*/ 132 h 519862"/>
                <a:gd name="connsiteX1" fmla="*/ 30044 w 925084"/>
                <a:gd name="connsiteY1" fmla="*/ 5112 h 519862"/>
                <a:gd name="connsiteX2" fmla="*/ 0 w 925084"/>
                <a:gd name="connsiteY2" fmla="*/ 12207 h 519862"/>
                <a:gd name="connsiteX3" fmla="*/ 0 w 925084"/>
                <a:gd name="connsiteY3" fmla="*/ 499333 h 519862"/>
                <a:gd name="connsiteX4" fmla="*/ 25236 w 925084"/>
                <a:gd name="connsiteY4" fmla="*/ 496476 h 519862"/>
                <a:gd name="connsiteX5" fmla="*/ 63249 w 925084"/>
                <a:gd name="connsiteY5" fmla="*/ 497334 h 519862"/>
                <a:gd name="connsiteX6" fmla="*/ 446546 w 925084"/>
                <a:gd name="connsiteY6" fmla="*/ 502659 h 519862"/>
                <a:gd name="connsiteX7" fmla="*/ 446862 w 925084"/>
                <a:gd name="connsiteY7" fmla="*/ 502607 h 519862"/>
                <a:gd name="connsiteX8" fmla="*/ 552238 w 925084"/>
                <a:gd name="connsiteY8" fmla="*/ 502038 h 519862"/>
                <a:gd name="connsiteX9" fmla="*/ 790806 w 925084"/>
                <a:gd name="connsiteY9" fmla="*/ 514798 h 519862"/>
                <a:gd name="connsiteX10" fmla="*/ 817777 w 925084"/>
                <a:gd name="connsiteY10" fmla="*/ 511901 h 519862"/>
                <a:gd name="connsiteX11" fmla="*/ 845890 w 925084"/>
                <a:gd name="connsiteY11" fmla="*/ 511783 h 519862"/>
                <a:gd name="connsiteX12" fmla="*/ 903816 w 925084"/>
                <a:gd name="connsiteY12" fmla="*/ 502659 h 519862"/>
                <a:gd name="connsiteX13" fmla="*/ 903816 w 925084"/>
                <a:gd name="connsiteY13" fmla="*/ 19147 h 519862"/>
                <a:gd name="connsiteX14" fmla="*/ 802118 w 925084"/>
                <a:gd name="connsiteY14" fmla="*/ 24533 h 519862"/>
                <a:gd name="connsiteX15" fmla="*/ 732729 w 925084"/>
                <a:gd name="connsiteY15" fmla="*/ 22386 h 519862"/>
                <a:gd name="connsiteX16" fmla="*/ 707611 w 925084"/>
                <a:gd name="connsiteY16" fmla="*/ 21015 h 519862"/>
                <a:gd name="connsiteX17" fmla="*/ 427881 w 925084"/>
                <a:gd name="connsiteY17" fmla="*/ 19147 h 519862"/>
                <a:gd name="connsiteX18" fmla="*/ 416173 w 925084"/>
                <a:gd name="connsiteY18" fmla="*/ 19709 h 519862"/>
                <a:gd name="connsiteX19" fmla="*/ 345316 w 925084"/>
                <a:gd name="connsiteY19" fmla="*/ 20711 h 519862"/>
                <a:gd name="connsiteX20" fmla="*/ 250306 w 925084"/>
                <a:gd name="connsiteY20" fmla="*/ 15703 h 519862"/>
                <a:gd name="connsiteX21" fmla="*/ 180921 w 925084"/>
                <a:gd name="connsiteY21" fmla="*/ 7243 h 519862"/>
                <a:gd name="connsiteX22" fmla="*/ 82946 w 925084"/>
                <a:gd name="connsiteY22" fmla="*/ 132 h 519862"/>
                <a:gd name="connsiteX0" fmla="*/ 0 w 925084"/>
                <a:gd name="connsiteY0" fmla="*/ 12207 h 519862"/>
                <a:gd name="connsiteX1" fmla="*/ 0 w 925084"/>
                <a:gd name="connsiteY1" fmla="*/ 499333 h 519862"/>
                <a:gd name="connsiteX2" fmla="*/ 25236 w 925084"/>
                <a:gd name="connsiteY2" fmla="*/ 496476 h 519862"/>
                <a:gd name="connsiteX3" fmla="*/ 63249 w 925084"/>
                <a:gd name="connsiteY3" fmla="*/ 497334 h 519862"/>
                <a:gd name="connsiteX4" fmla="*/ 446546 w 925084"/>
                <a:gd name="connsiteY4" fmla="*/ 502659 h 519862"/>
                <a:gd name="connsiteX5" fmla="*/ 446862 w 925084"/>
                <a:gd name="connsiteY5" fmla="*/ 502607 h 519862"/>
                <a:gd name="connsiteX6" fmla="*/ 552238 w 925084"/>
                <a:gd name="connsiteY6" fmla="*/ 502038 h 519862"/>
                <a:gd name="connsiteX7" fmla="*/ 790806 w 925084"/>
                <a:gd name="connsiteY7" fmla="*/ 514798 h 519862"/>
                <a:gd name="connsiteX8" fmla="*/ 817777 w 925084"/>
                <a:gd name="connsiteY8" fmla="*/ 511901 h 519862"/>
                <a:gd name="connsiteX9" fmla="*/ 845890 w 925084"/>
                <a:gd name="connsiteY9" fmla="*/ 511783 h 519862"/>
                <a:gd name="connsiteX10" fmla="*/ 903816 w 925084"/>
                <a:gd name="connsiteY10" fmla="*/ 502659 h 519862"/>
                <a:gd name="connsiteX11" fmla="*/ 903816 w 925084"/>
                <a:gd name="connsiteY11" fmla="*/ 19147 h 519862"/>
                <a:gd name="connsiteX12" fmla="*/ 802118 w 925084"/>
                <a:gd name="connsiteY12" fmla="*/ 24533 h 519862"/>
                <a:gd name="connsiteX13" fmla="*/ 732729 w 925084"/>
                <a:gd name="connsiteY13" fmla="*/ 22386 h 519862"/>
                <a:gd name="connsiteX14" fmla="*/ 707611 w 925084"/>
                <a:gd name="connsiteY14" fmla="*/ 21015 h 519862"/>
                <a:gd name="connsiteX15" fmla="*/ 427881 w 925084"/>
                <a:gd name="connsiteY15" fmla="*/ 19147 h 519862"/>
                <a:gd name="connsiteX16" fmla="*/ 416173 w 925084"/>
                <a:gd name="connsiteY16" fmla="*/ 19709 h 519862"/>
                <a:gd name="connsiteX17" fmla="*/ 345316 w 925084"/>
                <a:gd name="connsiteY17" fmla="*/ 20711 h 519862"/>
                <a:gd name="connsiteX18" fmla="*/ 250306 w 925084"/>
                <a:gd name="connsiteY18" fmla="*/ 15703 h 519862"/>
                <a:gd name="connsiteX19" fmla="*/ 180921 w 925084"/>
                <a:gd name="connsiteY19" fmla="*/ 7243 h 519862"/>
                <a:gd name="connsiteX20" fmla="*/ 82946 w 925084"/>
                <a:gd name="connsiteY20" fmla="*/ 132 h 519862"/>
                <a:gd name="connsiteX21" fmla="*/ 30044 w 925084"/>
                <a:gd name="connsiteY21" fmla="*/ 5112 h 519862"/>
                <a:gd name="connsiteX22" fmla="*/ 88624 w 925084"/>
                <a:gd name="connsiteY22" fmla="*/ 103647 h 519862"/>
                <a:gd name="connsiteX0" fmla="*/ 0 w 925084"/>
                <a:gd name="connsiteY0" fmla="*/ 499333 h 519862"/>
                <a:gd name="connsiteX1" fmla="*/ 25236 w 925084"/>
                <a:gd name="connsiteY1" fmla="*/ 496476 h 519862"/>
                <a:gd name="connsiteX2" fmla="*/ 63249 w 925084"/>
                <a:gd name="connsiteY2" fmla="*/ 497334 h 519862"/>
                <a:gd name="connsiteX3" fmla="*/ 446546 w 925084"/>
                <a:gd name="connsiteY3" fmla="*/ 502659 h 519862"/>
                <a:gd name="connsiteX4" fmla="*/ 446862 w 925084"/>
                <a:gd name="connsiteY4" fmla="*/ 502607 h 519862"/>
                <a:gd name="connsiteX5" fmla="*/ 552238 w 925084"/>
                <a:gd name="connsiteY5" fmla="*/ 502038 h 519862"/>
                <a:gd name="connsiteX6" fmla="*/ 790806 w 925084"/>
                <a:gd name="connsiteY6" fmla="*/ 514798 h 519862"/>
                <a:gd name="connsiteX7" fmla="*/ 817777 w 925084"/>
                <a:gd name="connsiteY7" fmla="*/ 511901 h 519862"/>
                <a:gd name="connsiteX8" fmla="*/ 845890 w 925084"/>
                <a:gd name="connsiteY8" fmla="*/ 511783 h 519862"/>
                <a:gd name="connsiteX9" fmla="*/ 903816 w 925084"/>
                <a:gd name="connsiteY9" fmla="*/ 502659 h 519862"/>
                <a:gd name="connsiteX10" fmla="*/ 903816 w 925084"/>
                <a:gd name="connsiteY10" fmla="*/ 19147 h 519862"/>
                <a:gd name="connsiteX11" fmla="*/ 802118 w 925084"/>
                <a:gd name="connsiteY11" fmla="*/ 24533 h 519862"/>
                <a:gd name="connsiteX12" fmla="*/ 732729 w 925084"/>
                <a:gd name="connsiteY12" fmla="*/ 22386 h 519862"/>
                <a:gd name="connsiteX13" fmla="*/ 707611 w 925084"/>
                <a:gd name="connsiteY13" fmla="*/ 21015 h 519862"/>
                <a:gd name="connsiteX14" fmla="*/ 427881 w 925084"/>
                <a:gd name="connsiteY14" fmla="*/ 19147 h 519862"/>
                <a:gd name="connsiteX15" fmla="*/ 416173 w 925084"/>
                <a:gd name="connsiteY15" fmla="*/ 19709 h 519862"/>
                <a:gd name="connsiteX16" fmla="*/ 345316 w 925084"/>
                <a:gd name="connsiteY16" fmla="*/ 20711 h 519862"/>
                <a:gd name="connsiteX17" fmla="*/ 250306 w 925084"/>
                <a:gd name="connsiteY17" fmla="*/ 15703 h 519862"/>
                <a:gd name="connsiteX18" fmla="*/ 180921 w 925084"/>
                <a:gd name="connsiteY18" fmla="*/ 7243 h 519862"/>
                <a:gd name="connsiteX19" fmla="*/ 82946 w 925084"/>
                <a:gd name="connsiteY19" fmla="*/ 132 h 519862"/>
                <a:gd name="connsiteX20" fmla="*/ 30044 w 925084"/>
                <a:gd name="connsiteY20" fmla="*/ 5112 h 519862"/>
                <a:gd name="connsiteX21" fmla="*/ 88624 w 925084"/>
                <a:gd name="connsiteY21" fmla="*/ 103647 h 519862"/>
                <a:gd name="connsiteX0" fmla="*/ 0 w 925084"/>
                <a:gd name="connsiteY0" fmla="*/ 499333 h 519862"/>
                <a:gd name="connsiteX1" fmla="*/ 25236 w 925084"/>
                <a:gd name="connsiteY1" fmla="*/ 496476 h 519862"/>
                <a:gd name="connsiteX2" fmla="*/ 63249 w 925084"/>
                <a:gd name="connsiteY2" fmla="*/ 497334 h 519862"/>
                <a:gd name="connsiteX3" fmla="*/ 446546 w 925084"/>
                <a:gd name="connsiteY3" fmla="*/ 502659 h 519862"/>
                <a:gd name="connsiteX4" fmla="*/ 446862 w 925084"/>
                <a:gd name="connsiteY4" fmla="*/ 502607 h 519862"/>
                <a:gd name="connsiteX5" fmla="*/ 552238 w 925084"/>
                <a:gd name="connsiteY5" fmla="*/ 502038 h 519862"/>
                <a:gd name="connsiteX6" fmla="*/ 790806 w 925084"/>
                <a:gd name="connsiteY6" fmla="*/ 514798 h 519862"/>
                <a:gd name="connsiteX7" fmla="*/ 817777 w 925084"/>
                <a:gd name="connsiteY7" fmla="*/ 511901 h 519862"/>
                <a:gd name="connsiteX8" fmla="*/ 845890 w 925084"/>
                <a:gd name="connsiteY8" fmla="*/ 511783 h 519862"/>
                <a:gd name="connsiteX9" fmla="*/ 903816 w 925084"/>
                <a:gd name="connsiteY9" fmla="*/ 502659 h 519862"/>
                <a:gd name="connsiteX10" fmla="*/ 903816 w 925084"/>
                <a:gd name="connsiteY10" fmla="*/ 19147 h 519862"/>
                <a:gd name="connsiteX11" fmla="*/ 802118 w 925084"/>
                <a:gd name="connsiteY11" fmla="*/ 24533 h 519862"/>
                <a:gd name="connsiteX12" fmla="*/ 732729 w 925084"/>
                <a:gd name="connsiteY12" fmla="*/ 22386 h 519862"/>
                <a:gd name="connsiteX13" fmla="*/ 707611 w 925084"/>
                <a:gd name="connsiteY13" fmla="*/ 21015 h 519862"/>
                <a:gd name="connsiteX14" fmla="*/ 427881 w 925084"/>
                <a:gd name="connsiteY14" fmla="*/ 19147 h 519862"/>
                <a:gd name="connsiteX15" fmla="*/ 416173 w 925084"/>
                <a:gd name="connsiteY15" fmla="*/ 19709 h 519862"/>
                <a:gd name="connsiteX16" fmla="*/ 345316 w 925084"/>
                <a:gd name="connsiteY16" fmla="*/ 20711 h 519862"/>
                <a:gd name="connsiteX17" fmla="*/ 250306 w 925084"/>
                <a:gd name="connsiteY17" fmla="*/ 15703 h 519862"/>
                <a:gd name="connsiteX18" fmla="*/ 180921 w 925084"/>
                <a:gd name="connsiteY18" fmla="*/ 7243 h 519862"/>
                <a:gd name="connsiteX19" fmla="*/ 82946 w 925084"/>
                <a:gd name="connsiteY19" fmla="*/ 132 h 519862"/>
                <a:gd name="connsiteX20" fmla="*/ 30044 w 925084"/>
                <a:gd name="connsiteY20" fmla="*/ 5112 h 51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25084" h="519862">
                  <a:moveTo>
                    <a:pt x="0" y="499333"/>
                  </a:moveTo>
                  <a:lnTo>
                    <a:pt x="25236" y="496476"/>
                  </a:lnTo>
                  <a:lnTo>
                    <a:pt x="63249" y="497334"/>
                  </a:lnTo>
                  <a:cubicBezTo>
                    <a:pt x="160360" y="505048"/>
                    <a:pt x="275198" y="540614"/>
                    <a:pt x="446546" y="502659"/>
                  </a:cubicBezTo>
                  <a:lnTo>
                    <a:pt x="446862" y="502607"/>
                  </a:lnTo>
                  <a:lnTo>
                    <a:pt x="552238" y="502038"/>
                  </a:lnTo>
                  <a:cubicBezTo>
                    <a:pt x="631037" y="506015"/>
                    <a:pt x="712901" y="515939"/>
                    <a:pt x="790806" y="514798"/>
                  </a:cubicBezTo>
                  <a:lnTo>
                    <a:pt x="817777" y="511901"/>
                  </a:lnTo>
                  <a:lnTo>
                    <a:pt x="845890" y="511783"/>
                  </a:lnTo>
                  <a:cubicBezTo>
                    <a:pt x="863937" y="510401"/>
                    <a:pt x="883071" y="507535"/>
                    <a:pt x="903816" y="502659"/>
                  </a:cubicBezTo>
                  <a:cubicBezTo>
                    <a:pt x="903326" y="335072"/>
                    <a:pt x="951914" y="215110"/>
                    <a:pt x="903816" y="19147"/>
                  </a:cubicBezTo>
                  <a:cubicBezTo>
                    <a:pt x="873393" y="23331"/>
                    <a:pt x="838910" y="24678"/>
                    <a:pt x="802118" y="24533"/>
                  </a:cubicBezTo>
                  <a:lnTo>
                    <a:pt x="732729" y="22386"/>
                  </a:lnTo>
                  <a:lnTo>
                    <a:pt x="707611" y="21015"/>
                  </a:lnTo>
                  <a:cubicBezTo>
                    <a:pt x="629376" y="15393"/>
                    <a:pt x="537220" y="9149"/>
                    <a:pt x="427881" y="19147"/>
                  </a:cubicBezTo>
                  <a:lnTo>
                    <a:pt x="416173" y="19709"/>
                  </a:lnTo>
                  <a:lnTo>
                    <a:pt x="345316" y="20711"/>
                  </a:lnTo>
                  <a:lnTo>
                    <a:pt x="250306" y="15703"/>
                  </a:lnTo>
                  <a:lnTo>
                    <a:pt x="180921" y="7243"/>
                  </a:lnTo>
                  <a:cubicBezTo>
                    <a:pt x="148042" y="2760"/>
                    <a:pt x="116691" y="-732"/>
                    <a:pt x="82946" y="132"/>
                  </a:cubicBezTo>
                  <a:cubicBezTo>
                    <a:pt x="66074" y="563"/>
                    <a:pt x="48603" y="2083"/>
                    <a:pt x="30044" y="511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FDD3095-9668-AADB-DC63-401BAF0CF314}"/>
              </a:ext>
            </a:extLst>
          </p:cNvPr>
          <p:cNvGrpSpPr/>
          <p:nvPr/>
        </p:nvGrpSpPr>
        <p:grpSpPr>
          <a:xfrm>
            <a:off x="3081716" y="2240116"/>
            <a:ext cx="6035451" cy="1105801"/>
            <a:chOff x="4131734" y="2683041"/>
            <a:chExt cx="3934639" cy="72089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1512CF09-5FDC-2439-CA4B-89951DC317A2}"/>
                </a:ext>
              </a:extLst>
            </p:cNvPr>
            <p:cNvSpPr/>
            <p:nvPr/>
          </p:nvSpPr>
          <p:spPr>
            <a:xfrm>
              <a:off x="4131734" y="2707831"/>
              <a:ext cx="3890434" cy="666849"/>
            </a:xfrm>
            <a:custGeom>
              <a:avLst/>
              <a:gdLst>
                <a:gd name="connsiteX0" fmla="*/ 0 w 3890434"/>
                <a:gd name="connsiteY0" fmla="*/ 288252 h 666849"/>
                <a:gd name="connsiteX1" fmla="*/ 288252 w 3890434"/>
                <a:gd name="connsiteY1" fmla="*/ 0 h 666849"/>
                <a:gd name="connsiteX2" fmla="*/ 873713 w 3890434"/>
                <a:gd name="connsiteY2" fmla="*/ 0 h 666849"/>
                <a:gd name="connsiteX3" fmla="*/ 1359756 w 3890434"/>
                <a:gd name="connsiteY3" fmla="*/ 0 h 666849"/>
                <a:gd name="connsiteX4" fmla="*/ 1912078 w 3890434"/>
                <a:gd name="connsiteY4" fmla="*/ 0 h 666849"/>
                <a:gd name="connsiteX5" fmla="*/ 2364981 w 3890434"/>
                <a:gd name="connsiteY5" fmla="*/ 0 h 666849"/>
                <a:gd name="connsiteX6" fmla="*/ 2817885 w 3890434"/>
                <a:gd name="connsiteY6" fmla="*/ 0 h 666849"/>
                <a:gd name="connsiteX7" fmla="*/ 3602182 w 3890434"/>
                <a:gd name="connsiteY7" fmla="*/ 0 h 666849"/>
                <a:gd name="connsiteX8" fmla="*/ 3890434 w 3890434"/>
                <a:gd name="connsiteY8" fmla="*/ 288252 h 666849"/>
                <a:gd name="connsiteX9" fmla="*/ 3890434 w 3890434"/>
                <a:gd name="connsiteY9" fmla="*/ 378597 h 666849"/>
                <a:gd name="connsiteX10" fmla="*/ 3602182 w 3890434"/>
                <a:gd name="connsiteY10" fmla="*/ 666849 h 666849"/>
                <a:gd name="connsiteX11" fmla="*/ 3049860 w 3890434"/>
                <a:gd name="connsiteY11" fmla="*/ 666849 h 666849"/>
                <a:gd name="connsiteX12" fmla="*/ 2563817 w 3890434"/>
                <a:gd name="connsiteY12" fmla="*/ 666849 h 666849"/>
                <a:gd name="connsiteX13" fmla="*/ 2110914 w 3890434"/>
                <a:gd name="connsiteY13" fmla="*/ 666849 h 666849"/>
                <a:gd name="connsiteX14" fmla="*/ 1624870 w 3890434"/>
                <a:gd name="connsiteY14" fmla="*/ 666849 h 666849"/>
                <a:gd name="connsiteX15" fmla="*/ 1039409 w 3890434"/>
                <a:gd name="connsiteY15" fmla="*/ 666849 h 666849"/>
                <a:gd name="connsiteX16" fmla="*/ 288252 w 3890434"/>
                <a:gd name="connsiteY16" fmla="*/ 666849 h 666849"/>
                <a:gd name="connsiteX17" fmla="*/ 0 w 3890434"/>
                <a:gd name="connsiteY17" fmla="*/ 378597 h 666849"/>
                <a:gd name="connsiteX18" fmla="*/ 0 w 3890434"/>
                <a:gd name="connsiteY18" fmla="*/ 288252 h 666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90434" h="666849" fill="none" extrusionOk="0">
                  <a:moveTo>
                    <a:pt x="0" y="288252"/>
                  </a:moveTo>
                  <a:cubicBezTo>
                    <a:pt x="-22257" y="129971"/>
                    <a:pt x="141205" y="-21902"/>
                    <a:pt x="288252" y="0"/>
                  </a:cubicBezTo>
                  <a:cubicBezTo>
                    <a:pt x="542566" y="-40101"/>
                    <a:pt x="627553" y="1624"/>
                    <a:pt x="873713" y="0"/>
                  </a:cubicBezTo>
                  <a:cubicBezTo>
                    <a:pt x="1119873" y="-1624"/>
                    <a:pt x="1182430" y="22497"/>
                    <a:pt x="1359756" y="0"/>
                  </a:cubicBezTo>
                  <a:cubicBezTo>
                    <a:pt x="1537082" y="-22497"/>
                    <a:pt x="1672431" y="1311"/>
                    <a:pt x="1912078" y="0"/>
                  </a:cubicBezTo>
                  <a:cubicBezTo>
                    <a:pt x="2151725" y="-1311"/>
                    <a:pt x="2256497" y="44113"/>
                    <a:pt x="2364981" y="0"/>
                  </a:cubicBezTo>
                  <a:cubicBezTo>
                    <a:pt x="2473465" y="-44113"/>
                    <a:pt x="2635234" y="53610"/>
                    <a:pt x="2817885" y="0"/>
                  </a:cubicBezTo>
                  <a:cubicBezTo>
                    <a:pt x="3000536" y="-53610"/>
                    <a:pt x="3295525" y="71190"/>
                    <a:pt x="3602182" y="0"/>
                  </a:cubicBezTo>
                  <a:cubicBezTo>
                    <a:pt x="3796124" y="12160"/>
                    <a:pt x="3903541" y="173206"/>
                    <a:pt x="3890434" y="288252"/>
                  </a:cubicBezTo>
                  <a:cubicBezTo>
                    <a:pt x="3899360" y="317808"/>
                    <a:pt x="3881232" y="337711"/>
                    <a:pt x="3890434" y="378597"/>
                  </a:cubicBezTo>
                  <a:cubicBezTo>
                    <a:pt x="3885972" y="551705"/>
                    <a:pt x="3755794" y="649261"/>
                    <a:pt x="3602182" y="666849"/>
                  </a:cubicBezTo>
                  <a:cubicBezTo>
                    <a:pt x="3331885" y="703475"/>
                    <a:pt x="3325973" y="648403"/>
                    <a:pt x="3049860" y="666849"/>
                  </a:cubicBezTo>
                  <a:cubicBezTo>
                    <a:pt x="2773747" y="685295"/>
                    <a:pt x="2704224" y="629666"/>
                    <a:pt x="2563817" y="666849"/>
                  </a:cubicBezTo>
                  <a:cubicBezTo>
                    <a:pt x="2423410" y="704032"/>
                    <a:pt x="2246589" y="652281"/>
                    <a:pt x="2110914" y="666849"/>
                  </a:cubicBezTo>
                  <a:cubicBezTo>
                    <a:pt x="1975239" y="681417"/>
                    <a:pt x="1769475" y="663361"/>
                    <a:pt x="1624870" y="666849"/>
                  </a:cubicBezTo>
                  <a:cubicBezTo>
                    <a:pt x="1480265" y="670337"/>
                    <a:pt x="1252230" y="616480"/>
                    <a:pt x="1039409" y="666849"/>
                  </a:cubicBezTo>
                  <a:cubicBezTo>
                    <a:pt x="826588" y="717218"/>
                    <a:pt x="566559" y="653128"/>
                    <a:pt x="288252" y="666849"/>
                  </a:cubicBezTo>
                  <a:cubicBezTo>
                    <a:pt x="135934" y="667068"/>
                    <a:pt x="12838" y="551097"/>
                    <a:pt x="0" y="378597"/>
                  </a:cubicBezTo>
                  <a:cubicBezTo>
                    <a:pt x="-6131" y="350555"/>
                    <a:pt x="512" y="319922"/>
                    <a:pt x="0" y="288252"/>
                  </a:cubicBezTo>
                  <a:close/>
                </a:path>
                <a:path w="3890434" h="666849" stroke="0" extrusionOk="0">
                  <a:moveTo>
                    <a:pt x="0" y="288252"/>
                  </a:moveTo>
                  <a:cubicBezTo>
                    <a:pt x="-30184" y="110437"/>
                    <a:pt x="117747" y="4244"/>
                    <a:pt x="288252" y="0"/>
                  </a:cubicBezTo>
                  <a:cubicBezTo>
                    <a:pt x="500820" y="-20297"/>
                    <a:pt x="649722" y="55733"/>
                    <a:pt x="906852" y="0"/>
                  </a:cubicBezTo>
                  <a:cubicBezTo>
                    <a:pt x="1163982" y="-55733"/>
                    <a:pt x="1271268" y="49918"/>
                    <a:pt x="1426035" y="0"/>
                  </a:cubicBezTo>
                  <a:cubicBezTo>
                    <a:pt x="1580802" y="-49918"/>
                    <a:pt x="1714455" y="22746"/>
                    <a:pt x="1912078" y="0"/>
                  </a:cubicBezTo>
                  <a:cubicBezTo>
                    <a:pt x="2109701" y="-22746"/>
                    <a:pt x="2376043" y="5177"/>
                    <a:pt x="2497539" y="0"/>
                  </a:cubicBezTo>
                  <a:cubicBezTo>
                    <a:pt x="2619035" y="-5177"/>
                    <a:pt x="2885819" y="33689"/>
                    <a:pt x="3016721" y="0"/>
                  </a:cubicBezTo>
                  <a:cubicBezTo>
                    <a:pt x="3147623" y="-33689"/>
                    <a:pt x="3402939" y="8005"/>
                    <a:pt x="3602182" y="0"/>
                  </a:cubicBezTo>
                  <a:cubicBezTo>
                    <a:pt x="3760991" y="-3699"/>
                    <a:pt x="3880056" y="143477"/>
                    <a:pt x="3890434" y="288252"/>
                  </a:cubicBezTo>
                  <a:cubicBezTo>
                    <a:pt x="3894752" y="309756"/>
                    <a:pt x="3889387" y="359483"/>
                    <a:pt x="3890434" y="378597"/>
                  </a:cubicBezTo>
                  <a:cubicBezTo>
                    <a:pt x="3881723" y="537296"/>
                    <a:pt x="3769380" y="644910"/>
                    <a:pt x="3602182" y="666849"/>
                  </a:cubicBezTo>
                  <a:cubicBezTo>
                    <a:pt x="3447769" y="695697"/>
                    <a:pt x="3236656" y="608843"/>
                    <a:pt x="3016721" y="666849"/>
                  </a:cubicBezTo>
                  <a:cubicBezTo>
                    <a:pt x="2796786" y="724855"/>
                    <a:pt x="2602595" y="663133"/>
                    <a:pt x="2398121" y="666849"/>
                  </a:cubicBezTo>
                  <a:cubicBezTo>
                    <a:pt x="2193647" y="670565"/>
                    <a:pt x="1920120" y="634648"/>
                    <a:pt x="1779521" y="666849"/>
                  </a:cubicBezTo>
                  <a:cubicBezTo>
                    <a:pt x="1638922" y="699050"/>
                    <a:pt x="1460670" y="663072"/>
                    <a:pt x="1293477" y="666849"/>
                  </a:cubicBezTo>
                  <a:cubicBezTo>
                    <a:pt x="1126284" y="670626"/>
                    <a:pt x="559727" y="657876"/>
                    <a:pt x="288252" y="666849"/>
                  </a:cubicBezTo>
                  <a:cubicBezTo>
                    <a:pt x="123179" y="654872"/>
                    <a:pt x="1928" y="511718"/>
                    <a:pt x="0" y="378597"/>
                  </a:cubicBezTo>
                  <a:cubicBezTo>
                    <a:pt x="-9219" y="360009"/>
                    <a:pt x="5253" y="328429"/>
                    <a:pt x="0" y="288252"/>
                  </a:cubicBezTo>
                  <a:close/>
                </a:path>
              </a:pathLst>
            </a:custGeom>
            <a:solidFill>
              <a:srgbClr val="49DA85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43226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7EB81E-B700-A396-4123-20F673853CEA}"/>
                </a:ext>
              </a:extLst>
            </p:cNvPr>
            <p:cNvSpPr/>
            <p:nvPr/>
          </p:nvSpPr>
          <p:spPr>
            <a:xfrm>
              <a:off x="5304123" y="2683041"/>
              <a:ext cx="2762250" cy="720895"/>
            </a:xfrm>
            <a:custGeom>
              <a:avLst/>
              <a:gdLst>
                <a:gd name="connsiteX0" fmla="*/ 495677 w 2763795"/>
                <a:gd name="connsiteY0" fmla="*/ 0 h 720895"/>
                <a:gd name="connsiteX1" fmla="*/ 657493 w 2763795"/>
                <a:gd name="connsiteY1" fmla="*/ 9850 h 720895"/>
                <a:gd name="connsiteX2" fmla="*/ 800393 w 2763795"/>
                <a:gd name="connsiteY2" fmla="*/ 24928 h 720895"/>
                <a:gd name="connsiteX3" fmla="*/ 954128 w 2763795"/>
                <a:gd name="connsiteY3" fmla="*/ 24076 h 720895"/>
                <a:gd name="connsiteX4" fmla="*/ 1337994 w 2763795"/>
                <a:gd name="connsiteY4" fmla="*/ 28065 h 720895"/>
                <a:gd name="connsiteX5" fmla="*/ 1395285 w 2763795"/>
                <a:gd name="connsiteY5" fmla="*/ 26336 h 720895"/>
                <a:gd name="connsiteX6" fmla="*/ 1415849 w 2763795"/>
                <a:gd name="connsiteY6" fmla="*/ 24076 h 720895"/>
                <a:gd name="connsiteX7" fmla="*/ 1561844 w 2763795"/>
                <a:gd name="connsiteY7" fmla="*/ 18043 h 720895"/>
                <a:gd name="connsiteX8" fmla="*/ 1586713 w 2763795"/>
                <a:gd name="connsiteY8" fmla="*/ 20807 h 720895"/>
                <a:gd name="connsiteX9" fmla="*/ 1598084 w 2763795"/>
                <a:gd name="connsiteY9" fmla="*/ 20488 h 720895"/>
                <a:gd name="connsiteX10" fmla="*/ 1658788 w 2763795"/>
                <a:gd name="connsiteY10" fmla="*/ 20931 h 720895"/>
                <a:gd name="connsiteX11" fmla="*/ 1711306 w 2763795"/>
                <a:gd name="connsiteY11" fmla="*/ 27923 h 720895"/>
                <a:gd name="connsiteX12" fmla="*/ 1713559 w 2763795"/>
                <a:gd name="connsiteY12" fmla="*/ 27888 h 720895"/>
                <a:gd name="connsiteX13" fmla="*/ 1842038 w 2763795"/>
                <a:gd name="connsiteY13" fmla="*/ 34712 h 720895"/>
                <a:gd name="connsiteX14" fmla="*/ 1873043 w 2763795"/>
                <a:gd name="connsiteY14" fmla="*/ 33470 h 720895"/>
                <a:gd name="connsiteX15" fmla="*/ 1904730 w 2763795"/>
                <a:gd name="connsiteY15" fmla="*/ 24076 h 720895"/>
                <a:gd name="connsiteX16" fmla="*/ 1948090 w 2763795"/>
                <a:gd name="connsiteY16" fmla="*/ 12035 h 720895"/>
                <a:gd name="connsiteX17" fmla="*/ 1961546 w 2763795"/>
                <a:gd name="connsiteY17" fmla="*/ 11889 h 720895"/>
                <a:gd name="connsiteX18" fmla="*/ 2006708 w 2763795"/>
                <a:gd name="connsiteY18" fmla="*/ 10558 h 720895"/>
                <a:gd name="connsiteX19" fmla="*/ 2148519 w 2763795"/>
                <a:gd name="connsiteY19" fmla="*/ 9193 h 720895"/>
                <a:gd name="connsiteX20" fmla="*/ 2206600 w 2763795"/>
                <a:gd name="connsiteY20" fmla="*/ 15106 h 720895"/>
                <a:gd name="connsiteX21" fmla="*/ 2235147 w 2763795"/>
                <a:gd name="connsiteY21" fmla="*/ 15828 h 720895"/>
                <a:gd name="connsiteX22" fmla="*/ 2386723 w 2763795"/>
                <a:gd name="connsiteY22" fmla="*/ 23670 h 720895"/>
                <a:gd name="connsiteX23" fmla="*/ 2405936 w 2763795"/>
                <a:gd name="connsiteY23" fmla="*/ 23725 h 720895"/>
                <a:gd name="connsiteX24" fmla="*/ 2448007 w 2763795"/>
                <a:gd name="connsiteY24" fmla="*/ 22528 h 720895"/>
                <a:gd name="connsiteX25" fmla="*/ 2467640 w 2763795"/>
                <a:gd name="connsiteY25" fmla="*/ 23900 h 720895"/>
                <a:gd name="connsiteX26" fmla="*/ 2529411 w 2763795"/>
                <a:gd name="connsiteY26" fmla="*/ 24076 h 720895"/>
                <a:gd name="connsiteX27" fmla="*/ 2664245 w 2763795"/>
                <a:gd name="connsiteY27" fmla="*/ 22414 h 720895"/>
                <a:gd name="connsiteX28" fmla="*/ 2694359 w 2763795"/>
                <a:gd name="connsiteY28" fmla="*/ 23872 h 720895"/>
                <a:gd name="connsiteX29" fmla="*/ 2732936 w 2763795"/>
                <a:gd name="connsiteY29" fmla="*/ 21781 h 720895"/>
                <a:gd name="connsiteX30" fmla="*/ 2763795 w 2763795"/>
                <a:gd name="connsiteY30" fmla="*/ 22616 h 720895"/>
                <a:gd name="connsiteX31" fmla="*/ 2763795 w 2763795"/>
                <a:gd name="connsiteY31" fmla="*/ 690883 h 720895"/>
                <a:gd name="connsiteX32" fmla="*/ 2689705 w 2763795"/>
                <a:gd name="connsiteY32" fmla="*/ 692378 h 720895"/>
                <a:gd name="connsiteX33" fmla="*/ 2529410 w 2763795"/>
                <a:gd name="connsiteY33" fmla="*/ 690926 h 720895"/>
                <a:gd name="connsiteX34" fmla="*/ 2235443 w 2763795"/>
                <a:gd name="connsiteY34" fmla="*/ 693488 h 720895"/>
                <a:gd name="connsiteX35" fmla="*/ 2129191 w 2763795"/>
                <a:gd name="connsiteY35" fmla="*/ 682822 h 720895"/>
                <a:gd name="connsiteX36" fmla="*/ 2098093 w 2763795"/>
                <a:gd name="connsiteY36" fmla="*/ 686050 h 720895"/>
                <a:gd name="connsiteX37" fmla="*/ 2083439 w 2763795"/>
                <a:gd name="connsiteY37" fmla="*/ 685289 h 720895"/>
                <a:gd name="connsiteX38" fmla="*/ 2056548 w 2763795"/>
                <a:gd name="connsiteY38" fmla="*/ 684367 h 720895"/>
                <a:gd name="connsiteX39" fmla="*/ 1986210 w 2763795"/>
                <a:gd name="connsiteY39" fmla="*/ 690926 h 720895"/>
                <a:gd name="connsiteX40" fmla="*/ 1870867 w 2763795"/>
                <a:gd name="connsiteY40" fmla="*/ 700373 h 720895"/>
                <a:gd name="connsiteX41" fmla="*/ 1853461 w 2763795"/>
                <a:gd name="connsiteY41" fmla="*/ 698363 h 720895"/>
                <a:gd name="connsiteX42" fmla="*/ 1844684 w 2763795"/>
                <a:gd name="connsiteY42" fmla="*/ 698855 h 720895"/>
                <a:gd name="connsiteX43" fmla="*/ 1497329 w 2763795"/>
                <a:gd name="connsiteY43" fmla="*/ 690925 h 720895"/>
                <a:gd name="connsiteX44" fmla="*/ 1447730 w 2763795"/>
                <a:gd name="connsiteY44" fmla="*/ 690823 h 720895"/>
                <a:gd name="connsiteX45" fmla="*/ 1443128 w 2763795"/>
                <a:gd name="connsiteY45" fmla="*/ 690683 h 720895"/>
                <a:gd name="connsiteX46" fmla="*/ 1401156 w 2763795"/>
                <a:gd name="connsiteY46" fmla="*/ 694521 h 720895"/>
                <a:gd name="connsiteX47" fmla="*/ 1385684 w 2763795"/>
                <a:gd name="connsiteY47" fmla="*/ 699788 h 720895"/>
                <a:gd name="connsiteX48" fmla="*/ 1378070 w 2763795"/>
                <a:gd name="connsiteY48" fmla="*/ 700563 h 720895"/>
                <a:gd name="connsiteX49" fmla="*/ 1373207 w 2763795"/>
                <a:gd name="connsiteY49" fmla="*/ 701836 h 720895"/>
                <a:gd name="connsiteX50" fmla="*/ 1344850 w 2763795"/>
                <a:gd name="connsiteY50" fmla="*/ 708300 h 720895"/>
                <a:gd name="connsiteX51" fmla="*/ 954128 w 2763795"/>
                <a:gd name="connsiteY51" fmla="*/ 690925 h 720895"/>
                <a:gd name="connsiteX52" fmla="*/ 929223 w 2763795"/>
                <a:gd name="connsiteY52" fmla="*/ 690665 h 720895"/>
                <a:gd name="connsiteX53" fmla="*/ 926967 w 2763795"/>
                <a:gd name="connsiteY53" fmla="*/ 690925 h 720895"/>
                <a:gd name="connsiteX54" fmla="*/ 823627 w 2763795"/>
                <a:gd name="connsiteY54" fmla="*/ 711862 h 720895"/>
                <a:gd name="connsiteX55" fmla="*/ 714433 w 2763795"/>
                <a:gd name="connsiteY55" fmla="*/ 704457 h 720895"/>
                <a:gd name="connsiteX56" fmla="*/ 695388 w 2763795"/>
                <a:gd name="connsiteY56" fmla="*/ 704722 h 720895"/>
                <a:gd name="connsiteX57" fmla="*/ 484245 w 2763795"/>
                <a:gd name="connsiteY57" fmla="*/ 680400 h 720895"/>
                <a:gd name="connsiteX58" fmla="*/ 439940 w 2763795"/>
                <a:gd name="connsiteY58" fmla="*/ 681550 h 720895"/>
                <a:gd name="connsiteX59" fmla="*/ 415722 w 2763795"/>
                <a:gd name="connsiteY59" fmla="*/ 686468 h 720895"/>
                <a:gd name="connsiteX60" fmla="*/ 404046 w 2763795"/>
                <a:gd name="connsiteY60" fmla="*/ 686562 h 720895"/>
                <a:gd name="connsiteX61" fmla="*/ 401586 w 2763795"/>
                <a:gd name="connsiteY61" fmla="*/ 686906 h 720895"/>
                <a:gd name="connsiteX62" fmla="*/ 356607 w 2763795"/>
                <a:gd name="connsiteY62" fmla="*/ 690925 h 720895"/>
                <a:gd name="connsiteX63" fmla="*/ 214201 w 2763795"/>
                <a:gd name="connsiteY63" fmla="*/ 676554 h 720895"/>
                <a:gd name="connsiteX64" fmla="*/ 177762 w 2763795"/>
                <a:gd name="connsiteY64" fmla="*/ 655564 h 720895"/>
                <a:gd name="connsiteX65" fmla="*/ 171510 w 2763795"/>
                <a:gd name="connsiteY65" fmla="*/ 653681 h 720895"/>
                <a:gd name="connsiteX66" fmla="*/ 56532 w 2763795"/>
                <a:gd name="connsiteY66" fmla="*/ 539053 h 720895"/>
                <a:gd name="connsiteX67" fmla="*/ 36783 w 2763795"/>
                <a:gd name="connsiteY67" fmla="*/ 502267 h 720895"/>
                <a:gd name="connsiteX68" fmla="*/ 21476 w 2763795"/>
                <a:gd name="connsiteY68" fmla="*/ 483470 h 720895"/>
                <a:gd name="connsiteX69" fmla="*/ 1544 w 2763795"/>
                <a:gd name="connsiteY69" fmla="*/ 357501 h 720895"/>
                <a:gd name="connsiteX70" fmla="*/ 7009 w 2763795"/>
                <a:gd name="connsiteY70" fmla="*/ 297244 h 720895"/>
                <a:gd name="connsiteX71" fmla="*/ 16173 w 2763795"/>
                <a:gd name="connsiteY71" fmla="*/ 265530 h 720895"/>
                <a:gd name="connsiteX72" fmla="*/ 24845 w 2763795"/>
                <a:gd name="connsiteY72" fmla="*/ 227452 h 720895"/>
                <a:gd name="connsiteX73" fmla="*/ 148772 w 2763795"/>
                <a:gd name="connsiteY73" fmla="*/ 83124 h 720895"/>
                <a:gd name="connsiteX74" fmla="*/ 150174 w 2763795"/>
                <a:gd name="connsiteY74" fmla="*/ 82424 h 720895"/>
                <a:gd name="connsiteX75" fmla="*/ 153541 w 2763795"/>
                <a:gd name="connsiteY75" fmla="*/ 79849 h 720895"/>
                <a:gd name="connsiteX76" fmla="*/ 356607 w 2763795"/>
                <a:gd name="connsiteY76" fmla="*/ 24076 h 720895"/>
                <a:gd name="connsiteX77" fmla="*/ 495677 w 2763795"/>
                <a:gd name="connsiteY77" fmla="*/ 0 h 720895"/>
                <a:gd name="connsiteX0" fmla="*/ 2763795 w 2855235"/>
                <a:gd name="connsiteY0" fmla="*/ 22616 h 720895"/>
                <a:gd name="connsiteX1" fmla="*/ 2763795 w 2855235"/>
                <a:gd name="connsiteY1" fmla="*/ 690883 h 720895"/>
                <a:gd name="connsiteX2" fmla="*/ 2689705 w 2855235"/>
                <a:gd name="connsiteY2" fmla="*/ 692378 h 720895"/>
                <a:gd name="connsiteX3" fmla="*/ 2529410 w 2855235"/>
                <a:gd name="connsiteY3" fmla="*/ 690926 h 720895"/>
                <a:gd name="connsiteX4" fmla="*/ 2235443 w 2855235"/>
                <a:gd name="connsiteY4" fmla="*/ 693488 h 720895"/>
                <a:gd name="connsiteX5" fmla="*/ 2129191 w 2855235"/>
                <a:gd name="connsiteY5" fmla="*/ 682822 h 720895"/>
                <a:gd name="connsiteX6" fmla="*/ 2098093 w 2855235"/>
                <a:gd name="connsiteY6" fmla="*/ 686050 h 720895"/>
                <a:gd name="connsiteX7" fmla="*/ 2083439 w 2855235"/>
                <a:gd name="connsiteY7" fmla="*/ 685289 h 720895"/>
                <a:gd name="connsiteX8" fmla="*/ 2056548 w 2855235"/>
                <a:gd name="connsiteY8" fmla="*/ 684367 h 720895"/>
                <a:gd name="connsiteX9" fmla="*/ 1986210 w 2855235"/>
                <a:gd name="connsiteY9" fmla="*/ 690926 h 720895"/>
                <a:gd name="connsiteX10" fmla="*/ 1870867 w 2855235"/>
                <a:gd name="connsiteY10" fmla="*/ 700373 h 720895"/>
                <a:gd name="connsiteX11" fmla="*/ 1853461 w 2855235"/>
                <a:gd name="connsiteY11" fmla="*/ 698363 h 720895"/>
                <a:gd name="connsiteX12" fmla="*/ 1844684 w 2855235"/>
                <a:gd name="connsiteY12" fmla="*/ 698855 h 720895"/>
                <a:gd name="connsiteX13" fmla="*/ 1497329 w 2855235"/>
                <a:gd name="connsiteY13" fmla="*/ 690925 h 720895"/>
                <a:gd name="connsiteX14" fmla="*/ 1447730 w 2855235"/>
                <a:gd name="connsiteY14" fmla="*/ 690823 h 720895"/>
                <a:gd name="connsiteX15" fmla="*/ 1443128 w 2855235"/>
                <a:gd name="connsiteY15" fmla="*/ 690683 h 720895"/>
                <a:gd name="connsiteX16" fmla="*/ 1401156 w 2855235"/>
                <a:gd name="connsiteY16" fmla="*/ 694521 h 720895"/>
                <a:gd name="connsiteX17" fmla="*/ 1385684 w 2855235"/>
                <a:gd name="connsiteY17" fmla="*/ 699788 h 720895"/>
                <a:gd name="connsiteX18" fmla="*/ 1378070 w 2855235"/>
                <a:gd name="connsiteY18" fmla="*/ 700563 h 720895"/>
                <a:gd name="connsiteX19" fmla="*/ 1373207 w 2855235"/>
                <a:gd name="connsiteY19" fmla="*/ 701836 h 720895"/>
                <a:gd name="connsiteX20" fmla="*/ 1344850 w 2855235"/>
                <a:gd name="connsiteY20" fmla="*/ 708300 h 720895"/>
                <a:gd name="connsiteX21" fmla="*/ 954128 w 2855235"/>
                <a:gd name="connsiteY21" fmla="*/ 690925 h 720895"/>
                <a:gd name="connsiteX22" fmla="*/ 929223 w 2855235"/>
                <a:gd name="connsiteY22" fmla="*/ 690665 h 720895"/>
                <a:gd name="connsiteX23" fmla="*/ 926967 w 2855235"/>
                <a:gd name="connsiteY23" fmla="*/ 690925 h 720895"/>
                <a:gd name="connsiteX24" fmla="*/ 823627 w 2855235"/>
                <a:gd name="connsiteY24" fmla="*/ 711862 h 720895"/>
                <a:gd name="connsiteX25" fmla="*/ 714433 w 2855235"/>
                <a:gd name="connsiteY25" fmla="*/ 704457 h 720895"/>
                <a:gd name="connsiteX26" fmla="*/ 695388 w 2855235"/>
                <a:gd name="connsiteY26" fmla="*/ 704722 h 720895"/>
                <a:gd name="connsiteX27" fmla="*/ 484245 w 2855235"/>
                <a:gd name="connsiteY27" fmla="*/ 680400 h 720895"/>
                <a:gd name="connsiteX28" fmla="*/ 439940 w 2855235"/>
                <a:gd name="connsiteY28" fmla="*/ 681550 h 720895"/>
                <a:gd name="connsiteX29" fmla="*/ 415722 w 2855235"/>
                <a:gd name="connsiteY29" fmla="*/ 686468 h 720895"/>
                <a:gd name="connsiteX30" fmla="*/ 404046 w 2855235"/>
                <a:gd name="connsiteY30" fmla="*/ 686562 h 720895"/>
                <a:gd name="connsiteX31" fmla="*/ 401586 w 2855235"/>
                <a:gd name="connsiteY31" fmla="*/ 686906 h 720895"/>
                <a:gd name="connsiteX32" fmla="*/ 356607 w 2855235"/>
                <a:gd name="connsiteY32" fmla="*/ 690925 h 720895"/>
                <a:gd name="connsiteX33" fmla="*/ 214201 w 2855235"/>
                <a:gd name="connsiteY33" fmla="*/ 676554 h 720895"/>
                <a:gd name="connsiteX34" fmla="*/ 177762 w 2855235"/>
                <a:gd name="connsiteY34" fmla="*/ 655564 h 720895"/>
                <a:gd name="connsiteX35" fmla="*/ 171510 w 2855235"/>
                <a:gd name="connsiteY35" fmla="*/ 653681 h 720895"/>
                <a:gd name="connsiteX36" fmla="*/ 56532 w 2855235"/>
                <a:gd name="connsiteY36" fmla="*/ 539053 h 720895"/>
                <a:gd name="connsiteX37" fmla="*/ 36783 w 2855235"/>
                <a:gd name="connsiteY37" fmla="*/ 502267 h 720895"/>
                <a:gd name="connsiteX38" fmla="*/ 21476 w 2855235"/>
                <a:gd name="connsiteY38" fmla="*/ 483470 h 720895"/>
                <a:gd name="connsiteX39" fmla="*/ 1544 w 2855235"/>
                <a:gd name="connsiteY39" fmla="*/ 357501 h 720895"/>
                <a:gd name="connsiteX40" fmla="*/ 7009 w 2855235"/>
                <a:gd name="connsiteY40" fmla="*/ 297244 h 720895"/>
                <a:gd name="connsiteX41" fmla="*/ 16173 w 2855235"/>
                <a:gd name="connsiteY41" fmla="*/ 265530 h 720895"/>
                <a:gd name="connsiteX42" fmla="*/ 24845 w 2855235"/>
                <a:gd name="connsiteY42" fmla="*/ 227452 h 720895"/>
                <a:gd name="connsiteX43" fmla="*/ 148772 w 2855235"/>
                <a:gd name="connsiteY43" fmla="*/ 83124 h 720895"/>
                <a:gd name="connsiteX44" fmla="*/ 150174 w 2855235"/>
                <a:gd name="connsiteY44" fmla="*/ 82424 h 720895"/>
                <a:gd name="connsiteX45" fmla="*/ 153541 w 2855235"/>
                <a:gd name="connsiteY45" fmla="*/ 79849 h 720895"/>
                <a:gd name="connsiteX46" fmla="*/ 356607 w 2855235"/>
                <a:gd name="connsiteY46" fmla="*/ 24076 h 720895"/>
                <a:gd name="connsiteX47" fmla="*/ 495677 w 2855235"/>
                <a:gd name="connsiteY47" fmla="*/ 0 h 720895"/>
                <a:gd name="connsiteX48" fmla="*/ 657493 w 2855235"/>
                <a:gd name="connsiteY48" fmla="*/ 9850 h 720895"/>
                <a:gd name="connsiteX49" fmla="*/ 800393 w 2855235"/>
                <a:gd name="connsiteY49" fmla="*/ 24928 h 720895"/>
                <a:gd name="connsiteX50" fmla="*/ 954128 w 2855235"/>
                <a:gd name="connsiteY50" fmla="*/ 24076 h 720895"/>
                <a:gd name="connsiteX51" fmla="*/ 1337994 w 2855235"/>
                <a:gd name="connsiteY51" fmla="*/ 28065 h 720895"/>
                <a:gd name="connsiteX52" fmla="*/ 1395285 w 2855235"/>
                <a:gd name="connsiteY52" fmla="*/ 26336 h 720895"/>
                <a:gd name="connsiteX53" fmla="*/ 1415849 w 2855235"/>
                <a:gd name="connsiteY53" fmla="*/ 24076 h 720895"/>
                <a:gd name="connsiteX54" fmla="*/ 1561844 w 2855235"/>
                <a:gd name="connsiteY54" fmla="*/ 18043 h 720895"/>
                <a:gd name="connsiteX55" fmla="*/ 1586713 w 2855235"/>
                <a:gd name="connsiteY55" fmla="*/ 20807 h 720895"/>
                <a:gd name="connsiteX56" fmla="*/ 1598084 w 2855235"/>
                <a:gd name="connsiteY56" fmla="*/ 20488 h 720895"/>
                <a:gd name="connsiteX57" fmla="*/ 1658788 w 2855235"/>
                <a:gd name="connsiteY57" fmla="*/ 20931 h 720895"/>
                <a:gd name="connsiteX58" fmla="*/ 1711306 w 2855235"/>
                <a:gd name="connsiteY58" fmla="*/ 27923 h 720895"/>
                <a:gd name="connsiteX59" fmla="*/ 1713559 w 2855235"/>
                <a:gd name="connsiteY59" fmla="*/ 27888 h 720895"/>
                <a:gd name="connsiteX60" fmla="*/ 1842038 w 2855235"/>
                <a:gd name="connsiteY60" fmla="*/ 34712 h 720895"/>
                <a:gd name="connsiteX61" fmla="*/ 1873043 w 2855235"/>
                <a:gd name="connsiteY61" fmla="*/ 33470 h 720895"/>
                <a:gd name="connsiteX62" fmla="*/ 1904730 w 2855235"/>
                <a:gd name="connsiteY62" fmla="*/ 24076 h 720895"/>
                <a:gd name="connsiteX63" fmla="*/ 1948090 w 2855235"/>
                <a:gd name="connsiteY63" fmla="*/ 12035 h 720895"/>
                <a:gd name="connsiteX64" fmla="*/ 1961546 w 2855235"/>
                <a:gd name="connsiteY64" fmla="*/ 11889 h 720895"/>
                <a:gd name="connsiteX65" fmla="*/ 2006708 w 2855235"/>
                <a:gd name="connsiteY65" fmla="*/ 10558 h 720895"/>
                <a:gd name="connsiteX66" fmla="*/ 2148519 w 2855235"/>
                <a:gd name="connsiteY66" fmla="*/ 9193 h 720895"/>
                <a:gd name="connsiteX67" fmla="*/ 2206600 w 2855235"/>
                <a:gd name="connsiteY67" fmla="*/ 15106 h 720895"/>
                <a:gd name="connsiteX68" fmla="*/ 2235147 w 2855235"/>
                <a:gd name="connsiteY68" fmla="*/ 15828 h 720895"/>
                <a:gd name="connsiteX69" fmla="*/ 2386723 w 2855235"/>
                <a:gd name="connsiteY69" fmla="*/ 23670 h 720895"/>
                <a:gd name="connsiteX70" fmla="*/ 2405936 w 2855235"/>
                <a:gd name="connsiteY70" fmla="*/ 23725 h 720895"/>
                <a:gd name="connsiteX71" fmla="*/ 2448007 w 2855235"/>
                <a:gd name="connsiteY71" fmla="*/ 22528 h 720895"/>
                <a:gd name="connsiteX72" fmla="*/ 2467640 w 2855235"/>
                <a:gd name="connsiteY72" fmla="*/ 23900 h 720895"/>
                <a:gd name="connsiteX73" fmla="*/ 2529411 w 2855235"/>
                <a:gd name="connsiteY73" fmla="*/ 24076 h 720895"/>
                <a:gd name="connsiteX74" fmla="*/ 2664245 w 2855235"/>
                <a:gd name="connsiteY74" fmla="*/ 22414 h 720895"/>
                <a:gd name="connsiteX75" fmla="*/ 2694359 w 2855235"/>
                <a:gd name="connsiteY75" fmla="*/ 23872 h 720895"/>
                <a:gd name="connsiteX76" fmla="*/ 2732936 w 2855235"/>
                <a:gd name="connsiteY76" fmla="*/ 21781 h 720895"/>
                <a:gd name="connsiteX77" fmla="*/ 2855235 w 2855235"/>
                <a:gd name="connsiteY77" fmla="*/ 114056 h 720895"/>
                <a:gd name="connsiteX0" fmla="*/ 2763795 w 2763795"/>
                <a:gd name="connsiteY0" fmla="*/ 22616 h 720895"/>
                <a:gd name="connsiteX1" fmla="*/ 2763795 w 2763795"/>
                <a:gd name="connsiteY1" fmla="*/ 690883 h 720895"/>
                <a:gd name="connsiteX2" fmla="*/ 2689705 w 2763795"/>
                <a:gd name="connsiteY2" fmla="*/ 692378 h 720895"/>
                <a:gd name="connsiteX3" fmla="*/ 2529410 w 2763795"/>
                <a:gd name="connsiteY3" fmla="*/ 690926 h 720895"/>
                <a:gd name="connsiteX4" fmla="*/ 2235443 w 2763795"/>
                <a:gd name="connsiteY4" fmla="*/ 693488 h 720895"/>
                <a:gd name="connsiteX5" fmla="*/ 2129191 w 2763795"/>
                <a:gd name="connsiteY5" fmla="*/ 682822 h 720895"/>
                <a:gd name="connsiteX6" fmla="*/ 2098093 w 2763795"/>
                <a:gd name="connsiteY6" fmla="*/ 686050 h 720895"/>
                <a:gd name="connsiteX7" fmla="*/ 2083439 w 2763795"/>
                <a:gd name="connsiteY7" fmla="*/ 685289 h 720895"/>
                <a:gd name="connsiteX8" fmla="*/ 2056548 w 2763795"/>
                <a:gd name="connsiteY8" fmla="*/ 684367 h 720895"/>
                <a:gd name="connsiteX9" fmla="*/ 1986210 w 2763795"/>
                <a:gd name="connsiteY9" fmla="*/ 690926 h 720895"/>
                <a:gd name="connsiteX10" fmla="*/ 1870867 w 2763795"/>
                <a:gd name="connsiteY10" fmla="*/ 700373 h 720895"/>
                <a:gd name="connsiteX11" fmla="*/ 1853461 w 2763795"/>
                <a:gd name="connsiteY11" fmla="*/ 698363 h 720895"/>
                <a:gd name="connsiteX12" fmla="*/ 1844684 w 2763795"/>
                <a:gd name="connsiteY12" fmla="*/ 698855 h 720895"/>
                <a:gd name="connsiteX13" fmla="*/ 1497329 w 2763795"/>
                <a:gd name="connsiteY13" fmla="*/ 690925 h 720895"/>
                <a:gd name="connsiteX14" fmla="*/ 1447730 w 2763795"/>
                <a:gd name="connsiteY14" fmla="*/ 690823 h 720895"/>
                <a:gd name="connsiteX15" fmla="*/ 1443128 w 2763795"/>
                <a:gd name="connsiteY15" fmla="*/ 690683 h 720895"/>
                <a:gd name="connsiteX16" fmla="*/ 1401156 w 2763795"/>
                <a:gd name="connsiteY16" fmla="*/ 694521 h 720895"/>
                <a:gd name="connsiteX17" fmla="*/ 1385684 w 2763795"/>
                <a:gd name="connsiteY17" fmla="*/ 699788 h 720895"/>
                <a:gd name="connsiteX18" fmla="*/ 1378070 w 2763795"/>
                <a:gd name="connsiteY18" fmla="*/ 700563 h 720895"/>
                <a:gd name="connsiteX19" fmla="*/ 1373207 w 2763795"/>
                <a:gd name="connsiteY19" fmla="*/ 701836 h 720895"/>
                <a:gd name="connsiteX20" fmla="*/ 1344850 w 2763795"/>
                <a:gd name="connsiteY20" fmla="*/ 708300 h 720895"/>
                <a:gd name="connsiteX21" fmla="*/ 954128 w 2763795"/>
                <a:gd name="connsiteY21" fmla="*/ 690925 h 720895"/>
                <a:gd name="connsiteX22" fmla="*/ 929223 w 2763795"/>
                <a:gd name="connsiteY22" fmla="*/ 690665 h 720895"/>
                <a:gd name="connsiteX23" fmla="*/ 926967 w 2763795"/>
                <a:gd name="connsiteY23" fmla="*/ 690925 h 720895"/>
                <a:gd name="connsiteX24" fmla="*/ 823627 w 2763795"/>
                <a:gd name="connsiteY24" fmla="*/ 711862 h 720895"/>
                <a:gd name="connsiteX25" fmla="*/ 714433 w 2763795"/>
                <a:gd name="connsiteY25" fmla="*/ 704457 h 720895"/>
                <a:gd name="connsiteX26" fmla="*/ 695388 w 2763795"/>
                <a:gd name="connsiteY26" fmla="*/ 704722 h 720895"/>
                <a:gd name="connsiteX27" fmla="*/ 484245 w 2763795"/>
                <a:gd name="connsiteY27" fmla="*/ 680400 h 720895"/>
                <a:gd name="connsiteX28" fmla="*/ 439940 w 2763795"/>
                <a:gd name="connsiteY28" fmla="*/ 681550 h 720895"/>
                <a:gd name="connsiteX29" fmla="*/ 415722 w 2763795"/>
                <a:gd name="connsiteY29" fmla="*/ 686468 h 720895"/>
                <a:gd name="connsiteX30" fmla="*/ 404046 w 2763795"/>
                <a:gd name="connsiteY30" fmla="*/ 686562 h 720895"/>
                <a:gd name="connsiteX31" fmla="*/ 401586 w 2763795"/>
                <a:gd name="connsiteY31" fmla="*/ 686906 h 720895"/>
                <a:gd name="connsiteX32" fmla="*/ 356607 w 2763795"/>
                <a:gd name="connsiteY32" fmla="*/ 690925 h 720895"/>
                <a:gd name="connsiteX33" fmla="*/ 214201 w 2763795"/>
                <a:gd name="connsiteY33" fmla="*/ 676554 h 720895"/>
                <a:gd name="connsiteX34" fmla="*/ 177762 w 2763795"/>
                <a:gd name="connsiteY34" fmla="*/ 655564 h 720895"/>
                <a:gd name="connsiteX35" fmla="*/ 171510 w 2763795"/>
                <a:gd name="connsiteY35" fmla="*/ 653681 h 720895"/>
                <a:gd name="connsiteX36" fmla="*/ 56532 w 2763795"/>
                <a:gd name="connsiteY36" fmla="*/ 539053 h 720895"/>
                <a:gd name="connsiteX37" fmla="*/ 36783 w 2763795"/>
                <a:gd name="connsiteY37" fmla="*/ 502267 h 720895"/>
                <a:gd name="connsiteX38" fmla="*/ 21476 w 2763795"/>
                <a:gd name="connsiteY38" fmla="*/ 483470 h 720895"/>
                <a:gd name="connsiteX39" fmla="*/ 1544 w 2763795"/>
                <a:gd name="connsiteY39" fmla="*/ 357501 h 720895"/>
                <a:gd name="connsiteX40" fmla="*/ 7009 w 2763795"/>
                <a:gd name="connsiteY40" fmla="*/ 297244 h 720895"/>
                <a:gd name="connsiteX41" fmla="*/ 16173 w 2763795"/>
                <a:gd name="connsiteY41" fmla="*/ 265530 h 720895"/>
                <a:gd name="connsiteX42" fmla="*/ 24845 w 2763795"/>
                <a:gd name="connsiteY42" fmla="*/ 227452 h 720895"/>
                <a:gd name="connsiteX43" fmla="*/ 148772 w 2763795"/>
                <a:gd name="connsiteY43" fmla="*/ 83124 h 720895"/>
                <a:gd name="connsiteX44" fmla="*/ 150174 w 2763795"/>
                <a:gd name="connsiteY44" fmla="*/ 82424 h 720895"/>
                <a:gd name="connsiteX45" fmla="*/ 153541 w 2763795"/>
                <a:gd name="connsiteY45" fmla="*/ 79849 h 720895"/>
                <a:gd name="connsiteX46" fmla="*/ 356607 w 2763795"/>
                <a:gd name="connsiteY46" fmla="*/ 24076 h 720895"/>
                <a:gd name="connsiteX47" fmla="*/ 495677 w 2763795"/>
                <a:gd name="connsiteY47" fmla="*/ 0 h 720895"/>
                <a:gd name="connsiteX48" fmla="*/ 657493 w 2763795"/>
                <a:gd name="connsiteY48" fmla="*/ 9850 h 720895"/>
                <a:gd name="connsiteX49" fmla="*/ 800393 w 2763795"/>
                <a:gd name="connsiteY49" fmla="*/ 24928 h 720895"/>
                <a:gd name="connsiteX50" fmla="*/ 954128 w 2763795"/>
                <a:gd name="connsiteY50" fmla="*/ 24076 h 720895"/>
                <a:gd name="connsiteX51" fmla="*/ 1337994 w 2763795"/>
                <a:gd name="connsiteY51" fmla="*/ 28065 h 720895"/>
                <a:gd name="connsiteX52" fmla="*/ 1395285 w 2763795"/>
                <a:gd name="connsiteY52" fmla="*/ 26336 h 720895"/>
                <a:gd name="connsiteX53" fmla="*/ 1415849 w 2763795"/>
                <a:gd name="connsiteY53" fmla="*/ 24076 h 720895"/>
                <a:gd name="connsiteX54" fmla="*/ 1561844 w 2763795"/>
                <a:gd name="connsiteY54" fmla="*/ 18043 h 720895"/>
                <a:gd name="connsiteX55" fmla="*/ 1586713 w 2763795"/>
                <a:gd name="connsiteY55" fmla="*/ 20807 h 720895"/>
                <a:gd name="connsiteX56" fmla="*/ 1598084 w 2763795"/>
                <a:gd name="connsiteY56" fmla="*/ 20488 h 720895"/>
                <a:gd name="connsiteX57" fmla="*/ 1658788 w 2763795"/>
                <a:gd name="connsiteY57" fmla="*/ 20931 h 720895"/>
                <a:gd name="connsiteX58" fmla="*/ 1711306 w 2763795"/>
                <a:gd name="connsiteY58" fmla="*/ 27923 h 720895"/>
                <a:gd name="connsiteX59" fmla="*/ 1713559 w 2763795"/>
                <a:gd name="connsiteY59" fmla="*/ 27888 h 720895"/>
                <a:gd name="connsiteX60" fmla="*/ 1842038 w 2763795"/>
                <a:gd name="connsiteY60" fmla="*/ 34712 h 720895"/>
                <a:gd name="connsiteX61" fmla="*/ 1873043 w 2763795"/>
                <a:gd name="connsiteY61" fmla="*/ 33470 h 720895"/>
                <a:gd name="connsiteX62" fmla="*/ 1904730 w 2763795"/>
                <a:gd name="connsiteY62" fmla="*/ 24076 h 720895"/>
                <a:gd name="connsiteX63" fmla="*/ 1948090 w 2763795"/>
                <a:gd name="connsiteY63" fmla="*/ 12035 h 720895"/>
                <a:gd name="connsiteX64" fmla="*/ 1961546 w 2763795"/>
                <a:gd name="connsiteY64" fmla="*/ 11889 h 720895"/>
                <a:gd name="connsiteX65" fmla="*/ 2006708 w 2763795"/>
                <a:gd name="connsiteY65" fmla="*/ 10558 h 720895"/>
                <a:gd name="connsiteX66" fmla="*/ 2148519 w 2763795"/>
                <a:gd name="connsiteY66" fmla="*/ 9193 h 720895"/>
                <a:gd name="connsiteX67" fmla="*/ 2206600 w 2763795"/>
                <a:gd name="connsiteY67" fmla="*/ 15106 h 720895"/>
                <a:gd name="connsiteX68" fmla="*/ 2235147 w 2763795"/>
                <a:gd name="connsiteY68" fmla="*/ 15828 h 720895"/>
                <a:gd name="connsiteX69" fmla="*/ 2386723 w 2763795"/>
                <a:gd name="connsiteY69" fmla="*/ 23670 h 720895"/>
                <a:gd name="connsiteX70" fmla="*/ 2405936 w 2763795"/>
                <a:gd name="connsiteY70" fmla="*/ 23725 h 720895"/>
                <a:gd name="connsiteX71" fmla="*/ 2448007 w 2763795"/>
                <a:gd name="connsiteY71" fmla="*/ 22528 h 720895"/>
                <a:gd name="connsiteX72" fmla="*/ 2467640 w 2763795"/>
                <a:gd name="connsiteY72" fmla="*/ 23900 h 720895"/>
                <a:gd name="connsiteX73" fmla="*/ 2529411 w 2763795"/>
                <a:gd name="connsiteY73" fmla="*/ 24076 h 720895"/>
                <a:gd name="connsiteX74" fmla="*/ 2664245 w 2763795"/>
                <a:gd name="connsiteY74" fmla="*/ 22414 h 720895"/>
                <a:gd name="connsiteX75" fmla="*/ 2694359 w 2763795"/>
                <a:gd name="connsiteY75" fmla="*/ 23872 h 720895"/>
                <a:gd name="connsiteX76" fmla="*/ 2732936 w 2763795"/>
                <a:gd name="connsiteY76" fmla="*/ 21781 h 720895"/>
                <a:gd name="connsiteX0" fmla="*/ 2763795 w 2763795"/>
                <a:gd name="connsiteY0" fmla="*/ 22616 h 720895"/>
                <a:gd name="connsiteX1" fmla="*/ 2763795 w 2763795"/>
                <a:gd name="connsiteY1" fmla="*/ 690883 h 720895"/>
                <a:gd name="connsiteX2" fmla="*/ 2689705 w 2763795"/>
                <a:gd name="connsiteY2" fmla="*/ 692378 h 720895"/>
                <a:gd name="connsiteX3" fmla="*/ 2529410 w 2763795"/>
                <a:gd name="connsiteY3" fmla="*/ 690926 h 720895"/>
                <a:gd name="connsiteX4" fmla="*/ 2235443 w 2763795"/>
                <a:gd name="connsiteY4" fmla="*/ 693488 h 720895"/>
                <a:gd name="connsiteX5" fmla="*/ 2129191 w 2763795"/>
                <a:gd name="connsiteY5" fmla="*/ 682822 h 720895"/>
                <a:gd name="connsiteX6" fmla="*/ 2098093 w 2763795"/>
                <a:gd name="connsiteY6" fmla="*/ 686050 h 720895"/>
                <a:gd name="connsiteX7" fmla="*/ 2083439 w 2763795"/>
                <a:gd name="connsiteY7" fmla="*/ 685289 h 720895"/>
                <a:gd name="connsiteX8" fmla="*/ 2056548 w 2763795"/>
                <a:gd name="connsiteY8" fmla="*/ 684367 h 720895"/>
                <a:gd name="connsiteX9" fmla="*/ 1986210 w 2763795"/>
                <a:gd name="connsiteY9" fmla="*/ 690926 h 720895"/>
                <a:gd name="connsiteX10" fmla="*/ 1870867 w 2763795"/>
                <a:gd name="connsiteY10" fmla="*/ 700373 h 720895"/>
                <a:gd name="connsiteX11" fmla="*/ 1853461 w 2763795"/>
                <a:gd name="connsiteY11" fmla="*/ 698363 h 720895"/>
                <a:gd name="connsiteX12" fmla="*/ 1844684 w 2763795"/>
                <a:gd name="connsiteY12" fmla="*/ 698855 h 720895"/>
                <a:gd name="connsiteX13" fmla="*/ 1497329 w 2763795"/>
                <a:gd name="connsiteY13" fmla="*/ 690925 h 720895"/>
                <a:gd name="connsiteX14" fmla="*/ 1447730 w 2763795"/>
                <a:gd name="connsiteY14" fmla="*/ 690823 h 720895"/>
                <a:gd name="connsiteX15" fmla="*/ 1443128 w 2763795"/>
                <a:gd name="connsiteY15" fmla="*/ 690683 h 720895"/>
                <a:gd name="connsiteX16" fmla="*/ 1401156 w 2763795"/>
                <a:gd name="connsiteY16" fmla="*/ 694521 h 720895"/>
                <a:gd name="connsiteX17" fmla="*/ 1385684 w 2763795"/>
                <a:gd name="connsiteY17" fmla="*/ 699788 h 720895"/>
                <a:gd name="connsiteX18" fmla="*/ 1378070 w 2763795"/>
                <a:gd name="connsiteY18" fmla="*/ 700563 h 720895"/>
                <a:gd name="connsiteX19" fmla="*/ 1373207 w 2763795"/>
                <a:gd name="connsiteY19" fmla="*/ 701836 h 720895"/>
                <a:gd name="connsiteX20" fmla="*/ 1344850 w 2763795"/>
                <a:gd name="connsiteY20" fmla="*/ 708300 h 720895"/>
                <a:gd name="connsiteX21" fmla="*/ 954128 w 2763795"/>
                <a:gd name="connsiteY21" fmla="*/ 690925 h 720895"/>
                <a:gd name="connsiteX22" fmla="*/ 929223 w 2763795"/>
                <a:gd name="connsiteY22" fmla="*/ 690665 h 720895"/>
                <a:gd name="connsiteX23" fmla="*/ 926967 w 2763795"/>
                <a:gd name="connsiteY23" fmla="*/ 690925 h 720895"/>
                <a:gd name="connsiteX24" fmla="*/ 823627 w 2763795"/>
                <a:gd name="connsiteY24" fmla="*/ 711862 h 720895"/>
                <a:gd name="connsiteX25" fmla="*/ 714433 w 2763795"/>
                <a:gd name="connsiteY25" fmla="*/ 704457 h 720895"/>
                <a:gd name="connsiteX26" fmla="*/ 695388 w 2763795"/>
                <a:gd name="connsiteY26" fmla="*/ 704722 h 720895"/>
                <a:gd name="connsiteX27" fmla="*/ 484245 w 2763795"/>
                <a:gd name="connsiteY27" fmla="*/ 680400 h 720895"/>
                <a:gd name="connsiteX28" fmla="*/ 439940 w 2763795"/>
                <a:gd name="connsiteY28" fmla="*/ 681550 h 720895"/>
                <a:gd name="connsiteX29" fmla="*/ 415722 w 2763795"/>
                <a:gd name="connsiteY29" fmla="*/ 686468 h 720895"/>
                <a:gd name="connsiteX30" fmla="*/ 404046 w 2763795"/>
                <a:gd name="connsiteY30" fmla="*/ 686562 h 720895"/>
                <a:gd name="connsiteX31" fmla="*/ 401586 w 2763795"/>
                <a:gd name="connsiteY31" fmla="*/ 686906 h 720895"/>
                <a:gd name="connsiteX32" fmla="*/ 356607 w 2763795"/>
                <a:gd name="connsiteY32" fmla="*/ 690925 h 720895"/>
                <a:gd name="connsiteX33" fmla="*/ 214201 w 2763795"/>
                <a:gd name="connsiteY33" fmla="*/ 676554 h 720895"/>
                <a:gd name="connsiteX34" fmla="*/ 177762 w 2763795"/>
                <a:gd name="connsiteY34" fmla="*/ 655564 h 720895"/>
                <a:gd name="connsiteX35" fmla="*/ 171510 w 2763795"/>
                <a:gd name="connsiteY35" fmla="*/ 653681 h 720895"/>
                <a:gd name="connsiteX36" fmla="*/ 56532 w 2763795"/>
                <a:gd name="connsiteY36" fmla="*/ 539053 h 720895"/>
                <a:gd name="connsiteX37" fmla="*/ 36783 w 2763795"/>
                <a:gd name="connsiteY37" fmla="*/ 502267 h 720895"/>
                <a:gd name="connsiteX38" fmla="*/ 21476 w 2763795"/>
                <a:gd name="connsiteY38" fmla="*/ 483470 h 720895"/>
                <a:gd name="connsiteX39" fmla="*/ 1544 w 2763795"/>
                <a:gd name="connsiteY39" fmla="*/ 357501 h 720895"/>
                <a:gd name="connsiteX40" fmla="*/ 7009 w 2763795"/>
                <a:gd name="connsiteY40" fmla="*/ 297244 h 720895"/>
                <a:gd name="connsiteX41" fmla="*/ 16173 w 2763795"/>
                <a:gd name="connsiteY41" fmla="*/ 265530 h 720895"/>
                <a:gd name="connsiteX42" fmla="*/ 24845 w 2763795"/>
                <a:gd name="connsiteY42" fmla="*/ 227452 h 720895"/>
                <a:gd name="connsiteX43" fmla="*/ 148772 w 2763795"/>
                <a:gd name="connsiteY43" fmla="*/ 83124 h 720895"/>
                <a:gd name="connsiteX44" fmla="*/ 150174 w 2763795"/>
                <a:gd name="connsiteY44" fmla="*/ 82424 h 720895"/>
                <a:gd name="connsiteX45" fmla="*/ 153541 w 2763795"/>
                <a:gd name="connsiteY45" fmla="*/ 79849 h 720895"/>
                <a:gd name="connsiteX46" fmla="*/ 356607 w 2763795"/>
                <a:gd name="connsiteY46" fmla="*/ 24076 h 720895"/>
                <a:gd name="connsiteX47" fmla="*/ 495677 w 2763795"/>
                <a:gd name="connsiteY47" fmla="*/ 0 h 720895"/>
                <a:gd name="connsiteX48" fmla="*/ 657493 w 2763795"/>
                <a:gd name="connsiteY48" fmla="*/ 9850 h 720895"/>
                <a:gd name="connsiteX49" fmla="*/ 800393 w 2763795"/>
                <a:gd name="connsiteY49" fmla="*/ 24928 h 720895"/>
                <a:gd name="connsiteX50" fmla="*/ 954128 w 2763795"/>
                <a:gd name="connsiteY50" fmla="*/ 24076 h 720895"/>
                <a:gd name="connsiteX51" fmla="*/ 1337994 w 2763795"/>
                <a:gd name="connsiteY51" fmla="*/ 28065 h 720895"/>
                <a:gd name="connsiteX52" fmla="*/ 1395285 w 2763795"/>
                <a:gd name="connsiteY52" fmla="*/ 26336 h 720895"/>
                <a:gd name="connsiteX53" fmla="*/ 1415849 w 2763795"/>
                <a:gd name="connsiteY53" fmla="*/ 24076 h 720895"/>
                <a:gd name="connsiteX54" fmla="*/ 1561844 w 2763795"/>
                <a:gd name="connsiteY54" fmla="*/ 18043 h 720895"/>
                <a:gd name="connsiteX55" fmla="*/ 1586713 w 2763795"/>
                <a:gd name="connsiteY55" fmla="*/ 20807 h 720895"/>
                <a:gd name="connsiteX56" fmla="*/ 1598084 w 2763795"/>
                <a:gd name="connsiteY56" fmla="*/ 20488 h 720895"/>
                <a:gd name="connsiteX57" fmla="*/ 1658788 w 2763795"/>
                <a:gd name="connsiteY57" fmla="*/ 20931 h 720895"/>
                <a:gd name="connsiteX58" fmla="*/ 1711306 w 2763795"/>
                <a:gd name="connsiteY58" fmla="*/ 27923 h 720895"/>
                <a:gd name="connsiteX59" fmla="*/ 1713559 w 2763795"/>
                <a:gd name="connsiteY59" fmla="*/ 27888 h 720895"/>
                <a:gd name="connsiteX60" fmla="*/ 1842038 w 2763795"/>
                <a:gd name="connsiteY60" fmla="*/ 34712 h 720895"/>
                <a:gd name="connsiteX61" fmla="*/ 1873043 w 2763795"/>
                <a:gd name="connsiteY61" fmla="*/ 33470 h 720895"/>
                <a:gd name="connsiteX62" fmla="*/ 1904730 w 2763795"/>
                <a:gd name="connsiteY62" fmla="*/ 24076 h 720895"/>
                <a:gd name="connsiteX63" fmla="*/ 1948090 w 2763795"/>
                <a:gd name="connsiteY63" fmla="*/ 12035 h 720895"/>
                <a:gd name="connsiteX64" fmla="*/ 1961546 w 2763795"/>
                <a:gd name="connsiteY64" fmla="*/ 11889 h 720895"/>
                <a:gd name="connsiteX65" fmla="*/ 2006708 w 2763795"/>
                <a:gd name="connsiteY65" fmla="*/ 10558 h 720895"/>
                <a:gd name="connsiteX66" fmla="*/ 2148519 w 2763795"/>
                <a:gd name="connsiteY66" fmla="*/ 9193 h 720895"/>
                <a:gd name="connsiteX67" fmla="*/ 2206600 w 2763795"/>
                <a:gd name="connsiteY67" fmla="*/ 15106 h 720895"/>
                <a:gd name="connsiteX68" fmla="*/ 2235147 w 2763795"/>
                <a:gd name="connsiteY68" fmla="*/ 15828 h 720895"/>
                <a:gd name="connsiteX69" fmla="*/ 2386723 w 2763795"/>
                <a:gd name="connsiteY69" fmla="*/ 23670 h 720895"/>
                <a:gd name="connsiteX70" fmla="*/ 2405936 w 2763795"/>
                <a:gd name="connsiteY70" fmla="*/ 23725 h 720895"/>
                <a:gd name="connsiteX71" fmla="*/ 2448007 w 2763795"/>
                <a:gd name="connsiteY71" fmla="*/ 22528 h 720895"/>
                <a:gd name="connsiteX72" fmla="*/ 2467640 w 2763795"/>
                <a:gd name="connsiteY72" fmla="*/ 23900 h 720895"/>
                <a:gd name="connsiteX73" fmla="*/ 2529411 w 2763795"/>
                <a:gd name="connsiteY73" fmla="*/ 24076 h 720895"/>
                <a:gd name="connsiteX74" fmla="*/ 2664245 w 2763795"/>
                <a:gd name="connsiteY74" fmla="*/ 22414 h 720895"/>
                <a:gd name="connsiteX75" fmla="*/ 2694359 w 2763795"/>
                <a:gd name="connsiteY75" fmla="*/ 23872 h 720895"/>
                <a:gd name="connsiteX0" fmla="*/ 2763795 w 2763795"/>
                <a:gd name="connsiteY0" fmla="*/ 690883 h 720895"/>
                <a:gd name="connsiteX1" fmla="*/ 2689705 w 2763795"/>
                <a:gd name="connsiteY1" fmla="*/ 692378 h 720895"/>
                <a:gd name="connsiteX2" fmla="*/ 2529410 w 2763795"/>
                <a:gd name="connsiteY2" fmla="*/ 690926 h 720895"/>
                <a:gd name="connsiteX3" fmla="*/ 2235443 w 2763795"/>
                <a:gd name="connsiteY3" fmla="*/ 693488 h 720895"/>
                <a:gd name="connsiteX4" fmla="*/ 2129191 w 2763795"/>
                <a:gd name="connsiteY4" fmla="*/ 682822 h 720895"/>
                <a:gd name="connsiteX5" fmla="*/ 2098093 w 2763795"/>
                <a:gd name="connsiteY5" fmla="*/ 686050 h 720895"/>
                <a:gd name="connsiteX6" fmla="*/ 2083439 w 2763795"/>
                <a:gd name="connsiteY6" fmla="*/ 685289 h 720895"/>
                <a:gd name="connsiteX7" fmla="*/ 2056548 w 2763795"/>
                <a:gd name="connsiteY7" fmla="*/ 684367 h 720895"/>
                <a:gd name="connsiteX8" fmla="*/ 1986210 w 2763795"/>
                <a:gd name="connsiteY8" fmla="*/ 690926 h 720895"/>
                <a:gd name="connsiteX9" fmla="*/ 1870867 w 2763795"/>
                <a:gd name="connsiteY9" fmla="*/ 700373 h 720895"/>
                <a:gd name="connsiteX10" fmla="*/ 1853461 w 2763795"/>
                <a:gd name="connsiteY10" fmla="*/ 698363 h 720895"/>
                <a:gd name="connsiteX11" fmla="*/ 1844684 w 2763795"/>
                <a:gd name="connsiteY11" fmla="*/ 698855 h 720895"/>
                <a:gd name="connsiteX12" fmla="*/ 1497329 w 2763795"/>
                <a:gd name="connsiteY12" fmla="*/ 690925 h 720895"/>
                <a:gd name="connsiteX13" fmla="*/ 1447730 w 2763795"/>
                <a:gd name="connsiteY13" fmla="*/ 690823 h 720895"/>
                <a:gd name="connsiteX14" fmla="*/ 1443128 w 2763795"/>
                <a:gd name="connsiteY14" fmla="*/ 690683 h 720895"/>
                <a:gd name="connsiteX15" fmla="*/ 1401156 w 2763795"/>
                <a:gd name="connsiteY15" fmla="*/ 694521 h 720895"/>
                <a:gd name="connsiteX16" fmla="*/ 1385684 w 2763795"/>
                <a:gd name="connsiteY16" fmla="*/ 699788 h 720895"/>
                <a:gd name="connsiteX17" fmla="*/ 1378070 w 2763795"/>
                <a:gd name="connsiteY17" fmla="*/ 700563 h 720895"/>
                <a:gd name="connsiteX18" fmla="*/ 1373207 w 2763795"/>
                <a:gd name="connsiteY18" fmla="*/ 701836 h 720895"/>
                <a:gd name="connsiteX19" fmla="*/ 1344850 w 2763795"/>
                <a:gd name="connsiteY19" fmla="*/ 708300 h 720895"/>
                <a:gd name="connsiteX20" fmla="*/ 954128 w 2763795"/>
                <a:gd name="connsiteY20" fmla="*/ 690925 h 720895"/>
                <a:gd name="connsiteX21" fmla="*/ 929223 w 2763795"/>
                <a:gd name="connsiteY21" fmla="*/ 690665 h 720895"/>
                <a:gd name="connsiteX22" fmla="*/ 926967 w 2763795"/>
                <a:gd name="connsiteY22" fmla="*/ 690925 h 720895"/>
                <a:gd name="connsiteX23" fmla="*/ 823627 w 2763795"/>
                <a:gd name="connsiteY23" fmla="*/ 711862 h 720895"/>
                <a:gd name="connsiteX24" fmla="*/ 714433 w 2763795"/>
                <a:gd name="connsiteY24" fmla="*/ 704457 h 720895"/>
                <a:gd name="connsiteX25" fmla="*/ 695388 w 2763795"/>
                <a:gd name="connsiteY25" fmla="*/ 704722 h 720895"/>
                <a:gd name="connsiteX26" fmla="*/ 484245 w 2763795"/>
                <a:gd name="connsiteY26" fmla="*/ 680400 h 720895"/>
                <a:gd name="connsiteX27" fmla="*/ 439940 w 2763795"/>
                <a:gd name="connsiteY27" fmla="*/ 681550 h 720895"/>
                <a:gd name="connsiteX28" fmla="*/ 415722 w 2763795"/>
                <a:gd name="connsiteY28" fmla="*/ 686468 h 720895"/>
                <a:gd name="connsiteX29" fmla="*/ 404046 w 2763795"/>
                <a:gd name="connsiteY29" fmla="*/ 686562 h 720895"/>
                <a:gd name="connsiteX30" fmla="*/ 401586 w 2763795"/>
                <a:gd name="connsiteY30" fmla="*/ 686906 h 720895"/>
                <a:gd name="connsiteX31" fmla="*/ 356607 w 2763795"/>
                <a:gd name="connsiteY31" fmla="*/ 690925 h 720895"/>
                <a:gd name="connsiteX32" fmla="*/ 214201 w 2763795"/>
                <a:gd name="connsiteY32" fmla="*/ 676554 h 720895"/>
                <a:gd name="connsiteX33" fmla="*/ 177762 w 2763795"/>
                <a:gd name="connsiteY33" fmla="*/ 655564 h 720895"/>
                <a:gd name="connsiteX34" fmla="*/ 171510 w 2763795"/>
                <a:gd name="connsiteY34" fmla="*/ 653681 h 720895"/>
                <a:gd name="connsiteX35" fmla="*/ 56532 w 2763795"/>
                <a:gd name="connsiteY35" fmla="*/ 539053 h 720895"/>
                <a:gd name="connsiteX36" fmla="*/ 36783 w 2763795"/>
                <a:gd name="connsiteY36" fmla="*/ 502267 h 720895"/>
                <a:gd name="connsiteX37" fmla="*/ 21476 w 2763795"/>
                <a:gd name="connsiteY37" fmla="*/ 483470 h 720895"/>
                <a:gd name="connsiteX38" fmla="*/ 1544 w 2763795"/>
                <a:gd name="connsiteY38" fmla="*/ 357501 h 720895"/>
                <a:gd name="connsiteX39" fmla="*/ 7009 w 2763795"/>
                <a:gd name="connsiteY39" fmla="*/ 297244 h 720895"/>
                <a:gd name="connsiteX40" fmla="*/ 16173 w 2763795"/>
                <a:gd name="connsiteY40" fmla="*/ 265530 h 720895"/>
                <a:gd name="connsiteX41" fmla="*/ 24845 w 2763795"/>
                <a:gd name="connsiteY41" fmla="*/ 227452 h 720895"/>
                <a:gd name="connsiteX42" fmla="*/ 148772 w 2763795"/>
                <a:gd name="connsiteY42" fmla="*/ 83124 h 720895"/>
                <a:gd name="connsiteX43" fmla="*/ 150174 w 2763795"/>
                <a:gd name="connsiteY43" fmla="*/ 82424 h 720895"/>
                <a:gd name="connsiteX44" fmla="*/ 153541 w 2763795"/>
                <a:gd name="connsiteY44" fmla="*/ 79849 h 720895"/>
                <a:gd name="connsiteX45" fmla="*/ 356607 w 2763795"/>
                <a:gd name="connsiteY45" fmla="*/ 24076 h 720895"/>
                <a:gd name="connsiteX46" fmla="*/ 495677 w 2763795"/>
                <a:gd name="connsiteY46" fmla="*/ 0 h 720895"/>
                <a:gd name="connsiteX47" fmla="*/ 657493 w 2763795"/>
                <a:gd name="connsiteY47" fmla="*/ 9850 h 720895"/>
                <a:gd name="connsiteX48" fmla="*/ 800393 w 2763795"/>
                <a:gd name="connsiteY48" fmla="*/ 24928 h 720895"/>
                <a:gd name="connsiteX49" fmla="*/ 954128 w 2763795"/>
                <a:gd name="connsiteY49" fmla="*/ 24076 h 720895"/>
                <a:gd name="connsiteX50" fmla="*/ 1337994 w 2763795"/>
                <a:gd name="connsiteY50" fmla="*/ 28065 h 720895"/>
                <a:gd name="connsiteX51" fmla="*/ 1395285 w 2763795"/>
                <a:gd name="connsiteY51" fmla="*/ 26336 h 720895"/>
                <a:gd name="connsiteX52" fmla="*/ 1415849 w 2763795"/>
                <a:gd name="connsiteY52" fmla="*/ 24076 h 720895"/>
                <a:gd name="connsiteX53" fmla="*/ 1561844 w 2763795"/>
                <a:gd name="connsiteY53" fmla="*/ 18043 h 720895"/>
                <a:gd name="connsiteX54" fmla="*/ 1586713 w 2763795"/>
                <a:gd name="connsiteY54" fmla="*/ 20807 h 720895"/>
                <a:gd name="connsiteX55" fmla="*/ 1598084 w 2763795"/>
                <a:gd name="connsiteY55" fmla="*/ 20488 h 720895"/>
                <a:gd name="connsiteX56" fmla="*/ 1658788 w 2763795"/>
                <a:gd name="connsiteY56" fmla="*/ 20931 h 720895"/>
                <a:gd name="connsiteX57" fmla="*/ 1711306 w 2763795"/>
                <a:gd name="connsiteY57" fmla="*/ 27923 h 720895"/>
                <a:gd name="connsiteX58" fmla="*/ 1713559 w 2763795"/>
                <a:gd name="connsiteY58" fmla="*/ 27888 h 720895"/>
                <a:gd name="connsiteX59" fmla="*/ 1842038 w 2763795"/>
                <a:gd name="connsiteY59" fmla="*/ 34712 h 720895"/>
                <a:gd name="connsiteX60" fmla="*/ 1873043 w 2763795"/>
                <a:gd name="connsiteY60" fmla="*/ 33470 h 720895"/>
                <a:gd name="connsiteX61" fmla="*/ 1904730 w 2763795"/>
                <a:gd name="connsiteY61" fmla="*/ 24076 h 720895"/>
                <a:gd name="connsiteX62" fmla="*/ 1948090 w 2763795"/>
                <a:gd name="connsiteY62" fmla="*/ 12035 h 720895"/>
                <a:gd name="connsiteX63" fmla="*/ 1961546 w 2763795"/>
                <a:gd name="connsiteY63" fmla="*/ 11889 h 720895"/>
                <a:gd name="connsiteX64" fmla="*/ 2006708 w 2763795"/>
                <a:gd name="connsiteY64" fmla="*/ 10558 h 720895"/>
                <a:gd name="connsiteX65" fmla="*/ 2148519 w 2763795"/>
                <a:gd name="connsiteY65" fmla="*/ 9193 h 720895"/>
                <a:gd name="connsiteX66" fmla="*/ 2206600 w 2763795"/>
                <a:gd name="connsiteY66" fmla="*/ 15106 h 720895"/>
                <a:gd name="connsiteX67" fmla="*/ 2235147 w 2763795"/>
                <a:gd name="connsiteY67" fmla="*/ 15828 h 720895"/>
                <a:gd name="connsiteX68" fmla="*/ 2386723 w 2763795"/>
                <a:gd name="connsiteY68" fmla="*/ 23670 h 720895"/>
                <a:gd name="connsiteX69" fmla="*/ 2405936 w 2763795"/>
                <a:gd name="connsiteY69" fmla="*/ 23725 h 720895"/>
                <a:gd name="connsiteX70" fmla="*/ 2448007 w 2763795"/>
                <a:gd name="connsiteY70" fmla="*/ 22528 h 720895"/>
                <a:gd name="connsiteX71" fmla="*/ 2467640 w 2763795"/>
                <a:gd name="connsiteY71" fmla="*/ 23900 h 720895"/>
                <a:gd name="connsiteX72" fmla="*/ 2529411 w 2763795"/>
                <a:gd name="connsiteY72" fmla="*/ 24076 h 720895"/>
                <a:gd name="connsiteX73" fmla="*/ 2664245 w 2763795"/>
                <a:gd name="connsiteY73" fmla="*/ 22414 h 720895"/>
                <a:gd name="connsiteX74" fmla="*/ 2694359 w 2763795"/>
                <a:gd name="connsiteY74" fmla="*/ 23872 h 720895"/>
                <a:gd name="connsiteX0" fmla="*/ 2689705 w 2694359"/>
                <a:gd name="connsiteY0" fmla="*/ 692378 h 720895"/>
                <a:gd name="connsiteX1" fmla="*/ 2529410 w 2694359"/>
                <a:gd name="connsiteY1" fmla="*/ 690926 h 720895"/>
                <a:gd name="connsiteX2" fmla="*/ 2235443 w 2694359"/>
                <a:gd name="connsiteY2" fmla="*/ 693488 h 720895"/>
                <a:gd name="connsiteX3" fmla="*/ 2129191 w 2694359"/>
                <a:gd name="connsiteY3" fmla="*/ 682822 h 720895"/>
                <a:gd name="connsiteX4" fmla="*/ 2098093 w 2694359"/>
                <a:gd name="connsiteY4" fmla="*/ 686050 h 720895"/>
                <a:gd name="connsiteX5" fmla="*/ 2083439 w 2694359"/>
                <a:gd name="connsiteY5" fmla="*/ 685289 h 720895"/>
                <a:gd name="connsiteX6" fmla="*/ 2056548 w 2694359"/>
                <a:gd name="connsiteY6" fmla="*/ 684367 h 720895"/>
                <a:gd name="connsiteX7" fmla="*/ 1986210 w 2694359"/>
                <a:gd name="connsiteY7" fmla="*/ 690926 h 720895"/>
                <a:gd name="connsiteX8" fmla="*/ 1870867 w 2694359"/>
                <a:gd name="connsiteY8" fmla="*/ 700373 h 720895"/>
                <a:gd name="connsiteX9" fmla="*/ 1853461 w 2694359"/>
                <a:gd name="connsiteY9" fmla="*/ 698363 h 720895"/>
                <a:gd name="connsiteX10" fmla="*/ 1844684 w 2694359"/>
                <a:gd name="connsiteY10" fmla="*/ 698855 h 720895"/>
                <a:gd name="connsiteX11" fmla="*/ 1497329 w 2694359"/>
                <a:gd name="connsiteY11" fmla="*/ 690925 h 720895"/>
                <a:gd name="connsiteX12" fmla="*/ 1447730 w 2694359"/>
                <a:gd name="connsiteY12" fmla="*/ 690823 h 720895"/>
                <a:gd name="connsiteX13" fmla="*/ 1443128 w 2694359"/>
                <a:gd name="connsiteY13" fmla="*/ 690683 h 720895"/>
                <a:gd name="connsiteX14" fmla="*/ 1401156 w 2694359"/>
                <a:gd name="connsiteY14" fmla="*/ 694521 h 720895"/>
                <a:gd name="connsiteX15" fmla="*/ 1385684 w 2694359"/>
                <a:gd name="connsiteY15" fmla="*/ 699788 h 720895"/>
                <a:gd name="connsiteX16" fmla="*/ 1378070 w 2694359"/>
                <a:gd name="connsiteY16" fmla="*/ 700563 h 720895"/>
                <a:gd name="connsiteX17" fmla="*/ 1373207 w 2694359"/>
                <a:gd name="connsiteY17" fmla="*/ 701836 h 720895"/>
                <a:gd name="connsiteX18" fmla="*/ 1344850 w 2694359"/>
                <a:gd name="connsiteY18" fmla="*/ 708300 h 720895"/>
                <a:gd name="connsiteX19" fmla="*/ 954128 w 2694359"/>
                <a:gd name="connsiteY19" fmla="*/ 690925 h 720895"/>
                <a:gd name="connsiteX20" fmla="*/ 929223 w 2694359"/>
                <a:gd name="connsiteY20" fmla="*/ 690665 h 720895"/>
                <a:gd name="connsiteX21" fmla="*/ 926967 w 2694359"/>
                <a:gd name="connsiteY21" fmla="*/ 690925 h 720895"/>
                <a:gd name="connsiteX22" fmla="*/ 823627 w 2694359"/>
                <a:gd name="connsiteY22" fmla="*/ 711862 h 720895"/>
                <a:gd name="connsiteX23" fmla="*/ 714433 w 2694359"/>
                <a:gd name="connsiteY23" fmla="*/ 704457 h 720895"/>
                <a:gd name="connsiteX24" fmla="*/ 695388 w 2694359"/>
                <a:gd name="connsiteY24" fmla="*/ 704722 h 720895"/>
                <a:gd name="connsiteX25" fmla="*/ 484245 w 2694359"/>
                <a:gd name="connsiteY25" fmla="*/ 680400 h 720895"/>
                <a:gd name="connsiteX26" fmla="*/ 439940 w 2694359"/>
                <a:gd name="connsiteY26" fmla="*/ 681550 h 720895"/>
                <a:gd name="connsiteX27" fmla="*/ 415722 w 2694359"/>
                <a:gd name="connsiteY27" fmla="*/ 686468 h 720895"/>
                <a:gd name="connsiteX28" fmla="*/ 404046 w 2694359"/>
                <a:gd name="connsiteY28" fmla="*/ 686562 h 720895"/>
                <a:gd name="connsiteX29" fmla="*/ 401586 w 2694359"/>
                <a:gd name="connsiteY29" fmla="*/ 686906 h 720895"/>
                <a:gd name="connsiteX30" fmla="*/ 356607 w 2694359"/>
                <a:gd name="connsiteY30" fmla="*/ 690925 h 720895"/>
                <a:gd name="connsiteX31" fmla="*/ 214201 w 2694359"/>
                <a:gd name="connsiteY31" fmla="*/ 676554 h 720895"/>
                <a:gd name="connsiteX32" fmla="*/ 177762 w 2694359"/>
                <a:gd name="connsiteY32" fmla="*/ 655564 h 720895"/>
                <a:gd name="connsiteX33" fmla="*/ 171510 w 2694359"/>
                <a:gd name="connsiteY33" fmla="*/ 653681 h 720895"/>
                <a:gd name="connsiteX34" fmla="*/ 56532 w 2694359"/>
                <a:gd name="connsiteY34" fmla="*/ 539053 h 720895"/>
                <a:gd name="connsiteX35" fmla="*/ 36783 w 2694359"/>
                <a:gd name="connsiteY35" fmla="*/ 502267 h 720895"/>
                <a:gd name="connsiteX36" fmla="*/ 21476 w 2694359"/>
                <a:gd name="connsiteY36" fmla="*/ 483470 h 720895"/>
                <a:gd name="connsiteX37" fmla="*/ 1544 w 2694359"/>
                <a:gd name="connsiteY37" fmla="*/ 357501 h 720895"/>
                <a:gd name="connsiteX38" fmla="*/ 7009 w 2694359"/>
                <a:gd name="connsiteY38" fmla="*/ 297244 h 720895"/>
                <a:gd name="connsiteX39" fmla="*/ 16173 w 2694359"/>
                <a:gd name="connsiteY39" fmla="*/ 265530 h 720895"/>
                <a:gd name="connsiteX40" fmla="*/ 24845 w 2694359"/>
                <a:gd name="connsiteY40" fmla="*/ 227452 h 720895"/>
                <a:gd name="connsiteX41" fmla="*/ 148772 w 2694359"/>
                <a:gd name="connsiteY41" fmla="*/ 83124 h 720895"/>
                <a:gd name="connsiteX42" fmla="*/ 150174 w 2694359"/>
                <a:gd name="connsiteY42" fmla="*/ 82424 h 720895"/>
                <a:gd name="connsiteX43" fmla="*/ 153541 w 2694359"/>
                <a:gd name="connsiteY43" fmla="*/ 79849 h 720895"/>
                <a:gd name="connsiteX44" fmla="*/ 356607 w 2694359"/>
                <a:gd name="connsiteY44" fmla="*/ 24076 h 720895"/>
                <a:gd name="connsiteX45" fmla="*/ 495677 w 2694359"/>
                <a:gd name="connsiteY45" fmla="*/ 0 h 720895"/>
                <a:gd name="connsiteX46" fmla="*/ 657493 w 2694359"/>
                <a:gd name="connsiteY46" fmla="*/ 9850 h 720895"/>
                <a:gd name="connsiteX47" fmla="*/ 800393 w 2694359"/>
                <a:gd name="connsiteY47" fmla="*/ 24928 h 720895"/>
                <a:gd name="connsiteX48" fmla="*/ 954128 w 2694359"/>
                <a:gd name="connsiteY48" fmla="*/ 24076 h 720895"/>
                <a:gd name="connsiteX49" fmla="*/ 1337994 w 2694359"/>
                <a:gd name="connsiteY49" fmla="*/ 28065 h 720895"/>
                <a:gd name="connsiteX50" fmla="*/ 1395285 w 2694359"/>
                <a:gd name="connsiteY50" fmla="*/ 26336 h 720895"/>
                <a:gd name="connsiteX51" fmla="*/ 1415849 w 2694359"/>
                <a:gd name="connsiteY51" fmla="*/ 24076 h 720895"/>
                <a:gd name="connsiteX52" fmla="*/ 1561844 w 2694359"/>
                <a:gd name="connsiteY52" fmla="*/ 18043 h 720895"/>
                <a:gd name="connsiteX53" fmla="*/ 1586713 w 2694359"/>
                <a:gd name="connsiteY53" fmla="*/ 20807 h 720895"/>
                <a:gd name="connsiteX54" fmla="*/ 1598084 w 2694359"/>
                <a:gd name="connsiteY54" fmla="*/ 20488 h 720895"/>
                <a:gd name="connsiteX55" fmla="*/ 1658788 w 2694359"/>
                <a:gd name="connsiteY55" fmla="*/ 20931 h 720895"/>
                <a:gd name="connsiteX56" fmla="*/ 1711306 w 2694359"/>
                <a:gd name="connsiteY56" fmla="*/ 27923 h 720895"/>
                <a:gd name="connsiteX57" fmla="*/ 1713559 w 2694359"/>
                <a:gd name="connsiteY57" fmla="*/ 27888 h 720895"/>
                <a:gd name="connsiteX58" fmla="*/ 1842038 w 2694359"/>
                <a:gd name="connsiteY58" fmla="*/ 34712 h 720895"/>
                <a:gd name="connsiteX59" fmla="*/ 1873043 w 2694359"/>
                <a:gd name="connsiteY59" fmla="*/ 33470 h 720895"/>
                <a:gd name="connsiteX60" fmla="*/ 1904730 w 2694359"/>
                <a:gd name="connsiteY60" fmla="*/ 24076 h 720895"/>
                <a:gd name="connsiteX61" fmla="*/ 1948090 w 2694359"/>
                <a:gd name="connsiteY61" fmla="*/ 12035 h 720895"/>
                <a:gd name="connsiteX62" fmla="*/ 1961546 w 2694359"/>
                <a:gd name="connsiteY62" fmla="*/ 11889 h 720895"/>
                <a:gd name="connsiteX63" fmla="*/ 2006708 w 2694359"/>
                <a:gd name="connsiteY63" fmla="*/ 10558 h 720895"/>
                <a:gd name="connsiteX64" fmla="*/ 2148519 w 2694359"/>
                <a:gd name="connsiteY64" fmla="*/ 9193 h 720895"/>
                <a:gd name="connsiteX65" fmla="*/ 2206600 w 2694359"/>
                <a:gd name="connsiteY65" fmla="*/ 15106 h 720895"/>
                <a:gd name="connsiteX66" fmla="*/ 2235147 w 2694359"/>
                <a:gd name="connsiteY66" fmla="*/ 15828 h 720895"/>
                <a:gd name="connsiteX67" fmla="*/ 2386723 w 2694359"/>
                <a:gd name="connsiteY67" fmla="*/ 23670 h 720895"/>
                <a:gd name="connsiteX68" fmla="*/ 2405936 w 2694359"/>
                <a:gd name="connsiteY68" fmla="*/ 23725 h 720895"/>
                <a:gd name="connsiteX69" fmla="*/ 2448007 w 2694359"/>
                <a:gd name="connsiteY69" fmla="*/ 22528 h 720895"/>
                <a:gd name="connsiteX70" fmla="*/ 2467640 w 2694359"/>
                <a:gd name="connsiteY70" fmla="*/ 23900 h 720895"/>
                <a:gd name="connsiteX71" fmla="*/ 2529411 w 2694359"/>
                <a:gd name="connsiteY71" fmla="*/ 24076 h 720895"/>
                <a:gd name="connsiteX72" fmla="*/ 2664245 w 2694359"/>
                <a:gd name="connsiteY72" fmla="*/ 22414 h 720895"/>
                <a:gd name="connsiteX73" fmla="*/ 2694359 w 2694359"/>
                <a:gd name="connsiteY73" fmla="*/ 23872 h 720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694359" h="720895">
                  <a:moveTo>
                    <a:pt x="2689705" y="692378"/>
                  </a:moveTo>
                  <a:lnTo>
                    <a:pt x="2529410" y="690926"/>
                  </a:lnTo>
                  <a:cubicBezTo>
                    <a:pt x="2436006" y="712654"/>
                    <a:pt x="2334667" y="703297"/>
                    <a:pt x="2235443" y="693488"/>
                  </a:cubicBezTo>
                  <a:cubicBezTo>
                    <a:pt x="2208265" y="691469"/>
                    <a:pt x="2159200" y="685105"/>
                    <a:pt x="2129191" y="682822"/>
                  </a:cubicBezTo>
                  <a:cubicBezTo>
                    <a:pt x="2120994" y="685519"/>
                    <a:pt x="2110214" y="686223"/>
                    <a:pt x="2098093" y="686050"/>
                  </a:cubicBezTo>
                  <a:lnTo>
                    <a:pt x="2083439" y="685289"/>
                  </a:lnTo>
                  <a:lnTo>
                    <a:pt x="2056548" y="684367"/>
                  </a:lnTo>
                  <a:cubicBezTo>
                    <a:pt x="2029278" y="683258"/>
                    <a:pt x="2002392" y="682985"/>
                    <a:pt x="1986210" y="690926"/>
                  </a:cubicBezTo>
                  <a:cubicBezTo>
                    <a:pt x="1948974" y="710057"/>
                    <a:pt x="1920048" y="704197"/>
                    <a:pt x="1870867" y="700373"/>
                  </a:cubicBezTo>
                  <a:cubicBezTo>
                    <a:pt x="1863259" y="700475"/>
                    <a:pt x="1858736" y="697887"/>
                    <a:pt x="1853461" y="698363"/>
                  </a:cubicBezTo>
                  <a:cubicBezTo>
                    <a:pt x="1851462" y="699123"/>
                    <a:pt x="1846647" y="698138"/>
                    <a:pt x="1844684" y="698855"/>
                  </a:cubicBezTo>
                  <a:cubicBezTo>
                    <a:pt x="1728210" y="704026"/>
                    <a:pt x="1641248" y="678721"/>
                    <a:pt x="1497329" y="690925"/>
                  </a:cubicBezTo>
                  <a:cubicBezTo>
                    <a:pt x="1478754" y="693937"/>
                    <a:pt x="1462990" y="692063"/>
                    <a:pt x="1447730" y="690823"/>
                  </a:cubicBezTo>
                  <a:lnTo>
                    <a:pt x="1443128" y="690683"/>
                  </a:lnTo>
                  <a:lnTo>
                    <a:pt x="1401156" y="694521"/>
                  </a:lnTo>
                  <a:cubicBezTo>
                    <a:pt x="1395042" y="697418"/>
                    <a:pt x="1390085" y="698939"/>
                    <a:pt x="1385684" y="699788"/>
                  </a:cubicBezTo>
                  <a:lnTo>
                    <a:pt x="1378070" y="700563"/>
                  </a:lnTo>
                  <a:lnTo>
                    <a:pt x="1373207" y="701836"/>
                  </a:lnTo>
                  <a:cubicBezTo>
                    <a:pt x="1364322" y="703547"/>
                    <a:pt x="1355370" y="705118"/>
                    <a:pt x="1344850" y="708300"/>
                  </a:cubicBezTo>
                  <a:cubicBezTo>
                    <a:pt x="1164242" y="745082"/>
                    <a:pt x="1097059" y="689454"/>
                    <a:pt x="954128" y="690925"/>
                  </a:cubicBezTo>
                  <a:cubicBezTo>
                    <a:pt x="942626" y="691261"/>
                    <a:pt x="937827" y="690490"/>
                    <a:pt x="929223" y="690665"/>
                  </a:cubicBezTo>
                  <a:cubicBezTo>
                    <a:pt x="928297" y="690984"/>
                    <a:pt x="927685" y="690596"/>
                    <a:pt x="926967" y="690925"/>
                  </a:cubicBezTo>
                  <a:cubicBezTo>
                    <a:pt x="896796" y="704946"/>
                    <a:pt x="861485" y="710819"/>
                    <a:pt x="823627" y="711862"/>
                  </a:cubicBezTo>
                  <a:lnTo>
                    <a:pt x="714433" y="704457"/>
                  </a:lnTo>
                  <a:lnTo>
                    <a:pt x="695388" y="704722"/>
                  </a:lnTo>
                  <a:cubicBezTo>
                    <a:pt x="618453" y="702515"/>
                    <a:pt x="544923" y="693956"/>
                    <a:pt x="484245" y="680400"/>
                  </a:cubicBezTo>
                  <a:cubicBezTo>
                    <a:pt x="465662" y="683152"/>
                    <a:pt x="451318" y="678911"/>
                    <a:pt x="439940" y="681550"/>
                  </a:cubicBezTo>
                  <a:cubicBezTo>
                    <a:pt x="429913" y="684497"/>
                    <a:pt x="422235" y="685881"/>
                    <a:pt x="415722" y="686468"/>
                  </a:cubicBezTo>
                  <a:lnTo>
                    <a:pt x="404046" y="686562"/>
                  </a:lnTo>
                  <a:lnTo>
                    <a:pt x="401586" y="686906"/>
                  </a:lnTo>
                  <a:cubicBezTo>
                    <a:pt x="386041" y="688234"/>
                    <a:pt x="369392" y="689340"/>
                    <a:pt x="356607" y="690925"/>
                  </a:cubicBezTo>
                  <a:cubicBezTo>
                    <a:pt x="302959" y="704448"/>
                    <a:pt x="255567" y="695984"/>
                    <a:pt x="214201" y="676554"/>
                  </a:cubicBezTo>
                  <a:lnTo>
                    <a:pt x="177762" y="655564"/>
                  </a:lnTo>
                  <a:lnTo>
                    <a:pt x="171510" y="653681"/>
                  </a:lnTo>
                  <a:cubicBezTo>
                    <a:pt x="122183" y="631303"/>
                    <a:pt x="84543" y="596027"/>
                    <a:pt x="56532" y="539053"/>
                  </a:cubicBezTo>
                  <a:cubicBezTo>
                    <a:pt x="47069" y="530584"/>
                    <a:pt x="45527" y="511431"/>
                    <a:pt x="36783" y="502267"/>
                  </a:cubicBezTo>
                  <a:cubicBezTo>
                    <a:pt x="30681" y="495447"/>
                    <a:pt x="30215" y="491340"/>
                    <a:pt x="21476" y="483470"/>
                  </a:cubicBezTo>
                  <a:cubicBezTo>
                    <a:pt x="10313" y="430376"/>
                    <a:pt x="9190" y="395568"/>
                    <a:pt x="1544" y="357501"/>
                  </a:cubicBezTo>
                  <a:cubicBezTo>
                    <a:pt x="-2209" y="336594"/>
                    <a:pt x="1369" y="317713"/>
                    <a:pt x="7009" y="297244"/>
                  </a:cubicBezTo>
                  <a:lnTo>
                    <a:pt x="16173" y="265530"/>
                  </a:lnTo>
                  <a:lnTo>
                    <a:pt x="24845" y="227452"/>
                  </a:lnTo>
                  <a:cubicBezTo>
                    <a:pt x="35227" y="168187"/>
                    <a:pt x="93519" y="116044"/>
                    <a:pt x="148772" y="83124"/>
                  </a:cubicBezTo>
                  <a:cubicBezTo>
                    <a:pt x="149131" y="82812"/>
                    <a:pt x="149664" y="82694"/>
                    <a:pt x="150174" y="82424"/>
                  </a:cubicBezTo>
                  <a:cubicBezTo>
                    <a:pt x="151296" y="81408"/>
                    <a:pt x="152766" y="81006"/>
                    <a:pt x="153541" y="79849"/>
                  </a:cubicBezTo>
                  <a:cubicBezTo>
                    <a:pt x="189922" y="43180"/>
                    <a:pt x="266077" y="15056"/>
                    <a:pt x="356607" y="24076"/>
                  </a:cubicBezTo>
                  <a:cubicBezTo>
                    <a:pt x="402606" y="-5356"/>
                    <a:pt x="451544" y="2541"/>
                    <a:pt x="495677" y="0"/>
                  </a:cubicBezTo>
                  <a:cubicBezTo>
                    <a:pt x="536438" y="3096"/>
                    <a:pt x="615210" y="9454"/>
                    <a:pt x="657493" y="9850"/>
                  </a:cubicBezTo>
                  <a:cubicBezTo>
                    <a:pt x="716250" y="9027"/>
                    <a:pt x="749389" y="20848"/>
                    <a:pt x="800393" y="24928"/>
                  </a:cubicBezTo>
                  <a:cubicBezTo>
                    <a:pt x="851180" y="17473"/>
                    <a:pt x="916923" y="37691"/>
                    <a:pt x="954128" y="24076"/>
                  </a:cubicBezTo>
                  <a:cubicBezTo>
                    <a:pt x="1035578" y="17187"/>
                    <a:pt x="1233625" y="22388"/>
                    <a:pt x="1337994" y="28065"/>
                  </a:cubicBezTo>
                  <a:cubicBezTo>
                    <a:pt x="1360496" y="21103"/>
                    <a:pt x="1377748" y="27724"/>
                    <a:pt x="1395285" y="26336"/>
                  </a:cubicBezTo>
                  <a:cubicBezTo>
                    <a:pt x="1404765" y="23928"/>
                    <a:pt x="1408004" y="25470"/>
                    <a:pt x="1415849" y="24076"/>
                  </a:cubicBezTo>
                  <a:cubicBezTo>
                    <a:pt x="1471576" y="12545"/>
                    <a:pt x="1520503" y="7074"/>
                    <a:pt x="1561844" y="18043"/>
                  </a:cubicBezTo>
                  <a:cubicBezTo>
                    <a:pt x="1567033" y="16770"/>
                    <a:pt x="1577029" y="20635"/>
                    <a:pt x="1586713" y="20807"/>
                  </a:cubicBezTo>
                  <a:cubicBezTo>
                    <a:pt x="1590017" y="20496"/>
                    <a:pt x="1594774" y="21445"/>
                    <a:pt x="1598084" y="20488"/>
                  </a:cubicBezTo>
                  <a:cubicBezTo>
                    <a:pt x="1616634" y="18206"/>
                    <a:pt x="1637282" y="18875"/>
                    <a:pt x="1658788" y="20931"/>
                  </a:cubicBezTo>
                  <a:lnTo>
                    <a:pt x="1711306" y="27923"/>
                  </a:lnTo>
                  <a:lnTo>
                    <a:pt x="1713559" y="27888"/>
                  </a:lnTo>
                  <a:cubicBezTo>
                    <a:pt x="1754190" y="26201"/>
                    <a:pt x="1796988" y="24418"/>
                    <a:pt x="1842038" y="34712"/>
                  </a:cubicBezTo>
                  <a:cubicBezTo>
                    <a:pt x="1855089" y="31356"/>
                    <a:pt x="1864724" y="36632"/>
                    <a:pt x="1873043" y="33470"/>
                  </a:cubicBezTo>
                  <a:cubicBezTo>
                    <a:pt x="1884789" y="28891"/>
                    <a:pt x="1897393" y="27674"/>
                    <a:pt x="1904730" y="24076"/>
                  </a:cubicBezTo>
                  <a:cubicBezTo>
                    <a:pt x="1915226" y="17194"/>
                    <a:pt x="1930181" y="13666"/>
                    <a:pt x="1948090" y="12035"/>
                  </a:cubicBezTo>
                  <a:lnTo>
                    <a:pt x="1961546" y="11889"/>
                  </a:lnTo>
                  <a:lnTo>
                    <a:pt x="2006708" y="10558"/>
                  </a:lnTo>
                  <a:cubicBezTo>
                    <a:pt x="2046927" y="11282"/>
                    <a:pt x="2093785" y="14031"/>
                    <a:pt x="2148519" y="9193"/>
                  </a:cubicBezTo>
                  <a:cubicBezTo>
                    <a:pt x="2174823" y="8953"/>
                    <a:pt x="2185329" y="14523"/>
                    <a:pt x="2206600" y="15106"/>
                  </a:cubicBezTo>
                  <a:cubicBezTo>
                    <a:pt x="2217945" y="12283"/>
                    <a:pt x="2224299" y="17391"/>
                    <a:pt x="2235147" y="15828"/>
                  </a:cubicBezTo>
                  <a:cubicBezTo>
                    <a:pt x="2277055" y="2203"/>
                    <a:pt x="2313610" y="20693"/>
                    <a:pt x="2386723" y="23670"/>
                  </a:cubicBezTo>
                  <a:cubicBezTo>
                    <a:pt x="2392779" y="23085"/>
                    <a:pt x="2401148" y="24532"/>
                    <a:pt x="2405936" y="23725"/>
                  </a:cubicBezTo>
                  <a:cubicBezTo>
                    <a:pt x="2418612" y="20230"/>
                    <a:pt x="2438909" y="24076"/>
                    <a:pt x="2448007" y="22528"/>
                  </a:cubicBezTo>
                  <a:cubicBezTo>
                    <a:pt x="2452121" y="21882"/>
                    <a:pt x="2459953" y="23819"/>
                    <a:pt x="2467640" y="23900"/>
                  </a:cubicBezTo>
                  <a:lnTo>
                    <a:pt x="2529411" y="24076"/>
                  </a:lnTo>
                  <a:cubicBezTo>
                    <a:pt x="2582486" y="18018"/>
                    <a:pt x="2623144" y="19975"/>
                    <a:pt x="2664245" y="22414"/>
                  </a:cubicBezTo>
                  <a:lnTo>
                    <a:pt x="2694359" y="23872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9" name="墨迹 68">
                <a:extLst>
                  <a:ext uri="{FF2B5EF4-FFF2-40B4-BE49-F238E27FC236}">
                    <a16:creationId xmlns:a16="http://schemas.microsoft.com/office/drawing/2014/main" id="{10A0BAC8-9852-08AD-BB41-D423490AFF80}"/>
                  </a:ext>
                </a:extLst>
              </p14:cNvPr>
              <p14:cNvContentPartPr/>
              <p14:nvPr/>
            </p14:nvContentPartPr>
            <p14:xfrm>
              <a:off x="2286000" y="5400097"/>
              <a:ext cx="7620000" cy="80071"/>
            </p14:xfrm>
          </p:contentPart>
        </mc:Choice>
        <mc:Fallback xmlns="">
          <p:pic>
            <p:nvPicPr>
              <p:cNvPr id="69" name="墨迹 68">
                <a:extLst>
                  <a:ext uri="{FF2B5EF4-FFF2-40B4-BE49-F238E27FC236}">
                    <a16:creationId xmlns:a16="http://schemas.microsoft.com/office/drawing/2014/main" id="{10A0BAC8-9852-08AD-BB41-D423490AFF80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281680" y="5395769"/>
                <a:ext cx="7628640" cy="88727"/>
              </a:xfrm>
              <a:prstGeom prst="rect">
                <a:avLst/>
              </a:prstGeom>
            </p:spPr>
          </p:pic>
        </mc:Fallback>
      </mc:AlternateContent>
      <p:grpSp>
        <p:nvGrpSpPr>
          <p:cNvPr id="74" name="组合 73">
            <a:extLst>
              <a:ext uri="{FF2B5EF4-FFF2-40B4-BE49-F238E27FC236}">
                <a16:creationId xmlns:a16="http://schemas.microsoft.com/office/drawing/2014/main" id="{9DCAF461-B634-1786-B205-E298AC10ABB0}"/>
              </a:ext>
            </a:extLst>
          </p:cNvPr>
          <p:cNvGrpSpPr/>
          <p:nvPr/>
        </p:nvGrpSpPr>
        <p:grpSpPr>
          <a:xfrm>
            <a:off x="2769185" y="4057758"/>
            <a:ext cx="513007" cy="659896"/>
            <a:chOff x="8132233" y="3894700"/>
            <a:chExt cx="334440" cy="43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70" name="墨迹 69">
                  <a:extLst>
                    <a:ext uri="{FF2B5EF4-FFF2-40B4-BE49-F238E27FC236}">
                      <a16:creationId xmlns:a16="http://schemas.microsoft.com/office/drawing/2014/main" id="{704B2FA6-B815-E850-8965-48FAFA5181ED}"/>
                    </a:ext>
                  </a:extLst>
                </p14:cNvPr>
                <p14:cNvContentPartPr/>
                <p14:nvPr/>
              </p14:nvContentPartPr>
              <p14:xfrm>
                <a:off x="8132233" y="4052620"/>
                <a:ext cx="334440" cy="5040"/>
              </p14:xfrm>
            </p:contentPart>
          </mc:Choice>
          <mc:Fallback xmlns="">
            <p:pic>
              <p:nvPicPr>
                <p:cNvPr id="70" name="墨迹 69">
                  <a:extLst>
                    <a:ext uri="{FF2B5EF4-FFF2-40B4-BE49-F238E27FC236}">
                      <a16:creationId xmlns:a16="http://schemas.microsoft.com/office/drawing/2014/main" id="{704B2FA6-B815-E850-8965-48FAFA5181ED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129417" y="4049740"/>
                  <a:ext cx="340073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71" name="墨迹 70">
                  <a:extLst>
                    <a:ext uri="{FF2B5EF4-FFF2-40B4-BE49-F238E27FC236}">
                      <a16:creationId xmlns:a16="http://schemas.microsoft.com/office/drawing/2014/main" id="{EA3E262E-65BC-FCAA-230F-6F8B617D125F}"/>
                    </a:ext>
                  </a:extLst>
                </p14:cNvPr>
                <p14:cNvContentPartPr/>
                <p14:nvPr/>
              </p14:nvContentPartPr>
              <p14:xfrm>
                <a:off x="8237113" y="3894700"/>
                <a:ext cx="26280" cy="430200"/>
              </p14:xfrm>
            </p:contentPart>
          </mc:Choice>
          <mc:Fallback xmlns="">
            <p:pic>
              <p:nvPicPr>
                <p:cNvPr id="71" name="墨迹 70">
                  <a:extLst>
                    <a:ext uri="{FF2B5EF4-FFF2-40B4-BE49-F238E27FC236}">
                      <a16:creationId xmlns:a16="http://schemas.microsoft.com/office/drawing/2014/main" id="{EA3E262E-65BC-FCAA-230F-6F8B617D125F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234272" y="3891884"/>
                  <a:ext cx="31962" cy="43583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72" name="墨迹 71">
                  <a:extLst>
                    <a:ext uri="{FF2B5EF4-FFF2-40B4-BE49-F238E27FC236}">
                      <a16:creationId xmlns:a16="http://schemas.microsoft.com/office/drawing/2014/main" id="{304E928B-D825-4475-FEB3-47D7D244BBC0}"/>
                    </a:ext>
                  </a:extLst>
                </p14:cNvPr>
                <p14:cNvContentPartPr/>
                <p14:nvPr/>
              </p14:nvContentPartPr>
              <p14:xfrm>
                <a:off x="8183353" y="3958060"/>
                <a:ext cx="168840" cy="240480"/>
              </p14:xfrm>
            </p:contentPart>
          </mc:Choice>
          <mc:Fallback xmlns="">
            <p:pic>
              <p:nvPicPr>
                <p:cNvPr id="72" name="墨迹 71">
                  <a:extLst>
                    <a:ext uri="{FF2B5EF4-FFF2-40B4-BE49-F238E27FC236}">
                      <a16:creationId xmlns:a16="http://schemas.microsoft.com/office/drawing/2014/main" id="{304E928B-D825-4475-FEB3-47D7D244BBC0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180539" y="3955242"/>
                  <a:ext cx="174468" cy="2461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73" name="墨迹 72">
                  <a:extLst>
                    <a:ext uri="{FF2B5EF4-FFF2-40B4-BE49-F238E27FC236}">
                      <a16:creationId xmlns:a16="http://schemas.microsoft.com/office/drawing/2014/main" id="{2EDC5D3F-C713-5B68-9426-D2A7B93F23AB}"/>
                    </a:ext>
                  </a:extLst>
                </p14:cNvPr>
                <p14:cNvContentPartPr/>
                <p14:nvPr/>
              </p14:nvContentPartPr>
              <p14:xfrm>
                <a:off x="8161753" y="3950140"/>
                <a:ext cx="196200" cy="241560"/>
              </p14:xfrm>
            </p:contentPart>
          </mc:Choice>
          <mc:Fallback xmlns="">
            <p:pic>
              <p:nvPicPr>
                <p:cNvPr id="73" name="墨迹 72">
                  <a:extLst>
                    <a:ext uri="{FF2B5EF4-FFF2-40B4-BE49-F238E27FC236}">
                      <a16:creationId xmlns:a16="http://schemas.microsoft.com/office/drawing/2014/main" id="{2EDC5D3F-C713-5B68-9426-D2A7B93F23AB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158933" y="3947320"/>
                  <a:ext cx="201839" cy="247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D4C57BF3-C8B4-4156-3E7E-E932F7C75F04}"/>
              </a:ext>
            </a:extLst>
          </p:cNvPr>
          <p:cNvGrpSpPr/>
          <p:nvPr/>
        </p:nvGrpSpPr>
        <p:grpSpPr>
          <a:xfrm>
            <a:off x="1631991" y="2407556"/>
            <a:ext cx="513007" cy="472143"/>
            <a:chOff x="3683000" y="2656520"/>
            <a:chExt cx="334440" cy="30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75" name="墨迹 74">
                  <a:extLst>
                    <a:ext uri="{FF2B5EF4-FFF2-40B4-BE49-F238E27FC236}">
                      <a16:creationId xmlns:a16="http://schemas.microsoft.com/office/drawing/2014/main" id="{B16592F1-3468-350B-A7C9-FC0BD86575A4}"/>
                    </a:ext>
                  </a:extLst>
                </p14:cNvPr>
                <p14:cNvContentPartPr/>
                <p14:nvPr/>
              </p14:nvContentPartPr>
              <p14:xfrm>
                <a:off x="3708200" y="2839701"/>
                <a:ext cx="309240" cy="11160"/>
              </p14:xfrm>
            </p:contentPart>
          </mc:Choice>
          <mc:Fallback xmlns="">
            <p:pic>
              <p:nvPicPr>
                <p:cNvPr id="75" name="墨迹 74">
                  <a:extLst>
                    <a:ext uri="{FF2B5EF4-FFF2-40B4-BE49-F238E27FC236}">
                      <a16:creationId xmlns:a16="http://schemas.microsoft.com/office/drawing/2014/main" id="{B16592F1-3468-350B-A7C9-FC0BD86575A4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705382" y="2836852"/>
                  <a:ext cx="314875" cy="1685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76" name="墨迹 75">
                  <a:extLst>
                    <a:ext uri="{FF2B5EF4-FFF2-40B4-BE49-F238E27FC236}">
                      <a16:creationId xmlns:a16="http://schemas.microsoft.com/office/drawing/2014/main" id="{B5D0B6CB-1992-FE0B-21E3-E8F9F6851043}"/>
                    </a:ext>
                  </a:extLst>
                </p14:cNvPr>
                <p14:cNvContentPartPr/>
                <p14:nvPr/>
              </p14:nvContentPartPr>
              <p14:xfrm>
                <a:off x="3855440" y="2656520"/>
                <a:ext cx="20520" cy="306720"/>
              </p14:xfrm>
            </p:contentPart>
          </mc:Choice>
          <mc:Fallback xmlns="">
            <p:pic>
              <p:nvPicPr>
                <p:cNvPr id="76" name="墨迹 75">
                  <a:extLst>
                    <a:ext uri="{FF2B5EF4-FFF2-40B4-BE49-F238E27FC236}">
                      <a16:creationId xmlns:a16="http://schemas.microsoft.com/office/drawing/2014/main" id="{B5D0B6CB-1992-FE0B-21E3-E8F9F6851043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852642" y="2653704"/>
                  <a:ext cx="26116" cy="31235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78" name="墨迹 77">
                  <a:extLst>
                    <a:ext uri="{FF2B5EF4-FFF2-40B4-BE49-F238E27FC236}">
                      <a16:creationId xmlns:a16="http://schemas.microsoft.com/office/drawing/2014/main" id="{8B80F2DD-DC11-5AFB-AC2D-46A3B692D742}"/>
                    </a:ext>
                  </a:extLst>
                </p14:cNvPr>
                <p14:cNvContentPartPr/>
                <p14:nvPr/>
              </p14:nvContentPartPr>
              <p14:xfrm>
                <a:off x="3758960" y="2770640"/>
                <a:ext cx="213480" cy="151920"/>
              </p14:xfrm>
            </p:contentPart>
          </mc:Choice>
          <mc:Fallback xmlns="">
            <p:pic>
              <p:nvPicPr>
                <p:cNvPr id="78" name="墨迹 77">
                  <a:extLst>
                    <a:ext uri="{FF2B5EF4-FFF2-40B4-BE49-F238E27FC236}">
                      <a16:creationId xmlns:a16="http://schemas.microsoft.com/office/drawing/2014/main" id="{8B80F2DD-DC11-5AFB-AC2D-46A3B692D742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756142" y="2767822"/>
                  <a:ext cx="219116" cy="1575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81" name="墨迹 80">
                  <a:extLst>
                    <a:ext uri="{FF2B5EF4-FFF2-40B4-BE49-F238E27FC236}">
                      <a16:creationId xmlns:a16="http://schemas.microsoft.com/office/drawing/2014/main" id="{9D622F7F-BF27-8B96-9970-06FCFD1151CD}"/>
                    </a:ext>
                  </a:extLst>
                </p14:cNvPr>
                <p14:cNvContentPartPr/>
                <p14:nvPr/>
              </p14:nvContentPartPr>
              <p14:xfrm>
                <a:off x="3683000" y="2771720"/>
                <a:ext cx="294480" cy="192600"/>
              </p14:xfrm>
            </p:contentPart>
          </mc:Choice>
          <mc:Fallback xmlns="">
            <p:pic>
              <p:nvPicPr>
                <p:cNvPr id="81" name="墨迹 80">
                  <a:extLst>
                    <a:ext uri="{FF2B5EF4-FFF2-40B4-BE49-F238E27FC236}">
                      <a16:creationId xmlns:a16="http://schemas.microsoft.com/office/drawing/2014/main" id="{9D622F7F-BF27-8B96-9970-06FCFD1151CD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680184" y="2768901"/>
                  <a:ext cx="300111" cy="198237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9137BC2-1092-5396-83F7-5FFACD2F4211}"/>
              </a:ext>
            </a:extLst>
          </p:cNvPr>
          <p:cNvGrpSpPr/>
          <p:nvPr/>
        </p:nvGrpSpPr>
        <p:grpSpPr>
          <a:xfrm>
            <a:off x="2925724" y="1974131"/>
            <a:ext cx="283838" cy="261749"/>
            <a:chOff x="4030040" y="2509640"/>
            <a:chExt cx="185040" cy="170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83" name="墨迹 82">
                  <a:extLst>
                    <a:ext uri="{FF2B5EF4-FFF2-40B4-BE49-F238E27FC236}">
                      <a16:creationId xmlns:a16="http://schemas.microsoft.com/office/drawing/2014/main" id="{D3EE241E-499F-0676-55B4-904E7D99A07D}"/>
                    </a:ext>
                  </a:extLst>
                </p14:cNvPr>
                <p14:cNvContentPartPr/>
                <p14:nvPr/>
              </p14:nvContentPartPr>
              <p14:xfrm>
                <a:off x="4063880" y="2524400"/>
                <a:ext cx="138960" cy="96120"/>
              </p14:xfrm>
            </p:contentPart>
          </mc:Choice>
          <mc:Fallback xmlns="">
            <p:pic>
              <p:nvPicPr>
                <p:cNvPr id="83" name="墨迹 82">
                  <a:extLst>
                    <a:ext uri="{FF2B5EF4-FFF2-40B4-BE49-F238E27FC236}">
                      <a16:creationId xmlns:a16="http://schemas.microsoft.com/office/drawing/2014/main" id="{D3EE241E-499F-0676-55B4-904E7D99A07D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061063" y="2521580"/>
                  <a:ext cx="144594" cy="10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84" name="墨迹 83">
                  <a:extLst>
                    <a:ext uri="{FF2B5EF4-FFF2-40B4-BE49-F238E27FC236}">
                      <a16:creationId xmlns:a16="http://schemas.microsoft.com/office/drawing/2014/main" id="{380A4E7D-A4DE-7426-C3EB-651596FC4AE0}"/>
                    </a:ext>
                  </a:extLst>
                </p14:cNvPr>
                <p14:cNvContentPartPr/>
                <p14:nvPr/>
              </p14:nvContentPartPr>
              <p14:xfrm>
                <a:off x="4066027" y="2553200"/>
                <a:ext cx="99360" cy="64800"/>
              </p14:xfrm>
            </p:contentPart>
          </mc:Choice>
          <mc:Fallback xmlns="">
            <p:pic>
              <p:nvPicPr>
                <p:cNvPr id="84" name="墨迹 83">
                  <a:extLst>
                    <a:ext uri="{FF2B5EF4-FFF2-40B4-BE49-F238E27FC236}">
                      <a16:creationId xmlns:a16="http://schemas.microsoft.com/office/drawing/2014/main" id="{380A4E7D-A4DE-7426-C3EB-651596FC4AE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063208" y="2550383"/>
                  <a:ext cx="104997" cy="7043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85" name="墨迹 84">
                  <a:extLst>
                    <a:ext uri="{FF2B5EF4-FFF2-40B4-BE49-F238E27FC236}">
                      <a16:creationId xmlns:a16="http://schemas.microsoft.com/office/drawing/2014/main" id="{1C6D5230-1828-740D-692D-86DB6585500B}"/>
                    </a:ext>
                  </a:extLst>
                </p14:cNvPr>
                <p14:cNvContentPartPr/>
                <p14:nvPr/>
              </p14:nvContentPartPr>
              <p14:xfrm>
                <a:off x="4030040" y="2574620"/>
                <a:ext cx="185040" cy="11880"/>
              </p14:xfrm>
            </p:contentPart>
          </mc:Choice>
          <mc:Fallback xmlns="">
            <p:pic>
              <p:nvPicPr>
                <p:cNvPr id="85" name="墨迹 84">
                  <a:extLst>
                    <a:ext uri="{FF2B5EF4-FFF2-40B4-BE49-F238E27FC236}">
                      <a16:creationId xmlns:a16="http://schemas.microsoft.com/office/drawing/2014/main" id="{1C6D5230-1828-740D-692D-86DB6585500B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027222" y="2571825"/>
                  <a:ext cx="190676" cy="1747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87" name="墨迹 86">
                  <a:extLst>
                    <a:ext uri="{FF2B5EF4-FFF2-40B4-BE49-F238E27FC236}">
                      <a16:creationId xmlns:a16="http://schemas.microsoft.com/office/drawing/2014/main" id="{913ACF7F-215F-738B-6B0C-812155D4E4DD}"/>
                    </a:ext>
                  </a:extLst>
                </p14:cNvPr>
                <p14:cNvContentPartPr/>
                <p14:nvPr/>
              </p14:nvContentPartPr>
              <p14:xfrm>
                <a:off x="4114640" y="2509640"/>
                <a:ext cx="15840" cy="170640"/>
              </p14:xfrm>
            </p:contentPart>
          </mc:Choice>
          <mc:Fallback xmlns="">
            <p:pic>
              <p:nvPicPr>
                <p:cNvPr id="87" name="墨迹 86">
                  <a:extLst>
                    <a:ext uri="{FF2B5EF4-FFF2-40B4-BE49-F238E27FC236}">
                      <a16:creationId xmlns:a16="http://schemas.microsoft.com/office/drawing/2014/main" id="{913ACF7F-215F-738B-6B0C-812155D4E4DD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111803" y="2506820"/>
                  <a:ext cx="21514" cy="176281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1BBB7185-B2A7-BFF8-FC03-54921ABD0312}"/>
              </a:ext>
            </a:extLst>
          </p:cNvPr>
          <p:cNvSpPr txBox="1"/>
          <p:nvPr/>
        </p:nvSpPr>
        <p:spPr>
          <a:xfrm>
            <a:off x="3227693" y="2469100"/>
            <a:ext cx="1854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PART ONE</a:t>
            </a:r>
            <a:endParaRPr lang="zh-CN" altLang="en-US" sz="3600" b="1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3D59DBB-FEA4-AD74-1D60-7BB896D2B900}"/>
              </a:ext>
            </a:extLst>
          </p:cNvPr>
          <p:cNvSpPr txBox="1"/>
          <p:nvPr/>
        </p:nvSpPr>
        <p:spPr>
          <a:xfrm>
            <a:off x="4459886" y="1442167"/>
            <a:ext cx="4134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latin typeface="Bahnschrift SemiLight Condensed" panose="020B0502040204020203" pitchFamily="34" charset="0"/>
              </a:rPr>
              <a:t>Pellentesque habitant morbi tristique senectus et netus et malesu</a:t>
            </a:r>
            <a:endParaRPr lang="zh-CN" altLang="en-US" sz="1400">
              <a:latin typeface="Bahnschrift SemiLight Condensed" panose="020B0502040204020203" pitchFamily="34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4B69C5A1-3A86-6140-CF61-FAFF9C0357FB}"/>
              </a:ext>
            </a:extLst>
          </p:cNvPr>
          <p:cNvSpPr txBox="1"/>
          <p:nvPr/>
        </p:nvSpPr>
        <p:spPr>
          <a:xfrm>
            <a:off x="5019776" y="2407556"/>
            <a:ext cx="4126841" cy="786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latin typeface="Bahnschrift SemiLight Condensed" panose="020B0502040204020203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B57AFEB5-198B-4154-16D8-110B448BF545}"/>
              </a:ext>
            </a:extLst>
          </p:cNvPr>
          <p:cNvSpPr txBox="1"/>
          <p:nvPr/>
        </p:nvSpPr>
        <p:spPr>
          <a:xfrm>
            <a:off x="4963133" y="4068794"/>
            <a:ext cx="3839499" cy="54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latin typeface="Bahnschrift SemiLight Condensed" panose="020B0502040204020203" pitchFamily="34" charset="0"/>
              </a:rPr>
              <a:t>Pellentesque habitant morbi tristique senectus et netus et malesuada fames ac turpis egestas. Proin pharetra nonummy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41B2140-6D16-FACF-F3E6-09DA64A3B170}"/>
              </a:ext>
            </a:extLst>
          </p:cNvPr>
          <p:cNvSpPr txBox="1"/>
          <p:nvPr/>
        </p:nvSpPr>
        <p:spPr>
          <a:xfrm>
            <a:off x="3179706" y="4766827"/>
            <a:ext cx="3720619" cy="54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latin typeface="Bahnschrift SemiLight Condensed" panose="020B0502040204020203" pitchFamily="34" charset="0"/>
              </a:rPr>
              <a:t>habitant morbi tristique senectus et netus et malesuada fames ac turpis egestas. Proin pharetra nonummy pede.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00CD3277-7E45-110E-B25D-D3AA6D5C0A96}"/>
              </a:ext>
            </a:extLst>
          </p:cNvPr>
          <p:cNvSpPr txBox="1"/>
          <p:nvPr/>
        </p:nvSpPr>
        <p:spPr>
          <a:xfrm>
            <a:off x="7669385" y="4738002"/>
            <a:ext cx="1500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Bahnschrift SemiBold Condensed" panose="020B0502040204020203" pitchFamily="34" charset="0"/>
              </a:rPr>
              <a:t>PART TWO</a:t>
            </a:r>
            <a:endParaRPr lang="zh-CN" altLang="en-US" sz="3200" b="1">
              <a:latin typeface="Bahnschrift SemiBold Condensed" panose="020B0502040204020203" pitchFamily="34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A663D5AD-6029-BA0D-A05F-21FB3986B981}"/>
              </a:ext>
            </a:extLst>
          </p:cNvPr>
          <p:cNvSpPr txBox="1"/>
          <p:nvPr/>
        </p:nvSpPr>
        <p:spPr>
          <a:xfrm>
            <a:off x="3558882" y="3520627"/>
            <a:ext cx="4134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latin typeface="Bahnschrift SemiLight Condensed" panose="020B0502040204020203" pitchFamily="34" charset="0"/>
              </a:rPr>
              <a:t>Pellentesque habitant morbi tristique senectus et netus et malesu</a:t>
            </a:r>
            <a:endParaRPr lang="zh-CN" altLang="en-US" sz="1400">
              <a:latin typeface="Bahnschrift SemiLight Condensed" panose="020B0502040204020203" pitchFamily="34" charset="0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DE5CE1E-32B3-1588-CA1D-922612F3BE9B}"/>
              </a:ext>
            </a:extLst>
          </p:cNvPr>
          <p:cNvSpPr txBox="1"/>
          <p:nvPr/>
        </p:nvSpPr>
        <p:spPr>
          <a:xfrm>
            <a:off x="4768331" y="6296433"/>
            <a:ext cx="2655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POWERPOINTTEMPLET</a:t>
            </a:r>
            <a:endParaRPr lang="zh-CN" altLang="en-US" sz="160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pic>
        <p:nvPicPr>
          <p:cNvPr id="103" name="图片 102" descr="图示&#10;&#10;低可信度描述已自动生成">
            <a:extLst>
              <a:ext uri="{FF2B5EF4-FFF2-40B4-BE49-F238E27FC236}">
                <a16:creationId xmlns:a16="http://schemas.microsoft.com/office/drawing/2014/main" id="{CCF4BB12-2A88-BAB7-8E7A-1A432A540859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510" y="147781"/>
            <a:ext cx="2328479" cy="232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24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69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9696A14-334E-AE29-91FE-01985416D51D}"/>
              </a:ext>
            </a:extLst>
          </p:cNvPr>
          <p:cNvSpPr txBox="1"/>
          <p:nvPr/>
        </p:nvSpPr>
        <p:spPr>
          <a:xfrm>
            <a:off x="641684" y="4821059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20722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>
            <a:extLst>
              <a:ext uri="{FF2B5EF4-FFF2-40B4-BE49-F238E27FC236}">
                <a16:creationId xmlns:a16="http://schemas.microsoft.com/office/drawing/2014/main" id="{E623E14D-CB5B-57D6-CDF5-F4BF017F68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5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3461991-E593-8123-0AB1-3A79FEA9B9C0}"/>
              </a:ext>
            </a:extLst>
          </p:cNvPr>
          <p:cNvGrpSpPr/>
          <p:nvPr/>
        </p:nvGrpSpPr>
        <p:grpSpPr>
          <a:xfrm>
            <a:off x="3937250" y="1806411"/>
            <a:ext cx="3748447" cy="495459"/>
            <a:chOff x="4689475" y="2400300"/>
            <a:chExt cx="2443692" cy="3230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451F8F1-AF5A-9059-965E-1D54D48D2585}"/>
                </a:ext>
              </a:extLst>
            </p:cNvPr>
            <p:cNvSpPr/>
            <p:nvPr/>
          </p:nvSpPr>
          <p:spPr>
            <a:xfrm>
              <a:off x="4689475" y="2400300"/>
              <a:ext cx="2443692" cy="323000"/>
            </a:xfrm>
            <a:prstGeom prst="rect">
              <a:avLst/>
            </a:pr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12" name="墨迹 11">
                  <a:extLst>
                    <a:ext uri="{FF2B5EF4-FFF2-40B4-BE49-F238E27FC236}">
                      <a16:creationId xmlns:a16="http://schemas.microsoft.com/office/drawing/2014/main" id="{47309696-8CD2-E225-A99D-AF0E39C66AA5}"/>
                    </a:ext>
                  </a:extLst>
                </p14:cNvPr>
                <p14:cNvContentPartPr/>
                <p14:nvPr/>
              </p14:nvContentPartPr>
              <p14:xfrm>
                <a:off x="4995153" y="2543247"/>
                <a:ext cx="1806840" cy="35280"/>
              </p14:xfrm>
            </p:contentPart>
          </mc:Choice>
          <mc:Fallback xmlns="">
            <p:pic>
              <p:nvPicPr>
                <p:cNvPr id="12" name="墨迹 11">
                  <a:extLst>
                    <a:ext uri="{FF2B5EF4-FFF2-40B4-BE49-F238E27FC236}">
                      <a16:creationId xmlns:a16="http://schemas.microsoft.com/office/drawing/2014/main" id="{47309696-8CD2-E225-A99D-AF0E39C66AA5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991163" y="2539249"/>
                  <a:ext cx="1814819" cy="43277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1E3F7CD-0979-F2FF-1310-CEA61FDF72F9}"/>
                </a:ext>
              </a:extLst>
            </p:cNvPr>
            <p:cNvSpPr/>
            <p:nvPr/>
          </p:nvSpPr>
          <p:spPr>
            <a:xfrm>
              <a:off x="6826843" y="2414009"/>
              <a:ext cx="74932" cy="285750"/>
            </a:xfrm>
            <a:custGeom>
              <a:avLst/>
              <a:gdLst>
                <a:gd name="connsiteX0" fmla="*/ 0 w 74932"/>
                <a:gd name="connsiteY0" fmla="*/ 0 h 285750"/>
                <a:gd name="connsiteX1" fmla="*/ 74932 w 74932"/>
                <a:gd name="connsiteY1" fmla="*/ 0 h 285750"/>
                <a:gd name="connsiteX2" fmla="*/ 74932 w 74932"/>
                <a:gd name="connsiteY2" fmla="*/ 285750 h 285750"/>
                <a:gd name="connsiteX3" fmla="*/ 0 w 74932"/>
                <a:gd name="connsiteY3" fmla="*/ 285750 h 285750"/>
                <a:gd name="connsiteX4" fmla="*/ 0 w 74932"/>
                <a:gd name="connsiteY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32" h="285750" fill="none" extrusionOk="0">
                  <a:moveTo>
                    <a:pt x="0" y="0"/>
                  </a:moveTo>
                  <a:cubicBezTo>
                    <a:pt x="36292" y="-7687"/>
                    <a:pt x="44189" y="3732"/>
                    <a:pt x="74932" y="0"/>
                  </a:cubicBezTo>
                  <a:cubicBezTo>
                    <a:pt x="99527" y="93297"/>
                    <a:pt x="74203" y="148584"/>
                    <a:pt x="74932" y="285750"/>
                  </a:cubicBezTo>
                  <a:cubicBezTo>
                    <a:pt x="53638" y="294093"/>
                    <a:pt x="33252" y="283789"/>
                    <a:pt x="0" y="285750"/>
                  </a:cubicBezTo>
                  <a:cubicBezTo>
                    <a:pt x="-12356" y="222927"/>
                    <a:pt x="23234" y="121409"/>
                    <a:pt x="0" y="0"/>
                  </a:cubicBezTo>
                  <a:close/>
                </a:path>
                <a:path w="74932" h="285750" stroke="0" extrusionOk="0">
                  <a:moveTo>
                    <a:pt x="0" y="0"/>
                  </a:moveTo>
                  <a:cubicBezTo>
                    <a:pt x="22890" y="-754"/>
                    <a:pt x="50045" y="1665"/>
                    <a:pt x="74932" y="0"/>
                  </a:cubicBezTo>
                  <a:cubicBezTo>
                    <a:pt x="87383" y="83305"/>
                    <a:pt x="65132" y="200684"/>
                    <a:pt x="74932" y="285750"/>
                  </a:cubicBezTo>
                  <a:cubicBezTo>
                    <a:pt x="52481" y="293874"/>
                    <a:pt x="25938" y="285608"/>
                    <a:pt x="0" y="285750"/>
                  </a:cubicBezTo>
                  <a:cubicBezTo>
                    <a:pt x="-8023" y="145171"/>
                    <a:pt x="12151" y="126633"/>
                    <a:pt x="0" y="0"/>
                  </a:cubicBezTo>
                  <a:close/>
                </a:path>
              </a:pathLst>
            </a:custGeom>
            <a:solidFill>
              <a:srgbClr val="49DA85"/>
            </a:solidFill>
            <a:ln w="127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850629D-11F1-9497-6B06-7C24DC2A3B93}"/>
              </a:ext>
            </a:extLst>
          </p:cNvPr>
          <p:cNvGrpSpPr/>
          <p:nvPr/>
        </p:nvGrpSpPr>
        <p:grpSpPr>
          <a:xfrm>
            <a:off x="3575880" y="1377832"/>
            <a:ext cx="5051392" cy="648870"/>
            <a:chOff x="4453890" y="2120900"/>
            <a:chExt cx="3293110" cy="423012"/>
          </a:xfrm>
        </p:grpSpPr>
        <p:sp>
          <p:nvSpPr>
            <p:cNvPr id="10" name="直角三角形 9">
              <a:extLst>
                <a:ext uri="{FF2B5EF4-FFF2-40B4-BE49-F238E27FC236}">
                  <a16:creationId xmlns:a16="http://schemas.microsoft.com/office/drawing/2014/main" id="{7B73F04E-5D34-6F1D-DA72-7348EC54E4D1}"/>
                </a:ext>
              </a:extLst>
            </p:cNvPr>
            <p:cNvSpPr/>
            <p:nvPr/>
          </p:nvSpPr>
          <p:spPr>
            <a:xfrm flipV="1">
              <a:off x="4689475" y="2400300"/>
              <a:ext cx="2276475" cy="86520"/>
            </a:xfrm>
            <a:custGeom>
              <a:avLst/>
              <a:gdLst>
                <a:gd name="connsiteX0" fmla="*/ 0 w 2276475"/>
                <a:gd name="connsiteY0" fmla="*/ 86520 h 86520"/>
                <a:gd name="connsiteX1" fmla="*/ 0 w 2276475"/>
                <a:gd name="connsiteY1" fmla="*/ 0 h 86520"/>
                <a:gd name="connsiteX2" fmla="*/ 546354 w 2276475"/>
                <a:gd name="connsiteY2" fmla="*/ 20765 h 86520"/>
                <a:gd name="connsiteX3" fmla="*/ 1138238 w 2276475"/>
                <a:gd name="connsiteY3" fmla="*/ 43260 h 86520"/>
                <a:gd name="connsiteX4" fmla="*/ 1661827 w 2276475"/>
                <a:gd name="connsiteY4" fmla="*/ 63160 h 86520"/>
                <a:gd name="connsiteX5" fmla="*/ 2276475 w 2276475"/>
                <a:gd name="connsiteY5" fmla="*/ 86520 h 86520"/>
                <a:gd name="connsiteX6" fmla="*/ 1661827 w 2276475"/>
                <a:gd name="connsiteY6" fmla="*/ 86520 h 86520"/>
                <a:gd name="connsiteX7" fmla="*/ 1115473 w 2276475"/>
                <a:gd name="connsiteY7" fmla="*/ 86520 h 86520"/>
                <a:gd name="connsiteX8" fmla="*/ 614648 w 2276475"/>
                <a:gd name="connsiteY8" fmla="*/ 86520 h 86520"/>
                <a:gd name="connsiteX9" fmla="*/ 0 w 2276475"/>
                <a:gd name="connsiteY9" fmla="*/ 86520 h 8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6475" h="86520" fill="none" extrusionOk="0">
                  <a:moveTo>
                    <a:pt x="0" y="86520"/>
                  </a:moveTo>
                  <a:cubicBezTo>
                    <a:pt x="-3576" y="46908"/>
                    <a:pt x="4804" y="42242"/>
                    <a:pt x="0" y="0"/>
                  </a:cubicBezTo>
                  <a:cubicBezTo>
                    <a:pt x="215101" y="-22522"/>
                    <a:pt x="429769" y="76446"/>
                    <a:pt x="546354" y="20765"/>
                  </a:cubicBezTo>
                  <a:cubicBezTo>
                    <a:pt x="662939" y="-34916"/>
                    <a:pt x="946626" y="89581"/>
                    <a:pt x="1138238" y="43260"/>
                  </a:cubicBezTo>
                  <a:cubicBezTo>
                    <a:pt x="1329850" y="-3060"/>
                    <a:pt x="1515376" y="99239"/>
                    <a:pt x="1661827" y="63160"/>
                  </a:cubicBezTo>
                  <a:cubicBezTo>
                    <a:pt x="1808278" y="27081"/>
                    <a:pt x="2021268" y="90767"/>
                    <a:pt x="2276475" y="86520"/>
                  </a:cubicBezTo>
                  <a:cubicBezTo>
                    <a:pt x="2082888" y="135981"/>
                    <a:pt x="1894033" y="20174"/>
                    <a:pt x="1661827" y="86520"/>
                  </a:cubicBezTo>
                  <a:cubicBezTo>
                    <a:pt x="1429621" y="152866"/>
                    <a:pt x="1277192" y="37370"/>
                    <a:pt x="1115473" y="86520"/>
                  </a:cubicBezTo>
                  <a:cubicBezTo>
                    <a:pt x="953754" y="135670"/>
                    <a:pt x="779101" y="81678"/>
                    <a:pt x="614648" y="86520"/>
                  </a:cubicBezTo>
                  <a:cubicBezTo>
                    <a:pt x="450195" y="91362"/>
                    <a:pt x="302786" y="45769"/>
                    <a:pt x="0" y="86520"/>
                  </a:cubicBezTo>
                  <a:close/>
                </a:path>
                <a:path w="2276475" h="86520" stroke="0" extrusionOk="0">
                  <a:moveTo>
                    <a:pt x="0" y="86520"/>
                  </a:moveTo>
                  <a:cubicBezTo>
                    <a:pt x="-3585" y="47985"/>
                    <a:pt x="4371" y="34160"/>
                    <a:pt x="0" y="0"/>
                  </a:cubicBezTo>
                  <a:cubicBezTo>
                    <a:pt x="161017" y="-1631"/>
                    <a:pt x="390810" y="29719"/>
                    <a:pt x="523589" y="19900"/>
                  </a:cubicBezTo>
                  <a:cubicBezTo>
                    <a:pt x="656368" y="10081"/>
                    <a:pt x="905299" y="48245"/>
                    <a:pt x="1024414" y="38934"/>
                  </a:cubicBezTo>
                  <a:cubicBezTo>
                    <a:pt x="1143529" y="29623"/>
                    <a:pt x="1374281" y="85993"/>
                    <a:pt x="1525238" y="57968"/>
                  </a:cubicBezTo>
                  <a:cubicBezTo>
                    <a:pt x="1676195" y="29943"/>
                    <a:pt x="2105715" y="89282"/>
                    <a:pt x="2276475" y="86520"/>
                  </a:cubicBezTo>
                  <a:cubicBezTo>
                    <a:pt x="2061823" y="86941"/>
                    <a:pt x="1914712" y="56966"/>
                    <a:pt x="1707356" y="86520"/>
                  </a:cubicBezTo>
                  <a:cubicBezTo>
                    <a:pt x="1500000" y="116074"/>
                    <a:pt x="1333482" y="41753"/>
                    <a:pt x="1161002" y="86520"/>
                  </a:cubicBezTo>
                  <a:cubicBezTo>
                    <a:pt x="988522" y="131287"/>
                    <a:pt x="765739" y="81007"/>
                    <a:pt x="614648" y="86520"/>
                  </a:cubicBezTo>
                  <a:cubicBezTo>
                    <a:pt x="463557" y="92033"/>
                    <a:pt x="152751" y="37087"/>
                    <a:pt x="0" y="865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670402538">
                    <a:prstGeom prst="rt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80263E8-B02E-75E1-4B8A-1E8B5790C4CD}"/>
                </a:ext>
              </a:extLst>
            </p:cNvPr>
            <p:cNvSpPr/>
            <p:nvPr/>
          </p:nvSpPr>
          <p:spPr>
            <a:xfrm>
              <a:off x="4984750" y="2120900"/>
              <a:ext cx="2762250" cy="285750"/>
            </a:xfrm>
            <a:custGeom>
              <a:avLst/>
              <a:gdLst>
                <a:gd name="connsiteX0" fmla="*/ 0 w 2762250"/>
                <a:gd name="connsiteY0" fmla="*/ 0 h 285750"/>
                <a:gd name="connsiteX1" fmla="*/ 524828 w 2762250"/>
                <a:gd name="connsiteY1" fmla="*/ 0 h 285750"/>
                <a:gd name="connsiteX2" fmla="*/ 1077278 w 2762250"/>
                <a:gd name="connsiteY2" fmla="*/ 0 h 285750"/>
                <a:gd name="connsiteX3" fmla="*/ 1657350 w 2762250"/>
                <a:gd name="connsiteY3" fmla="*/ 0 h 285750"/>
                <a:gd name="connsiteX4" fmla="*/ 2237423 w 2762250"/>
                <a:gd name="connsiteY4" fmla="*/ 0 h 285750"/>
                <a:gd name="connsiteX5" fmla="*/ 2762250 w 2762250"/>
                <a:gd name="connsiteY5" fmla="*/ 0 h 285750"/>
                <a:gd name="connsiteX6" fmla="*/ 2762250 w 2762250"/>
                <a:gd name="connsiteY6" fmla="*/ 285750 h 285750"/>
                <a:gd name="connsiteX7" fmla="*/ 2154555 w 2762250"/>
                <a:gd name="connsiteY7" fmla="*/ 285750 h 285750"/>
                <a:gd name="connsiteX8" fmla="*/ 1546860 w 2762250"/>
                <a:gd name="connsiteY8" fmla="*/ 285750 h 285750"/>
                <a:gd name="connsiteX9" fmla="*/ 994410 w 2762250"/>
                <a:gd name="connsiteY9" fmla="*/ 285750 h 285750"/>
                <a:gd name="connsiteX10" fmla="*/ 0 w 2762250"/>
                <a:gd name="connsiteY10" fmla="*/ 285750 h 285750"/>
                <a:gd name="connsiteX11" fmla="*/ 0 w 2762250"/>
                <a:gd name="connsiteY11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2250" h="285750" fill="none" extrusionOk="0">
                  <a:moveTo>
                    <a:pt x="0" y="0"/>
                  </a:moveTo>
                  <a:cubicBezTo>
                    <a:pt x="260715" y="-49149"/>
                    <a:pt x="317844" y="23227"/>
                    <a:pt x="524828" y="0"/>
                  </a:cubicBezTo>
                  <a:cubicBezTo>
                    <a:pt x="731812" y="-23227"/>
                    <a:pt x="869392" y="4647"/>
                    <a:pt x="1077278" y="0"/>
                  </a:cubicBezTo>
                  <a:cubicBezTo>
                    <a:pt x="1285164" y="-4647"/>
                    <a:pt x="1448284" y="62321"/>
                    <a:pt x="1657350" y="0"/>
                  </a:cubicBezTo>
                  <a:cubicBezTo>
                    <a:pt x="1866416" y="-62321"/>
                    <a:pt x="2017839" y="49577"/>
                    <a:pt x="2237423" y="0"/>
                  </a:cubicBezTo>
                  <a:cubicBezTo>
                    <a:pt x="2457007" y="-49577"/>
                    <a:pt x="2620796" y="48915"/>
                    <a:pt x="2762250" y="0"/>
                  </a:cubicBezTo>
                  <a:cubicBezTo>
                    <a:pt x="2763827" y="65803"/>
                    <a:pt x="2747207" y="195316"/>
                    <a:pt x="2762250" y="285750"/>
                  </a:cubicBezTo>
                  <a:cubicBezTo>
                    <a:pt x="2507096" y="334470"/>
                    <a:pt x="2350290" y="249460"/>
                    <a:pt x="2154555" y="285750"/>
                  </a:cubicBezTo>
                  <a:cubicBezTo>
                    <a:pt x="1958820" y="322040"/>
                    <a:pt x="1839478" y="241632"/>
                    <a:pt x="1546860" y="285750"/>
                  </a:cubicBezTo>
                  <a:cubicBezTo>
                    <a:pt x="1254243" y="329868"/>
                    <a:pt x="1231890" y="260066"/>
                    <a:pt x="994410" y="285750"/>
                  </a:cubicBezTo>
                  <a:cubicBezTo>
                    <a:pt x="756930" y="311434"/>
                    <a:pt x="414925" y="229203"/>
                    <a:pt x="0" y="285750"/>
                  </a:cubicBezTo>
                  <a:cubicBezTo>
                    <a:pt x="-15591" y="184010"/>
                    <a:pt x="18999" y="141581"/>
                    <a:pt x="0" y="0"/>
                  </a:cubicBezTo>
                  <a:close/>
                </a:path>
                <a:path w="2762250" h="285750" stroke="0" extrusionOk="0">
                  <a:moveTo>
                    <a:pt x="0" y="0"/>
                  </a:moveTo>
                  <a:cubicBezTo>
                    <a:pt x="224565" y="-12145"/>
                    <a:pt x="343493" y="12508"/>
                    <a:pt x="524828" y="0"/>
                  </a:cubicBezTo>
                  <a:cubicBezTo>
                    <a:pt x="706163" y="-12508"/>
                    <a:pt x="788654" y="47450"/>
                    <a:pt x="994410" y="0"/>
                  </a:cubicBezTo>
                  <a:cubicBezTo>
                    <a:pt x="1200166" y="-47450"/>
                    <a:pt x="1343096" y="11534"/>
                    <a:pt x="1602105" y="0"/>
                  </a:cubicBezTo>
                  <a:cubicBezTo>
                    <a:pt x="1861115" y="-11534"/>
                    <a:pt x="1923891" y="46301"/>
                    <a:pt x="2126933" y="0"/>
                  </a:cubicBezTo>
                  <a:cubicBezTo>
                    <a:pt x="2329975" y="-46301"/>
                    <a:pt x="2608208" y="30247"/>
                    <a:pt x="2762250" y="0"/>
                  </a:cubicBezTo>
                  <a:cubicBezTo>
                    <a:pt x="2784389" y="73392"/>
                    <a:pt x="2758519" y="146092"/>
                    <a:pt x="2762250" y="285750"/>
                  </a:cubicBezTo>
                  <a:cubicBezTo>
                    <a:pt x="2576073" y="310151"/>
                    <a:pt x="2332658" y="235519"/>
                    <a:pt x="2209800" y="285750"/>
                  </a:cubicBezTo>
                  <a:cubicBezTo>
                    <a:pt x="2086942" y="335981"/>
                    <a:pt x="1897442" y="215984"/>
                    <a:pt x="1602105" y="285750"/>
                  </a:cubicBezTo>
                  <a:cubicBezTo>
                    <a:pt x="1306769" y="355516"/>
                    <a:pt x="1226666" y="249046"/>
                    <a:pt x="1132522" y="285750"/>
                  </a:cubicBezTo>
                  <a:cubicBezTo>
                    <a:pt x="1038378" y="322454"/>
                    <a:pt x="825324" y="266896"/>
                    <a:pt x="580072" y="285750"/>
                  </a:cubicBezTo>
                  <a:cubicBezTo>
                    <a:pt x="334820" y="304604"/>
                    <a:pt x="268283" y="282084"/>
                    <a:pt x="0" y="285750"/>
                  </a:cubicBezTo>
                  <a:cubicBezTo>
                    <a:pt x="-26132" y="197172"/>
                    <a:pt x="17745" y="84196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A7B5A87-63B3-58FC-36FA-4EB4860FACF4}"/>
                </a:ext>
              </a:extLst>
            </p:cNvPr>
            <p:cNvSpPr/>
            <p:nvPr/>
          </p:nvSpPr>
          <p:spPr>
            <a:xfrm>
              <a:off x="4453890" y="2120900"/>
              <a:ext cx="559435" cy="285750"/>
            </a:xfrm>
            <a:custGeom>
              <a:avLst/>
              <a:gdLst>
                <a:gd name="connsiteX0" fmla="*/ 0 w 559435"/>
                <a:gd name="connsiteY0" fmla="*/ 0 h 285750"/>
                <a:gd name="connsiteX1" fmla="*/ 559435 w 559435"/>
                <a:gd name="connsiteY1" fmla="*/ 0 h 285750"/>
                <a:gd name="connsiteX2" fmla="*/ 559435 w 559435"/>
                <a:gd name="connsiteY2" fmla="*/ 285750 h 285750"/>
                <a:gd name="connsiteX3" fmla="*/ 0 w 559435"/>
                <a:gd name="connsiteY3" fmla="*/ 285750 h 285750"/>
                <a:gd name="connsiteX4" fmla="*/ 0 w 559435"/>
                <a:gd name="connsiteY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435" h="285750" fill="none" extrusionOk="0">
                  <a:moveTo>
                    <a:pt x="0" y="0"/>
                  </a:moveTo>
                  <a:cubicBezTo>
                    <a:pt x="157775" y="-59757"/>
                    <a:pt x="435828" y="54085"/>
                    <a:pt x="559435" y="0"/>
                  </a:cubicBezTo>
                  <a:cubicBezTo>
                    <a:pt x="584030" y="93297"/>
                    <a:pt x="558706" y="148584"/>
                    <a:pt x="559435" y="285750"/>
                  </a:cubicBezTo>
                  <a:cubicBezTo>
                    <a:pt x="368947" y="328468"/>
                    <a:pt x="237359" y="226397"/>
                    <a:pt x="0" y="285750"/>
                  </a:cubicBezTo>
                  <a:cubicBezTo>
                    <a:pt x="-12356" y="222927"/>
                    <a:pt x="23234" y="121409"/>
                    <a:pt x="0" y="0"/>
                  </a:cubicBezTo>
                  <a:close/>
                </a:path>
                <a:path w="559435" h="285750" stroke="0" extrusionOk="0">
                  <a:moveTo>
                    <a:pt x="0" y="0"/>
                  </a:moveTo>
                  <a:cubicBezTo>
                    <a:pt x="201161" y="-53179"/>
                    <a:pt x="394407" y="46862"/>
                    <a:pt x="559435" y="0"/>
                  </a:cubicBezTo>
                  <a:cubicBezTo>
                    <a:pt x="571886" y="83305"/>
                    <a:pt x="549635" y="200684"/>
                    <a:pt x="559435" y="285750"/>
                  </a:cubicBezTo>
                  <a:cubicBezTo>
                    <a:pt x="405360" y="291978"/>
                    <a:pt x="163289" y="238454"/>
                    <a:pt x="0" y="285750"/>
                  </a:cubicBezTo>
                  <a:cubicBezTo>
                    <a:pt x="-8023" y="145171"/>
                    <a:pt x="12151" y="12663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7" name="墨迹 6">
                  <a:extLst>
                    <a:ext uri="{FF2B5EF4-FFF2-40B4-BE49-F238E27FC236}">
                      <a16:creationId xmlns:a16="http://schemas.microsoft.com/office/drawing/2014/main" id="{07FA206E-84CC-C9C1-62E8-167CBB782A94}"/>
                    </a:ext>
                  </a:extLst>
                </p14:cNvPr>
                <p14:cNvContentPartPr/>
                <p14:nvPr/>
              </p14:nvContentPartPr>
              <p14:xfrm>
                <a:off x="4454264" y="2193279"/>
                <a:ext cx="570425" cy="45719"/>
              </p14:xfrm>
            </p:contentPart>
          </mc:Choice>
          <mc:Fallback xmlns="">
            <p:pic>
              <p:nvPicPr>
                <p:cNvPr id="7" name="墨迹 6">
                  <a:extLst>
                    <a:ext uri="{FF2B5EF4-FFF2-40B4-BE49-F238E27FC236}">
                      <a16:creationId xmlns:a16="http://schemas.microsoft.com/office/drawing/2014/main" id="{07FA206E-84CC-C9C1-62E8-167CBB782A94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450039" y="2189145"/>
                  <a:ext cx="578406" cy="5398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墨迹 7">
                  <a:extLst>
                    <a:ext uri="{FF2B5EF4-FFF2-40B4-BE49-F238E27FC236}">
                      <a16:creationId xmlns:a16="http://schemas.microsoft.com/office/drawing/2014/main" id="{21F66445-CE28-F0A7-A4CC-FD799E54FC1F}"/>
                    </a:ext>
                  </a:extLst>
                </p14:cNvPr>
                <p14:cNvContentPartPr/>
                <p14:nvPr/>
              </p14:nvContentPartPr>
              <p14:xfrm>
                <a:off x="4457505" y="2301280"/>
                <a:ext cx="576000" cy="19440"/>
              </p14:xfrm>
            </p:contentPart>
          </mc:Choice>
          <mc:Fallback xmlns="">
            <p:pic>
              <p:nvPicPr>
                <p:cNvPr id="8" name="墨迹 7">
                  <a:extLst>
                    <a:ext uri="{FF2B5EF4-FFF2-40B4-BE49-F238E27FC236}">
                      <a16:creationId xmlns:a16="http://schemas.microsoft.com/office/drawing/2014/main" id="{21F66445-CE28-F0A7-A4CC-FD799E54FC1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453278" y="2297298"/>
                  <a:ext cx="584219" cy="27403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5F09959-3F83-92AE-746B-B6DAED18858B}"/>
                </a:ext>
              </a:extLst>
            </p:cNvPr>
            <p:cNvSpPr/>
            <p:nvPr/>
          </p:nvSpPr>
          <p:spPr>
            <a:xfrm>
              <a:off x="4833619" y="2200480"/>
              <a:ext cx="74932" cy="343432"/>
            </a:xfrm>
            <a:custGeom>
              <a:avLst/>
              <a:gdLst>
                <a:gd name="connsiteX0" fmla="*/ 0 w 74932"/>
                <a:gd name="connsiteY0" fmla="*/ 0 h 343432"/>
                <a:gd name="connsiteX1" fmla="*/ 74932 w 74932"/>
                <a:gd name="connsiteY1" fmla="*/ 0 h 343432"/>
                <a:gd name="connsiteX2" fmla="*/ 74932 w 74932"/>
                <a:gd name="connsiteY2" fmla="*/ 343432 h 343432"/>
                <a:gd name="connsiteX3" fmla="*/ 0 w 74932"/>
                <a:gd name="connsiteY3" fmla="*/ 343432 h 343432"/>
                <a:gd name="connsiteX4" fmla="*/ 0 w 74932"/>
                <a:gd name="connsiteY4" fmla="*/ 0 h 34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32" h="343432" fill="none" extrusionOk="0">
                  <a:moveTo>
                    <a:pt x="0" y="0"/>
                  </a:moveTo>
                  <a:cubicBezTo>
                    <a:pt x="36292" y="-7687"/>
                    <a:pt x="44189" y="3732"/>
                    <a:pt x="74932" y="0"/>
                  </a:cubicBezTo>
                  <a:cubicBezTo>
                    <a:pt x="93743" y="151812"/>
                    <a:pt x="59390" y="172404"/>
                    <a:pt x="74932" y="343432"/>
                  </a:cubicBezTo>
                  <a:cubicBezTo>
                    <a:pt x="53638" y="351775"/>
                    <a:pt x="33252" y="341471"/>
                    <a:pt x="0" y="343432"/>
                  </a:cubicBezTo>
                  <a:cubicBezTo>
                    <a:pt x="-14594" y="173754"/>
                    <a:pt x="8842" y="149471"/>
                    <a:pt x="0" y="0"/>
                  </a:cubicBezTo>
                  <a:close/>
                </a:path>
                <a:path w="74932" h="343432" stroke="0" extrusionOk="0">
                  <a:moveTo>
                    <a:pt x="0" y="0"/>
                  </a:moveTo>
                  <a:cubicBezTo>
                    <a:pt x="22890" y="-754"/>
                    <a:pt x="50045" y="1665"/>
                    <a:pt x="74932" y="0"/>
                  </a:cubicBezTo>
                  <a:cubicBezTo>
                    <a:pt x="103992" y="80579"/>
                    <a:pt x="49693" y="246849"/>
                    <a:pt x="74932" y="343432"/>
                  </a:cubicBezTo>
                  <a:cubicBezTo>
                    <a:pt x="52481" y="351556"/>
                    <a:pt x="25938" y="343290"/>
                    <a:pt x="0" y="343432"/>
                  </a:cubicBezTo>
                  <a:cubicBezTo>
                    <a:pt x="-26595" y="210846"/>
                    <a:pt x="30925" y="116928"/>
                    <a:pt x="0" y="0"/>
                  </a:cubicBezTo>
                  <a:close/>
                </a:path>
              </a:pathLst>
            </a:custGeom>
            <a:solidFill>
              <a:srgbClr val="FE91FE"/>
            </a:solidFill>
            <a:ln w="127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131E9B00-875F-DCA6-BFEE-374897A1833A}"/>
              </a:ext>
            </a:extLst>
          </p:cNvPr>
          <p:cNvSpPr/>
          <p:nvPr/>
        </p:nvSpPr>
        <p:spPr>
          <a:xfrm>
            <a:off x="3767200" y="3269921"/>
            <a:ext cx="4377921" cy="236314"/>
          </a:xfrm>
          <a:custGeom>
            <a:avLst/>
            <a:gdLst>
              <a:gd name="connsiteX0" fmla="*/ 0 w 4377921"/>
              <a:gd name="connsiteY0" fmla="*/ 0 h 236314"/>
              <a:gd name="connsiteX1" fmla="*/ 459682 w 4377921"/>
              <a:gd name="connsiteY1" fmla="*/ 0 h 236314"/>
              <a:gd name="connsiteX2" fmla="*/ 1050701 w 4377921"/>
              <a:gd name="connsiteY2" fmla="*/ 0 h 236314"/>
              <a:gd name="connsiteX3" fmla="*/ 1554162 w 4377921"/>
              <a:gd name="connsiteY3" fmla="*/ 0 h 236314"/>
              <a:gd name="connsiteX4" fmla="*/ 2013844 w 4377921"/>
              <a:gd name="connsiteY4" fmla="*/ 0 h 236314"/>
              <a:gd name="connsiteX5" fmla="*/ 2604863 w 4377921"/>
              <a:gd name="connsiteY5" fmla="*/ 0 h 236314"/>
              <a:gd name="connsiteX6" fmla="*/ 3152103 w 4377921"/>
              <a:gd name="connsiteY6" fmla="*/ 0 h 236314"/>
              <a:gd name="connsiteX7" fmla="*/ 3699343 w 4377921"/>
              <a:gd name="connsiteY7" fmla="*/ 0 h 236314"/>
              <a:gd name="connsiteX8" fmla="*/ 4377921 w 4377921"/>
              <a:gd name="connsiteY8" fmla="*/ 0 h 236314"/>
              <a:gd name="connsiteX9" fmla="*/ 4377921 w 4377921"/>
              <a:gd name="connsiteY9" fmla="*/ 236314 h 236314"/>
              <a:gd name="connsiteX10" fmla="*/ 3918239 w 4377921"/>
              <a:gd name="connsiteY10" fmla="*/ 236314 h 236314"/>
              <a:gd name="connsiteX11" fmla="*/ 3502337 w 4377921"/>
              <a:gd name="connsiteY11" fmla="*/ 236314 h 236314"/>
              <a:gd name="connsiteX12" fmla="*/ 2911317 w 4377921"/>
              <a:gd name="connsiteY12" fmla="*/ 236314 h 236314"/>
              <a:gd name="connsiteX13" fmla="*/ 2451636 w 4377921"/>
              <a:gd name="connsiteY13" fmla="*/ 236314 h 236314"/>
              <a:gd name="connsiteX14" fmla="*/ 1860616 w 4377921"/>
              <a:gd name="connsiteY14" fmla="*/ 236314 h 236314"/>
              <a:gd name="connsiteX15" fmla="*/ 1225818 w 4377921"/>
              <a:gd name="connsiteY15" fmla="*/ 236314 h 236314"/>
              <a:gd name="connsiteX16" fmla="*/ 722357 w 4377921"/>
              <a:gd name="connsiteY16" fmla="*/ 236314 h 236314"/>
              <a:gd name="connsiteX17" fmla="*/ 0 w 4377921"/>
              <a:gd name="connsiteY17" fmla="*/ 236314 h 236314"/>
              <a:gd name="connsiteX18" fmla="*/ 0 w 4377921"/>
              <a:gd name="connsiteY18" fmla="*/ 0 h 23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77921" h="236314" fill="none" extrusionOk="0">
                <a:moveTo>
                  <a:pt x="0" y="0"/>
                </a:moveTo>
                <a:cubicBezTo>
                  <a:pt x="159389" y="-2519"/>
                  <a:pt x="344952" y="50671"/>
                  <a:pt x="459682" y="0"/>
                </a:cubicBezTo>
                <a:cubicBezTo>
                  <a:pt x="574412" y="-50671"/>
                  <a:pt x="793513" y="52453"/>
                  <a:pt x="1050701" y="0"/>
                </a:cubicBezTo>
                <a:cubicBezTo>
                  <a:pt x="1307889" y="-52453"/>
                  <a:pt x="1428859" y="35329"/>
                  <a:pt x="1554162" y="0"/>
                </a:cubicBezTo>
                <a:cubicBezTo>
                  <a:pt x="1679465" y="-35329"/>
                  <a:pt x="1829340" y="45078"/>
                  <a:pt x="2013844" y="0"/>
                </a:cubicBezTo>
                <a:cubicBezTo>
                  <a:pt x="2198348" y="-45078"/>
                  <a:pt x="2323680" y="57516"/>
                  <a:pt x="2604863" y="0"/>
                </a:cubicBezTo>
                <a:cubicBezTo>
                  <a:pt x="2886046" y="-57516"/>
                  <a:pt x="2958641" y="42334"/>
                  <a:pt x="3152103" y="0"/>
                </a:cubicBezTo>
                <a:cubicBezTo>
                  <a:pt x="3345565" y="-42334"/>
                  <a:pt x="3524453" y="48553"/>
                  <a:pt x="3699343" y="0"/>
                </a:cubicBezTo>
                <a:cubicBezTo>
                  <a:pt x="3874233" y="-48553"/>
                  <a:pt x="4175822" y="34801"/>
                  <a:pt x="4377921" y="0"/>
                </a:cubicBezTo>
                <a:cubicBezTo>
                  <a:pt x="4389134" y="81576"/>
                  <a:pt x="4351934" y="188477"/>
                  <a:pt x="4377921" y="236314"/>
                </a:cubicBezTo>
                <a:cubicBezTo>
                  <a:pt x="4149801" y="269812"/>
                  <a:pt x="4133808" y="204787"/>
                  <a:pt x="3918239" y="236314"/>
                </a:cubicBezTo>
                <a:cubicBezTo>
                  <a:pt x="3702670" y="267841"/>
                  <a:pt x="3654623" y="221045"/>
                  <a:pt x="3502337" y="236314"/>
                </a:cubicBezTo>
                <a:cubicBezTo>
                  <a:pt x="3350051" y="251583"/>
                  <a:pt x="3153043" y="200756"/>
                  <a:pt x="2911317" y="236314"/>
                </a:cubicBezTo>
                <a:cubicBezTo>
                  <a:pt x="2669591" y="271872"/>
                  <a:pt x="2629494" y="219403"/>
                  <a:pt x="2451636" y="236314"/>
                </a:cubicBezTo>
                <a:cubicBezTo>
                  <a:pt x="2273778" y="253225"/>
                  <a:pt x="2052658" y="201215"/>
                  <a:pt x="1860616" y="236314"/>
                </a:cubicBezTo>
                <a:cubicBezTo>
                  <a:pt x="1668574" y="271413"/>
                  <a:pt x="1493276" y="214463"/>
                  <a:pt x="1225818" y="236314"/>
                </a:cubicBezTo>
                <a:cubicBezTo>
                  <a:pt x="958360" y="258165"/>
                  <a:pt x="874982" y="176680"/>
                  <a:pt x="722357" y="236314"/>
                </a:cubicBezTo>
                <a:cubicBezTo>
                  <a:pt x="569732" y="295948"/>
                  <a:pt x="360834" y="152882"/>
                  <a:pt x="0" y="236314"/>
                </a:cubicBezTo>
                <a:cubicBezTo>
                  <a:pt x="-16482" y="172115"/>
                  <a:pt x="22621" y="94209"/>
                  <a:pt x="0" y="0"/>
                </a:cubicBezTo>
                <a:close/>
              </a:path>
              <a:path w="4377921" h="236314" stroke="0" extrusionOk="0">
                <a:moveTo>
                  <a:pt x="0" y="0"/>
                </a:moveTo>
                <a:cubicBezTo>
                  <a:pt x="113680" y="-37431"/>
                  <a:pt x="362682" y="20452"/>
                  <a:pt x="503461" y="0"/>
                </a:cubicBezTo>
                <a:cubicBezTo>
                  <a:pt x="644240" y="-20452"/>
                  <a:pt x="809100" y="8050"/>
                  <a:pt x="919363" y="0"/>
                </a:cubicBezTo>
                <a:cubicBezTo>
                  <a:pt x="1029626" y="-8050"/>
                  <a:pt x="1380257" y="29977"/>
                  <a:pt x="1554162" y="0"/>
                </a:cubicBezTo>
                <a:cubicBezTo>
                  <a:pt x="1728067" y="-29977"/>
                  <a:pt x="1860347" y="56717"/>
                  <a:pt x="2057623" y="0"/>
                </a:cubicBezTo>
                <a:cubicBezTo>
                  <a:pt x="2254899" y="-56717"/>
                  <a:pt x="2359127" y="38566"/>
                  <a:pt x="2561084" y="0"/>
                </a:cubicBezTo>
                <a:cubicBezTo>
                  <a:pt x="2763041" y="-38566"/>
                  <a:pt x="2912217" y="44558"/>
                  <a:pt x="3195882" y="0"/>
                </a:cubicBezTo>
                <a:cubicBezTo>
                  <a:pt x="3479547" y="-44558"/>
                  <a:pt x="3443950" y="12909"/>
                  <a:pt x="3655564" y="0"/>
                </a:cubicBezTo>
                <a:cubicBezTo>
                  <a:pt x="3867178" y="-12909"/>
                  <a:pt x="4067072" y="4610"/>
                  <a:pt x="4377921" y="0"/>
                </a:cubicBezTo>
                <a:cubicBezTo>
                  <a:pt x="4396589" y="61477"/>
                  <a:pt x="4358387" y="121463"/>
                  <a:pt x="4377921" y="236314"/>
                </a:cubicBezTo>
                <a:cubicBezTo>
                  <a:pt x="4270244" y="258943"/>
                  <a:pt x="4011736" y="220221"/>
                  <a:pt x="3918239" y="236314"/>
                </a:cubicBezTo>
                <a:cubicBezTo>
                  <a:pt x="3824742" y="252407"/>
                  <a:pt x="3569574" y="224893"/>
                  <a:pt x="3370999" y="236314"/>
                </a:cubicBezTo>
                <a:cubicBezTo>
                  <a:pt x="3172424" y="247735"/>
                  <a:pt x="3060349" y="215256"/>
                  <a:pt x="2867538" y="236314"/>
                </a:cubicBezTo>
                <a:cubicBezTo>
                  <a:pt x="2674727" y="257372"/>
                  <a:pt x="2419787" y="219831"/>
                  <a:pt x="2232740" y="236314"/>
                </a:cubicBezTo>
                <a:cubicBezTo>
                  <a:pt x="2045693" y="252797"/>
                  <a:pt x="1809140" y="226816"/>
                  <a:pt x="1597941" y="236314"/>
                </a:cubicBezTo>
                <a:cubicBezTo>
                  <a:pt x="1386742" y="245812"/>
                  <a:pt x="1268594" y="225759"/>
                  <a:pt x="1138259" y="236314"/>
                </a:cubicBezTo>
                <a:cubicBezTo>
                  <a:pt x="1007924" y="246869"/>
                  <a:pt x="756570" y="195045"/>
                  <a:pt x="591019" y="236314"/>
                </a:cubicBezTo>
                <a:cubicBezTo>
                  <a:pt x="425468" y="277583"/>
                  <a:pt x="199631" y="183838"/>
                  <a:pt x="0" y="236314"/>
                </a:cubicBezTo>
                <a:cubicBezTo>
                  <a:pt x="-26752" y="162281"/>
                  <a:pt x="18364" y="99602"/>
                  <a:pt x="0" y="0"/>
                </a:cubicBezTo>
                <a:close/>
              </a:path>
            </a:pathLst>
          </a:custGeom>
          <a:solidFill>
            <a:srgbClr val="FE91FE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6">
            <a:extLst>
              <a:ext uri="{FF2B5EF4-FFF2-40B4-BE49-F238E27FC236}">
                <a16:creationId xmlns:a16="http://schemas.microsoft.com/office/drawing/2014/main" id="{9FB4B43E-D11A-4380-1F07-AF4F3C8EBB19}"/>
              </a:ext>
            </a:extLst>
          </p:cNvPr>
          <p:cNvSpPr/>
          <p:nvPr/>
        </p:nvSpPr>
        <p:spPr>
          <a:xfrm flipV="1">
            <a:off x="4080109" y="3931321"/>
            <a:ext cx="3491948" cy="132715"/>
          </a:xfrm>
          <a:custGeom>
            <a:avLst/>
            <a:gdLst>
              <a:gd name="connsiteX0" fmla="*/ 0 w 3491948"/>
              <a:gd name="connsiteY0" fmla="*/ 132715 h 132715"/>
              <a:gd name="connsiteX1" fmla="*/ 0 w 3491948"/>
              <a:gd name="connsiteY1" fmla="*/ 0 h 132715"/>
              <a:gd name="connsiteX2" fmla="*/ 512152 w 3491948"/>
              <a:gd name="connsiteY2" fmla="*/ 19465 h 132715"/>
              <a:gd name="connsiteX3" fmla="*/ 989385 w 3491948"/>
              <a:gd name="connsiteY3" fmla="*/ 37603 h 132715"/>
              <a:gd name="connsiteX4" fmla="*/ 1501538 w 3491948"/>
              <a:gd name="connsiteY4" fmla="*/ 57067 h 132715"/>
              <a:gd name="connsiteX5" fmla="*/ 1978771 w 3491948"/>
              <a:gd name="connsiteY5" fmla="*/ 75205 h 132715"/>
              <a:gd name="connsiteX6" fmla="*/ 2595681 w 3491948"/>
              <a:gd name="connsiteY6" fmla="*/ 98651 h 132715"/>
              <a:gd name="connsiteX7" fmla="*/ 3491948 w 3491948"/>
              <a:gd name="connsiteY7" fmla="*/ 132715 h 132715"/>
              <a:gd name="connsiteX8" fmla="*/ 2944876 w 3491948"/>
              <a:gd name="connsiteY8" fmla="*/ 132715 h 132715"/>
              <a:gd name="connsiteX9" fmla="*/ 2293046 w 3491948"/>
              <a:gd name="connsiteY9" fmla="*/ 132715 h 132715"/>
              <a:gd name="connsiteX10" fmla="*/ 1676135 w 3491948"/>
              <a:gd name="connsiteY10" fmla="*/ 132715 h 132715"/>
              <a:gd name="connsiteX11" fmla="*/ 1129063 w 3491948"/>
              <a:gd name="connsiteY11" fmla="*/ 132715 h 132715"/>
              <a:gd name="connsiteX12" fmla="*/ 512152 w 3491948"/>
              <a:gd name="connsiteY12" fmla="*/ 132715 h 132715"/>
              <a:gd name="connsiteX13" fmla="*/ 0 w 3491948"/>
              <a:gd name="connsiteY13" fmla="*/ 132715 h 132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91948" h="132715" fill="none" extrusionOk="0">
                <a:moveTo>
                  <a:pt x="0" y="132715"/>
                </a:moveTo>
                <a:cubicBezTo>
                  <a:pt x="-13456" y="68672"/>
                  <a:pt x="15867" y="66222"/>
                  <a:pt x="0" y="0"/>
                </a:cubicBezTo>
                <a:cubicBezTo>
                  <a:pt x="213252" y="-52923"/>
                  <a:pt x="373863" y="56615"/>
                  <a:pt x="512152" y="19465"/>
                </a:cubicBezTo>
                <a:cubicBezTo>
                  <a:pt x="650441" y="-17685"/>
                  <a:pt x="833851" y="59760"/>
                  <a:pt x="989385" y="37603"/>
                </a:cubicBezTo>
                <a:cubicBezTo>
                  <a:pt x="1144919" y="15445"/>
                  <a:pt x="1393491" y="76959"/>
                  <a:pt x="1501538" y="57067"/>
                </a:cubicBezTo>
                <a:cubicBezTo>
                  <a:pt x="1609585" y="37175"/>
                  <a:pt x="1776001" y="116762"/>
                  <a:pt x="1978771" y="75205"/>
                </a:cubicBezTo>
                <a:cubicBezTo>
                  <a:pt x="2181541" y="33648"/>
                  <a:pt x="2399969" y="101800"/>
                  <a:pt x="2595681" y="98651"/>
                </a:cubicBezTo>
                <a:cubicBezTo>
                  <a:pt x="2791393" y="95502"/>
                  <a:pt x="3204096" y="213518"/>
                  <a:pt x="3491948" y="132715"/>
                </a:cubicBezTo>
                <a:cubicBezTo>
                  <a:pt x="3269850" y="173350"/>
                  <a:pt x="3078779" y="86434"/>
                  <a:pt x="2944876" y="132715"/>
                </a:cubicBezTo>
                <a:cubicBezTo>
                  <a:pt x="2810973" y="178996"/>
                  <a:pt x="2447164" y="61530"/>
                  <a:pt x="2293046" y="132715"/>
                </a:cubicBezTo>
                <a:cubicBezTo>
                  <a:pt x="2138928" y="203900"/>
                  <a:pt x="1866535" y="126851"/>
                  <a:pt x="1676135" y="132715"/>
                </a:cubicBezTo>
                <a:cubicBezTo>
                  <a:pt x="1485735" y="138579"/>
                  <a:pt x="1337698" y="122361"/>
                  <a:pt x="1129063" y="132715"/>
                </a:cubicBezTo>
                <a:cubicBezTo>
                  <a:pt x="920428" y="143069"/>
                  <a:pt x="698572" y="119978"/>
                  <a:pt x="512152" y="132715"/>
                </a:cubicBezTo>
                <a:cubicBezTo>
                  <a:pt x="325732" y="145452"/>
                  <a:pt x="236524" y="84799"/>
                  <a:pt x="0" y="132715"/>
                </a:cubicBezTo>
                <a:close/>
              </a:path>
              <a:path w="3491948" h="132715" stroke="0" extrusionOk="0">
                <a:moveTo>
                  <a:pt x="0" y="132715"/>
                </a:moveTo>
                <a:cubicBezTo>
                  <a:pt x="-843" y="99594"/>
                  <a:pt x="13990" y="59553"/>
                  <a:pt x="0" y="0"/>
                </a:cubicBezTo>
                <a:cubicBezTo>
                  <a:pt x="244121" y="-38024"/>
                  <a:pt x="402046" y="30424"/>
                  <a:pt x="512152" y="19465"/>
                </a:cubicBezTo>
                <a:cubicBezTo>
                  <a:pt x="622258" y="8506"/>
                  <a:pt x="870679" y="76464"/>
                  <a:pt x="989385" y="37603"/>
                </a:cubicBezTo>
                <a:cubicBezTo>
                  <a:pt x="1108090" y="-1258"/>
                  <a:pt x="1290937" y="90887"/>
                  <a:pt x="1466618" y="55740"/>
                </a:cubicBezTo>
                <a:cubicBezTo>
                  <a:pt x="1642299" y="20593"/>
                  <a:pt x="1918716" y="78769"/>
                  <a:pt x="2048609" y="77859"/>
                </a:cubicBezTo>
                <a:cubicBezTo>
                  <a:pt x="2178502" y="76949"/>
                  <a:pt x="2354403" y="134878"/>
                  <a:pt x="2630601" y="99979"/>
                </a:cubicBezTo>
                <a:cubicBezTo>
                  <a:pt x="2906799" y="65079"/>
                  <a:pt x="3143802" y="138467"/>
                  <a:pt x="3491948" y="132715"/>
                </a:cubicBezTo>
                <a:cubicBezTo>
                  <a:pt x="3314931" y="179200"/>
                  <a:pt x="3066981" y="78194"/>
                  <a:pt x="2909957" y="132715"/>
                </a:cubicBezTo>
                <a:cubicBezTo>
                  <a:pt x="2752933" y="187236"/>
                  <a:pt x="2537854" y="123478"/>
                  <a:pt x="2362885" y="132715"/>
                </a:cubicBezTo>
                <a:cubicBezTo>
                  <a:pt x="2187916" y="141952"/>
                  <a:pt x="1986063" y="91369"/>
                  <a:pt x="1780893" y="132715"/>
                </a:cubicBezTo>
                <a:cubicBezTo>
                  <a:pt x="1575723" y="174061"/>
                  <a:pt x="1404531" y="125063"/>
                  <a:pt x="1303661" y="132715"/>
                </a:cubicBezTo>
                <a:cubicBezTo>
                  <a:pt x="1202791" y="140367"/>
                  <a:pt x="867537" y="121330"/>
                  <a:pt x="756589" y="132715"/>
                </a:cubicBezTo>
                <a:cubicBezTo>
                  <a:pt x="645641" y="144100"/>
                  <a:pt x="197954" y="86849"/>
                  <a:pt x="0" y="132715"/>
                </a:cubicBezTo>
                <a:close/>
              </a:path>
            </a:pathLst>
          </a:custGeom>
          <a:solidFill>
            <a:schemeClr val="tx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670402538">
                  <a:prstGeom prst="rtTriangl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5E54607-9561-C520-F5FF-09C7FDDB9BD0}"/>
              </a:ext>
            </a:extLst>
          </p:cNvPr>
          <p:cNvGrpSpPr/>
          <p:nvPr/>
        </p:nvGrpSpPr>
        <p:grpSpPr>
          <a:xfrm>
            <a:off x="4080108" y="3904792"/>
            <a:ext cx="4638074" cy="795824"/>
            <a:chOff x="4080108" y="3904792"/>
            <a:chExt cx="4638074" cy="795824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9C0EE3A8-1850-8DF9-D85E-36265C177163}"/>
                </a:ext>
              </a:extLst>
            </p:cNvPr>
            <p:cNvSpPr/>
            <p:nvPr/>
          </p:nvSpPr>
          <p:spPr>
            <a:xfrm>
              <a:off x="4080108" y="3958944"/>
              <a:ext cx="4638074" cy="741672"/>
            </a:xfrm>
            <a:custGeom>
              <a:avLst/>
              <a:gdLst>
                <a:gd name="connsiteX0" fmla="*/ 0 w 4638074"/>
                <a:gd name="connsiteY0" fmla="*/ 0 h 741672"/>
                <a:gd name="connsiteX1" fmla="*/ 486998 w 4638074"/>
                <a:gd name="connsiteY1" fmla="*/ 0 h 741672"/>
                <a:gd name="connsiteX2" fmla="*/ 1020376 w 4638074"/>
                <a:gd name="connsiteY2" fmla="*/ 0 h 741672"/>
                <a:gd name="connsiteX3" fmla="*/ 1507374 w 4638074"/>
                <a:gd name="connsiteY3" fmla="*/ 0 h 741672"/>
                <a:gd name="connsiteX4" fmla="*/ 2133514 w 4638074"/>
                <a:gd name="connsiteY4" fmla="*/ 0 h 741672"/>
                <a:gd name="connsiteX5" fmla="*/ 2713273 w 4638074"/>
                <a:gd name="connsiteY5" fmla="*/ 0 h 741672"/>
                <a:gd name="connsiteX6" fmla="*/ 3293033 w 4638074"/>
                <a:gd name="connsiteY6" fmla="*/ 0 h 741672"/>
                <a:gd name="connsiteX7" fmla="*/ 3965553 w 4638074"/>
                <a:gd name="connsiteY7" fmla="*/ 0 h 741672"/>
                <a:gd name="connsiteX8" fmla="*/ 4638074 w 4638074"/>
                <a:gd name="connsiteY8" fmla="*/ 0 h 741672"/>
                <a:gd name="connsiteX9" fmla="*/ 4638074 w 4638074"/>
                <a:gd name="connsiteY9" fmla="*/ 348586 h 741672"/>
                <a:gd name="connsiteX10" fmla="*/ 4638074 w 4638074"/>
                <a:gd name="connsiteY10" fmla="*/ 741672 h 741672"/>
                <a:gd name="connsiteX11" fmla="*/ 4197457 w 4638074"/>
                <a:gd name="connsiteY11" fmla="*/ 741672 h 741672"/>
                <a:gd name="connsiteX12" fmla="*/ 3710459 w 4638074"/>
                <a:gd name="connsiteY12" fmla="*/ 741672 h 741672"/>
                <a:gd name="connsiteX13" fmla="*/ 3084319 w 4638074"/>
                <a:gd name="connsiteY13" fmla="*/ 741672 h 741672"/>
                <a:gd name="connsiteX14" fmla="*/ 2411798 w 4638074"/>
                <a:gd name="connsiteY14" fmla="*/ 741672 h 741672"/>
                <a:gd name="connsiteX15" fmla="*/ 1878420 w 4638074"/>
                <a:gd name="connsiteY15" fmla="*/ 741672 h 741672"/>
                <a:gd name="connsiteX16" fmla="*/ 1205899 w 4638074"/>
                <a:gd name="connsiteY16" fmla="*/ 741672 h 741672"/>
                <a:gd name="connsiteX17" fmla="*/ 718901 w 4638074"/>
                <a:gd name="connsiteY17" fmla="*/ 741672 h 741672"/>
                <a:gd name="connsiteX18" fmla="*/ 0 w 4638074"/>
                <a:gd name="connsiteY18" fmla="*/ 741672 h 741672"/>
                <a:gd name="connsiteX19" fmla="*/ 0 w 4638074"/>
                <a:gd name="connsiteY19" fmla="*/ 393086 h 741672"/>
                <a:gd name="connsiteX20" fmla="*/ 0 w 4638074"/>
                <a:gd name="connsiteY20" fmla="*/ 0 h 7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38074" h="741672" fill="none" extrusionOk="0">
                  <a:moveTo>
                    <a:pt x="0" y="0"/>
                  </a:moveTo>
                  <a:cubicBezTo>
                    <a:pt x="212545" y="-47451"/>
                    <a:pt x="306163" y="29182"/>
                    <a:pt x="486998" y="0"/>
                  </a:cubicBezTo>
                  <a:cubicBezTo>
                    <a:pt x="667833" y="-29182"/>
                    <a:pt x="894658" y="63041"/>
                    <a:pt x="1020376" y="0"/>
                  </a:cubicBezTo>
                  <a:cubicBezTo>
                    <a:pt x="1146094" y="-63041"/>
                    <a:pt x="1296592" y="7590"/>
                    <a:pt x="1507374" y="0"/>
                  </a:cubicBezTo>
                  <a:cubicBezTo>
                    <a:pt x="1718156" y="-7590"/>
                    <a:pt x="1970933" y="42950"/>
                    <a:pt x="2133514" y="0"/>
                  </a:cubicBezTo>
                  <a:cubicBezTo>
                    <a:pt x="2296095" y="-42950"/>
                    <a:pt x="2468871" y="36781"/>
                    <a:pt x="2713273" y="0"/>
                  </a:cubicBezTo>
                  <a:cubicBezTo>
                    <a:pt x="2957675" y="-36781"/>
                    <a:pt x="3018085" y="68804"/>
                    <a:pt x="3293033" y="0"/>
                  </a:cubicBezTo>
                  <a:cubicBezTo>
                    <a:pt x="3567981" y="-68804"/>
                    <a:pt x="3655545" y="10383"/>
                    <a:pt x="3965553" y="0"/>
                  </a:cubicBezTo>
                  <a:cubicBezTo>
                    <a:pt x="4275561" y="-10383"/>
                    <a:pt x="4496800" y="33594"/>
                    <a:pt x="4638074" y="0"/>
                  </a:cubicBezTo>
                  <a:cubicBezTo>
                    <a:pt x="4665969" y="150113"/>
                    <a:pt x="4615806" y="187702"/>
                    <a:pt x="4638074" y="348586"/>
                  </a:cubicBezTo>
                  <a:cubicBezTo>
                    <a:pt x="4660342" y="509470"/>
                    <a:pt x="4591320" y="565341"/>
                    <a:pt x="4638074" y="741672"/>
                  </a:cubicBezTo>
                  <a:cubicBezTo>
                    <a:pt x="4471658" y="769723"/>
                    <a:pt x="4392911" y="716944"/>
                    <a:pt x="4197457" y="741672"/>
                  </a:cubicBezTo>
                  <a:cubicBezTo>
                    <a:pt x="4002003" y="766400"/>
                    <a:pt x="3837135" y="721961"/>
                    <a:pt x="3710459" y="741672"/>
                  </a:cubicBezTo>
                  <a:cubicBezTo>
                    <a:pt x="3583783" y="761383"/>
                    <a:pt x="3380466" y="705663"/>
                    <a:pt x="3084319" y="741672"/>
                  </a:cubicBezTo>
                  <a:cubicBezTo>
                    <a:pt x="2788172" y="777681"/>
                    <a:pt x="2659119" y="695819"/>
                    <a:pt x="2411798" y="741672"/>
                  </a:cubicBezTo>
                  <a:cubicBezTo>
                    <a:pt x="2164477" y="787525"/>
                    <a:pt x="2071016" y="717100"/>
                    <a:pt x="1878420" y="741672"/>
                  </a:cubicBezTo>
                  <a:cubicBezTo>
                    <a:pt x="1685824" y="766244"/>
                    <a:pt x="1491957" y="702284"/>
                    <a:pt x="1205899" y="741672"/>
                  </a:cubicBezTo>
                  <a:cubicBezTo>
                    <a:pt x="919841" y="781060"/>
                    <a:pt x="927492" y="725942"/>
                    <a:pt x="718901" y="741672"/>
                  </a:cubicBezTo>
                  <a:cubicBezTo>
                    <a:pt x="510310" y="757402"/>
                    <a:pt x="331776" y="709450"/>
                    <a:pt x="0" y="741672"/>
                  </a:cubicBezTo>
                  <a:cubicBezTo>
                    <a:pt x="-23076" y="601386"/>
                    <a:pt x="32308" y="531555"/>
                    <a:pt x="0" y="393086"/>
                  </a:cubicBezTo>
                  <a:cubicBezTo>
                    <a:pt x="-32308" y="254617"/>
                    <a:pt x="45088" y="130151"/>
                    <a:pt x="0" y="0"/>
                  </a:cubicBezTo>
                  <a:close/>
                </a:path>
                <a:path w="4638074" h="741672" stroke="0" extrusionOk="0">
                  <a:moveTo>
                    <a:pt x="0" y="0"/>
                  </a:moveTo>
                  <a:cubicBezTo>
                    <a:pt x="220705" y="-41434"/>
                    <a:pt x="384040" y="21177"/>
                    <a:pt x="533379" y="0"/>
                  </a:cubicBezTo>
                  <a:cubicBezTo>
                    <a:pt x="682718" y="-21177"/>
                    <a:pt x="863005" y="2063"/>
                    <a:pt x="973996" y="0"/>
                  </a:cubicBezTo>
                  <a:cubicBezTo>
                    <a:pt x="1084987" y="-2063"/>
                    <a:pt x="1497054" y="52560"/>
                    <a:pt x="1646516" y="0"/>
                  </a:cubicBezTo>
                  <a:cubicBezTo>
                    <a:pt x="1795978" y="-52560"/>
                    <a:pt x="1944318" y="898"/>
                    <a:pt x="2179895" y="0"/>
                  </a:cubicBezTo>
                  <a:cubicBezTo>
                    <a:pt x="2415472" y="-898"/>
                    <a:pt x="2452189" y="11057"/>
                    <a:pt x="2713273" y="0"/>
                  </a:cubicBezTo>
                  <a:cubicBezTo>
                    <a:pt x="2974357" y="-11057"/>
                    <a:pt x="3052329" y="71278"/>
                    <a:pt x="3385794" y="0"/>
                  </a:cubicBezTo>
                  <a:cubicBezTo>
                    <a:pt x="3719259" y="-71278"/>
                    <a:pt x="3737603" y="39952"/>
                    <a:pt x="3872792" y="0"/>
                  </a:cubicBezTo>
                  <a:cubicBezTo>
                    <a:pt x="4007981" y="-39952"/>
                    <a:pt x="4396770" y="85526"/>
                    <a:pt x="4638074" y="0"/>
                  </a:cubicBezTo>
                  <a:cubicBezTo>
                    <a:pt x="4646042" y="94350"/>
                    <a:pt x="4602299" y="283648"/>
                    <a:pt x="4638074" y="385669"/>
                  </a:cubicBezTo>
                  <a:cubicBezTo>
                    <a:pt x="4673849" y="487690"/>
                    <a:pt x="4618314" y="606313"/>
                    <a:pt x="4638074" y="741672"/>
                  </a:cubicBezTo>
                  <a:cubicBezTo>
                    <a:pt x="4453257" y="763477"/>
                    <a:pt x="4196229" y="700077"/>
                    <a:pt x="4058315" y="741672"/>
                  </a:cubicBezTo>
                  <a:cubicBezTo>
                    <a:pt x="3920401" y="783267"/>
                    <a:pt x="3782541" y="722151"/>
                    <a:pt x="3524936" y="741672"/>
                  </a:cubicBezTo>
                  <a:cubicBezTo>
                    <a:pt x="3267331" y="761193"/>
                    <a:pt x="3167157" y="738743"/>
                    <a:pt x="2852416" y="741672"/>
                  </a:cubicBezTo>
                  <a:cubicBezTo>
                    <a:pt x="2537675" y="744601"/>
                    <a:pt x="2453802" y="724455"/>
                    <a:pt x="2179895" y="741672"/>
                  </a:cubicBezTo>
                  <a:cubicBezTo>
                    <a:pt x="1905988" y="758889"/>
                    <a:pt x="1837073" y="704499"/>
                    <a:pt x="1692897" y="741672"/>
                  </a:cubicBezTo>
                  <a:cubicBezTo>
                    <a:pt x="1548721" y="778845"/>
                    <a:pt x="1258096" y="693354"/>
                    <a:pt x="1113138" y="741672"/>
                  </a:cubicBezTo>
                  <a:cubicBezTo>
                    <a:pt x="968180" y="789990"/>
                    <a:pt x="270491" y="670430"/>
                    <a:pt x="0" y="741672"/>
                  </a:cubicBezTo>
                  <a:cubicBezTo>
                    <a:pt x="-10781" y="640616"/>
                    <a:pt x="28437" y="495498"/>
                    <a:pt x="0" y="370836"/>
                  </a:cubicBezTo>
                  <a:cubicBezTo>
                    <a:pt x="-28437" y="246174"/>
                    <a:pt x="6056" y="165976"/>
                    <a:pt x="0" y="0"/>
                  </a:cubicBezTo>
                  <a:close/>
                </a:path>
              </a:pathLst>
            </a:custGeom>
            <a:solidFill>
              <a:srgbClr val="49DA85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A22E9FED-CD80-6E2F-C258-C0C17619B3CF}"/>
                </a:ext>
              </a:extLst>
            </p:cNvPr>
            <p:cNvSpPr/>
            <p:nvPr/>
          </p:nvSpPr>
          <p:spPr>
            <a:xfrm>
              <a:off x="4434012" y="3977744"/>
              <a:ext cx="382801" cy="676123"/>
            </a:xfrm>
            <a:custGeom>
              <a:avLst/>
              <a:gdLst>
                <a:gd name="connsiteX0" fmla="*/ 0 w 382801"/>
                <a:gd name="connsiteY0" fmla="*/ 0 h 676123"/>
                <a:gd name="connsiteX1" fmla="*/ 382801 w 382801"/>
                <a:gd name="connsiteY1" fmla="*/ 0 h 676123"/>
                <a:gd name="connsiteX2" fmla="*/ 382801 w 382801"/>
                <a:gd name="connsiteY2" fmla="*/ 324539 h 676123"/>
                <a:gd name="connsiteX3" fmla="*/ 382801 w 382801"/>
                <a:gd name="connsiteY3" fmla="*/ 676123 h 676123"/>
                <a:gd name="connsiteX4" fmla="*/ 0 w 382801"/>
                <a:gd name="connsiteY4" fmla="*/ 676123 h 676123"/>
                <a:gd name="connsiteX5" fmla="*/ 0 w 382801"/>
                <a:gd name="connsiteY5" fmla="*/ 344823 h 676123"/>
                <a:gd name="connsiteX6" fmla="*/ 0 w 382801"/>
                <a:gd name="connsiteY6" fmla="*/ 0 h 676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801" h="676123" fill="none" extrusionOk="0">
                  <a:moveTo>
                    <a:pt x="0" y="0"/>
                  </a:moveTo>
                  <a:cubicBezTo>
                    <a:pt x="115014" y="-40802"/>
                    <a:pt x="239108" y="26104"/>
                    <a:pt x="382801" y="0"/>
                  </a:cubicBezTo>
                  <a:cubicBezTo>
                    <a:pt x="416644" y="122511"/>
                    <a:pt x="359639" y="253942"/>
                    <a:pt x="382801" y="324539"/>
                  </a:cubicBezTo>
                  <a:cubicBezTo>
                    <a:pt x="405963" y="395136"/>
                    <a:pt x="366454" y="516472"/>
                    <a:pt x="382801" y="676123"/>
                  </a:cubicBezTo>
                  <a:cubicBezTo>
                    <a:pt x="270411" y="720486"/>
                    <a:pt x="144433" y="672867"/>
                    <a:pt x="0" y="676123"/>
                  </a:cubicBezTo>
                  <a:cubicBezTo>
                    <a:pt x="-32481" y="537822"/>
                    <a:pt x="17923" y="474055"/>
                    <a:pt x="0" y="344823"/>
                  </a:cubicBezTo>
                  <a:cubicBezTo>
                    <a:pt x="-17923" y="215591"/>
                    <a:pt x="28196" y="71526"/>
                    <a:pt x="0" y="0"/>
                  </a:cubicBezTo>
                  <a:close/>
                </a:path>
                <a:path w="382801" h="676123" stroke="0" extrusionOk="0">
                  <a:moveTo>
                    <a:pt x="0" y="0"/>
                  </a:moveTo>
                  <a:cubicBezTo>
                    <a:pt x="189322" y="-44196"/>
                    <a:pt x="193813" y="6124"/>
                    <a:pt x="382801" y="0"/>
                  </a:cubicBezTo>
                  <a:cubicBezTo>
                    <a:pt x="384851" y="74619"/>
                    <a:pt x="378605" y="177289"/>
                    <a:pt x="382801" y="317778"/>
                  </a:cubicBezTo>
                  <a:cubicBezTo>
                    <a:pt x="386997" y="458267"/>
                    <a:pt x="344540" y="500161"/>
                    <a:pt x="382801" y="676123"/>
                  </a:cubicBezTo>
                  <a:cubicBezTo>
                    <a:pt x="259149" y="688231"/>
                    <a:pt x="167088" y="642713"/>
                    <a:pt x="0" y="676123"/>
                  </a:cubicBezTo>
                  <a:cubicBezTo>
                    <a:pt x="-809" y="517186"/>
                    <a:pt x="23307" y="430811"/>
                    <a:pt x="0" y="344823"/>
                  </a:cubicBezTo>
                  <a:cubicBezTo>
                    <a:pt x="-23307" y="258835"/>
                    <a:pt x="37347" y="16585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直角三角形 48">
              <a:extLst>
                <a:ext uri="{FF2B5EF4-FFF2-40B4-BE49-F238E27FC236}">
                  <a16:creationId xmlns:a16="http://schemas.microsoft.com/office/drawing/2014/main" id="{426830D9-7261-0DAC-F345-648A0B9DB097}"/>
                </a:ext>
              </a:extLst>
            </p:cNvPr>
            <p:cNvSpPr/>
            <p:nvPr/>
          </p:nvSpPr>
          <p:spPr>
            <a:xfrm flipV="1">
              <a:off x="4080108" y="3904792"/>
              <a:ext cx="4131573" cy="265730"/>
            </a:xfrm>
            <a:custGeom>
              <a:avLst/>
              <a:gdLst>
                <a:gd name="connsiteX0" fmla="*/ 0 w 4131573"/>
                <a:gd name="connsiteY0" fmla="*/ 265730 h 265730"/>
                <a:gd name="connsiteX1" fmla="*/ 0 w 4131573"/>
                <a:gd name="connsiteY1" fmla="*/ 0 h 265730"/>
                <a:gd name="connsiteX2" fmla="*/ 507593 w 4131573"/>
                <a:gd name="connsiteY2" fmla="*/ 32647 h 265730"/>
                <a:gd name="connsiteX3" fmla="*/ 973871 w 4131573"/>
                <a:gd name="connsiteY3" fmla="*/ 62636 h 265730"/>
                <a:gd name="connsiteX4" fmla="*/ 1605411 w 4131573"/>
                <a:gd name="connsiteY4" fmla="*/ 103255 h 265730"/>
                <a:gd name="connsiteX5" fmla="*/ 2071689 w 4131573"/>
                <a:gd name="connsiteY5" fmla="*/ 133245 h 265730"/>
                <a:gd name="connsiteX6" fmla="*/ 2620598 w 4131573"/>
                <a:gd name="connsiteY6" fmla="*/ 168549 h 265730"/>
                <a:gd name="connsiteX7" fmla="*/ 3169507 w 4131573"/>
                <a:gd name="connsiteY7" fmla="*/ 203853 h 265730"/>
                <a:gd name="connsiteX8" fmla="*/ 4131573 w 4131573"/>
                <a:gd name="connsiteY8" fmla="*/ 265730 h 265730"/>
                <a:gd name="connsiteX9" fmla="*/ 3582664 w 4131573"/>
                <a:gd name="connsiteY9" fmla="*/ 265730 h 265730"/>
                <a:gd name="connsiteX10" fmla="*/ 2951124 w 4131573"/>
                <a:gd name="connsiteY10" fmla="*/ 265730 h 265730"/>
                <a:gd name="connsiteX11" fmla="*/ 2402215 w 4131573"/>
                <a:gd name="connsiteY11" fmla="*/ 265730 h 265730"/>
                <a:gd name="connsiteX12" fmla="*/ 1853306 w 4131573"/>
                <a:gd name="connsiteY12" fmla="*/ 265730 h 265730"/>
                <a:gd name="connsiteX13" fmla="*/ 1304397 w 4131573"/>
                <a:gd name="connsiteY13" fmla="*/ 265730 h 265730"/>
                <a:gd name="connsiteX14" fmla="*/ 714172 w 4131573"/>
                <a:gd name="connsiteY14" fmla="*/ 265730 h 265730"/>
                <a:gd name="connsiteX15" fmla="*/ 0 w 4131573"/>
                <a:gd name="connsiteY15" fmla="*/ 265730 h 26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31573" h="265730" fill="none" extrusionOk="0">
                  <a:moveTo>
                    <a:pt x="0" y="265730"/>
                  </a:moveTo>
                  <a:cubicBezTo>
                    <a:pt x="-12029" y="208823"/>
                    <a:pt x="21092" y="58744"/>
                    <a:pt x="0" y="0"/>
                  </a:cubicBezTo>
                  <a:cubicBezTo>
                    <a:pt x="186682" y="-17240"/>
                    <a:pt x="375670" y="41836"/>
                    <a:pt x="507593" y="32647"/>
                  </a:cubicBezTo>
                  <a:cubicBezTo>
                    <a:pt x="639516" y="23458"/>
                    <a:pt x="804481" y="68836"/>
                    <a:pt x="973871" y="62636"/>
                  </a:cubicBezTo>
                  <a:cubicBezTo>
                    <a:pt x="1143261" y="56436"/>
                    <a:pt x="1351028" y="122987"/>
                    <a:pt x="1605411" y="103255"/>
                  </a:cubicBezTo>
                  <a:cubicBezTo>
                    <a:pt x="1859794" y="83523"/>
                    <a:pt x="1862255" y="122802"/>
                    <a:pt x="2071689" y="133245"/>
                  </a:cubicBezTo>
                  <a:cubicBezTo>
                    <a:pt x="2281123" y="143687"/>
                    <a:pt x="2480021" y="179831"/>
                    <a:pt x="2620598" y="168549"/>
                  </a:cubicBezTo>
                  <a:cubicBezTo>
                    <a:pt x="2761175" y="157267"/>
                    <a:pt x="2899819" y="200840"/>
                    <a:pt x="3169507" y="203853"/>
                  </a:cubicBezTo>
                  <a:cubicBezTo>
                    <a:pt x="3439195" y="206866"/>
                    <a:pt x="3742817" y="315674"/>
                    <a:pt x="4131573" y="265730"/>
                  </a:cubicBezTo>
                  <a:cubicBezTo>
                    <a:pt x="4013162" y="320894"/>
                    <a:pt x="3763065" y="234678"/>
                    <a:pt x="3582664" y="265730"/>
                  </a:cubicBezTo>
                  <a:cubicBezTo>
                    <a:pt x="3402263" y="296782"/>
                    <a:pt x="3219216" y="232036"/>
                    <a:pt x="2951124" y="265730"/>
                  </a:cubicBezTo>
                  <a:cubicBezTo>
                    <a:pt x="2683032" y="299424"/>
                    <a:pt x="2589134" y="256543"/>
                    <a:pt x="2402215" y="265730"/>
                  </a:cubicBezTo>
                  <a:cubicBezTo>
                    <a:pt x="2215296" y="274917"/>
                    <a:pt x="2110767" y="246940"/>
                    <a:pt x="1853306" y="265730"/>
                  </a:cubicBezTo>
                  <a:cubicBezTo>
                    <a:pt x="1595845" y="284520"/>
                    <a:pt x="1471425" y="249345"/>
                    <a:pt x="1304397" y="265730"/>
                  </a:cubicBezTo>
                  <a:cubicBezTo>
                    <a:pt x="1137369" y="282115"/>
                    <a:pt x="881660" y="212447"/>
                    <a:pt x="714172" y="265730"/>
                  </a:cubicBezTo>
                  <a:cubicBezTo>
                    <a:pt x="546684" y="319013"/>
                    <a:pt x="245115" y="181001"/>
                    <a:pt x="0" y="265730"/>
                  </a:cubicBezTo>
                  <a:close/>
                </a:path>
                <a:path w="4131573" h="265730" stroke="0" extrusionOk="0">
                  <a:moveTo>
                    <a:pt x="0" y="265730"/>
                  </a:moveTo>
                  <a:cubicBezTo>
                    <a:pt x="-11463" y="181180"/>
                    <a:pt x="30852" y="131067"/>
                    <a:pt x="0" y="0"/>
                  </a:cubicBezTo>
                  <a:cubicBezTo>
                    <a:pt x="129067" y="-51857"/>
                    <a:pt x="386597" y="28960"/>
                    <a:pt x="507593" y="32647"/>
                  </a:cubicBezTo>
                  <a:cubicBezTo>
                    <a:pt x="628589" y="36334"/>
                    <a:pt x="864270" y="72180"/>
                    <a:pt x="973871" y="62636"/>
                  </a:cubicBezTo>
                  <a:cubicBezTo>
                    <a:pt x="1083472" y="53092"/>
                    <a:pt x="1332741" y="104182"/>
                    <a:pt x="1440148" y="92626"/>
                  </a:cubicBezTo>
                  <a:cubicBezTo>
                    <a:pt x="1547555" y="81070"/>
                    <a:pt x="1906430" y="125097"/>
                    <a:pt x="2030373" y="130587"/>
                  </a:cubicBezTo>
                  <a:cubicBezTo>
                    <a:pt x="2154316" y="136078"/>
                    <a:pt x="2336914" y="218126"/>
                    <a:pt x="2620598" y="168549"/>
                  </a:cubicBezTo>
                  <a:cubicBezTo>
                    <a:pt x="2904282" y="118972"/>
                    <a:pt x="2944804" y="195308"/>
                    <a:pt x="3169507" y="203853"/>
                  </a:cubicBezTo>
                  <a:cubicBezTo>
                    <a:pt x="3394210" y="212398"/>
                    <a:pt x="3656616" y="346654"/>
                    <a:pt x="4131573" y="265730"/>
                  </a:cubicBezTo>
                  <a:cubicBezTo>
                    <a:pt x="3909964" y="323547"/>
                    <a:pt x="3757960" y="239756"/>
                    <a:pt x="3541348" y="265730"/>
                  </a:cubicBezTo>
                  <a:cubicBezTo>
                    <a:pt x="3324737" y="291704"/>
                    <a:pt x="3150149" y="247317"/>
                    <a:pt x="2951124" y="265730"/>
                  </a:cubicBezTo>
                  <a:cubicBezTo>
                    <a:pt x="2752099" y="284143"/>
                    <a:pt x="2667492" y="232517"/>
                    <a:pt x="2484846" y="265730"/>
                  </a:cubicBezTo>
                  <a:cubicBezTo>
                    <a:pt x="2302200" y="298943"/>
                    <a:pt x="2098199" y="226206"/>
                    <a:pt x="1935937" y="265730"/>
                  </a:cubicBezTo>
                  <a:cubicBezTo>
                    <a:pt x="1773675" y="305254"/>
                    <a:pt x="1645356" y="262314"/>
                    <a:pt x="1469660" y="265730"/>
                  </a:cubicBezTo>
                  <a:cubicBezTo>
                    <a:pt x="1293964" y="269146"/>
                    <a:pt x="1049097" y="188500"/>
                    <a:pt x="796803" y="265730"/>
                  </a:cubicBezTo>
                  <a:cubicBezTo>
                    <a:pt x="544509" y="342960"/>
                    <a:pt x="216010" y="209045"/>
                    <a:pt x="0" y="26573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670402538">
                    <a:prstGeom prst="rt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E990DA6-6B31-2D07-D868-5BED68137DA4}"/>
              </a:ext>
            </a:extLst>
          </p:cNvPr>
          <p:cNvGrpSpPr/>
          <p:nvPr/>
        </p:nvGrpSpPr>
        <p:grpSpPr>
          <a:xfrm>
            <a:off x="3507048" y="3415258"/>
            <a:ext cx="5034996" cy="761328"/>
            <a:chOff x="4409017" y="3483321"/>
            <a:chExt cx="3282421" cy="42796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FAE00AB-D58E-88E6-24A6-54670CCCA292}"/>
                </a:ext>
              </a:extLst>
            </p:cNvPr>
            <p:cNvSpPr/>
            <p:nvPr/>
          </p:nvSpPr>
          <p:spPr>
            <a:xfrm>
              <a:off x="4409017" y="3483321"/>
              <a:ext cx="3023659" cy="285750"/>
            </a:xfrm>
            <a:custGeom>
              <a:avLst/>
              <a:gdLst>
                <a:gd name="connsiteX0" fmla="*/ 0 w 3023659"/>
                <a:gd name="connsiteY0" fmla="*/ 0 h 285750"/>
                <a:gd name="connsiteX1" fmla="*/ 564416 w 3023659"/>
                <a:gd name="connsiteY1" fmla="*/ 0 h 285750"/>
                <a:gd name="connsiteX2" fmla="*/ 1098596 w 3023659"/>
                <a:gd name="connsiteY2" fmla="*/ 0 h 285750"/>
                <a:gd name="connsiteX3" fmla="*/ 1632776 w 3023659"/>
                <a:gd name="connsiteY3" fmla="*/ 0 h 285750"/>
                <a:gd name="connsiteX4" fmla="*/ 2046009 w 3023659"/>
                <a:gd name="connsiteY4" fmla="*/ 0 h 285750"/>
                <a:gd name="connsiteX5" fmla="*/ 2489479 w 3023659"/>
                <a:gd name="connsiteY5" fmla="*/ 0 h 285750"/>
                <a:gd name="connsiteX6" fmla="*/ 3023659 w 3023659"/>
                <a:gd name="connsiteY6" fmla="*/ 0 h 285750"/>
                <a:gd name="connsiteX7" fmla="*/ 3023659 w 3023659"/>
                <a:gd name="connsiteY7" fmla="*/ 285750 h 285750"/>
                <a:gd name="connsiteX8" fmla="*/ 2519716 w 3023659"/>
                <a:gd name="connsiteY8" fmla="*/ 285750 h 285750"/>
                <a:gd name="connsiteX9" fmla="*/ 2106482 w 3023659"/>
                <a:gd name="connsiteY9" fmla="*/ 285750 h 285750"/>
                <a:gd name="connsiteX10" fmla="*/ 1693249 w 3023659"/>
                <a:gd name="connsiteY10" fmla="*/ 285750 h 285750"/>
                <a:gd name="connsiteX11" fmla="*/ 1159069 w 3023659"/>
                <a:gd name="connsiteY11" fmla="*/ 285750 h 285750"/>
                <a:gd name="connsiteX12" fmla="*/ 715599 w 3023659"/>
                <a:gd name="connsiteY12" fmla="*/ 285750 h 285750"/>
                <a:gd name="connsiteX13" fmla="*/ 0 w 3023659"/>
                <a:gd name="connsiteY13" fmla="*/ 285750 h 285750"/>
                <a:gd name="connsiteX14" fmla="*/ 0 w 3023659"/>
                <a:gd name="connsiteY1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23659" h="285750" fill="none" extrusionOk="0">
                  <a:moveTo>
                    <a:pt x="0" y="0"/>
                  </a:moveTo>
                  <a:cubicBezTo>
                    <a:pt x="129241" y="-29654"/>
                    <a:pt x="335634" y="39336"/>
                    <a:pt x="564416" y="0"/>
                  </a:cubicBezTo>
                  <a:cubicBezTo>
                    <a:pt x="793198" y="-39336"/>
                    <a:pt x="949376" y="19538"/>
                    <a:pt x="1098596" y="0"/>
                  </a:cubicBezTo>
                  <a:cubicBezTo>
                    <a:pt x="1247816" y="-19538"/>
                    <a:pt x="1424196" y="62506"/>
                    <a:pt x="1632776" y="0"/>
                  </a:cubicBezTo>
                  <a:cubicBezTo>
                    <a:pt x="1841356" y="-62506"/>
                    <a:pt x="1952562" y="37036"/>
                    <a:pt x="2046009" y="0"/>
                  </a:cubicBezTo>
                  <a:cubicBezTo>
                    <a:pt x="2139456" y="-37036"/>
                    <a:pt x="2356507" y="14644"/>
                    <a:pt x="2489479" y="0"/>
                  </a:cubicBezTo>
                  <a:cubicBezTo>
                    <a:pt x="2622451" y="-14644"/>
                    <a:pt x="2851377" y="56957"/>
                    <a:pt x="3023659" y="0"/>
                  </a:cubicBezTo>
                  <a:cubicBezTo>
                    <a:pt x="3048762" y="64481"/>
                    <a:pt x="3010966" y="182462"/>
                    <a:pt x="3023659" y="285750"/>
                  </a:cubicBezTo>
                  <a:cubicBezTo>
                    <a:pt x="2853485" y="328520"/>
                    <a:pt x="2635510" y="247625"/>
                    <a:pt x="2519716" y="285750"/>
                  </a:cubicBezTo>
                  <a:cubicBezTo>
                    <a:pt x="2403922" y="323875"/>
                    <a:pt x="2235538" y="250559"/>
                    <a:pt x="2106482" y="285750"/>
                  </a:cubicBezTo>
                  <a:cubicBezTo>
                    <a:pt x="1977426" y="320941"/>
                    <a:pt x="1836361" y="272337"/>
                    <a:pt x="1693249" y="285750"/>
                  </a:cubicBezTo>
                  <a:cubicBezTo>
                    <a:pt x="1550137" y="299163"/>
                    <a:pt x="1319197" y="257647"/>
                    <a:pt x="1159069" y="285750"/>
                  </a:cubicBezTo>
                  <a:cubicBezTo>
                    <a:pt x="998941" y="313853"/>
                    <a:pt x="816932" y="259615"/>
                    <a:pt x="715599" y="285750"/>
                  </a:cubicBezTo>
                  <a:cubicBezTo>
                    <a:pt x="614266" y="311885"/>
                    <a:pt x="320644" y="229180"/>
                    <a:pt x="0" y="285750"/>
                  </a:cubicBezTo>
                  <a:cubicBezTo>
                    <a:pt x="-10747" y="192432"/>
                    <a:pt x="33642" y="82747"/>
                    <a:pt x="0" y="0"/>
                  </a:cubicBezTo>
                  <a:close/>
                </a:path>
                <a:path w="3023659" h="285750" stroke="0" extrusionOk="0">
                  <a:moveTo>
                    <a:pt x="0" y="0"/>
                  </a:moveTo>
                  <a:cubicBezTo>
                    <a:pt x="232482" y="-6170"/>
                    <a:pt x="340996" y="54683"/>
                    <a:pt x="473707" y="0"/>
                  </a:cubicBezTo>
                  <a:cubicBezTo>
                    <a:pt x="606418" y="-54683"/>
                    <a:pt x="739199" y="12241"/>
                    <a:pt x="886940" y="0"/>
                  </a:cubicBezTo>
                  <a:cubicBezTo>
                    <a:pt x="1034681" y="-12241"/>
                    <a:pt x="1179316" y="65911"/>
                    <a:pt x="1451356" y="0"/>
                  </a:cubicBezTo>
                  <a:cubicBezTo>
                    <a:pt x="1723396" y="-65911"/>
                    <a:pt x="1744674" y="2983"/>
                    <a:pt x="1925063" y="0"/>
                  </a:cubicBezTo>
                  <a:cubicBezTo>
                    <a:pt x="2105452" y="-2983"/>
                    <a:pt x="2174742" y="2457"/>
                    <a:pt x="2398769" y="0"/>
                  </a:cubicBezTo>
                  <a:cubicBezTo>
                    <a:pt x="2622796" y="-2457"/>
                    <a:pt x="2866422" y="70519"/>
                    <a:pt x="3023659" y="0"/>
                  </a:cubicBezTo>
                  <a:cubicBezTo>
                    <a:pt x="3055222" y="110923"/>
                    <a:pt x="2990910" y="190498"/>
                    <a:pt x="3023659" y="285750"/>
                  </a:cubicBezTo>
                  <a:cubicBezTo>
                    <a:pt x="2911666" y="333801"/>
                    <a:pt x="2649810" y="271158"/>
                    <a:pt x="2519716" y="285750"/>
                  </a:cubicBezTo>
                  <a:cubicBezTo>
                    <a:pt x="2389622" y="300342"/>
                    <a:pt x="2194897" y="264851"/>
                    <a:pt x="2106482" y="285750"/>
                  </a:cubicBezTo>
                  <a:cubicBezTo>
                    <a:pt x="2018067" y="306649"/>
                    <a:pt x="1780981" y="240577"/>
                    <a:pt x="1602539" y="285750"/>
                  </a:cubicBezTo>
                  <a:cubicBezTo>
                    <a:pt x="1424097" y="330923"/>
                    <a:pt x="1283193" y="261727"/>
                    <a:pt x="1098596" y="285750"/>
                  </a:cubicBezTo>
                  <a:cubicBezTo>
                    <a:pt x="913999" y="309773"/>
                    <a:pt x="853056" y="239019"/>
                    <a:pt x="624890" y="285750"/>
                  </a:cubicBezTo>
                  <a:cubicBezTo>
                    <a:pt x="396724" y="332481"/>
                    <a:pt x="310452" y="223512"/>
                    <a:pt x="0" y="285750"/>
                  </a:cubicBezTo>
                  <a:cubicBezTo>
                    <a:pt x="-25489" y="143437"/>
                    <a:pt x="14505" y="85416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DC0B19A-979B-FC67-664C-E598E463FFE8}"/>
                </a:ext>
              </a:extLst>
            </p:cNvPr>
            <p:cNvSpPr/>
            <p:nvPr/>
          </p:nvSpPr>
          <p:spPr>
            <a:xfrm>
              <a:off x="7133167" y="3503983"/>
              <a:ext cx="558271" cy="287063"/>
            </a:xfrm>
            <a:custGeom>
              <a:avLst/>
              <a:gdLst>
                <a:gd name="connsiteX0" fmla="*/ 143939 w 420164"/>
                <a:gd name="connsiteY0" fmla="*/ 801 h 297113"/>
                <a:gd name="connsiteX1" fmla="*/ 378889 w 420164"/>
                <a:gd name="connsiteY1" fmla="*/ 801 h 297113"/>
                <a:gd name="connsiteX2" fmla="*/ 404301 w 420164"/>
                <a:gd name="connsiteY2" fmla="*/ 1374 h 297113"/>
                <a:gd name="connsiteX3" fmla="*/ 420164 w 420164"/>
                <a:gd name="connsiteY3" fmla="*/ 6170 h 297113"/>
                <a:gd name="connsiteX4" fmla="*/ 420164 w 420164"/>
                <a:gd name="connsiteY4" fmla="*/ 276947 h 297113"/>
                <a:gd name="connsiteX5" fmla="*/ 378889 w 420164"/>
                <a:gd name="connsiteY5" fmla="*/ 286551 h 297113"/>
                <a:gd name="connsiteX6" fmla="*/ 143939 w 420164"/>
                <a:gd name="connsiteY6" fmla="*/ 286551 h 297113"/>
                <a:gd name="connsiteX7" fmla="*/ 85856 w 420164"/>
                <a:gd name="connsiteY7" fmla="*/ 277086 h 297113"/>
                <a:gd name="connsiteX8" fmla="*/ 84527 w 420164"/>
                <a:gd name="connsiteY8" fmla="*/ 276154 h 297113"/>
                <a:gd name="connsiteX9" fmla="*/ 81028 w 420164"/>
                <a:gd name="connsiteY9" fmla="*/ 275542 h 297113"/>
                <a:gd name="connsiteX10" fmla="*/ 1064 w 420164"/>
                <a:gd name="connsiteY10" fmla="*/ 143676 h 297113"/>
                <a:gd name="connsiteX11" fmla="*/ 143939 w 420164"/>
                <a:gd name="connsiteY11" fmla="*/ 801 h 297113"/>
                <a:gd name="connsiteX0" fmla="*/ 420164 w 502574"/>
                <a:gd name="connsiteY0" fmla="*/ 6170 h 297113"/>
                <a:gd name="connsiteX1" fmla="*/ 420164 w 502574"/>
                <a:gd name="connsiteY1" fmla="*/ 276947 h 297113"/>
                <a:gd name="connsiteX2" fmla="*/ 378889 w 502574"/>
                <a:gd name="connsiteY2" fmla="*/ 286551 h 297113"/>
                <a:gd name="connsiteX3" fmla="*/ 143939 w 502574"/>
                <a:gd name="connsiteY3" fmla="*/ 286551 h 297113"/>
                <a:gd name="connsiteX4" fmla="*/ 85856 w 502574"/>
                <a:gd name="connsiteY4" fmla="*/ 277086 h 297113"/>
                <a:gd name="connsiteX5" fmla="*/ 84527 w 502574"/>
                <a:gd name="connsiteY5" fmla="*/ 276154 h 297113"/>
                <a:gd name="connsiteX6" fmla="*/ 81028 w 502574"/>
                <a:gd name="connsiteY6" fmla="*/ 275542 h 297113"/>
                <a:gd name="connsiteX7" fmla="*/ 1064 w 502574"/>
                <a:gd name="connsiteY7" fmla="*/ 143676 h 297113"/>
                <a:gd name="connsiteX8" fmla="*/ 143939 w 502574"/>
                <a:gd name="connsiteY8" fmla="*/ 801 h 297113"/>
                <a:gd name="connsiteX9" fmla="*/ 378889 w 502574"/>
                <a:gd name="connsiteY9" fmla="*/ 801 h 297113"/>
                <a:gd name="connsiteX10" fmla="*/ 404301 w 502574"/>
                <a:gd name="connsiteY10" fmla="*/ 1374 h 297113"/>
                <a:gd name="connsiteX11" fmla="*/ 502574 w 502574"/>
                <a:gd name="connsiteY11" fmla="*/ 97610 h 297113"/>
                <a:gd name="connsiteX0" fmla="*/ 420164 w 420164"/>
                <a:gd name="connsiteY0" fmla="*/ 6170 h 297113"/>
                <a:gd name="connsiteX1" fmla="*/ 420164 w 420164"/>
                <a:gd name="connsiteY1" fmla="*/ 276947 h 297113"/>
                <a:gd name="connsiteX2" fmla="*/ 378889 w 420164"/>
                <a:gd name="connsiteY2" fmla="*/ 286551 h 297113"/>
                <a:gd name="connsiteX3" fmla="*/ 143939 w 420164"/>
                <a:gd name="connsiteY3" fmla="*/ 286551 h 297113"/>
                <a:gd name="connsiteX4" fmla="*/ 85856 w 420164"/>
                <a:gd name="connsiteY4" fmla="*/ 277086 h 297113"/>
                <a:gd name="connsiteX5" fmla="*/ 84527 w 420164"/>
                <a:gd name="connsiteY5" fmla="*/ 276154 h 297113"/>
                <a:gd name="connsiteX6" fmla="*/ 81028 w 420164"/>
                <a:gd name="connsiteY6" fmla="*/ 275542 h 297113"/>
                <a:gd name="connsiteX7" fmla="*/ 1064 w 420164"/>
                <a:gd name="connsiteY7" fmla="*/ 143676 h 297113"/>
                <a:gd name="connsiteX8" fmla="*/ 143939 w 420164"/>
                <a:gd name="connsiteY8" fmla="*/ 801 h 297113"/>
                <a:gd name="connsiteX9" fmla="*/ 378889 w 420164"/>
                <a:gd name="connsiteY9" fmla="*/ 801 h 297113"/>
                <a:gd name="connsiteX10" fmla="*/ 404301 w 420164"/>
                <a:gd name="connsiteY10" fmla="*/ 1374 h 297113"/>
                <a:gd name="connsiteX0" fmla="*/ 420164 w 420164"/>
                <a:gd name="connsiteY0" fmla="*/ 276947 h 297113"/>
                <a:gd name="connsiteX1" fmla="*/ 378889 w 420164"/>
                <a:gd name="connsiteY1" fmla="*/ 286551 h 297113"/>
                <a:gd name="connsiteX2" fmla="*/ 143939 w 420164"/>
                <a:gd name="connsiteY2" fmla="*/ 286551 h 297113"/>
                <a:gd name="connsiteX3" fmla="*/ 85856 w 420164"/>
                <a:gd name="connsiteY3" fmla="*/ 277086 h 297113"/>
                <a:gd name="connsiteX4" fmla="*/ 84527 w 420164"/>
                <a:gd name="connsiteY4" fmla="*/ 276154 h 297113"/>
                <a:gd name="connsiteX5" fmla="*/ 81028 w 420164"/>
                <a:gd name="connsiteY5" fmla="*/ 275542 h 297113"/>
                <a:gd name="connsiteX6" fmla="*/ 1064 w 420164"/>
                <a:gd name="connsiteY6" fmla="*/ 143676 h 297113"/>
                <a:gd name="connsiteX7" fmla="*/ 143939 w 420164"/>
                <a:gd name="connsiteY7" fmla="*/ 801 h 297113"/>
                <a:gd name="connsiteX8" fmla="*/ 378889 w 420164"/>
                <a:gd name="connsiteY8" fmla="*/ 801 h 297113"/>
                <a:gd name="connsiteX9" fmla="*/ 404301 w 420164"/>
                <a:gd name="connsiteY9" fmla="*/ 1374 h 29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0164" h="297113">
                  <a:moveTo>
                    <a:pt x="420164" y="276947"/>
                  </a:moveTo>
                  <a:lnTo>
                    <a:pt x="378889" y="286551"/>
                  </a:lnTo>
                  <a:cubicBezTo>
                    <a:pt x="289717" y="311738"/>
                    <a:pt x="199969" y="283582"/>
                    <a:pt x="143939" y="286551"/>
                  </a:cubicBezTo>
                  <a:cubicBezTo>
                    <a:pt x="122781" y="287899"/>
                    <a:pt x="103248" y="284348"/>
                    <a:pt x="85856" y="277086"/>
                  </a:cubicBezTo>
                  <a:lnTo>
                    <a:pt x="84527" y="276154"/>
                  </a:lnTo>
                  <a:lnTo>
                    <a:pt x="81028" y="275542"/>
                  </a:lnTo>
                  <a:cubicBezTo>
                    <a:pt x="25786" y="252870"/>
                    <a:pt x="-5054" y="198636"/>
                    <a:pt x="1064" y="143676"/>
                  </a:cubicBezTo>
                  <a:cubicBezTo>
                    <a:pt x="-8709" y="58740"/>
                    <a:pt x="49574" y="6602"/>
                    <a:pt x="143939" y="801"/>
                  </a:cubicBezTo>
                  <a:cubicBezTo>
                    <a:pt x="200248" y="-4960"/>
                    <a:pt x="330835" y="22968"/>
                    <a:pt x="378889" y="801"/>
                  </a:cubicBezTo>
                  <a:cubicBezTo>
                    <a:pt x="387318" y="-291"/>
                    <a:pt x="395838" y="-43"/>
                    <a:pt x="404301" y="1374"/>
                  </a:cubicBezTo>
                </a:path>
              </a:pathLst>
            </a:custGeom>
            <a:solidFill>
              <a:srgbClr val="FE5D3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0" name="墨迹 29">
                  <a:extLst>
                    <a:ext uri="{FF2B5EF4-FFF2-40B4-BE49-F238E27FC236}">
                      <a16:creationId xmlns:a16="http://schemas.microsoft.com/office/drawing/2014/main" id="{7C29F1F2-8149-3E03-656B-315111D43C0A}"/>
                    </a:ext>
                  </a:extLst>
                </p14:cNvPr>
                <p14:cNvContentPartPr/>
                <p14:nvPr/>
              </p14:nvContentPartPr>
              <p14:xfrm>
                <a:off x="7192727" y="3539040"/>
                <a:ext cx="470520" cy="1080"/>
              </p14:xfrm>
            </p:contentPart>
          </mc:Choice>
          <mc:Fallback xmlns="">
            <p:pic>
              <p:nvPicPr>
                <p:cNvPr id="30" name="墨迹 29">
                  <a:extLst>
                    <a:ext uri="{FF2B5EF4-FFF2-40B4-BE49-F238E27FC236}">
                      <a16:creationId xmlns:a16="http://schemas.microsoft.com/office/drawing/2014/main" id="{7C29F1F2-8149-3E03-656B-315111D43C0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189910" y="3536448"/>
                  <a:ext cx="476155" cy="626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53F7B70B-9CA0-ACF3-9059-BB62AC54D8F0}"/>
                    </a:ext>
                  </a:extLst>
                </p14:cNvPr>
                <p14:cNvContentPartPr/>
                <p14:nvPr/>
              </p14:nvContentPartPr>
              <p14:xfrm>
                <a:off x="7147097" y="3581880"/>
                <a:ext cx="501480" cy="1692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53F7B70B-9CA0-ACF3-9059-BB62AC54D8F0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144280" y="3579434"/>
                  <a:ext cx="507115" cy="2181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35" name="墨迹 34">
                  <a:extLst>
                    <a:ext uri="{FF2B5EF4-FFF2-40B4-BE49-F238E27FC236}">
                      <a16:creationId xmlns:a16="http://schemas.microsoft.com/office/drawing/2014/main" id="{D8F5ABCC-8A64-72D6-3342-79AF46109D82}"/>
                    </a:ext>
                  </a:extLst>
                </p14:cNvPr>
                <p14:cNvContentPartPr/>
                <p14:nvPr/>
              </p14:nvContentPartPr>
              <p14:xfrm>
                <a:off x="7135643" y="3636240"/>
                <a:ext cx="501120" cy="9000"/>
              </p14:xfrm>
            </p:contentPart>
          </mc:Choice>
          <mc:Fallback xmlns="">
            <p:pic>
              <p:nvPicPr>
                <p:cNvPr id="35" name="墨迹 34">
                  <a:extLst>
                    <a:ext uri="{FF2B5EF4-FFF2-40B4-BE49-F238E27FC236}">
                      <a16:creationId xmlns:a16="http://schemas.microsoft.com/office/drawing/2014/main" id="{D8F5ABCC-8A64-72D6-3342-79AF46109D82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132825" y="3633785"/>
                  <a:ext cx="506756" cy="1390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6449752B-C168-630B-840E-21F5A6B19FA5}"/>
                    </a:ext>
                  </a:extLst>
                </p14:cNvPr>
                <p14:cNvContentPartPr/>
                <p14:nvPr/>
              </p14:nvContentPartPr>
              <p14:xfrm>
                <a:off x="7154021" y="3693480"/>
                <a:ext cx="508320" cy="1116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6449752B-C168-630B-840E-21F5A6B19FA5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151205" y="3691000"/>
                  <a:ext cx="513952" cy="1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52C1A8E9-4F5D-9B8E-1171-24B446667ECC}"/>
                    </a:ext>
                  </a:extLst>
                </p14:cNvPr>
                <p14:cNvContentPartPr/>
                <p14:nvPr/>
              </p14:nvContentPartPr>
              <p14:xfrm>
                <a:off x="7209331" y="3732000"/>
                <a:ext cx="449640" cy="2124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52C1A8E9-4F5D-9B8E-1171-24B446667EC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206515" y="3729549"/>
                  <a:ext cx="455272" cy="26142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032E284-3CF8-BF59-41F3-39E93BB316A6}"/>
                </a:ext>
              </a:extLst>
            </p:cNvPr>
            <p:cNvSpPr/>
            <p:nvPr/>
          </p:nvSpPr>
          <p:spPr>
            <a:xfrm>
              <a:off x="7321117" y="3592815"/>
              <a:ext cx="69850" cy="318472"/>
            </a:xfrm>
            <a:custGeom>
              <a:avLst/>
              <a:gdLst>
                <a:gd name="connsiteX0" fmla="*/ 0 w 69850"/>
                <a:gd name="connsiteY0" fmla="*/ 0 h 318472"/>
                <a:gd name="connsiteX1" fmla="*/ 69850 w 69850"/>
                <a:gd name="connsiteY1" fmla="*/ 0 h 318472"/>
                <a:gd name="connsiteX2" fmla="*/ 69850 w 69850"/>
                <a:gd name="connsiteY2" fmla="*/ 318472 h 318472"/>
                <a:gd name="connsiteX3" fmla="*/ 34925 w 69850"/>
                <a:gd name="connsiteY3" fmla="*/ 258256 h 318472"/>
                <a:gd name="connsiteX4" fmla="*/ 0 w 69850"/>
                <a:gd name="connsiteY4" fmla="*/ 318472 h 31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318472">
                  <a:moveTo>
                    <a:pt x="0" y="0"/>
                  </a:moveTo>
                  <a:lnTo>
                    <a:pt x="69850" y="0"/>
                  </a:lnTo>
                  <a:lnTo>
                    <a:pt x="69850" y="318472"/>
                  </a:lnTo>
                  <a:lnTo>
                    <a:pt x="34925" y="258256"/>
                  </a:lnTo>
                  <a:lnTo>
                    <a:pt x="0" y="318472"/>
                  </a:lnTo>
                  <a:close/>
                </a:path>
              </a:pathLst>
            </a:cu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8B431CD-04CA-675E-FE26-4AED9C354BDB}"/>
              </a:ext>
            </a:extLst>
          </p:cNvPr>
          <p:cNvGrpSpPr/>
          <p:nvPr/>
        </p:nvGrpSpPr>
        <p:grpSpPr>
          <a:xfrm>
            <a:off x="3081716" y="4654763"/>
            <a:ext cx="6071538" cy="797431"/>
            <a:chOff x="4131734" y="4257201"/>
            <a:chExt cx="3958165" cy="519862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011BBF0A-5760-4AD0-A817-3CA0F46BF764}"/>
                </a:ext>
              </a:extLst>
            </p:cNvPr>
            <p:cNvSpPr/>
            <p:nvPr/>
          </p:nvSpPr>
          <p:spPr>
            <a:xfrm>
              <a:off x="4131734" y="4276348"/>
              <a:ext cx="3001434" cy="483512"/>
            </a:xfrm>
            <a:custGeom>
              <a:avLst/>
              <a:gdLst>
                <a:gd name="connsiteX0" fmla="*/ 0 w 3001434"/>
                <a:gd name="connsiteY0" fmla="*/ 0 h 483512"/>
                <a:gd name="connsiteX1" fmla="*/ 560268 w 3001434"/>
                <a:gd name="connsiteY1" fmla="*/ 0 h 483512"/>
                <a:gd name="connsiteX2" fmla="*/ 1090521 w 3001434"/>
                <a:gd name="connsiteY2" fmla="*/ 0 h 483512"/>
                <a:gd name="connsiteX3" fmla="*/ 1620774 w 3001434"/>
                <a:gd name="connsiteY3" fmla="*/ 0 h 483512"/>
                <a:gd name="connsiteX4" fmla="*/ 2030970 w 3001434"/>
                <a:gd name="connsiteY4" fmla="*/ 0 h 483512"/>
                <a:gd name="connsiteX5" fmla="*/ 2471181 w 3001434"/>
                <a:gd name="connsiteY5" fmla="*/ 0 h 483512"/>
                <a:gd name="connsiteX6" fmla="*/ 3001434 w 3001434"/>
                <a:gd name="connsiteY6" fmla="*/ 0 h 483512"/>
                <a:gd name="connsiteX7" fmla="*/ 3001434 w 3001434"/>
                <a:gd name="connsiteY7" fmla="*/ 483512 h 483512"/>
                <a:gd name="connsiteX8" fmla="*/ 2501195 w 3001434"/>
                <a:gd name="connsiteY8" fmla="*/ 483512 h 483512"/>
                <a:gd name="connsiteX9" fmla="*/ 2090999 w 3001434"/>
                <a:gd name="connsiteY9" fmla="*/ 483512 h 483512"/>
                <a:gd name="connsiteX10" fmla="*/ 1680803 w 3001434"/>
                <a:gd name="connsiteY10" fmla="*/ 483512 h 483512"/>
                <a:gd name="connsiteX11" fmla="*/ 1150550 w 3001434"/>
                <a:gd name="connsiteY11" fmla="*/ 483512 h 483512"/>
                <a:gd name="connsiteX12" fmla="*/ 710339 w 3001434"/>
                <a:gd name="connsiteY12" fmla="*/ 483512 h 483512"/>
                <a:gd name="connsiteX13" fmla="*/ 0 w 3001434"/>
                <a:gd name="connsiteY13" fmla="*/ 483512 h 483512"/>
                <a:gd name="connsiteX14" fmla="*/ 0 w 3001434"/>
                <a:gd name="connsiteY14" fmla="*/ 0 h 48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1434" h="483512" fill="none" extrusionOk="0">
                  <a:moveTo>
                    <a:pt x="0" y="0"/>
                  </a:moveTo>
                  <a:cubicBezTo>
                    <a:pt x="130280" y="-29713"/>
                    <a:pt x="384655" y="36384"/>
                    <a:pt x="560268" y="0"/>
                  </a:cubicBezTo>
                  <a:cubicBezTo>
                    <a:pt x="735881" y="-36384"/>
                    <a:pt x="947051" y="21471"/>
                    <a:pt x="1090521" y="0"/>
                  </a:cubicBezTo>
                  <a:cubicBezTo>
                    <a:pt x="1233991" y="-21471"/>
                    <a:pt x="1485530" y="60153"/>
                    <a:pt x="1620774" y="0"/>
                  </a:cubicBezTo>
                  <a:cubicBezTo>
                    <a:pt x="1756018" y="-60153"/>
                    <a:pt x="1854356" y="33229"/>
                    <a:pt x="2030970" y="0"/>
                  </a:cubicBezTo>
                  <a:cubicBezTo>
                    <a:pt x="2207584" y="-33229"/>
                    <a:pt x="2341889" y="22222"/>
                    <a:pt x="2471181" y="0"/>
                  </a:cubicBezTo>
                  <a:cubicBezTo>
                    <a:pt x="2600473" y="-22222"/>
                    <a:pt x="2799140" y="16085"/>
                    <a:pt x="3001434" y="0"/>
                  </a:cubicBezTo>
                  <a:cubicBezTo>
                    <a:pt x="3050630" y="108923"/>
                    <a:pt x="2997609" y="344219"/>
                    <a:pt x="3001434" y="483512"/>
                  </a:cubicBezTo>
                  <a:cubicBezTo>
                    <a:pt x="2785415" y="493383"/>
                    <a:pt x="2602097" y="478856"/>
                    <a:pt x="2501195" y="483512"/>
                  </a:cubicBezTo>
                  <a:cubicBezTo>
                    <a:pt x="2400293" y="488168"/>
                    <a:pt x="2174780" y="466825"/>
                    <a:pt x="2090999" y="483512"/>
                  </a:cubicBezTo>
                  <a:cubicBezTo>
                    <a:pt x="2007218" y="500199"/>
                    <a:pt x="1795181" y="444707"/>
                    <a:pt x="1680803" y="483512"/>
                  </a:cubicBezTo>
                  <a:cubicBezTo>
                    <a:pt x="1566425" y="522317"/>
                    <a:pt x="1390034" y="450192"/>
                    <a:pt x="1150550" y="483512"/>
                  </a:cubicBezTo>
                  <a:cubicBezTo>
                    <a:pt x="911066" y="516832"/>
                    <a:pt x="886431" y="430836"/>
                    <a:pt x="710339" y="483512"/>
                  </a:cubicBezTo>
                  <a:cubicBezTo>
                    <a:pt x="534247" y="536188"/>
                    <a:pt x="285732" y="482199"/>
                    <a:pt x="0" y="483512"/>
                  </a:cubicBezTo>
                  <a:cubicBezTo>
                    <a:pt x="-42404" y="261750"/>
                    <a:pt x="27689" y="191255"/>
                    <a:pt x="0" y="0"/>
                  </a:cubicBezTo>
                  <a:close/>
                </a:path>
                <a:path w="3001434" h="483512" stroke="0" extrusionOk="0">
                  <a:moveTo>
                    <a:pt x="0" y="0"/>
                  </a:moveTo>
                  <a:cubicBezTo>
                    <a:pt x="232876" y="-26056"/>
                    <a:pt x="243293" y="20633"/>
                    <a:pt x="470225" y="0"/>
                  </a:cubicBezTo>
                  <a:cubicBezTo>
                    <a:pt x="697158" y="-20633"/>
                    <a:pt x="753468" y="6875"/>
                    <a:pt x="880421" y="0"/>
                  </a:cubicBezTo>
                  <a:cubicBezTo>
                    <a:pt x="1007374" y="-6875"/>
                    <a:pt x="1161377" y="11329"/>
                    <a:pt x="1440688" y="0"/>
                  </a:cubicBezTo>
                  <a:cubicBezTo>
                    <a:pt x="1719999" y="-11329"/>
                    <a:pt x="1704677" y="25110"/>
                    <a:pt x="1910913" y="0"/>
                  </a:cubicBezTo>
                  <a:cubicBezTo>
                    <a:pt x="2117149" y="-25110"/>
                    <a:pt x="2187606" y="10084"/>
                    <a:pt x="2381138" y="0"/>
                  </a:cubicBezTo>
                  <a:cubicBezTo>
                    <a:pt x="2574671" y="-10084"/>
                    <a:pt x="2807742" y="6189"/>
                    <a:pt x="3001434" y="0"/>
                  </a:cubicBezTo>
                  <a:cubicBezTo>
                    <a:pt x="3034170" y="120866"/>
                    <a:pt x="2973209" y="317615"/>
                    <a:pt x="3001434" y="483512"/>
                  </a:cubicBezTo>
                  <a:cubicBezTo>
                    <a:pt x="2809817" y="526518"/>
                    <a:pt x="2731934" y="455350"/>
                    <a:pt x="2501195" y="483512"/>
                  </a:cubicBezTo>
                  <a:cubicBezTo>
                    <a:pt x="2270456" y="511674"/>
                    <a:pt x="2194877" y="480911"/>
                    <a:pt x="2090999" y="483512"/>
                  </a:cubicBezTo>
                  <a:cubicBezTo>
                    <a:pt x="1987121" y="486113"/>
                    <a:pt x="1775517" y="479455"/>
                    <a:pt x="1590760" y="483512"/>
                  </a:cubicBezTo>
                  <a:cubicBezTo>
                    <a:pt x="1406003" y="487569"/>
                    <a:pt x="1332748" y="456661"/>
                    <a:pt x="1090521" y="483512"/>
                  </a:cubicBezTo>
                  <a:cubicBezTo>
                    <a:pt x="848294" y="510363"/>
                    <a:pt x="844979" y="427831"/>
                    <a:pt x="620296" y="483512"/>
                  </a:cubicBezTo>
                  <a:cubicBezTo>
                    <a:pt x="395613" y="539193"/>
                    <a:pt x="249548" y="470775"/>
                    <a:pt x="0" y="483512"/>
                  </a:cubicBezTo>
                  <a:cubicBezTo>
                    <a:pt x="-24129" y="249388"/>
                    <a:pt x="30657" y="166583"/>
                    <a:pt x="0" y="0"/>
                  </a:cubicBezTo>
                  <a:close/>
                </a:path>
              </a:pathLst>
            </a:custGeom>
            <a:solidFill>
              <a:srgbClr val="FE91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5B57EBB-B0CD-3169-E762-D7DF3C141B7E}"/>
                </a:ext>
              </a:extLst>
            </p:cNvPr>
            <p:cNvSpPr/>
            <p:nvPr/>
          </p:nvSpPr>
          <p:spPr>
            <a:xfrm>
              <a:off x="6594476" y="4276348"/>
              <a:ext cx="307300" cy="483512"/>
            </a:xfrm>
            <a:custGeom>
              <a:avLst/>
              <a:gdLst>
                <a:gd name="connsiteX0" fmla="*/ 0 w 307300"/>
                <a:gd name="connsiteY0" fmla="*/ 0 h 483512"/>
                <a:gd name="connsiteX1" fmla="*/ 307300 w 307300"/>
                <a:gd name="connsiteY1" fmla="*/ 0 h 483512"/>
                <a:gd name="connsiteX2" fmla="*/ 307300 w 307300"/>
                <a:gd name="connsiteY2" fmla="*/ 483512 h 483512"/>
                <a:gd name="connsiteX3" fmla="*/ 0 w 307300"/>
                <a:gd name="connsiteY3" fmla="*/ 483512 h 483512"/>
                <a:gd name="connsiteX4" fmla="*/ 0 w 307300"/>
                <a:gd name="connsiteY4" fmla="*/ 0 h 48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300" h="483512" fill="none" extrusionOk="0">
                  <a:moveTo>
                    <a:pt x="0" y="0"/>
                  </a:moveTo>
                  <a:cubicBezTo>
                    <a:pt x="115363" y="-23181"/>
                    <a:pt x="176689" y="12457"/>
                    <a:pt x="307300" y="0"/>
                  </a:cubicBezTo>
                  <a:cubicBezTo>
                    <a:pt x="339886" y="207526"/>
                    <a:pt x="262041" y="375114"/>
                    <a:pt x="307300" y="483512"/>
                  </a:cubicBezTo>
                  <a:cubicBezTo>
                    <a:pt x="195793" y="504429"/>
                    <a:pt x="134916" y="454643"/>
                    <a:pt x="0" y="483512"/>
                  </a:cubicBezTo>
                  <a:cubicBezTo>
                    <a:pt x="-55357" y="378204"/>
                    <a:pt x="11734" y="100912"/>
                    <a:pt x="0" y="0"/>
                  </a:cubicBezTo>
                  <a:close/>
                </a:path>
                <a:path w="307300" h="483512" stroke="0" extrusionOk="0">
                  <a:moveTo>
                    <a:pt x="0" y="0"/>
                  </a:moveTo>
                  <a:cubicBezTo>
                    <a:pt x="97111" y="-5917"/>
                    <a:pt x="178848" y="1187"/>
                    <a:pt x="307300" y="0"/>
                  </a:cubicBezTo>
                  <a:cubicBezTo>
                    <a:pt x="362116" y="185442"/>
                    <a:pt x="255509" y="382836"/>
                    <a:pt x="307300" y="483512"/>
                  </a:cubicBezTo>
                  <a:cubicBezTo>
                    <a:pt x="211894" y="493819"/>
                    <a:pt x="65802" y="462972"/>
                    <a:pt x="0" y="483512"/>
                  </a:cubicBezTo>
                  <a:cubicBezTo>
                    <a:pt x="-42770" y="317359"/>
                    <a:pt x="25414" y="127858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6741521-61A9-E20D-B129-691DB31878D1}"/>
                </a:ext>
              </a:extLst>
            </p:cNvPr>
            <p:cNvSpPr/>
            <p:nvPr/>
          </p:nvSpPr>
          <p:spPr>
            <a:xfrm flipH="1">
              <a:off x="7111898" y="4257201"/>
              <a:ext cx="978001" cy="519862"/>
            </a:xfrm>
            <a:custGeom>
              <a:avLst/>
              <a:gdLst>
                <a:gd name="connsiteX0" fmla="*/ 82946 w 925084"/>
                <a:gd name="connsiteY0" fmla="*/ 132 h 519862"/>
                <a:gd name="connsiteX1" fmla="*/ 30044 w 925084"/>
                <a:gd name="connsiteY1" fmla="*/ 5112 h 519862"/>
                <a:gd name="connsiteX2" fmla="*/ 0 w 925084"/>
                <a:gd name="connsiteY2" fmla="*/ 12207 h 519862"/>
                <a:gd name="connsiteX3" fmla="*/ 0 w 925084"/>
                <a:gd name="connsiteY3" fmla="*/ 499333 h 519862"/>
                <a:gd name="connsiteX4" fmla="*/ 25236 w 925084"/>
                <a:gd name="connsiteY4" fmla="*/ 496476 h 519862"/>
                <a:gd name="connsiteX5" fmla="*/ 63249 w 925084"/>
                <a:gd name="connsiteY5" fmla="*/ 497334 h 519862"/>
                <a:gd name="connsiteX6" fmla="*/ 446546 w 925084"/>
                <a:gd name="connsiteY6" fmla="*/ 502659 h 519862"/>
                <a:gd name="connsiteX7" fmla="*/ 446862 w 925084"/>
                <a:gd name="connsiteY7" fmla="*/ 502607 h 519862"/>
                <a:gd name="connsiteX8" fmla="*/ 552238 w 925084"/>
                <a:gd name="connsiteY8" fmla="*/ 502038 h 519862"/>
                <a:gd name="connsiteX9" fmla="*/ 790806 w 925084"/>
                <a:gd name="connsiteY9" fmla="*/ 514798 h 519862"/>
                <a:gd name="connsiteX10" fmla="*/ 817777 w 925084"/>
                <a:gd name="connsiteY10" fmla="*/ 511901 h 519862"/>
                <a:gd name="connsiteX11" fmla="*/ 845890 w 925084"/>
                <a:gd name="connsiteY11" fmla="*/ 511783 h 519862"/>
                <a:gd name="connsiteX12" fmla="*/ 903816 w 925084"/>
                <a:gd name="connsiteY12" fmla="*/ 502659 h 519862"/>
                <a:gd name="connsiteX13" fmla="*/ 903816 w 925084"/>
                <a:gd name="connsiteY13" fmla="*/ 19147 h 519862"/>
                <a:gd name="connsiteX14" fmla="*/ 802118 w 925084"/>
                <a:gd name="connsiteY14" fmla="*/ 24533 h 519862"/>
                <a:gd name="connsiteX15" fmla="*/ 732729 w 925084"/>
                <a:gd name="connsiteY15" fmla="*/ 22386 h 519862"/>
                <a:gd name="connsiteX16" fmla="*/ 707611 w 925084"/>
                <a:gd name="connsiteY16" fmla="*/ 21015 h 519862"/>
                <a:gd name="connsiteX17" fmla="*/ 427881 w 925084"/>
                <a:gd name="connsiteY17" fmla="*/ 19147 h 519862"/>
                <a:gd name="connsiteX18" fmla="*/ 416173 w 925084"/>
                <a:gd name="connsiteY18" fmla="*/ 19709 h 519862"/>
                <a:gd name="connsiteX19" fmla="*/ 345316 w 925084"/>
                <a:gd name="connsiteY19" fmla="*/ 20711 h 519862"/>
                <a:gd name="connsiteX20" fmla="*/ 250306 w 925084"/>
                <a:gd name="connsiteY20" fmla="*/ 15703 h 519862"/>
                <a:gd name="connsiteX21" fmla="*/ 180921 w 925084"/>
                <a:gd name="connsiteY21" fmla="*/ 7243 h 519862"/>
                <a:gd name="connsiteX22" fmla="*/ 82946 w 925084"/>
                <a:gd name="connsiteY22" fmla="*/ 132 h 519862"/>
                <a:gd name="connsiteX0" fmla="*/ 0 w 925084"/>
                <a:gd name="connsiteY0" fmla="*/ 12207 h 519862"/>
                <a:gd name="connsiteX1" fmla="*/ 0 w 925084"/>
                <a:gd name="connsiteY1" fmla="*/ 499333 h 519862"/>
                <a:gd name="connsiteX2" fmla="*/ 25236 w 925084"/>
                <a:gd name="connsiteY2" fmla="*/ 496476 h 519862"/>
                <a:gd name="connsiteX3" fmla="*/ 63249 w 925084"/>
                <a:gd name="connsiteY3" fmla="*/ 497334 h 519862"/>
                <a:gd name="connsiteX4" fmla="*/ 446546 w 925084"/>
                <a:gd name="connsiteY4" fmla="*/ 502659 h 519862"/>
                <a:gd name="connsiteX5" fmla="*/ 446862 w 925084"/>
                <a:gd name="connsiteY5" fmla="*/ 502607 h 519862"/>
                <a:gd name="connsiteX6" fmla="*/ 552238 w 925084"/>
                <a:gd name="connsiteY6" fmla="*/ 502038 h 519862"/>
                <a:gd name="connsiteX7" fmla="*/ 790806 w 925084"/>
                <a:gd name="connsiteY7" fmla="*/ 514798 h 519862"/>
                <a:gd name="connsiteX8" fmla="*/ 817777 w 925084"/>
                <a:gd name="connsiteY8" fmla="*/ 511901 h 519862"/>
                <a:gd name="connsiteX9" fmla="*/ 845890 w 925084"/>
                <a:gd name="connsiteY9" fmla="*/ 511783 h 519862"/>
                <a:gd name="connsiteX10" fmla="*/ 903816 w 925084"/>
                <a:gd name="connsiteY10" fmla="*/ 502659 h 519862"/>
                <a:gd name="connsiteX11" fmla="*/ 903816 w 925084"/>
                <a:gd name="connsiteY11" fmla="*/ 19147 h 519862"/>
                <a:gd name="connsiteX12" fmla="*/ 802118 w 925084"/>
                <a:gd name="connsiteY12" fmla="*/ 24533 h 519862"/>
                <a:gd name="connsiteX13" fmla="*/ 732729 w 925084"/>
                <a:gd name="connsiteY13" fmla="*/ 22386 h 519862"/>
                <a:gd name="connsiteX14" fmla="*/ 707611 w 925084"/>
                <a:gd name="connsiteY14" fmla="*/ 21015 h 519862"/>
                <a:gd name="connsiteX15" fmla="*/ 427881 w 925084"/>
                <a:gd name="connsiteY15" fmla="*/ 19147 h 519862"/>
                <a:gd name="connsiteX16" fmla="*/ 416173 w 925084"/>
                <a:gd name="connsiteY16" fmla="*/ 19709 h 519862"/>
                <a:gd name="connsiteX17" fmla="*/ 345316 w 925084"/>
                <a:gd name="connsiteY17" fmla="*/ 20711 h 519862"/>
                <a:gd name="connsiteX18" fmla="*/ 250306 w 925084"/>
                <a:gd name="connsiteY18" fmla="*/ 15703 h 519862"/>
                <a:gd name="connsiteX19" fmla="*/ 180921 w 925084"/>
                <a:gd name="connsiteY19" fmla="*/ 7243 h 519862"/>
                <a:gd name="connsiteX20" fmla="*/ 82946 w 925084"/>
                <a:gd name="connsiteY20" fmla="*/ 132 h 519862"/>
                <a:gd name="connsiteX21" fmla="*/ 30044 w 925084"/>
                <a:gd name="connsiteY21" fmla="*/ 5112 h 519862"/>
                <a:gd name="connsiteX22" fmla="*/ 88624 w 925084"/>
                <a:gd name="connsiteY22" fmla="*/ 103647 h 519862"/>
                <a:gd name="connsiteX0" fmla="*/ 0 w 925084"/>
                <a:gd name="connsiteY0" fmla="*/ 499333 h 519862"/>
                <a:gd name="connsiteX1" fmla="*/ 25236 w 925084"/>
                <a:gd name="connsiteY1" fmla="*/ 496476 h 519862"/>
                <a:gd name="connsiteX2" fmla="*/ 63249 w 925084"/>
                <a:gd name="connsiteY2" fmla="*/ 497334 h 519862"/>
                <a:gd name="connsiteX3" fmla="*/ 446546 w 925084"/>
                <a:gd name="connsiteY3" fmla="*/ 502659 h 519862"/>
                <a:gd name="connsiteX4" fmla="*/ 446862 w 925084"/>
                <a:gd name="connsiteY4" fmla="*/ 502607 h 519862"/>
                <a:gd name="connsiteX5" fmla="*/ 552238 w 925084"/>
                <a:gd name="connsiteY5" fmla="*/ 502038 h 519862"/>
                <a:gd name="connsiteX6" fmla="*/ 790806 w 925084"/>
                <a:gd name="connsiteY6" fmla="*/ 514798 h 519862"/>
                <a:gd name="connsiteX7" fmla="*/ 817777 w 925084"/>
                <a:gd name="connsiteY7" fmla="*/ 511901 h 519862"/>
                <a:gd name="connsiteX8" fmla="*/ 845890 w 925084"/>
                <a:gd name="connsiteY8" fmla="*/ 511783 h 519862"/>
                <a:gd name="connsiteX9" fmla="*/ 903816 w 925084"/>
                <a:gd name="connsiteY9" fmla="*/ 502659 h 519862"/>
                <a:gd name="connsiteX10" fmla="*/ 903816 w 925084"/>
                <a:gd name="connsiteY10" fmla="*/ 19147 h 519862"/>
                <a:gd name="connsiteX11" fmla="*/ 802118 w 925084"/>
                <a:gd name="connsiteY11" fmla="*/ 24533 h 519862"/>
                <a:gd name="connsiteX12" fmla="*/ 732729 w 925084"/>
                <a:gd name="connsiteY12" fmla="*/ 22386 h 519862"/>
                <a:gd name="connsiteX13" fmla="*/ 707611 w 925084"/>
                <a:gd name="connsiteY13" fmla="*/ 21015 h 519862"/>
                <a:gd name="connsiteX14" fmla="*/ 427881 w 925084"/>
                <a:gd name="connsiteY14" fmla="*/ 19147 h 519862"/>
                <a:gd name="connsiteX15" fmla="*/ 416173 w 925084"/>
                <a:gd name="connsiteY15" fmla="*/ 19709 h 519862"/>
                <a:gd name="connsiteX16" fmla="*/ 345316 w 925084"/>
                <a:gd name="connsiteY16" fmla="*/ 20711 h 519862"/>
                <a:gd name="connsiteX17" fmla="*/ 250306 w 925084"/>
                <a:gd name="connsiteY17" fmla="*/ 15703 h 519862"/>
                <a:gd name="connsiteX18" fmla="*/ 180921 w 925084"/>
                <a:gd name="connsiteY18" fmla="*/ 7243 h 519862"/>
                <a:gd name="connsiteX19" fmla="*/ 82946 w 925084"/>
                <a:gd name="connsiteY19" fmla="*/ 132 h 519862"/>
                <a:gd name="connsiteX20" fmla="*/ 30044 w 925084"/>
                <a:gd name="connsiteY20" fmla="*/ 5112 h 519862"/>
                <a:gd name="connsiteX21" fmla="*/ 88624 w 925084"/>
                <a:gd name="connsiteY21" fmla="*/ 103647 h 519862"/>
                <a:gd name="connsiteX0" fmla="*/ 0 w 925084"/>
                <a:gd name="connsiteY0" fmla="*/ 499333 h 519862"/>
                <a:gd name="connsiteX1" fmla="*/ 25236 w 925084"/>
                <a:gd name="connsiteY1" fmla="*/ 496476 h 519862"/>
                <a:gd name="connsiteX2" fmla="*/ 63249 w 925084"/>
                <a:gd name="connsiteY2" fmla="*/ 497334 h 519862"/>
                <a:gd name="connsiteX3" fmla="*/ 446546 w 925084"/>
                <a:gd name="connsiteY3" fmla="*/ 502659 h 519862"/>
                <a:gd name="connsiteX4" fmla="*/ 446862 w 925084"/>
                <a:gd name="connsiteY4" fmla="*/ 502607 h 519862"/>
                <a:gd name="connsiteX5" fmla="*/ 552238 w 925084"/>
                <a:gd name="connsiteY5" fmla="*/ 502038 h 519862"/>
                <a:gd name="connsiteX6" fmla="*/ 790806 w 925084"/>
                <a:gd name="connsiteY6" fmla="*/ 514798 h 519862"/>
                <a:gd name="connsiteX7" fmla="*/ 817777 w 925084"/>
                <a:gd name="connsiteY7" fmla="*/ 511901 h 519862"/>
                <a:gd name="connsiteX8" fmla="*/ 845890 w 925084"/>
                <a:gd name="connsiteY8" fmla="*/ 511783 h 519862"/>
                <a:gd name="connsiteX9" fmla="*/ 903816 w 925084"/>
                <a:gd name="connsiteY9" fmla="*/ 502659 h 519862"/>
                <a:gd name="connsiteX10" fmla="*/ 903816 w 925084"/>
                <a:gd name="connsiteY10" fmla="*/ 19147 h 519862"/>
                <a:gd name="connsiteX11" fmla="*/ 802118 w 925084"/>
                <a:gd name="connsiteY11" fmla="*/ 24533 h 519862"/>
                <a:gd name="connsiteX12" fmla="*/ 732729 w 925084"/>
                <a:gd name="connsiteY12" fmla="*/ 22386 h 519862"/>
                <a:gd name="connsiteX13" fmla="*/ 707611 w 925084"/>
                <a:gd name="connsiteY13" fmla="*/ 21015 h 519862"/>
                <a:gd name="connsiteX14" fmla="*/ 427881 w 925084"/>
                <a:gd name="connsiteY14" fmla="*/ 19147 h 519862"/>
                <a:gd name="connsiteX15" fmla="*/ 416173 w 925084"/>
                <a:gd name="connsiteY15" fmla="*/ 19709 h 519862"/>
                <a:gd name="connsiteX16" fmla="*/ 345316 w 925084"/>
                <a:gd name="connsiteY16" fmla="*/ 20711 h 519862"/>
                <a:gd name="connsiteX17" fmla="*/ 250306 w 925084"/>
                <a:gd name="connsiteY17" fmla="*/ 15703 h 519862"/>
                <a:gd name="connsiteX18" fmla="*/ 180921 w 925084"/>
                <a:gd name="connsiteY18" fmla="*/ 7243 h 519862"/>
                <a:gd name="connsiteX19" fmla="*/ 82946 w 925084"/>
                <a:gd name="connsiteY19" fmla="*/ 132 h 519862"/>
                <a:gd name="connsiteX20" fmla="*/ 30044 w 925084"/>
                <a:gd name="connsiteY20" fmla="*/ 5112 h 51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25084" h="519862">
                  <a:moveTo>
                    <a:pt x="0" y="499333"/>
                  </a:moveTo>
                  <a:lnTo>
                    <a:pt x="25236" y="496476"/>
                  </a:lnTo>
                  <a:lnTo>
                    <a:pt x="63249" y="497334"/>
                  </a:lnTo>
                  <a:cubicBezTo>
                    <a:pt x="160360" y="505048"/>
                    <a:pt x="275198" y="540614"/>
                    <a:pt x="446546" y="502659"/>
                  </a:cubicBezTo>
                  <a:lnTo>
                    <a:pt x="446862" y="502607"/>
                  </a:lnTo>
                  <a:lnTo>
                    <a:pt x="552238" y="502038"/>
                  </a:lnTo>
                  <a:cubicBezTo>
                    <a:pt x="631037" y="506015"/>
                    <a:pt x="712901" y="515939"/>
                    <a:pt x="790806" y="514798"/>
                  </a:cubicBezTo>
                  <a:lnTo>
                    <a:pt x="817777" y="511901"/>
                  </a:lnTo>
                  <a:lnTo>
                    <a:pt x="845890" y="511783"/>
                  </a:lnTo>
                  <a:cubicBezTo>
                    <a:pt x="863937" y="510401"/>
                    <a:pt x="883071" y="507535"/>
                    <a:pt x="903816" y="502659"/>
                  </a:cubicBezTo>
                  <a:cubicBezTo>
                    <a:pt x="903326" y="335072"/>
                    <a:pt x="951914" y="215110"/>
                    <a:pt x="903816" y="19147"/>
                  </a:cubicBezTo>
                  <a:cubicBezTo>
                    <a:pt x="873393" y="23331"/>
                    <a:pt x="838910" y="24678"/>
                    <a:pt x="802118" y="24533"/>
                  </a:cubicBezTo>
                  <a:lnTo>
                    <a:pt x="732729" y="22386"/>
                  </a:lnTo>
                  <a:lnTo>
                    <a:pt x="707611" y="21015"/>
                  </a:lnTo>
                  <a:cubicBezTo>
                    <a:pt x="629376" y="15393"/>
                    <a:pt x="537220" y="9149"/>
                    <a:pt x="427881" y="19147"/>
                  </a:cubicBezTo>
                  <a:lnTo>
                    <a:pt x="416173" y="19709"/>
                  </a:lnTo>
                  <a:lnTo>
                    <a:pt x="345316" y="20711"/>
                  </a:lnTo>
                  <a:lnTo>
                    <a:pt x="250306" y="15703"/>
                  </a:lnTo>
                  <a:lnTo>
                    <a:pt x="180921" y="7243"/>
                  </a:lnTo>
                  <a:cubicBezTo>
                    <a:pt x="148042" y="2760"/>
                    <a:pt x="116691" y="-732"/>
                    <a:pt x="82946" y="132"/>
                  </a:cubicBezTo>
                  <a:cubicBezTo>
                    <a:pt x="66074" y="563"/>
                    <a:pt x="48603" y="2083"/>
                    <a:pt x="30044" y="511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FDD3095-9668-AADB-DC63-401BAF0CF314}"/>
              </a:ext>
            </a:extLst>
          </p:cNvPr>
          <p:cNvGrpSpPr/>
          <p:nvPr/>
        </p:nvGrpSpPr>
        <p:grpSpPr>
          <a:xfrm>
            <a:off x="3081716" y="2240116"/>
            <a:ext cx="6035451" cy="1105801"/>
            <a:chOff x="4131734" y="2683041"/>
            <a:chExt cx="3934639" cy="72089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1512CF09-5FDC-2439-CA4B-89951DC317A2}"/>
                </a:ext>
              </a:extLst>
            </p:cNvPr>
            <p:cNvSpPr/>
            <p:nvPr/>
          </p:nvSpPr>
          <p:spPr>
            <a:xfrm>
              <a:off x="4131734" y="2707831"/>
              <a:ext cx="3890434" cy="666849"/>
            </a:xfrm>
            <a:custGeom>
              <a:avLst/>
              <a:gdLst>
                <a:gd name="connsiteX0" fmla="*/ 0 w 3890434"/>
                <a:gd name="connsiteY0" fmla="*/ 288252 h 666849"/>
                <a:gd name="connsiteX1" fmla="*/ 288252 w 3890434"/>
                <a:gd name="connsiteY1" fmla="*/ 0 h 666849"/>
                <a:gd name="connsiteX2" fmla="*/ 873713 w 3890434"/>
                <a:gd name="connsiteY2" fmla="*/ 0 h 666849"/>
                <a:gd name="connsiteX3" fmla="*/ 1359756 w 3890434"/>
                <a:gd name="connsiteY3" fmla="*/ 0 h 666849"/>
                <a:gd name="connsiteX4" fmla="*/ 1912078 w 3890434"/>
                <a:gd name="connsiteY4" fmla="*/ 0 h 666849"/>
                <a:gd name="connsiteX5" fmla="*/ 2364981 w 3890434"/>
                <a:gd name="connsiteY5" fmla="*/ 0 h 666849"/>
                <a:gd name="connsiteX6" fmla="*/ 2817885 w 3890434"/>
                <a:gd name="connsiteY6" fmla="*/ 0 h 666849"/>
                <a:gd name="connsiteX7" fmla="*/ 3602182 w 3890434"/>
                <a:gd name="connsiteY7" fmla="*/ 0 h 666849"/>
                <a:gd name="connsiteX8" fmla="*/ 3890434 w 3890434"/>
                <a:gd name="connsiteY8" fmla="*/ 288252 h 666849"/>
                <a:gd name="connsiteX9" fmla="*/ 3890434 w 3890434"/>
                <a:gd name="connsiteY9" fmla="*/ 378597 h 666849"/>
                <a:gd name="connsiteX10" fmla="*/ 3602182 w 3890434"/>
                <a:gd name="connsiteY10" fmla="*/ 666849 h 666849"/>
                <a:gd name="connsiteX11" fmla="*/ 3049860 w 3890434"/>
                <a:gd name="connsiteY11" fmla="*/ 666849 h 666849"/>
                <a:gd name="connsiteX12" fmla="*/ 2563817 w 3890434"/>
                <a:gd name="connsiteY12" fmla="*/ 666849 h 666849"/>
                <a:gd name="connsiteX13" fmla="*/ 2110914 w 3890434"/>
                <a:gd name="connsiteY13" fmla="*/ 666849 h 666849"/>
                <a:gd name="connsiteX14" fmla="*/ 1624870 w 3890434"/>
                <a:gd name="connsiteY14" fmla="*/ 666849 h 666849"/>
                <a:gd name="connsiteX15" fmla="*/ 1039409 w 3890434"/>
                <a:gd name="connsiteY15" fmla="*/ 666849 h 666849"/>
                <a:gd name="connsiteX16" fmla="*/ 288252 w 3890434"/>
                <a:gd name="connsiteY16" fmla="*/ 666849 h 666849"/>
                <a:gd name="connsiteX17" fmla="*/ 0 w 3890434"/>
                <a:gd name="connsiteY17" fmla="*/ 378597 h 666849"/>
                <a:gd name="connsiteX18" fmla="*/ 0 w 3890434"/>
                <a:gd name="connsiteY18" fmla="*/ 288252 h 666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90434" h="666849" fill="none" extrusionOk="0">
                  <a:moveTo>
                    <a:pt x="0" y="288252"/>
                  </a:moveTo>
                  <a:cubicBezTo>
                    <a:pt x="-22257" y="129971"/>
                    <a:pt x="141205" y="-21902"/>
                    <a:pt x="288252" y="0"/>
                  </a:cubicBezTo>
                  <a:cubicBezTo>
                    <a:pt x="542566" y="-40101"/>
                    <a:pt x="627553" y="1624"/>
                    <a:pt x="873713" y="0"/>
                  </a:cubicBezTo>
                  <a:cubicBezTo>
                    <a:pt x="1119873" y="-1624"/>
                    <a:pt x="1182430" y="22497"/>
                    <a:pt x="1359756" y="0"/>
                  </a:cubicBezTo>
                  <a:cubicBezTo>
                    <a:pt x="1537082" y="-22497"/>
                    <a:pt x="1672431" y="1311"/>
                    <a:pt x="1912078" y="0"/>
                  </a:cubicBezTo>
                  <a:cubicBezTo>
                    <a:pt x="2151725" y="-1311"/>
                    <a:pt x="2256497" y="44113"/>
                    <a:pt x="2364981" y="0"/>
                  </a:cubicBezTo>
                  <a:cubicBezTo>
                    <a:pt x="2473465" y="-44113"/>
                    <a:pt x="2635234" y="53610"/>
                    <a:pt x="2817885" y="0"/>
                  </a:cubicBezTo>
                  <a:cubicBezTo>
                    <a:pt x="3000536" y="-53610"/>
                    <a:pt x="3295525" y="71190"/>
                    <a:pt x="3602182" y="0"/>
                  </a:cubicBezTo>
                  <a:cubicBezTo>
                    <a:pt x="3796124" y="12160"/>
                    <a:pt x="3903541" y="173206"/>
                    <a:pt x="3890434" y="288252"/>
                  </a:cubicBezTo>
                  <a:cubicBezTo>
                    <a:pt x="3899360" y="317808"/>
                    <a:pt x="3881232" y="337711"/>
                    <a:pt x="3890434" y="378597"/>
                  </a:cubicBezTo>
                  <a:cubicBezTo>
                    <a:pt x="3885972" y="551705"/>
                    <a:pt x="3755794" y="649261"/>
                    <a:pt x="3602182" y="666849"/>
                  </a:cubicBezTo>
                  <a:cubicBezTo>
                    <a:pt x="3331885" y="703475"/>
                    <a:pt x="3325973" y="648403"/>
                    <a:pt x="3049860" y="666849"/>
                  </a:cubicBezTo>
                  <a:cubicBezTo>
                    <a:pt x="2773747" y="685295"/>
                    <a:pt x="2704224" y="629666"/>
                    <a:pt x="2563817" y="666849"/>
                  </a:cubicBezTo>
                  <a:cubicBezTo>
                    <a:pt x="2423410" y="704032"/>
                    <a:pt x="2246589" y="652281"/>
                    <a:pt x="2110914" y="666849"/>
                  </a:cubicBezTo>
                  <a:cubicBezTo>
                    <a:pt x="1975239" y="681417"/>
                    <a:pt x="1769475" y="663361"/>
                    <a:pt x="1624870" y="666849"/>
                  </a:cubicBezTo>
                  <a:cubicBezTo>
                    <a:pt x="1480265" y="670337"/>
                    <a:pt x="1252230" y="616480"/>
                    <a:pt x="1039409" y="666849"/>
                  </a:cubicBezTo>
                  <a:cubicBezTo>
                    <a:pt x="826588" y="717218"/>
                    <a:pt x="566559" y="653128"/>
                    <a:pt x="288252" y="666849"/>
                  </a:cubicBezTo>
                  <a:cubicBezTo>
                    <a:pt x="135934" y="667068"/>
                    <a:pt x="12838" y="551097"/>
                    <a:pt x="0" y="378597"/>
                  </a:cubicBezTo>
                  <a:cubicBezTo>
                    <a:pt x="-6131" y="350555"/>
                    <a:pt x="512" y="319922"/>
                    <a:pt x="0" y="288252"/>
                  </a:cubicBezTo>
                  <a:close/>
                </a:path>
                <a:path w="3890434" h="666849" stroke="0" extrusionOk="0">
                  <a:moveTo>
                    <a:pt x="0" y="288252"/>
                  </a:moveTo>
                  <a:cubicBezTo>
                    <a:pt x="-30184" y="110437"/>
                    <a:pt x="117747" y="4244"/>
                    <a:pt x="288252" y="0"/>
                  </a:cubicBezTo>
                  <a:cubicBezTo>
                    <a:pt x="500820" y="-20297"/>
                    <a:pt x="649722" y="55733"/>
                    <a:pt x="906852" y="0"/>
                  </a:cubicBezTo>
                  <a:cubicBezTo>
                    <a:pt x="1163982" y="-55733"/>
                    <a:pt x="1271268" y="49918"/>
                    <a:pt x="1426035" y="0"/>
                  </a:cubicBezTo>
                  <a:cubicBezTo>
                    <a:pt x="1580802" y="-49918"/>
                    <a:pt x="1714455" y="22746"/>
                    <a:pt x="1912078" y="0"/>
                  </a:cubicBezTo>
                  <a:cubicBezTo>
                    <a:pt x="2109701" y="-22746"/>
                    <a:pt x="2376043" y="5177"/>
                    <a:pt x="2497539" y="0"/>
                  </a:cubicBezTo>
                  <a:cubicBezTo>
                    <a:pt x="2619035" y="-5177"/>
                    <a:pt x="2885819" y="33689"/>
                    <a:pt x="3016721" y="0"/>
                  </a:cubicBezTo>
                  <a:cubicBezTo>
                    <a:pt x="3147623" y="-33689"/>
                    <a:pt x="3402939" y="8005"/>
                    <a:pt x="3602182" y="0"/>
                  </a:cubicBezTo>
                  <a:cubicBezTo>
                    <a:pt x="3760991" y="-3699"/>
                    <a:pt x="3880056" y="143477"/>
                    <a:pt x="3890434" y="288252"/>
                  </a:cubicBezTo>
                  <a:cubicBezTo>
                    <a:pt x="3894752" y="309756"/>
                    <a:pt x="3889387" y="359483"/>
                    <a:pt x="3890434" y="378597"/>
                  </a:cubicBezTo>
                  <a:cubicBezTo>
                    <a:pt x="3881723" y="537296"/>
                    <a:pt x="3769380" y="644910"/>
                    <a:pt x="3602182" y="666849"/>
                  </a:cubicBezTo>
                  <a:cubicBezTo>
                    <a:pt x="3447769" y="695697"/>
                    <a:pt x="3236656" y="608843"/>
                    <a:pt x="3016721" y="666849"/>
                  </a:cubicBezTo>
                  <a:cubicBezTo>
                    <a:pt x="2796786" y="724855"/>
                    <a:pt x="2602595" y="663133"/>
                    <a:pt x="2398121" y="666849"/>
                  </a:cubicBezTo>
                  <a:cubicBezTo>
                    <a:pt x="2193647" y="670565"/>
                    <a:pt x="1920120" y="634648"/>
                    <a:pt x="1779521" y="666849"/>
                  </a:cubicBezTo>
                  <a:cubicBezTo>
                    <a:pt x="1638922" y="699050"/>
                    <a:pt x="1460670" y="663072"/>
                    <a:pt x="1293477" y="666849"/>
                  </a:cubicBezTo>
                  <a:cubicBezTo>
                    <a:pt x="1126284" y="670626"/>
                    <a:pt x="559727" y="657876"/>
                    <a:pt x="288252" y="666849"/>
                  </a:cubicBezTo>
                  <a:cubicBezTo>
                    <a:pt x="123179" y="654872"/>
                    <a:pt x="1928" y="511718"/>
                    <a:pt x="0" y="378597"/>
                  </a:cubicBezTo>
                  <a:cubicBezTo>
                    <a:pt x="-9219" y="360009"/>
                    <a:pt x="5253" y="328429"/>
                    <a:pt x="0" y="288252"/>
                  </a:cubicBezTo>
                  <a:close/>
                </a:path>
              </a:pathLst>
            </a:custGeom>
            <a:solidFill>
              <a:srgbClr val="49DA85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43226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7EB81E-B700-A396-4123-20F673853CEA}"/>
                </a:ext>
              </a:extLst>
            </p:cNvPr>
            <p:cNvSpPr/>
            <p:nvPr/>
          </p:nvSpPr>
          <p:spPr>
            <a:xfrm>
              <a:off x="5304123" y="2683041"/>
              <a:ext cx="2762250" cy="720895"/>
            </a:xfrm>
            <a:custGeom>
              <a:avLst/>
              <a:gdLst>
                <a:gd name="connsiteX0" fmla="*/ 495677 w 2763795"/>
                <a:gd name="connsiteY0" fmla="*/ 0 h 720895"/>
                <a:gd name="connsiteX1" fmla="*/ 657493 w 2763795"/>
                <a:gd name="connsiteY1" fmla="*/ 9850 h 720895"/>
                <a:gd name="connsiteX2" fmla="*/ 800393 w 2763795"/>
                <a:gd name="connsiteY2" fmla="*/ 24928 h 720895"/>
                <a:gd name="connsiteX3" fmla="*/ 954128 w 2763795"/>
                <a:gd name="connsiteY3" fmla="*/ 24076 h 720895"/>
                <a:gd name="connsiteX4" fmla="*/ 1337994 w 2763795"/>
                <a:gd name="connsiteY4" fmla="*/ 28065 h 720895"/>
                <a:gd name="connsiteX5" fmla="*/ 1395285 w 2763795"/>
                <a:gd name="connsiteY5" fmla="*/ 26336 h 720895"/>
                <a:gd name="connsiteX6" fmla="*/ 1415849 w 2763795"/>
                <a:gd name="connsiteY6" fmla="*/ 24076 h 720895"/>
                <a:gd name="connsiteX7" fmla="*/ 1561844 w 2763795"/>
                <a:gd name="connsiteY7" fmla="*/ 18043 h 720895"/>
                <a:gd name="connsiteX8" fmla="*/ 1586713 w 2763795"/>
                <a:gd name="connsiteY8" fmla="*/ 20807 h 720895"/>
                <a:gd name="connsiteX9" fmla="*/ 1598084 w 2763795"/>
                <a:gd name="connsiteY9" fmla="*/ 20488 h 720895"/>
                <a:gd name="connsiteX10" fmla="*/ 1658788 w 2763795"/>
                <a:gd name="connsiteY10" fmla="*/ 20931 h 720895"/>
                <a:gd name="connsiteX11" fmla="*/ 1711306 w 2763795"/>
                <a:gd name="connsiteY11" fmla="*/ 27923 h 720895"/>
                <a:gd name="connsiteX12" fmla="*/ 1713559 w 2763795"/>
                <a:gd name="connsiteY12" fmla="*/ 27888 h 720895"/>
                <a:gd name="connsiteX13" fmla="*/ 1842038 w 2763795"/>
                <a:gd name="connsiteY13" fmla="*/ 34712 h 720895"/>
                <a:gd name="connsiteX14" fmla="*/ 1873043 w 2763795"/>
                <a:gd name="connsiteY14" fmla="*/ 33470 h 720895"/>
                <a:gd name="connsiteX15" fmla="*/ 1904730 w 2763795"/>
                <a:gd name="connsiteY15" fmla="*/ 24076 h 720895"/>
                <a:gd name="connsiteX16" fmla="*/ 1948090 w 2763795"/>
                <a:gd name="connsiteY16" fmla="*/ 12035 h 720895"/>
                <a:gd name="connsiteX17" fmla="*/ 1961546 w 2763795"/>
                <a:gd name="connsiteY17" fmla="*/ 11889 h 720895"/>
                <a:gd name="connsiteX18" fmla="*/ 2006708 w 2763795"/>
                <a:gd name="connsiteY18" fmla="*/ 10558 h 720895"/>
                <a:gd name="connsiteX19" fmla="*/ 2148519 w 2763795"/>
                <a:gd name="connsiteY19" fmla="*/ 9193 h 720895"/>
                <a:gd name="connsiteX20" fmla="*/ 2206600 w 2763795"/>
                <a:gd name="connsiteY20" fmla="*/ 15106 h 720895"/>
                <a:gd name="connsiteX21" fmla="*/ 2235147 w 2763795"/>
                <a:gd name="connsiteY21" fmla="*/ 15828 h 720895"/>
                <a:gd name="connsiteX22" fmla="*/ 2386723 w 2763795"/>
                <a:gd name="connsiteY22" fmla="*/ 23670 h 720895"/>
                <a:gd name="connsiteX23" fmla="*/ 2405936 w 2763795"/>
                <a:gd name="connsiteY23" fmla="*/ 23725 h 720895"/>
                <a:gd name="connsiteX24" fmla="*/ 2448007 w 2763795"/>
                <a:gd name="connsiteY24" fmla="*/ 22528 h 720895"/>
                <a:gd name="connsiteX25" fmla="*/ 2467640 w 2763795"/>
                <a:gd name="connsiteY25" fmla="*/ 23900 h 720895"/>
                <a:gd name="connsiteX26" fmla="*/ 2529411 w 2763795"/>
                <a:gd name="connsiteY26" fmla="*/ 24076 h 720895"/>
                <a:gd name="connsiteX27" fmla="*/ 2664245 w 2763795"/>
                <a:gd name="connsiteY27" fmla="*/ 22414 h 720895"/>
                <a:gd name="connsiteX28" fmla="*/ 2694359 w 2763795"/>
                <a:gd name="connsiteY28" fmla="*/ 23872 h 720895"/>
                <a:gd name="connsiteX29" fmla="*/ 2732936 w 2763795"/>
                <a:gd name="connsiteY29" fmla="*/ 21781 h 720895"/>
                <a:gd name="connsiteX30" fmla="*/ 2763795 w 2763795"/>
                <a:gd name="connsiteY30" fmla="*/ 22616 h 720895"/>
                <a:gd name="connsiteX31" fmla="*/ 2763795 w 2763795"/>
                <a:gd name="connsiteY31" fmla="*/ 690883 h 720895"/>
                <a:gd name="connsiteX32" fmla="*/ 2689705 w 2763795"/>
                <a:gd name="connsiteY32" fmla="*/ 692378 h 720895"/>
                <a:gd name="connsiteX33" fmla="*/ 2529410 w 2763795"/>
                <a:gd name="connsiteY33" fmla="*/ 690926 h 720895"/>
                <a:gd name="connsiteX34" fmla="*/ 2235443 w 2763795"/>
                <a:gd name="connsiteY34" fmla="*/ 693488 h 720895"/>
                <a:gd name="connsiteX35" fmla="*/ 2129191 w 2763795"/>
                <a:gd name="connsiteY35" fmla="*/ 682822 h 720895"/>
                <a:gd name="connsiteX36" fmla="*/ 2098093 w 2763795"/>
                <a:gd name="connsiteY36" fmla="*/ 686050 h 720895"/>
                <a:gd name="connsiteX37" fmla="*/ 2083439 w 2763795"/>
                <a:gd name="connsiteY37" fmla="*/ 685289 h 720895"/>
                <a:gd name="connsiteX38" fmla="*/ 2056548 w 2763795"/>
                <a:gd name="connsiteY38" fmla="*/ 684367 h 720895"/>
                <a:gd name="connsiteX39" fmla="*/ 1986210 w 2763795"/>
                <a:gd name="connsiteY39" fmla="*/ 690926 h 720895"/>
                <a:gd name="connsiteX40" fmla="*/ 1870867 w 2763795"/>
                <a:gd name="connsiteY40" fmla="*/ 700373 h 720895"/>
                <a:gd name="connsiteX41" fmla="*/ 1853461 w 2763795"/>
                <a:gd name="connsiteY41" fmla="*/ 698363 h 720895"/>
                <a:gd name="connsiteX42" fmla="*/ 1844684 w 2763795"/>
                <a:gd name="connsiteY42" fmla="*/ 698855 h 720895"/>
                <a:gd name="connsiteX43" fmla="*/ 1497329 w 2763795"/>
                <a:gd name="connsiteY43" fmla="*/ 690925 h 720895"/>
                <a:gd name="connsiteX44" fmla="*/ 1447730 w 2763795"/>
                <a:gd name="connsiteY44" fmla="*/ 690823 h 720895"/>
                <a:gd name="connsiteX45" fmla="*/ 1443128 w 2763795"/>
                <a:gd name="connsiteY45" fmla="*/ 690683 h 720895"/>
                <a:gd name="connsiteX46" fmla="*/ 1401156 w 2763795"/>
                <a:gd name="connsiteY46" fmla="*/ 694521 h 720895"/>
                <a:gd name="connsiteX47" fmla="*/ 1385684 w 2763795"/>
                <a:gd name="connsiteY47" fmla="*/ 699788 h 720895"/>
                <a:gd name="connsiteX48" fmla="*/ 1378070 w 2763795"/>
                <a:gd name="connsiteY48" fmla="*/ 700563 h 720895"/>
                <a:gd name="connsiteX49" fmla="*/ 1373207 w 2763795"/>
                <a:gd name="connsiteY49" fmla="*/ 701836 h 720895"/>
                <a:gd name="connsiteX50" fmla="*/ 1344850 w 2763795"/>
                <a:gd name="connsiteY50" fmla="*/ 708300 h 720895"/>
                <a:gd name="connsiteX51" fmla="*/ 954128 w 2763795"/>
                <a:gd name="connsiteY51" fmla="*/ 690925 h 720895"/>
                <a:gd name="connsiteX52" fmla="*/ 929223 w 2763795"/>
                <a:gd name="connsiteY52" fmla="*/ 690665 h 720895"/>
                <a:gd name="connsiteX53" fmla="*/ 926967 w 2763795"/>
                <a:gd name="connsiteY53" fmla="*/ 690925 h 720895"/>
                <a:gd name="connsiteX54" fmla="*/ 823627 w 2763795"/>
                <a:gd name="connsiteY54" fmla="*/ 711862 h 720895"/>
                <a:gd name="connsiteX55" fmla="*/ 714433 w 2763795"/>
                <a:gd name="connsiteY55" fmla="*/ 704457 h 720895"/>
                <a:gd name="connsiteX56" fmla="*/ 695388 w 2763795"/>
                <a:gd name="connsiteY56" fmla="*/ 704722 h 720895"/>
                <a:gd name="connsiteX57" fmla="*/ 484245 w 2763795"/>
                <a:gd name="connsiteY57" fmla="*/ 680400 h 720895"/>
                <a:gd name="connsiteX58" fmla="*/ 439940 w 2763795"/>
                <a:gd name="connsiteY58" fmla="*/ 681550 h 720895"/>
                <a:gd name="connsiteX59" fmla="*/ 415722 w 2763795"/>
                <a:gd name="connsiteY59" fmla="*/ 686468 h 720895"/>
                <a:gd name="connsiteX60" fmla="*/ 404046 w 2763795"/>
                <a:gd name="connsiteY60" fmla="*/ 686562 h 720895"/>
                <a:gd name="connsiteX61" fmla="*/ 401586 w 2763795"/>
                <a:gd name="connsiteY61" fmla="*/ 686906 h 720895"/>
                <a:gd name="connsiteX62" fmla="*/ 356607 w 2763795"/>
                <a:gd name="connsiteY62" fmla="*/ 690925 h 720895"/>
                <a:gd name="connsiteX63" fmla="*/ 214201 w 2763795"/>
                <a:gd name="connsiteY63" fmla="*/ 676554 h 720895"/>
                <a:gd name="connsiteX64" fmla="*/ 177762 w 2763795"/>
                <a:gd name="connsiteY64" fmla="*/ 655564 h 720895"/>
                <a:gd name="connsiteX65" fmla="*/ 171510 w 2763795"/>
                <a:gd name="connsiteY65" fmla="*/ 653681 h 720895"/>
                <a:gd name="connsiteX66" fmla="*/ 56532 w 2763795"/>
                <a:gd name="connsiteY66" fmla="*/ 539053 h 720895"/>
                <a:gd name="connsiteX67" fmla="*/ 36783 w 2763795"/>
                <a:gd name="connsiteY67" fmla="*/ 502267 h 720895"/>
                <a:gd name="connsiteX68" fmla="*/ 21476 w 2763795"/>
                <a:gd name="connsiteY68" fmla="*/ 483470 h 720895"/>
                <a:gd name="connsiteX69" fmla="*/ 1544 w 2763795"/>
                <a:gd name="connsiteY69" fmla="*/ 357501 h 720895"/>
                <a:gd name="connsiteX70" fmla="*/ 7009 w 2763795"/>
                <a:gd name="connsiteY70" fmla="*/ 297244 h 720895"/>
                <a:gd name="connsiteX71" fmla="*/ 16173 w 2763795"/>
                <a:gd name="connsiteY71" fmla="*/ 265530 h 720895"/>
                <a:gd name="connsiteX72" fmla="*/ 24845 w 2763795"/>
                <a:gd name="connsiteY72" fmla="*/ 227452 h 720895"/>
                <a:gd name="connsiteX73" fmla="*/ 148772 w 2763795"/>
                <a:gd name="connsiteY73" fmla="*/ 83124 h 720895"/>
                <a:gd name="connsiteX74" fmla="*/ 150174 w 2763795"/>
                <a:gd name="connsiteY74" fmla="*/ 82424 h 720895"/>
                <a:gd name="connsiteX75" fmla="*/ 153541 w 2763795"/>
                <a:gd name="connsiteY75" fmla="*/ 79849 h 720895"/>
                <a:gd name="connsiteX76" fmla="*/ 356607 w 2763795"/>
                <a:gd name="connsiteY76" fmla="*/ 24076 h 720895"/>
                <a:gd name="connsiteX77" fmla="*/ 495677 w 2763795"/>
                <a:gd name="connsiteY77" fmla="*/ 0 h 720895"/>
                <a:gd name="connsiteX0" fmla="*/ 2763795 w 2855235"/>
                <a:gd name="connsiteY0" fmla="*/ 22616 h 720895"/>
                <a:gd name="connsiteX1" fmla="*/ 2763795 w 2855235"/>
                <a:gd name="connsiteY1" fmla="*/ 690883 h 720895"/>
                <a:gd name="connsiteX2" fmla="*/ 2689705 w 2855235"/>
                <a:gd name="connsiteY2" fmla="*/ 692378 h 720895"/>
                <a:gd name="connsiteX3" fmla="*/ 2529410 w 2855235"/>
                <a:gd name="connsiteY3" fmla="*/ 690926 h 720895"/>
                <a:gd name="connsiteX4" fmla="*/ 2235443 w 2855235"/>
                <a:gd name="connsiteY4" fmla="*/ 693488 h 720895"/>
                <a:gd name="connsiteX5" fmla="*/ 2129191 w 2855235"/>
                <a:gd name="connsiteY5" fmla="*/ 682822 h 720895"/>
                <a:gd name="connsiteX6" fmla="*/ 2098093 w 2855235"/>
                <a:gd name="connsiteY6" fmla="*/ 686050 h 720895"/>
                <a:gd name="connsiteX7" fmla="*/ 2083439 w 2855235"/>
                <a:gd name="connsiteY7" fmla="*/ 685289 h 720895"/>
                <a:gd name="connsiteX8" fmla="*/ 2056548 w 2855235"/>
                <a:gd name="connsiteY8" fmla="*/ 684367 h 720895"/>
                <a:gd name="connsiteX9" fmla="*/ 1986210 w 2855235"/>
                <a:gd name="connsiteY9" fmla="*/ 690926 h 720895"/>
                <a:gd name="connsiteX10" fmla="*/ 1870867 w 2855235"/>
                <a:gd name="connsiteY10" fmla="*/ 700373 h 720895"/>
                <a:gd name="connsiteX11" fmla="*/ 1853461 w 2855235"/>
                <a:gd name="connsiteY11" fmla="*/ 698363 h 720895"/>
                <a:gd name="connsiteX12" fmla="*/ 1844684 w 2855235"/>
                <a:gd name="connsiteY12" fmla="*/ 698855 h 720895"/>
                <a:gd name="connsiteX13" fmla="*/ 1497329 w 2855235"/>
                <a:gd name="connsiteY13" fmla="*/ 690925 h 720895"/>
                <a:gd name="connsiteX14" fmla="*/ 1447730 w 2855235"/>
                <a:gd name="connsiteY14" fmla="*/ 690823 h 720895"/>
                <a:gd name="connsiteX15" fmla="*/ 1443128 w 2855235"/>
                <a:gd name="connsiteY15" fmla="*/ 690683 h 720895"/>
                <a:gd name="connsiteX16" fmla="*/ 1401156 w 2855235"/>
                <a:gd name="connsiteY16" fmla="*/ 694521 h 720895"/>
                <a:gd name="connsiteX17" fmla="*/ 1385684 w 2855235"/>
                <a:gd name="connsiteY17" fmla="*/ 699788 h 720895"/>
                <a:gd name="connsiteX18" fmla="*/ 1378070 w 2855235"/>
                <a:gd name="connsiteY18" fmla="*/ 700563 h 720895"/>
                <a:gd name="connsiteX19" fmla="*/ 1373207 w 2855235"/>
                <a:gd name="connsiteY19" fmla="*/ 701836 h 720895"/>
                <a:gd name="connsiteX20" fmla="*/ 1344850 w 2855235"/>
                <a:gd name="connsiteY20" fmla="*/ 708300 h 720895"/>
                <a:gd name="connsiteX21" fmla="*/ 954128 w 2855235"/>
                <a:gd name="connsiteY21" fmla="*/ 690925 h 720895"/>
                <a:gd name="connsiteX22" fmla="*/ 929223 w 2855235"/>
                <a:gd name="connsiteY22" fmla="*/ 690665 h 720895"/>
                <a:gd name="connsiteX23" fmla="*/ 926967 w 2855235"/>
                <a:gd name="connsiteY23" fmla="*/ 690925 h 720895"/>
                <a:gd name="connsiteX24" fmla="*/ 823627 w 2855235"/>
                <a:gd name="connsiteY24" fmla="*/ 711862 h 720895"/>
                <a:gd name="connsiteX25" fmla="*/ 714433 w 2855235"/>
                <a:gd name="connsiteY25" fmla="*/ 704457 h 720895"/>
                <a:gd name="connsiteX26" fmla="*/ 695388 w 2855235"/>
                <a:gd name="connsiteY26" fmla="*/ 704722 h 720895"/>
                <a:gd name="connsiteX27" fmla="*/ 484245 w 2855235"/>
                <a:gd name="connsiteY27" fmla="*/ 680400 h 720895"/>
                <a:gd name="connsiteX28" fmla="*/ 439940 w 2855235"/>
                <a:gd name="connsiteY28" fmla="*/ 681550 h 720895"/>
                <a:gd name="connsiteX29" fmla="*/ 415722 w 2855235"/>
                <a:gd name="connsiteY29" fmla="*/ 686468 h 720895"/>
                <a:gd name="connsiteX30" fmla="*/ 404046 w 2855235"/>
                <a:gd name="connsiteY30" fmla="*/ 686562 h 720895"/>
                <a:gd name="connsiteX31" fmla="*/ 401586 w 2855235"/>
                <a:gd name="connsiteY31" fmla="*/ 686906 h 720895"/>
                <a:gd name="connsiteX32" fmla="*/ 356607 w 2855235"/>
                <a:gd name="connsiteY32" fmla="*/ 690925 h 720895"/>
                <a:gd name="connsiteX33" fmla="*/ 214201 w 2855235"/>
                <a:gd name="connsiteY33" fmla="*/ 676554 h 720895"/>
                <a:gd name="connsiteX34" fmla="*/ 177762 w 2855235"/>
                <a:gd name="connsiteY34" fmla="*/ 655564 h 720895"/>
                <a:gd name="connsiteX35" fmla="*/ 171510 w 2855235"/>
                <a:gd name="connsiteY35" fmla="*/ 653681 h 720895"/>
                <a:gd name="connsiteX36" fmla="*/ 56532 w 2855235"/>
                <a:gd name="connsiteY36" fmla="*/ 539053 h 720895"/>
                <a:gd name="connsiteX37" fmla="*/ 36783 w 2855235"/>
                <a:gd name="connsiteY37" fmla="*/ 502267 h 720895"/>
                <a:gd name="connsiteX38" fmla="*/ 21476 w 2855235"/>
                <a:gd name="connsiteY38" fmla="*/ 483470 h 720895"/>
                <a:gd name="connsiteX39" fmla="*/ 1544 w 2855235"/>
                <a:gd name="connsiteY39" fmla="*/ 357501 h 720895"/>
                <a:gd name="connsiteX40" fmla="*/ 7009 w 2855235"/>
                <a:gd name="connsiteY40" fmla="*/ 297244 h 720895"/>
                <a:gd name="connsiteX41" fmla="*/ 16173 w 2855235"/>
                <a:gd name="connsiteY41" fmla="*/ 265530 h 720895"/>
                <a:gd name="connsiteX42" fmla="*/ 24845 w 2855235"/>
                <a:gd name="connsiteY42" fmla="*/ 227452 h 720895"/>
                <a:gd name="connsiteX43" fmla="*/ 148772 w 2855235"/>
                <a:gd name="connsiteY43" fmla="*/ 83124 h 720895"/>
                <a:gd name="connsiteX44" fmla="*/ 150174 w 2855235"/>
                <a:gd name="connsiteY44" fmla="*/ 82424 h 720895"/>
                <a:gd name="connsiteX45" fmla="*/ 153541 w 2855235"/>
                <a:gd name="connsiteY45" fmla="*/ 79849 h 720895"/>
                <a:gd name="connsiteX46" fmla="*/ 356607 w 2855235"/>
                <a:gd name="connsiteY46" fmla="*/ 24076 h 720895"/>
                <a:gd name="connsiteX47" fmla="*/ 495677 w 2855235"/>
                <a:gd name="connsiteY47" fmla="*/ 0 h 720895"/>
                <a:gd name="connsiteX48" fmla="*/ 657493 w 2855235"/>
                <a:gd name="connsiteY48" fmla="*/ 9850 h 720895"/>
                <a:gd name="connsiteX49" fmla="*/ 800393 w 2855235"/>
                <a:gd name="connsiteY49" fmla="*/ 24928 h 720895"/>
                <a:gd name="connsiteX50" fmla="*/ 954128 w 2855235"/>
                <a:gd name="connsiteY50" fmla="*/ 24076 h 720895"/>
                <a:gd name="connsiteX51" fmla="*/ 1337994 w 2855235"/>
                <a:gd name="connsiteY51" fmla="*/ 28065 h 720895"/>
                <a:gd name="connsiteX52" fmla="*/ 1395285 w 2855235"/>
                <a:gd name="connsiteY52" fmla="*/ 26336 h 720895"/>
                <a:gd name="connsiteX53" fmla="*/ 1415849 w 2855235"/>
                <a:gd name="connsiteY53" fmla="*/ 24076 h 720895"/>
                <a:gd name="connsiteX54" fmla="*/ 1561844 w 2855235"/>
                <a:gd name="connsiteY54" fmla="*/ 18043 h 720895"/>
                <a:gd name="connsiteX55" fmla="*/ 1586713 w 2855235"/>
                <a:gd name="connsiteY55" fmla="*/ 20807 h 720895"/>
                <a:gd name="connsiteX56" fmla="*/ 1598084 w 2855235"/>
                <a:gd name="connsiteY56" fmla="*/ 20488 h 720895"/>
                <a:gd name="connsiteX57" fmla="*/ 1658788 w 2855235"/>
                <a:gd name="connsiteY57" fmla="*/ 20931 h 720895"/>
                <a:gd name="connsiteX58" fmla="*/ 1711306 w 2855235"/>
                <a:gd name="connsiteY58" fmla="*/ 27923 h 720895"/>
                <a:gd name="connsiteX59" fmla="*/ 1713559 w 2855235"/>
                <a:gd name="connsiteY59" fmla="*/ 27888 h 720895"/>
                <a:gd name="connsiteX60" fmla="*/ 1842038 w 2855235"/>
                <a:gd name="connsiteY60" fmla="*/ 34712 h 720895"/>
                <a:gd name="connsiteX61" fmla="*/ 1873043 w 2855235"/>
                <a:gd name="connsiteY61" fmla="*/ 33470 h 720895"/>
                <a:gd name="connsiteX62" fmla="*/ 1904730 w 2855235"/>
                <a:gd name="connsiteY62" fmla="*/ 24076 h 720895"/>
                <a:gd name="connsiteX63" fmla="*/ 1948090 w 2855235"/>
                <a:gd name="connsiteY63" fmla="*/ 12035 h 720895"/>
                <a:gd name="connsiteX64" fmla="*/ 1961546 w 2855235"/>
                <a:gd name="connsiteY64" fmla="*/ 11889 h 720895"/>
                <a:gd name="connsiteX65" fmla="*/ 2006708 w 2855235"/>
                <a:gd name="connsiteY65" fmla="*/ 10558 h 720895"/>
                <a:gd name="connsiteX66" fmla="*/ 2148519 w 2855235"/>
                <a:gd name="connsiteY66" fmla="*/ 9193 h 720895"/>
                <a:gd name="connsiteX67" fmla="*/ 2206600 w 2855235"/>
                <a:gd name="connsiteY67" fmla="*/ 15106 h 720895"/>
                <a:gd name="connsiteX68" fmla="*/ 2235147 w 2855235"/>
                <a:gd name="connsiteY68" fmla="*/ 15828 h 720895"/>
                <a:gd name="connsiteX69" fmla="*/ 2386723 w 2855235"/>
                <a:gd name="connsiteY69" fmla="*/ 23670 h 720895"/>
                <a:gd name="connsiteX70" fmla="*/ 2405936 w 2855235"/>
                <a:gd name="connsiteY70" fmla="*/ 23725 h 720895"/>
                <a:gd name="connsiteX71" fmla="*/ 2448007 w 2855235"/>
                <a:gd name="connsiteY71" fmla="*/ 22528 h 720895"/>
                <a:gd name="connsiteX72" fmla="*/ 2467640 w 2855235"/>
                <a:gd name="connsiteY72" fmla="*/ 23900 h 720895"/>
                <a:gd name="connsiteX73" fmla="*/ 2529411 w 2855235"/>
                <a:gd name="connsiteY73" fmla="*/ 24076 h 720895"/>
                <a:gd name="connsiteX74" fmla="*/ 2664245 w 2855235"/>
                <a:gd name="connsiteY74" fmla="*/ 22414 h 720895"/>
                <a:gd name="connsiteX75" fmla="*/ 2694359 w 2855235"/>
                <a:gd name="connsiteY75" fmla="*/ 23872 h 720895"/>
                <a:gd name="connsiteX76" fmla="*/ 2732936 w 2855235"/>
                <a:gd name="connsiteY76" fmla="*/ 21781 h 720895"/>
                <a:gd name="connsiteX77" fmla="*/ 2855235 w 2855235"/>
                <a:gd name="connsiteY77" fmla="*/ 114056 h 720895"/>
                <a:gd name="connsiteX0" fmla="*/ 2763795 w 2763795"/>
                <a:gd name="connsiteY0" fmla="*/ 22616 h 720895"/>
                <a:gd name="connsiteX1" fmla="*/ 2763795 w 2763795"/>
                <a:gd name="connsiteY1" fmla="*/ 690883 h 720895"/>
                <a:gd name="connsiteX2" fmla="*/ 2689705 w 2763795"/>
                <a:gd name="connsiteY2" fmla="*/ 692378 h 720895"/>
                <a:gd name="connsiteX3" fmla="*/ 2529410 w 2763795"/>
                <a:gd name="connsiteY3" fmla="*/ 690926 h 720895"/>
                <a:gd name="connsiteX4" fmla="*/ 2235443 w 2763795"/>
                <a:gd name="connsiteY4" fmla="*/ 693488 h 720895"/>
                <a:gd name="connsiteX5" fmla="*/ 2129191 w 2763795"/>
                <a:gd name="connsiteY5" fmla="*/ 682822 h 720895"/>
                <a:gd name="connsiteX6" fmla="*/ 2098093 w 2763795"/>
                <a:gd name="connsiteY6" fmla="*/ 686050 h 720895"/>
                <a:gd name="connsiteX7" fmla="*/ 2083439 w 2763795"/>
                <a:gd name="connsiteY7" fmla="*/ 685289 h 720895"/>
                <a:gd name="connsiteX8" fmla="*/ 2056548 w 2763795"/>
                <a:gd name="connsiteY8" fmla="*/ 684367 h 720895"/>
                <a:gd name="connsiteX9" fmla="*/ 1986210 w 2763795"/>
                <a:gd name="connsiteY9" fmla="*/ 690926 h 720895"/>
                <a:gd name="connsiteX10" fmla="*/ 1870867 w 2763795"/>
                <a:gd name="connsiteY10" fmla="*/ 700373 h 720895"/>
                <a:gd name="connsiteX11" fmla="*/ 1853461 w 2763795"/>
                <a:gd name="connsiteY11" fmla="*/ 698363 h 720895"/>
                <a:gd name="connsiteX12" fmla="*/ 1844684 w 2763795"/>
                <a:gd name="connsiteY12" fmla="*/ 698855 h 720895"/>
                <a:gd name="connsiteX13" fmla="*/ 1497329 w 2763795"/>
                <a:gd name="connsiteY13" fmla="*/ 690925 h 720895"/>
                <a:gd name="connsiteX14" fmla="*/ 1447730 w 2763795"/>
                <a:gd name="connsiteY14" fmla="*/ 690823 h 720895"/>
                <a:gd name="connsiteX15" fmla="*/ 1443128 w 2763795"/>
                <a:gd name="connsiteY15" fmla="*/ 690683 h 720895"/>
                <a:gd name="connsiteX16" fmla="*/ 1401156 w 2763795"/>
                <a:gd name="connsiteY16" fmla="*/ 694521 h 720895"/>
                <a:gd name="connsiteX17" fmla="*/ 1385684 w 2763795"/>
                <a:gd name="connsiteY17" fmla="*/ 699788 h 720895"/>
                <a:gd name="connsiteX18" fmla="*/ 1378070 w 2763795"/>
                <a:gd name="connsiteY18" fmla="*/ 700563 h 720895"/>
                <a:gd name="connsiteX19" fmla="*/ 1373207 w 2763795"/>
                <a:gd name="connsiteY19" fmla="*/ 701836 h 720895"/>
                <a:gd name="connsiteX20" fmla="*/ 1344850 w 2763795"/>
                <a:gd name="connsiteY20" fmla="*/ 708300 h 720895"/>
                <a:gd name="connsiteX21" fmla="*/ 954128 w 2763795"/>
                <a:gd name="connsiteY21" fmla="*/ 690925 h 720895"/>
                <a:gd name="connsiteX22" fmla="*/ 929223 w 2763795"/>
                <a:gd name="connsiteY22" fmla="*/ 690665 h 720895"/>
                <a:gd name="connsiteX23" fmla="*/ 926967 w 2763795"/>
                <a:gd name="connsiteY23" fmla="*/ 690925 h 720895"/>
                <a:gd name="connsiteX24" fmla="*/ 823627 w 2763795"/>
                <a:gd name="connsiteY24" fmla="*/ 711862 h 720895"/>
                <a:gd name="connsiteX25" fmla="*/ 714433 w 2763795"/>
                <a:gd name="connsiteY25" fmla="*/ 704457 h 720895"/>
                <a:gd name="connsiteX26" fmla="*/ 695388 w 2763795"/>
                <a:gd name="connsiteY26" fmla="*/ 704722 h 720895"/>
                <a:gd name="connsiteX27" fmla="*/ 484245 w 2763795"/>
                <a:gd name="connsiteY27" fmla="*/ 680400 h 720895"/>
                <a:gd name="connsiteX28" fmla="*/ 439940 w 2763795"/>
                <a:gd name="connsiteY28" fmla="*/ 681550 h 720895"/>
                <a:gd name="connsiteX29" fmla="*/ 415722 w 2763795"/>
                <a:gd name="connsiteY29" fmla="*/ 686468 h 720895"/>
                <a:gd name="connsiteX30" fmla="*/ 404046 w 2763795"/>
                <a:gd name="connsiteY30" fmla="*/ 686562 h 720895"/>
                <a:gd name="connsiteX31" fmla="*/ 401586 w 2763795"/>
                <a:gd name="connsiteY31" fmla="*/ 686906 h 720895"/>
                <a:gd name="connsiteX32" fmla="*/ 356607 w 2763795"/>
                <a:gd name="connsiteY32" fmla="*/ 690925 h 720895"/>
                <a:gd name="connsiteX33" fmla="*/ 214201 w 2763795"/>
                <a:gd name="connsiteY33" fmla="*/ 676554 h 720895"/>
                <a:gd name="connsiteX34" fmla="*/ 177762 w 2763795"/>
                <a:gd name="connsiteY34" fmla="*/ 655564 h 720895"/>
                <a:gd name="connsiteX35" fmla="*/ 171510 w 2763795"/>
                <a:gd name="connsiteY35" fmla="*/ 653681 h 720895"/>
                <a:gd name="connsiteX36" fmla="*/ 56532 w 2763795"/>
                <a:gd name="connsiteY36" fmla="*/ 539053 h 720895"/>
                <a:gd name="connsiteX37" fmla="*/ 36783 w 2763795"/>
                <a:gd name="connsiteY37" fmla="*/ 502267 h 720895"/>
                <a:gd name="connsiteX38" fmla="*/ 21476 w 2763795"/>
                <a:gd name="connsiteY38" fmla="*/ 483470 h 720895"/>
                <a:gd name="connsiteX39" fmla="*/ 1544 w 2763795"/>
                <a:gd name="connsiteY39" fmla="*/ 357501 h 720895"/>
                <a:gd name="connsiteX40" fmla="*/ 7009 w 2763795"/>
                <a:gd name="connsiteY40" fmla="*/ 297244 h 720895"/>
                <a:gd name="connsiteX41" fmla="*/ 16173 w 2763795"/>
                <a:gd name="connsiteY41" fmla="*/ 265530 h 720895"/>
                <a:gd name="connsiteX42" fmla="*/ 24845 w 2763795"/>
                <a:gd name="connsiteY42" fmla="*/ 227452 h 720895"/>
                <a:gd name="connsiteX43" fmla="*/ 148772 w 2763795"/>
                <a:gd name="connsiteY43" fmla="*/ 83124 h 720895"/>
                <a:gd name="connsiteX44" fmla="*/ 150174 w 2763795"/>
                <a:gd name="connsiteY44" fmla="*/ 82424 h 720895"/>
                <a:gd name="connsiteX45" fmla="*/ 153541 w 2763795"/>
                <a:gd name="connsiteY45" fmla="*/ 79849 h 720895"/>
                <a:gd name="connsiteX46" fmla="*/ 356607 w 2763795"/>
                <a:gd name="connsiteY46" fmla="*/ 24076 h 720895"/>
                <a:gd name="connsiteX47" fmla="*/ 495677 w 2763795"/>
                <a:gd name="connsiteY47" fmla="*/ 0 h 720895"/>
                <a:gd name="connsiteX48" fmla="*/ 657493 w 2763795"/>
                <a:gd name="connsiteY48" fmla="*/ 9850 h 720895"/>
                <a:gd name="connsiteX49" fmla="*/ 800393 w 2763795"/>
                <a:gd name="connsiteY49" fmla="*/ 24928 h 720895"/>
                <a:gd name="connsiteX50" fmla="*/ 954128 w 2763795"/>
                <a:gd name="connsiteY50" fmla="*/ 24076 h 720895"/>
                <a:gd name="connsiteX51" fmla="*/ 1337994 w 2763795"/>
                <a:gd name="connsiteY51" fmla="*/ 28065 h 720895"/>
                <a:gd name="connsiteX52" fmla="*/ 1395285 w 2763795"/>
                <a:gd name="connsiteY52" fmla="*/ 26336 h 720895"/>
                <a:gd name="connsiteX53" fmla="*/ 1415849 w 2763795"/>
                <a:gd name="connsiteY53" fmla="*/ 24076 h 720895"/>
                <a:gd name="connsiteX54" fmla="*/ 1561844 w 2763795"/>
                <a:gd name="connsiteY54" fmla="*/ 18043 h 720895"/>
                <a:gd name="connsiteX55" fmla="*/ 1586713 w 2763795"/>
                <a:gd name="connsiteY55" fmla="*/ 20807 h 720895"/>
                <a:gd name="connsiteX56" fmla="*/ 1598084 w 2763795"/>
                <a:gd name="connsiteY56" fmla="*/ 20488 h 720895"/>
                <a:gd name="connsiteX57" fmla="*/ 1658788 w 2763795"/>
                <a:gd name="connsiteY57" fmla="*/ 20931 h 720895"/>
                <a:gd name="connsiteX58" fmla="*/ 1711306 w 2763795"/>
                <a:gd name="connsiteY58" fmla="*/ 27923 h 720895"/>
                <a:gd name="connsiteX59" fmla="*/ 1713559 w 2763795"/>
                <a:gd name="connsiteY59" fmla="*/ 27888 h 720895"/>
                <a:gd name="connsiteX60" fmla="*/ 1842038 w 2763795"/>
                <a:gd name="connsiteY60" fmla="*/ 34712 h 720895"/>
                <a:gd name="connsiteX61" fmla="*/ 1873043 w 2763795"/>
                <a:gd name="connsiteY61" fmla="*/ 33470 h 720895"/>
                <a:gd name="connsiteX62" fmla="*/ 1904730 w 2763795"/>
                <a:gd name="connsiteY62" fmla="*/ 24076 h 720895"/>
                <a:gd name="connsiteX63" fmla="*/ 1948090 w 2763795"/>
                <a:gd name="connsiteY63" fmla="*/ 12035 h 720895"/>
                <a:gd name="connsiteX64" fmla="*/ 1961546 w 2763795"/>
                <a:gd name="connsiteY64" fmla="*/ 11889 h 720895"/>
                <a:gd name="connsiteX65" fmla="*/ 2006708 w 2763795"/>
                <a:gd name="connsiteY65" fmla="*/ 10558 h 720895"/>
                <a:gd name="connsiteX66" fmla="*/ 2148519 w 2763795"/>
                <a:gd name="connsiteY66" fmla="*/ 9193 h 720895"/>
                <a:gd name="connsiteX67" fmla="*/ 2206600 w 2763795"/>
                <a:gd name="connsiteY67" fmla="*/ 15106 h 720895"/>
                <a:gd name="connsiteX68" fmla="*/ 2235147 w 2763795"/>
                <a:gd name="connsiteY68" fmla="*/ 15828 h 720895"/>
                <a:gd name="connsiteX69" fmla="*/ 2386723 w 2763795"/>
                <a:gd name="connsiteY69" fmla="*/ 23670 h 720895"/>
                <a:gd name="connsiteX70" fmla="*/ 2405936 w 2763795"/>
                <a:gd name="connsiteY70" fmla="*/ 23725 h 720895"/>
                <a:gd name="connsiteX71" fmla="*/ 2448007 w 2763795"/>
                <a:gd name="connsiteY71" fmla="*/ 22528 h 720895"/>
                <a:gd name="connsiteX72" fmla="*/ 2467640 w 2763795"/>
                <a:gd name="connsiteY72" fmla="*/ 23900 h 720895"/>
                <a:gd name="connsiteX73" fmla="*/ 2529411 w 2763795"/>
                <a:gd name="connsiteY73" fmla="*/ 24076 h 720895"/>
                <a:gd name="connsiteX74" fmla="*/ 2664245 w 2763795"/>
                <a:gd name="connsiteY74" fmla="*/ 22414 h 720895"/>
                <a:gd name="connsiteX75" fmla="*/ 2694359 w 2763795"/>
                <a:gd name="connsiteY75" fmla="*/ 23872 h 720895"/>
                <a:gd name="connsiteX76" fmla="*/ 2732936 w 2763795"/>
                <a:gd name="connsiteY76" fmla="*/ 21781 h 720895"/>
                <a:gd name="connsiteX0" fmla="*/ 2763795 w 2763795"/>
                <a:gd name="connsiteY0" fmla="*/ 22616 h 720895"/>
                <a:gd name="connsiteX1" fmla="*/ 2763795 w 2763795"/>
                <a:gd name="connsiteY1" fmla="*/ 690883 h 720895"/>
                <a:gd name="connsiteX2" fmla="*/ 2689705 w 2763795"/>
                <a:gd name="connsiteY2" fmla="*/ 692378 h 720895"/>
                <a:gd name="connsiteX3" fmla="*/ 2529410 w 2763795"/>
                <a:gd name="connsiteY3" fmla="*/ 690926 h 720895"/>
                <a:gd name="connsiteX4" fmla="*/ 2235443 w 2763795"/>
                <a:gd name="connsiteY4" fmla="*/ 693488 h 720895"/>
                <a:gd name="connsiteX5" fmla="*/ 2129191 w 2763795"/>
                <a:gd name="connsiteY5" fmla="*/ 682822 h 720895"/>
                <a:gd name="connsiteX6" fmla="*/ 2098093 w 2763795"/>
                <a:gd name="connsiteY6" fmla="*/ 686050 h 720895"/>
                <a:gd name="connsiteX7" fmla="*/ 2083439 w 2763795"/>
                <a:gd name="connsiteY7" fmla="*/ 685289 h 720895"/>
                <a:gd name="connsiteX8" fmla="*/ 2056548 w 2763795"/>
                <a:gd name="connsiteY8" fmla="*/ 684367 h 720895"/>
                <a:gd name="connsiteX9" fmla="*/ 1986210 w 2763795"/>
                <a:gd name="connsiteY9" fmla="*/ 690926 h 720895"/>
                <a:gd name="connsiteX10" fmla="*/ 1870867 w 2763795"/>
                <a:gd name="connsiteY10" fmla="*/ 700373 h 720895"/>
                <a:gd name="connsiteX11" fmla="*/ 1853461 w 2763795"/>
                <a:gd name="connsiteY11" fmla="*/ 698363 h 720895"/>
                <a:gd name="connsiteX12" fmla="*/ 1844684 w 2763795"/>
                <a:gd name="connsiteY12" fmla="*/ 698855 h 720895"/>
                <a:gd name="connsiteX13" fmla="*/ 1497329 w 2763795"/>
                <a:gd name="connsiteY13" fmla="*/ 690925 h 720895"/>
                <a:gd name="connsiteX14" fmla="*/ 1447730 w 2763795"/>
                <a:gd name="connsiteY14" fmla="*/ 690823 h 720895"/>
                <a:gd name="connsiteX15" fmla="*/ 1443128 w 2763795"/>
                <a:gd name="connsiteY15" fmla="*/ 690683 h 720895"/>
                <a:gd name="connsiteX16" fmla="*/ 1401156 w 2763795"/>
                <a:gd name="connsiteY16" fmla="*/ 694521 h 720895"/>
                <a:gd name="connsiteX17" fmla="*/ 1385684 w 2763795"/>
                <a:gd name="connsiteY17" fmla="*/ 699788 h 720895"/>
                <a:gd name="connsiteX18" fmla="*/ 1378070 w 2763795"/>
                <a:gd name="connsiteY18" fmla="*/ 700563 h 720895"/>
                <a:gd name="connsiteX19" fmla="*/ 1373207 w 2763795"/>
                <a:gd name="connsiteY19" fmla="*/ 701836 h 720895"/>
                <a:gd name="connsiteX20" fmla="*/ 1344850 w 2763795"/>
                <a:gd name="connsiteY20" fmla="*/ 708300 h 720895"/>
                <a:gd name="connsiteX21" fmla="*/ 954128 w 2763795"/>
                <a:gd name="connsiteY21" fmla="*/ 690925 h 720895"/>
                <a:gd name="connsiteX22" fmla="*/ 929223 w 2763795"/>
                <a:gd name="connsiteY22" fmla="*/ 690665 h 720895"/>
                <a:gd name="connsiteX23" fmla="*/ 926967 w 2763795"/>
                <a:gd name="connsiteY23" fmla="*/ 690925 h 720895"/>
                <a:gd name="connsiteX24" fmla="*/ 823627 w 2763795"/>
                <a:gd name="connsiteY24" fmla="*/ 711862 h 720895"/>
                <a:gd name="connsiteX25" fmla="*/ 714433 w 2763795"/>
                <a:gd name="connsiteY25" fmla="*/ 704457 h 720895"/>
                <a:gd name="connsiteX26" fmla="*/ 695388 w 2763795"/>
                <a:gd name="connsiteY26" fmla="*/ 704722 h 720895"/>
                <a:gd name="connsiteX27" fmla="*/ 484245 w 2763795"/>
                <a:gd name="connsiteY27" fmla="*/ 680400 h 720895"/>
                <a:gd name="connsiteX28" fmla="*/ 439940 w 2763795"/>
                <a:gd name="connsiteY28" fmla="*/ 681550 h 720895"/>
                <a:gd name="connsiteX29" fmla="*/ 415722 w 2763795"/>
                <a:gd name="connsiteY29" fmla="*/ 686468 h 720895"/>
                <a:gd name="connsiteX30" fmla="*/ 404046 w 2763795"/>
                <a:gd name="connsiteY30" fmla="*/ 686562 h 720895"/>
                <a:gd name="connsiteX31" fmla="*/ 401586 w 2763795"/>
                <a:gd name="connsiteY31" fmla="*/ 686906 h 720895"/>
                <a:gd name="connsiteX32" fmla="*/ 356607 w 2763795"/>
                <a:gd name="connsiteY32" fmla="*/ 690925 h 720895"/>
                <a:gd name="connsiteX33" fmla="*/ 214201 w 2763795"/>
                <a:gd name="connsiteY33" fmla="*/ 676554 h 720895"/>
                <a:gd name="connsiteX34" fmla="*/ 177762 w 2763795"/>
                <a:gd name="connsiteY34" fmla="*/ 655564 h 720895"/>
                <a:gd name="connsiteX35" fmla="*/ 171510 w 2763795"/>
                <a:gd name="connsiteY35" fmla="*/ 653681 h 720895"/>
                <a:gd name="connsiteX36" fmla="*/ 56532 w 2763795"/>
                <a:gd name="connsiteY36" fmla="*/ 539053 h 720895"/>
                <a:gd name="connsiteX37" fmla="*/ 36783 w 2763795"/>
                <a:gd name="connsiteY37" fmla="*/ 502267 h 720895"/>
                <a:gd name="connsiteX38" fmla="*/ 21476 w 2763795"/>
                <a:gd name="connsiteY38" fmla="*/ 483470 h 720895"/>
                <a:gd name="connsiteX39" fmla="*/ 1544 w 2763795"/>
                <a:gd name="connsiteY39" fmla="*/ 357501 h 720895"/>
                <a:gd name="connsiteX40" fmla="*/ 7009 w 2763795"/>
                <a:gd name="connsiteY40" fmla="*/ 297244 h 720895"/>
                <a:gd name="connsiteX41" fmla="*/ 16173 w 2763795"/>
                <a:gd name="connsiteY41" fmla="*/ 265530 h 720895"/>
                <a:gd name="connsiteX42" fmla="*/ 24845 w 2763795"/>
                <a:gd name="connsiteY42" fmla="*/ 227452 h 720895"/>
                <a:gd name="connsiteX43" fmla="*/ 148772 w 2763795"/>
                <a:gd name="connsiteY43" fmla="*/ 83124 h 720895"/>
                <a:gd name="connsiteX44" fmla="*/ 150174 w 2763795"/>
                <a:gd name="connsiteY44" fmla="*/ 82424 h 720895"/>
                <a:gd name="connsiteX45" fmla="*/ 153541 w 2763795"/>
                <a:gd name="connsiteY45" fmla="*/ 79849 h 720895"/>
                <a:gd name="connsiteX46" fmla="*/ 356607 w 2763795"/>
                <a:gd name="connsiteY46" fmla="*/ 24076 h 720895"/>
                <a:gd name="connsiteX47" fmla="*/ 495677 w 2763795"/>
                <a:gd name="connsiteY47" fmla="*/ 0 h 720895"/>
                <a:gd name="connsiteX48" fmla="*/ 657493 w 2763795"/>
                <a:gd name="connsiteY48" fmla="*/ 9850 h 720895"/>
                <a:gd name="connsiteX49" fmla="*/ 800393 w 2763795"/>
                <a:gd name="connsiteY49" fmla="*/ 24928 h 720895"/>
                <a:gd name="connsiteX50" fmla="*/ 954128 w 2763795"/>
                <a:gd name="connsiteY50" fmla="*/ 24076 h 720895"/>
                <a:gd name="connsiteX51" fmla="*/ 1337994 w 2763795"/>
                <a:gd name="connsiteY51" fmla="*/ 28065 h 720895"/>
                <a:gd name="connsiteX52" fmla="*/ 1395285 w 2763795"/>
                <a:gd name="connsiteY52" fmla="*/ 26336 h 720895"/>
                <a:gd name="connsiteX53" fmla="*/ 1415849 w 2763795"/>
                <a:gd name="connsiteY53" fmla="*/ 24076 h 720895"/>
                <a:gd name="connsiteX54" fmla="*/ 1561844 w 2763795"/>
                <a:gd name="connsiteY54" fmla="*/ 18043 h 720895"/>
                <a:gd name="connsiteX55" fmla="*/ 1586713 w 2763795"/>
                <a:gd name="connsiteY55" fmla="*/ 20807 h 720895"/>
                <a:gd name="connsiteX56" fmla="*/ 1598084 w 2763795"/>
                <a:gd name="connsiteY56" fmla="*/ 20488 h 720895"/>
                <a:gd name="connsiteX57" fmla="*/ 1658788 w 2763795"/>
                <a:gd name="connsiteY57" fmla="*/ 20931 h 720895"/>
                <a:gd name="connsiteX58" fmla="*/ 1711306 w 2763795"/>
                <a:gd name="connsiteY58" fmla="*/ 27923 h 720895"/>
                <a:gd name="connsiteX59" fmla="*/ 1713559 w 2763795"/>
                <a:gd name="connsiteY59" fmla="*/ 27888 h 720895"/>
                <a:gd name="connsiteX60" fmla="*/ 1842038 w 2763795"/>
                <a:gd name="connsiteY60" fmla="*/ 34712 h 720895"/>
                <a:gd name="connsiteX61" fmla="*/ 1873043 w 2763795"/>
                <a:gd name="connsiteY61" fmla="*/ 33470 h 720895"/>
                <a:gd name="connsiteX62" fmla="*/ 1904730 w 2763795"/>
                <a:gd name="connsiteY62" fmla="*/ 24076 h 720895"/>
                <a:gd name="connsiteX63" fmla="*/ 1948090 w 2763795"/>
                <a:gd name="connsiteY63" fmla="*/ 12035 h 720895"/>
                <a:gd name="connsiteX64" fmla="*/ 1961546 w 2763795"/>
                <a:gd name="connsiteY64" fmla="*/ 11889 h 720895"/>
                <a:gd name="connsiteX65" fmla="*/ 2006708 w 2763795"/>
                <a:gd name="connsiteY65" fmla="*/ 10558 h 720895"/>
                <a:gd name="connsiteX66" fmla="*/ 2148519 w 2763795"/>
                <a:gd name="connsiteY66" fmla="*/ 9193 h 720895"/>
                <a:gd name="connsiteX67" fmla="*/ 2206600 w 2763795"/>
                <a:gd name="connsiteY67" fmla="*/ 15106 h 720895"/>
                <a:gd name="connsiteX68" fmla="*/ 2235147 w 2763795"/>
                <a:gd name="connsiteY68" fmla="*/ 15828 h 720895"/>
                <a:gd name="connsiteX69" fmla="*/ 2386723 w 2763795"/>
                <a:gd name="connsiteY69" fmla="*/ 23670 h 720895"/>
                <a:gd name="connsiteX70" fmla="*/ 2405936 w 2763795"/>
                <a:gd name="connsiteY70" fmla="*/ 23725 h 720895"/>
                <a:gd name="connsiteX71" fmla="*/ 2448007 w 2763795"/>
                <a:gd name="connsiteY71" fmla="*/ 22528 h 720895"/>
                <a:gd name="connsiteX72" fmla="*/ 2467640 w 2763795"/>
                <a:gd name="connsiteY72" fmla="*/ 23900 h 720895"/>
                <a:gd name="connsiteX73" fmla="*/ 2529411 w 2763795"/>
                <a:gd name="connsiteY73" fmla="*/ 24076 h 720895"/>
                <a:gd name="connsiteX74" fmla="*/ 2664245 w 2763795"/>
                <a:gd name="connsiteY74" fmla="*/ 22414 h 720895"/>
                <a:gd name="connsiteX75" fmla="*/ 2694359 w 2763795"/>
                <a:gd name="connsiteY75" fmla="*/ 23872 h 720895"/>
                <a:gd name="connsiteX0" fmla="*/ 2763795 w 2763795"/>
                <a:gd name="connsiteY0" fmla="*/ 690883 h 720895"/>
                <a:gd name="connsiteX1" fmla="*/ 2689705 w 2763795"/>
                <a:gd name="connsiteY1" fmla="*/ 692378 h 720895"/>
                <a:gd name="connsiteX2" fmla="*/ 2529410 w 2763795"/>
                <a:gd name="connsiteY2" fmla="*/ 690926 h 720895"/>
                <a:gd name="connsiteX3" fmla="*/ 2235443 w 2763795"/>
                <a:gd name="connsiteY3" fmla="*/ 693488 h 720895"/>
                <a:gd name="connsiteX4" fmla="*/ 2129191 w 2763795"/>
                <a:gd name="connsiteY4" fmla="*/ 682822 h 720895"/>
                <a:gd name="connsiteX5" fmla="*/ 2098093 w 2763795"/>
                <a:gd name="connsiteY5" fmla="*/ 686050 h 720895"/>
                <a:gd name="connsiteX6" fmla="*/ 2083439 w 2763795"/>
                <a:gd name="connsiteY6" fmla="*/ 685289 h 720895"/>
                <a:gd name="connsiteX7" fmla="*/ 2056548 w 2763795"/>
                <a:gd name="connsiteY7" fmla="*/ 684367 h 720895"/>
                <a:gd name="connsiteX8" fmla="*/ 1986210 w 2763795"/>
                <a:gd name="connsiteY8" fmla="*/ 690926 h 720895"/>
                <a:gd name="connsiteX9" fmla="*/ 1870867 w 2763795"/>
                <a:gd name="connsiteY9" fmla="*/ 700373 h 720895"/>
                <a:gd name="connsiteX10" fmla="*/ 1853461 w 2763795"/>
                <a:gd name="connsiteY10" fmla="*/ 698363 h 720895"/>
                <a:gd name="connsiteX11" fmla="*/ 1844684 w 2763795"/>
                <a:gd name="connsiteY11" fmla="*/ 698855 h 720895"/>
                <a:gd name="connsiteX12" fmla="*/ 1497329 w 2763795"/>
                <a:gd name="connsiteY12" fmla="*/ 690925 h 720895"/>
                <a:gd name="connsiteX13" fmla="*/ 1447730 w 2763795"/>
                <a:gd name="connsiteY13" fmla="*/ 690823 h 720895"/>
                <a:gd name="connsiteX14" fmla="*/ 1443128 w 2763795"/>
                <a:gd name="connsiteY14" fmla="*/ 690683 h 720895"/>
                <a:gd name="connsiteX15" fmla="*/ 1401156 w 2763795"/>
                <a:gd name="connsiteY15" fmla="*/ 694521 h 720895"/>
                <a:gd name="connsiteX16" fmla="*/ 1385684 w 2763795"/>
                <a:gd name="connsiteY16" fmla="*/ 699788 h 720895"/>
                <a:gd name="connsiteX17" fmla="*/ 1378070 w 2763795"/>
                <a:gd name="connsiteY17" fmla="*/ 700563 h 720895"/>
                <a:gd name="connsiteX18" fmla="*/ 1373207 w 2763795"/>
                <a:gd name="connsiteY18" fmla="*/ 701836 h 720895"/>
                <a:gd name="connsiteX19" fmla="*/ 1344850 w 2763795"/>
                <a:gd name="connsiteY19" fmla="*/ 708300 h 720895"/>
                <a:gd name="connsiteX20" fmla="*/ 954128 w 2763795"/>
                <a:gd name="connsiteY20" fmla="*/ 690925 h 720895"/>
                <a:gd name="connsiteX21" fmla="*/ 929223 w 2763795"/>
                <a:gd name="connsiteY21" fmla="*/ 690665 h 720895"/>
                <a:gd name="connsiteX22" fmla="*/ 926967 w 2763795"/>
                <a:gd name="connsiteY22" fmla="*/ 690925 h 720895"/>
                <a:gd name="connsiteX23" fmla="*/ 823627 w 2763795"/>
                <a:gd name="connsiteY23" fmla="*/ 711862 h 720895"/>
                <a:gd name="connsiteX24" fmla="*/ 714433 w 2763795"/>
                <a:gd name="connsiteY24" fmla="*/ 704457 h 720895"/>
                <a:gd name="connsiteX25" fmla="*/ 695388 w 2763795"/>
                <a:gd name="connsiteY25" fmla="*/ 704722 h 720895"/>
                <a:gd name="connsiteX26" fmla="*/ 484245 w 2763795"/>
                <a:gd name="connsiteY26" fmla="*/ 680400 h 720895"/>
                <a:gd name="connsiteX27" fmla="*/ 439940 w 2763795"/>
                <a:gd name="connsiteY27" fmla="*/ 681550 h 720895"/>
                <a:gd name="connsiteX28" fmla="*/ 415722 w 2763795"/>
                <a:gd name="connsiteY28" fmla="*/ 686468 h 720895"/>
                <a:gd name="connsiteX29" fmla="*/ 404046 w 2763795"/>
                <a:gd name="connsiteY29" fmla="*/ 686562 h 720895"/>
                <a:gd name="connsiteX30" fmla="*/ 401586 w 2763795"/>
                <a:gd name="connsiteY30" fmla="*/ 686906 h 720895"/>
                <a:gd name="connsiteX31" fmla="*/ 356607 w 2763795"/>
                <a:gd name="connsiteY31" fmla="*/ 690925 h 720895"/>
                <a:gd name="connsiteX32" fmla="*/ 214201 w 2763795"/>
                <a:gd name="connsiteY32" fmla="*/ 676554 h 720895"/>
                <a:gd name="connsiteX33" fmla="*/ 177762 w 2763795"/>
                <a:gd name="connsiteY33" fmla="*/ 655564 h 720895"/>
                <a:gd name="connsiteX34" fmla="*/ 171510 w 2763795"/>
                <a:gd name="connsiteY34" fmla="*/ 653681 h 720895"/>
                <a:gd name="connsiteX35" fmla="*/ 56532 w 2763795"/>
                <a:gd name="connsiteY35" fmla="*/ 539053 h 720895"/>
                <a:gd name="connsiteX36" fmla="*/ 36783 w 2763795"/>
                <a:gd name="connsiteY36" fmla="*/ 502267 h 720895"/>
                <a:gd name="connsiteX37" fmla="*/ 21476 w 2763795"/>
                <a:gd name="connsiteY37" fmla="*/ 483470 h 720895"/>
                <a:gd name="connsiteX38" fmla="*/ 1544 w 2763795"/>
                <a:gd name="connsiteY38" fmla="*/ 357501 h 720895"/>
                <a:gd name="connsiteX39" fmla="*/ 7009 w 2763795"/>
                <a:gd name="connsiteY39" fmla="*/ 297244 h 720895"/>
                <a:gd name="connsiteX40" fmla="*/ 16173 w 2763795"/>
                <a:gd name="connsiteY40" fmla="*/ 265530 h 720895"/>
                <a:gd name="connsiteX41" fmla="*/ 24845 w 2763795"/>
                <a:gd name="connsiteY41" fmla="*/ 227452 h 720895"/>
                <a:gd name="connsiteX42" fmla="*/ 148772 w 2763795"/>
                <a:gd name="connsiteY42" fmla="*/ 83124 h 720895"/>
                <a:gd name="connsiteX43" fmla="*/ 150174 w 2763795"/>
                <a:gd name="connsiteY43" fmla="*/ 82424 h 720895"/>
                <a:gd name="connsiteX44" fmla="*/ 153541 w 2763795"/>
                <a:gd name="connsiteY44" fmla="*/ 79849 h 720895"/>
                <a:gd name="connsiteX45" fmla="*/ 356607 w 2763795"/>
                <a:gd name="connsiteY45" fmla="*/ 24076 h 720895"/>
                <a:gd name="connsiteX46" fmla="*/ 495677 w 2763795"/>
                <a:gd name="connsiteY46" fmla="*/ 0 h 720895"/>
                <a:gd name="connsiteX47" fmla="*/ 657493 w 2763795"/>
                <a:gd name="connsiteY47" fmla="*/ 9850 h 720895"/>
                <a:gd name="connsiteX48" fmla="*/ 800393 w 2763795"/>
                <a:gd name="connsiteY48" fmla="*/ 24928 h 720895"/>
                <a:gd name="connsiteX49" fmla="*/ 954128 w 2763795"/>
                <a:gd name="connsiteY49" fmla="*/ 24076 h 720895"/>
                <a:gd name="connsiteX50" fmla="*/ 1337994 w 2763795"/>
                <a:gd name="connsiteY50" fmla="*/ 28065 h 720895"/>
                <a:gd name="connsiteX51" fmla="*/ 1395285 w 2763795"/>
                <a:gd name="connsiteY51" fmla="*/ 26336 h 720895"/>
                <a:gd name="connsiteX52" fmla="*/ 1415849 w 2763795"/>
                <a:gd name="connsiteY52" fmla="*/ 24076 h 720895"/>
                <a:gd name="connsiteX53" fmla="*/ 1561844 w 2763795"/>
                <a:gd name="connsiteY53" fmla="*/ 18043 h 720895"/>
                <a:gd name="connsiteX54" fmla="*/ 1586713 w 2763795"/>
                <a:gd name="connsiteY54" fmla="*/ 20807 h 720895"/>
                <a:gd name="connsiteX55" fmla="*/ 1598084 w 2763795"/>
                <a:gd name="connsiteY55" fmla="*/ 20488 h 720895"/>
                <a:gd name="connsiteX56" fmla="*/ 1658788 w 2763795"/>
                <a:gd name="connsiteY56" fmla="*/ 20931 h 720895"/>
                <a:gd name="connsiteX57" fmla="*/ 1711306 w 2763795"/>
                <a:gd name="connsiteY57" fmla="*/ 27923 h 720895"/>
                <a:gd name="connsiteX58" fmla="*/ 1713559 w 2763795"/>
                <a:gd name="connsiteY58" fmla="*/ 27888 h 720895"/>
                <a:gd name="connsiteX59" fmla="*/ 1842038 w 2763795"/>
                <a:gd name="connsiteY59" fmla="*/ 34712 h 720895"/>
                <a:gd name="connsiteX60" fmla="*/ 1873043 w 2763795"/>
                <a:gd name="connsiteY60" fmla="*/ 33470 h 720895"/>
                <a:gd name="connsiteX61" fmla="*/ 1904730 w 2763795"/>
                <a:gd name="connsiteY61" fmla="*/ 24076 h 720895"/>
                <a:gd name="connsiteX62" fmla="*/ 1948090 w 2763795"/>
                <a:gd name="connsiteY62" fmla="*/ 12035 h 720895"/>
                <a:gd name="connsiteX63" fmla="*/ 1961546 w 2763795"/>
                <a:gd name="connsiteY63" fmla="*/ 11889 h 720895"/>
                <a:gd name="connsiteX64" fmla="*/ 2006708 w 2763795"/>
                <a:gd name="connsiteY64" fmla="*/ 10558 h 720895"/>
                <a:gd name="connsiteX65" fmla="*/ 2148519 w 2763795"/>
                <a:gd name="connsiteY65" fmla="*/ 9193 h 720895"/>
                <a:gd name="connsiteX66" fmla="*/ 2206600 w 2763795"/>
                <a:gd name="connsiteY66" fmla="*/ 15106 h 720895"/>
                <a:gd name="connsiteX67" fmla="*/ 2235147 w 2763795"/>
                <a:gd name="connsiteY67" fmla="*/ 15828 h 720895"/>
                <a:gd name="connsiteX68" fmla="*/ 2386723 w 2763795"/>
                <a:gd name="connsiteY68" fmla="*/ 23670 h 720895"/>
                <a:gd name="connsiteX69" fmla="*/ 2405936 w 2763795"/>
                <a:gd name="connsiteY69" fmla="*/ 23725 h 720895"/>
                <a:gd name="connsiteX70" fmla="*/ 2448007 w 2763795"/>
                <a:gd name="connsiteY70" fmla="*/ 22528 h 720895"/>
                <a:gd name="connsiteX71" fmla="*/ 2467640 w 2763795"/>
                <a:gd name="connsiteY71" fmla="*/ 23900 h 720895"/>
                <a:gd name="connsiteX72" fmla="*/ 2529411 w 2763795"/>
                <a:gd name="connsiteY72" fmla="*/ 24076 h 720895"/>
                <a:gd name="connsiteX73" fmla="*/ 2664245 w 2763795"/>
                <a:gd name="connsiteY73" fmla="*/ 22414 h 720895"/>
                <a:gd name="connsiteX74" fmla="*/ 2694359 w 2763795"/>
                <a:gd name="connsiteY74" fmla="*/ 23872 h 720895"/>
                <a:gd name="connsiteX0" fmla="*/ 2689705 w 2694359"/>
                <a:gd name="connsiteY0" fmla="*/ 692378 h 720895"/>
                <a:gd name="connsiteX1" fmla="*/ 2529410 w 2694359"/>
                <a:gd name="connsiteY1" fmla="*/ 690926 h 720895"/>
                <a:gd name="connsiteX2" fmla="*/ 2235443 w 2694359"/>
                <a:gd name="connsiteY2" fmla="*/ 693488 h 720895"/>
                <a:gd name="connsiteX3" fmla="*/ 2129191 w 2694359"/>
                <a:gd name="connsiteY3" fmla="*/ 682822 h 720895"/>
                <a:gd name="connsiteX4" fmla="*/ 2098093 w 2694359"/>
                <a:gd name="connsiteY4" fmla="*/ 686050 h 720895"/>
                <a:gd name="connsiteX5" fmla="*/ 2083439 w 2694359"/>
                <a:gd name="connsiteY5" fmla="*/ 685289 h 720895"/>
                <a:gd name="connsiteX6" fmla="*/ 2056548 w 2694359"/>
                <a:gd name="connsiteY6" fmla="*/ 684367 h 720895"/>
                <a:gd name="connsiteX7" fmla="*/ 1986210 w 2694359"/>
                <a:gd name="connsiteY7" fmla="*/ 690926 h 720895"/>
                <a:gd name="connsiteX8" fmla="*/ 1870867 w 2694359"/>
                <a:gd name="connsiteY8" fmla="*/ 700373 h 720895"/>
                <a:gd name="connsiteX9" fmla="*/ 1853461 w 2694359"/>
                <a:gd name="connsiteY9" fmla="*/ 698363 h 720895"/>
                <a:gd name="connsiteX10" fmla="*/ 1844684 w 2694359"/>
                <a:gd name="connsiteY10" fmla="*/ 698855 h 720895"/>
                <a:gd name="connsiteX11" fmla="*/ 1497329 w 2694359"/>
                <a:gd name="connsiteY11" fmla="*/ 690925 h 720895"/>
                <a:gd name="connsiteX12" fmla="*/ 1447730 w 2694359"/>
                <a:gd name="connsiteY12" fmla="*/ 690823 h 720895"/>
                <a:gd name="connsiteX13" fmla="*/ 1443128 w 2694359"/>
                <a:gd name="connsiteY13" fmla="*/ 690683 h 720895"/>
                <a:gd name="connsiteX14" fmla="*/ 1401156 w 2694359"/>
                <a:gd name="connsiteY14" fmla="*/ 694521 h 720895"/>
                <a:gd name="connsiteX15" fmla="*/ 1385684 w 2694359"/>
                <a:gd name="connsiteY15" fmla="*/ 699788 h 720895"/>
                <a:gd name="connsiteX16" fmla="*/ 1378070 w 2694359"/>
                <a:gd name="connsiteY16" fmla="*/ 700563 h 720895"/>
                <a:gd name="connsiteX17" fmla="*/ 1373207 w 2694359"/>
                <a:gd name="connsiteY17" fmla="*/ 701836 h 720895"/>
                <a:gd name="connsiteX18" fmla="*/ 1344850 w 2694359"/>
                <a:gd name="connsiteY18" fmla="*/ 708300 h 720895"/>
                <a:gd name="connsiteX19" fmla="*/ 954128 w 2694359"/>
                <a:gd name="connsiteY19" fmla="*/ 690925 h 720895"/>
                <a:gd name="connsiteX20" fmla="*/ 929223 w 2694359"/>
                <a:gd name="connsiteY20" fmla="*/ 690665 h 720895"/>
                <a:gd name="connsiteX21" fmla="*/ 926967 w 2694359"/>
                <a:gd name="connsiteY21" fmla="*/ 690925 h 720895"/>
                <a:gd name="connsiteX22" fmla="*/ 823627 w 2694359"/>
                <a:gd name="connsiteY22" fmla="*/ 711862 h 720895"/>
                <a:gd name="connsiteX23" fmla="*/ 714433 w 2694359"/>
                <a:gd name="connsiteY23" fmla="*/ 704457 h 720895"/>
                <a:gd name="connsiteX24" fmla="*/ 695388 w 2694359"/>
                <a:gd name="connsiteY24" fmla="*/ 704722 h 720895"/>
                <a:gd name="connsiteX25" fmla="*/ 484245 w 2694359"/>
                <a:gd name="connsiteY25" fmla="*/ 680400 h 720895"/>
                <a:gd name="connsiteX26" fmla="*/ 439940 w 2694359"/>
                <a:gd name="connsiteY26" fmla="*/ 681550 h 720895"/>
                <a:gd name="connsiteX27" fmla="*/ 415722 w 2694359"/>
                <a:gd name="connsiteY27" fmla="*/ 686468 h 720895"/>
                <a:gd name="connsiteX28" fmla="*/ 404046 w 2694359"/>
                <a:gd name="connsiteY28" fmla="*/ 686562 h 720895"/>
                <a:gd name="connsiteX29" fmla="*/ 401586 w 2694359"/>
                <a:gd name="connsiteY29" fmla="*/ 686906 h 720895"/>
                <a:gd name="connsiteX30" fmla="*/ 356607 w 2694359"/>
                <a:gd name="connsiteY30" fmla="*/ 690925 h 720895"/>
                <a:gd name="connsiteX31" fmla="*/ 214201 w 2694359"/>
                <a:gd name="connsiteY31" fmla="*/ 676554 h 720895"/>
                <a:gd name="connsiteX32" fmla="*/ 177762 w 2694359"/>
                <a:gd name="connsiteY32" fmla="*/ 655564 h 720895"/>
                <a:gd name="connsiteX33" fmla="*/ 171510 w 2694359"/>
                <a:gd name="connsiteY33" fmla="*/ 653681 h 720895"/>
                <a:gd name="connsiteX34" fmla="*/ 56532 w 2694359"/>
                <a:gd name="connsiteY34" fmla="*/ 539053 h 720895"/>
                <a:gd name="connsiteX35" fmla="*/ 36783 w 2694359"/>
                <a:gd name="connsiteY35" fmla="*/ 502267 h 720895"/>
                <a:gd name="connsiteX36" fmla="*/ 21476 w 2694359"/>
                <a:gd name="connsiteY36" fmla="*/ 483470 h 720895"/>
                <a:gd name="connsiteX37" fmla="*/ 1544 w 2694359"/>
                <a:gd name="connsiteY37" fmla="*/ 357501 h 720895"/>
                <a:gd name="connsiteX38" fmla="*/ 7009 w 2694359"/>
                <a:gd name="connsiteY38" fmla="*/ 297244 h 720895"/>
                <a:gd name="connsiteX39" fmla="*/ 16173 w 2694359"/>
                <a:gd name="connsiteY39" fmla="*/ 265530 h 720895"/>
                <a:gd name="connsiteX40" fmla="*/ 24845 w 2694359"/>
                <a:gd name="connsiteY40" fmla="*/ 227452 h 720895"/>
                <a:gd name="connsiteX41" fmla="*/ 148772 w 2694359"/>
                <a:gd name="connsiteY41" fmla="*/ 83124 h 720895"/>
                <a:gd name="connsiteX42" fmla="*/ 150174 w 2694359"/>
                <a:gd name="connsiteY42" fmla="*/ 82424 h 720895"/>
                <a:gd name="connsiteX43" fmla="*/ 153541 w 2694359"/>
                <a:gd name="connsiteY43" fmla="*/ 79849 h 720895"/>
                <a:gd name="connsiteX44" fmla="*/ 356607 w 2694359"/>
                <a:gd name="connsiteY44" fmla="*/ 24076 h 720895"/>
                <a:gd name="connsiteX45" fmla="*/ 495677 w 2694359"/>
                <a:gd name="connsiteY45" fmla="*/ 0 h 720895"/>
                <a:gd name="connsiteX46" fmla="*/ 657493 w 2694359"/>
                <a:gd name="connsiteY46" fmla="*/ 9850 h 720895"/>
                <a:gd name="connsiteX47" fmla="*/ 800393 w 2694359"/>
                <a:gd name="connsiteY47" fmla="*/ 24928 h 720895"/>
                <a:gd name="connsiteX48" fmla="*/ 954128 w 2694359"/>
                <a:gd name="connsiteY48" fmla="*/ 24076 h 720895"/>
                <a:gd name="connsiteX49" fmla="*/ 1337994 w 2694359"/>
                <a:gd name="connsiteY49" fmla="*/ 28065 h 720895"/>
                <a:gd name="connsiteX50" fmla="*/ 1395285 w 2694359"/>
                <a:gd name="connsiteY50" fmla="*/ 26336 h 720895"/>
                <a:gd name="connsiteX51" fmla="*/ 1415849 w 2694359"/>
                <a:gd name="connsiteY51" fmla="*/ 24076 h 720895"/>
                <a:gd name="connsiteX52" fmla="*/ 1561844 w 2694359"/>
                <a:gd name="connsiteY52" fmla="*/ 18043 h 720895"/>
                <a:gd name="connsiteX53" fmla="*/ 1586713 w 2694359"/>
                <a:gd name="connsiteY53" fmla="*/ 20807 h 720895"/>
                <a:gd name="connsiteX54" fmla="*/ 1598084 w 2694359"/>
                <a:gd name="connsiteY54" fmla="*/ 20488 h 720895"/>
                <a:gd name="connsiteX55" fmla="*/ 1658788 w 2694359"/>
                <a:gd name="connsiteY55" fmla="*/ 20931 h 720895"/>
                <a:gd name="connsiteX56" fmla="*/ 1711306 w 2694359"/>
                <a:gd name="connsiteY56" fmla="*/ 27923 h 720895"/>
                <a:gd name="connsiteX57" fmla="*/ 1713559 w 2694359"/>
                <a:gd name="connsiteY57" fmla="*/ 27888 h 720895"/>
                <a:gd name="connsiteX58" fmla="*/ 1842038 w 2694359"/>
                <a:gd name="connsiteY58" fmla="*/ 34712 h 720895"/>
                <a:gd name="connsiteX59" fmla="*/ 1873043 w 2694359"/>
                <a:gd name="connsiteY59" fmla="*/ 33470 h 720895"/>
                <a:gd name="connsiteX60" fmla="*/ 1904730 w 2694359"/>
                <a:gd name="connsiteY60" fmla="*/ 24076 h 720895"/>
                <a:gd name="connsiteX61" fmla="*/ 1948090 w 2694359"/>
                <a:gd name="connsiteY61" fmla="*/ 12035 h 720895"/>
                <a:gd name="connsiteX62" fmla="*/ 1961546 w 2694359"/>
                <a:gd name="connsiteY62" fmla="*/ 11889 h 720895"/>
                <a:gd name="connsiteX63" fmla="*/ 2006708 w 2694359"/>
                <a:gd name="connsiteY63" fmla="*/ 10558 h 720895"/>
                <a:gd name="connsiteX64" fmla="*/ 2148519 w 2694359"/>
                <a:gd name="connsiteY64" fmla="*/ 9193 h 720895"/>
                <a:gd name="connsiteX65" fmla="*/ 2206600 w 2694359"/>
                <a:gd name="connsiteY65" fmla="*/ 15106 h 720895"/>
                <a:gd name="connsiteX66" fmla="*/ 2235147 w 2694359"/>
                <a:gd name="connsiteY66" fmla="*/ 15828 h 720895"/>
                <a:gd name="connsiteX67" fmla="*/ 2386723 w 2694359"/>
                <a:gd name="connsiteY67" fmla="*/ 23670 h 720895"/>
                <a:gd name="connsiteX68" fmla="*/ 2405936 w 2694359"/>
                <a:gd name="connsiteY68" fmla="*/ 23725 h 720895"/>
                <a:gd name="connsiteX69" fmla="*/ 2448007 w 2694359"/>
                <a:gd name="connsiteY69" fmla="*/ 22528 h 720895"/>
                <a:gd name="connsiteX70" fmla="*/ 2467640 w 2694359"/>
                <a:gd name="connsiteY70" fmla="*/ 23900 h 720895"/>
                <a:gd name="connsiteX71" fmla="*/ 2529411 w 2694359"/>
                <a:gd name="connsiteY71" fmla="*/ 24076 h 720895"/>
                <a:gd name="connsiteX72" fmla="*/ 2664245 w 2694359"/>
                <a:gd name="connsiteY72" fmla="*/ 22414 h 720895"/>
                <a:gd name="connsiteX73" fmla="*/ 2694359 w 2694359"/>
                <a:gd name="connsiteY73" fmla="*/ 23872 h 720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694359" h="720895">
                  <a:moveTo>
                    <a:pt x="2689705" y="692378"/>
                  </a:moveTo>
                  <a:lnTo>
                    <a:pt x="2529410" y="690926"/>
                  </a:lnTo>
                  <a:cubicBezTo>
                    <a:pt x="2436006" y="712654"/>
                    <a:pt x="2334667" y="703297"/>
                    <a:pt x="2235443" y="693488"/>
                  </a:cubicBezTo>
                  <a:cubicBezTo>
                    <a:pt x="2208265" y="691469"/>
                    <a:pt x="2159200" y="685105"/>
                    <a:pt x="2129191" y="682822"/>
                  </a:cubicBezTo>
                  <a:cubicBezTo>
                    <a:pt x="2120994" y="685519"/>
                    <a:pt x="2110214" y="686223"/>
                    <a:pt x="2098093" y="686050"/>
                  </a:cubicBezTo>
                  <a:lnTo>
                    <a:pt x="2083439" y="685289"/>
                  </a:lnTo>
                  <a:lnTo>
                    <a:pt x="2056548" y="684367"/>
                  </a:lnTo>
                  <a:cubicBezTo>
                    <a:pt x="2029278" y="683258"/>
                    <a:pt x="2002392" y="682985"/>
                    <a:pt x="1986210" y="690926"/>
                  </a:cubicBezTo>
                  <a:cubicBezTo>
                    <a:pt x="1948974" y="710057"/>
                    <a:pt x="1920048" y="704197"/>
                    <a:pt x="1870867" y="700373"/>
                  </a:cubicBezTo>
                  <a:cubicBezTo>
                    <a:pt x="1863259" y="700475"/>
                    <a:pt x="1858736" y="697887"/>
                    <a:pt x="1853461" y="698363"/>
                  </a:cubicBezTo>
                  <a:cubicBezTo>
                    <a:pt x="1851462" y="699123"/>
                    <a:pt x="1846647" y="698138"/>
                    <a:pt x="1844684" y="698855"/>
                  </a:cubicBezTo>
                  <a:cubicBezTo>
                    <a:pt x="1728210" y="704026"/>
                    <a:pt x="1641248" y="678721"/>
                    <a:pt x="1497329" y="690925"/>
                  </a:cubicBezTo>
                  <a:cubicBezTo>
                    <a:pt x="1478754" y="693937"/>
                    <a:pt x="1462990" y="692063"/>
                    <a:pt x="1447730" y="690823"/>
                  </a:cubicBezTo>
                  <a:lnTo>
                    <a:pt x="1443128" y="690683"/>
                  </a:lnTo>
                  <a:lnTo>
                    <a:pt x="1401156" y="694521"/>
                  </a:lnTo>
                  <a:cubicBezTo>
                    <a:pt x="1395042" y="697418"/>
                    <a:pt x="1390085" y="698939"/>
                    <a:pt x="1385684" y="699788"/>
                  </a:cubicBezTo>
                  <a:lnTo>
                    <a:pt x="1378070" y="700563"/>
                  </a:lnTo>
                  <a:lnTo>
                    <a:pt x="1373207" y="701836"/>
                  </a:lnTo>
                  <a:cubicBezTo>
                    <a:pt x="1364322" y="703547"/>
                    <a:pt x="1355370" y="705118"/>
                    <a:pt x="1344850" y="708300"/>
                  </a:cubicBezTo>
                  <a:cubicBezTo>
                    <a:pt x="1164242" y="745082"/>
                    <a:pt x="1097059" y="689454"/>
                    <a:pt x="954128" y="690925"/>
                  </a:cubicBezTo>
                  <a:cubicBezTo>
                    <a:pt x="942626" y="691261"/>
                    <a:pt x="937827" y="690490"/>
                    <a:pt x="929223" y="690665"/>
                  </a:cubicBezTo>
                  <a:cubicBezTo>
                    <a:pt x="928297" y="690984"/>
                    <a:pt x="927685" y="690596"/>
                    <a:pt x="926967" y="690925"/>
                  </a:cubicBezTo>
                  <a:cubicBezTo>
                    <a:pt x="896796" y="704946"/>
                    <a:pt x="861485" y="710819"/>
                    <a:pt x="823627" y="711862"/>
                  </a:cubicBezTo>
                  <a:lnTo>
                    <a:pt x="714433" y="704457"/>
                  </a:lnTo>
                  <a:lnTo>
                    <a:pt x="695388" y="704722"/>
                  </a:lnTo>
                  <a:cubicBezTo>
                    <a:pt x="618453" y="702515"/>
                    <a:pt x="544923" y="693956"/>
                    <a:pt x="484245" y="680400"/>
                  </a:cubicBezTo>
                  <a:cubicBezTo>
                    <a:pt x="465662" y="683152"/>
                    <a:pt x="451318" y="678911"/>
                    <a:pt x="439940" y="681550"/>
                  </a:cubicBezTo>
                  <a:cubicBezTo>
                    <a:pt x="429913" y="684497"/>
                    <a:pt x="422235" y="685881"/>
                    <a:pt x="415722" y="686468"/>
                  </a:cubicBezTo>
                  <a:lnTo>
                    <a:pt x="404046" y="686562"/>
                  </a:lnTo>
                  <a:lnTo>
                    <a:pt x="401586" y="686906"/>
                  </a:lnTo>
                  <a:cubicBezTo>
                    <a:pt x="386041" y="688234"/>
                    <a:pt x="369392" y="689340"/>
                    <a:pt x="356607" y="690925"/>
                  </a:cubicBezTo>
                  <a:cubicBezTo>
                    <a:pt x="302959" y="704448"/>
                    <a:pt x="255567" y="695984"/>
                    <a:pt x="214201" y="676554"/>
                  </a:cubicBezTo>
                  <a:lnTo>
                    <a:pt x="177762" y="655564"/>
                  </a:lnTo>
                  <a:lnTo>
                    <a:pt x="171510" y="653681"/>
                  </a:lnTo>
                  <a:cubicBezTo>
                    <a:pt x="122183" y="631303"/>
                    <a:pt x="84543" y="596027"/>
                    <a:pt x="56532" y="539053"/>
                  </a:cubicBezTo>
                  <a:cubicBezTo>
                    <a:pt x="47069" y="530584"/>
                    <a:pt x="45527" y="511431"/>
                    <a:pt x="36783" y="502267"/>
                  </a:cubicBezTo>
                  <a:cubicBezTo>
                    <a:pt x="30681" y="495447"/>
                    <a:pt x="30215" y="491340"/>
                    <a:pt x="21476" y="483470"/>
                  </a:cubicBezTo>
                  <a:cubicBezTo>
                    <a:pt x="10313" y="430376"/>
                    <a:pt x="9190" y="395568"/>
                    <a:pt x="1544" y="357501"/>
                  </a:cubicBezTo>
                  <a:cubicBezTo>
                    <a:pt x="-2209" y="336594"/>
                    <a:pt x="1369" y="317713"/>
                    <a:pt x="7009" y="297244"/>
                  </a:cubicBezTo>
                  <a:lnTo>
                    <a:pt x="16173" y="265530"/>
                  </a:lnTo>
                  <a:lnTo>
                    <a:pt x="24845" y="227452"/>
                  </a:lnTo>
                  <a:cubicBezTo>
                    <a:pt x="35227" y="168187"/>
                    <a:pt x="93519" y="116044"/>
                    <a:pt x="148772" y="83124"/>
                  </a:cubicBezTo>
                  <a:cubicBezTo>
                    <a:pt x="149131" y="82812"/>
                    <a:pt x="149664" y="82694"/>
                    <a:pt x="150174" y="82424"/>
                  </a:cubicBezTo>
                  <a:cubicBezTo>
                    <a:pt x="151296" y="81408"/>
                    <a:pt x="152766" y="81006"/>
                    <a:pt x="153541" y="79849"/>
                  </a:cubicBezTo>
                  <a:cubicBezTo>
                    <a:pt x="189922" y="43180"/>
                    <a:pt x="266077" y="15056"/>
                    <a:pt x="356607" y="24076"/>
                  </a:cubicBezTo>
                  <a:cubicBezTo>
                    <a:pt x="402606" y="-5356"/>
                    <a:pt x="451544" y="2541"/>
                    <a:pt x="495677" y="0"/>
                  </a:cubicBezTo>
                  <a:cubicBezTo>
                    <a:pt x="536438" y="3096"/>
                    <a:pt x="615210" y="9454"/>
                    <a:pt x="657493" y="9850"/>
                  </a:cubicBezTo>
                  <a:cubicBezTo>
                    <a:pt x="716250" y="9027"/>
                    <a:pt x="749389" y="20848"/>
                    <a:pt x="800393" y="24928"/>
                  </a:cubicBezTo>
                  <a:cubicBezTo>
                    <a:pt x="851180" y="17473"/>
                    <a:pt x="916923" y="37691"/>
                    <a:pt x="954128" y="24076"/>
                  </a:cubicBezTo>
                  <a:cubicBezTo>
                    <a:pt x="1035578" y="17187"/>
                    <a:pt x="1233625" y="22388"/>
                    <a:pt x="1337994" y="28065"/>
                  </a:cubicBezTo>
                  <a:cubicBezTo>
                    <a:pt x="1360496" y="21103"/>
                    <a:pt x="1377748" y="27724"/>
                    <a:pt x="1395285" y="26336"/>
                  </a:cubicBezTo>
                  <a:cubicBezTo>
                    <a:pt x="1404765" y="23928"/>
                    <a:pt x="1408004" y="25470"/>
                    <a:pt x="1415849" y="24076"/>
                  </a:cubicBezTo>
                  <a:cubicBezTo>
                    <a:pt x="1471576" y="12545"/>
                    <a:pt x="1520503" y="7074"/>
                    <a:pt x="1561844" y="18043"/>
                  </a:cubicBezTo>
                  <a:cubicBezTo>
                    <a:pt x="1567033" y="16770"/>
                    <a:pt x="1577029" y="20635"/>
                    <a:pt x="1586713" y="20807"/>
                  </a:cubicBezTo>
                  <a:cubicBezTo>
                    <a:pt x="1590017" y="20496"/>
                    <a:pt x="1594774" y="21445"/>
                    <a:pt x="1598084" y="20488"/>
                  </a:cubicBezTo>
                  <a:cubicBezTo>
                    <a:pt x="1616634" y="18206"/>
                    <a:pt x="1637282" y="18875"/>
                    <a:pt x="1658788" y="20931"/>
                  </a:cubicBezTo>
                  <a:lnTo>
                    <a:pt x="1711306" y="27923"/>
                  </a:lnTo>
                  <a:lnTo>
                    <a:pt x="1713559" y="27888"/>
                  </a:lnTo>
                  <a:cubicBezTo>
                    <a:pt x="1754190" y="26201"/>
                    <a:pt x="1796988" y="24418"/>
                    <a:pt x="1842038" y="34712"/>
                  </a:cubicBezTo>
                  <a:cubicBezTo>
                    <a:pt x="1855089" y="31356"/>
                    <a:pt x="1864724" y="36632"/>
                    <a:pt x="1873043" y="33470"/>
                  </a:cubicBezTo>
                  <a:cubicBezTo>
                    <a:pt x="1884789" y="28891"/>
                    <a:pt x="1897393" y="27674"/>
                    <a:pt x="1904730" y="24076"/>
                  </a:cubicBezTo>
                  <a:cubicBezTo>
                    <a:pt x="1915226" y="17194"/>
                    <a:pt x="1930181" y="13666"/>
                    <a:pt x="1948090" y="12035"/>
                  </a:cubicBezTo>
                  <a:lnTo>
                    <a:pt x="1961546" y="11889"/>
                  </a:lnTo>
                  <a:lnTo>
                    <a:pt x="2006708" y="10558"/>
                  </a:lnTo>
                  <a:cubicBezTo>
                    <a:pt x="2046927" y="11282"/>
                    <a:pt x="2093785" y="14031"/>
                    <a:pt x="2148519" y="9193"/>
                  </a:cubicBezTo>
                  <a:cubicBezTo>
                    <a:pt x="2174823" y="8953"/>
                    <a:pt x="2185329" y="14523"/>
                    <a:pt x="2206600" y="15106"/>
                  </a:cubicBezTo>
                  <a:cubicBezTo>
                    <a:pt x="2217945" y="12283"/>
                    <a:pt x="2224299" y="17391"/>
                    <a:pt x="2235147" y="15828"/>
                  </a:cubicBezTo>
                  <a:cubicBezTo>
                    <a:pt x="2277055" y="2203"/>
                    <a:pt x="2313610" y="20693"/>
                    <a:pt x="2386723" y="23670"/>
                  </a:cubicBezTo>
                  <a:cubicBezTo>
                    <a:pt x="2392779" y="23085"/>
                    <a:pt x="2401148" y="24532"/>
                    <a:pt x="2405936" y="23725"/>
                  </a:cubicBezTo>
                  <a:cubicBezTo>
                    <a:pt x="2418612" y="20230"/>
                    <a:pt x="2438909" y="24076"/>
                    <a:pt x="2448007" y="22528"/>
                  </a:cubicBezTo>
                  <a:cubicBezTo>
                    <a:pt x="2452121" y="21882"/>
                    <a:pt x="2459953" y="23819"/>
                    <a:pt x="2467640" y="23900"/>
                  </a:cubicBezTo>
                  <a:lnTo>
                    <a:pt x="2529411" y="24076"/>
                  </a:lnTo>
                  <a:cubicBezTo>
                    <a:pt x="2582486" y="18018"/>
                    <a:pt x="2623144" y="19975"/>
                    <a:pt x="2664245" y="22414"/>
                  </a:cubicBezTo>
                  <a:lnTo>
                    <a:pt x="2694359" y="23872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69" name="墨迹 68">
                <a:extLst>
                  <a:ext uri="{FF2B5EF4-FFF2-40B4-BE49-F238E27FC236}">
                    <a16:creationId xmlns:a16="http://schemas.microsoft.com/office/drawing/2014/main" id="{10A0BAC8-9852-08AD-BB41-D423490AFF80}"/>
                  </a:ext>
                </a:extLst>
              </p14:cNvPr>
              <p14:cNvContentPartPr/>
              <p14:nvPr/>
            </p14:nvContentPartPr>
            <p14:xfrm>
              <a:off x="2286000" y="5400097"/>
              <a:ext cx="7620000" cy="80071"/>
            </p14:xfrm>
          </p:contentPart>
        </mc:Choice>
        <mc:Fallback xmlns="">
          <p:pic>
            <p:nvPicPr>
              <p:cNvPr id="69" name="墨迹 68">
                <a:extLst>
                  <a:ext uri="{FF2B5EF4-FFF2-40B4-BE49-F238E27FC236}">
                    <a16:creationId xmlns:a16="http://schemas.microsoft.com/office/drawing/2014/main" id="{10A0BAC8-9852-08AD-BB41-D423490AFF80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281680" y="5395749"/>
                <a:ext cx="7628640" cy="88766"/>
              </a:xfrm>
              <a:prstGeom prst="rect">
                <a:avLst/>
              </a:prstGeom>
            </p:spPr>
          </p:pic>
        </mc:Fallback>
      </mc:AlternateContent>
      <p:grpSp>
        <p:nvGrpSpPr>
          <p:cNvPr id="74" name="组合 73">
            <a:extLst>
              <a:ext uri="{FF2B5EF4-FFF2-40B4-BE49-F238E27FC236}">
                <a16:creationId xmlns:a16="http://schemas.microsoft.com/office/drawing/2014/main" id="{9DCAF461-B634-1786-B205-E298AC10ABB0}"/>
              </a:ext>
            </a:extLst>
          </p:cNvPr>
          <p:cNvGrpSpPr/>
          <p:nvPr/>
        </p:nvGrpSpPr>
        <p:grpSpPr>
          <a:xfrm>
            <a:off x="2769185" y="4057758"/>
            <a:ext cx="513007" cy="659896"/>
            <a:chOff x="8132233" y="3894700"/>
            <a:chExt cx="334440" cy="43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70" name="墨迹 69">
                  <a:extLst>
                    <a:ext uri="{FF2B5EF4-FFF2-40B4-BE49-F238E27FC236}">
                      <a16:creationId xmlns:a16="http://schemas.microsoft.com/office/drawing/2014/main" id="{704B2FA6-B815-E850-8965-48FAFA5181ED}"/>
                    </a:ext>
                  </a:extLst>
                </p14:cNvPr>
                <p14:cNvContentPartPr/>
                <p14:nvPr/>
              </p14:nvContentPartPr>
              <p14:xfrm>
                <a:off x="8132233" y="4052620"/>
                <a:ext cx="334440" cy="5040"/>
              </p14:xfrm>
            </p:contentPart>
          </mc:Choice>
          <mc:Fallback xmlns="">
            <p:pic>
              <p:nvPicPr>
                <p:cNvPr id="70" name="墨迹 69">
                  <a:extLst>
                    <a:ext uri="{FF2B5EF4-FFF2-40B4-BE49-F238E27FC236}">
                      <a16:creationId xmlns:a16="http://schemas.microsoft.com/office/drawing/2014/main" id="{704B2FA6-B815-E850-8965-48FAFA5181E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8129417" y="4049740"/>
                  <a:ext cx="340073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71" name="墨迹 70">
                  <a:extLst>
                    <a:ext uri="{FF2B5EF4-FFF2-40B4-BE49-F238E27FC236}">
                      <a16:creationId xmlns:a16="http://schemas.microsoft.com/office/drawing/2014/main" id="{EA3E262E-65BC-FCAA-230F-6F8B617D125F}"/>
                    </a:ext>
                  </a:extLst>
                </p14:cNvPr>
                <p14:cNvContentPartPr/>
                <p14:nvPr/>
              </p14:nvContentPartPr>
              <p14:xfrm>
                <a:off x="8237113" y="3894700"/>
                <a:ext cx="26280" cy="430200"/>
              </p14:xfrm>
            </p:contentPart>
          </mc:Choice>
          <mc:Fallback xmlns="">
            <p:pic>
              <p:nvPicPr>
                <p:cNvPr id="71" name="墨迹 70">
                  <a:extLst>
                    <a:ext uri="{FF2B5EF4-FFF2-40B4-BE49-F238E27FC236}">
                      <a16:creationId xmlns:a16="http://schemas.microsoft.com/office/drawing/2014/main" id="{EA3E262E-65BC-FCAA-230F-6F8B617D125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8234272" y="3891884"/>
                  <a:ext cx="31962" cy="43583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72" name="墨迹 71">
                  <a:extLst>
                    <a:ext uri="{FF2B5EF4-FFF2-40B4-BE49-F238E27FC236}">
                      <a16:creationId xmlns:a16="http://schemas.microsoft.com/office/drawing/2014/main" id="{304E928B-D825-4475-FEB3-47D7D244BBC0}"/>
                    </a:ext>
                  </a:extLst>
                </p14:cNvPr>
                <p14:cNvContentPartPr/>
                <p14:nvPr/>
              </p14:nvContentPartPr>
              <p14:xfrm>
                <a:off x="8183353" y="3958060"/>
                <a:ext cx="168840" cy="240480"/>
              </p14:xfrm>
            </p:contentPart>
          </mc:Choice>
          <mc:Fallback xmlns="">
            <p:pic>
              <p:nvPicPr>
                <p:cNvPr id="72" name="墨迹 71">
                  <a:extLst>
                    <a:ext uri="{FF2B5EF4-FFF2-40B4-BE49-F238E27FC236}">
                      <a16:creationId xmlns:a16="http://schemas.microsoft.com/office/drawing/2014/main" id="{304E928B-D825-4475-FEB3-47D7D244BBC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180535" y="3955242"/>
                  <a:ext cx="174476" cy="2461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73" name="墨迹 72">
                  <a:extLst>
                    <a:ext uri="{FF2B5EF4-FFF2-40B4-BE49-F238E27FC236}">
                      <a16:creationId xmlns:a16="http://schemas.microsoft.com/office/drawing/2014/main" id="{2EDC5D3F-C713-5B68-9426-D2A7B93F23AB}"/>
                    </a:ext>
                  </a:extLst>
                </p14:cNvPr>
                <p14:cNvContentPartPr/>
                <p14:nvPr/>
              </p14:nvContentPartPr>
              <p14:xfrm>
                <a:off x="8161753" y="3950140"/>
                <a:ext cx="196200" cy="241560"/>
              </p14:xfrm>
            </p:contentPart>
          </mc:Choice>
          <mc:Fallback xmlns="">
            <p:pic>
              <p:nvPicPr>
                <p:cNvPr id="73" name="墨迹 72">
                  <a:extLst>
                    <a:ext uri="{FF2B5EF4-FFF2-40B4-BE49-F238E27FC236}">
                      <a16:creationId xmlns:a16="http://schemas.microsoft.com/office/drawing/2014/main" id="{2EDC5D3F-C713-5B68-9426-D2A7B93F23AB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158933" y="3947320"/>
                  <a:ext cx="201839" cy="247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D4C57BF3-C8B4-4156-3E7E-E932F7C75F04}"/>
              </a:ext>
            </a:extLst>
          </p:cNvPr>
          <p:cNvGrpSpPr/>
          <p:nvPr/>
        </p:nvGrpSpPr>
        <p:grpSpPr>
          <a:xfrm>
            <a:off x="1631991" y="2407556"/>
            <a:ext cx="513007" cy="472143"/>
            <a:chOff x="3683000" y="2656520"/>
            <a:chExt cx="334440" cy="30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75" name="墨迹 74">
                  <a:extLst>
                    <a:ext uri="{FF2B5EF4-FFF2-40B4-BE49-F238E27FC236}">
                      <a16:creationId xmlns:a16="http://schemas.microsoft.com/office/drawing/2014/main" id="{B16592F1-3468-350B-A7C9-FC0BD86575A4}"/>
                    </a:ext>
                  </a:extLst>
                </p14:cNvPr>
                <p14:cNvContentPartPr/>
                <p14:nvPr/>
              </p14:nvContentPartPr>
              <p14:xfrm>
                <a:off x="3708200" y="2839701"/>
                <a:ext cx="309240" cy="11160"/>
              </p14:xfrm>
            </p:contentPart>
          </mc:Choice>
          <mc:Fallback xmlns="">
            <p:pic>
              <p:nvPicPr>
                <p:cNvPr id="75" name="墨迹 74">
                  <a:extLst>
                    <a:ext uri="{FF2B5EF4-FFF2-40B4-BE49-F238E27FC236}">
                      <a16:creationId xmlns:a16="http://schemas.microsoft.com/office/drawing/2014/main" id="{B16592F1-3468-350B-A7C9-FC0BD86575A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3705382" y="2836852"/>
                  <a:ext cx="314875" cy="1685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76" name="墨迹 75">
                  <a:extLst>
                    <a:ext uri="{FF2B5EF4-FFF2-40B4-BE49-F238E27FC236}">
                      <a16:creationId xmlns:a16="http://schemas.microsoft.com/office/drawing/2014/main" id="{B5D0B6CB-1992-FE0B-21E3-E8F9F6851043}"/>
                    </a:ext>
                  </a:extLst>
                </p14:cNvPr>
                <p14:cNvContentPartPr/>
                <p14:nvPr/>
              </p14:nvContentPartPr>
              <p14:xfrm>
                <a:off x="3855440" y="2656520"/>
                <a:ext cx="20520" cy="306720"/>
              </p14:xfrm>
            </p:contentPart>
          </mc:Choice>
          <mc:Fallback xmlns="">
            <p:pic>
              <p:nvPicPr>
                <p:cNvPr id="76" name="墨迹 75">
                  <a:extLst>
                    <a:ext uri="{FF2B5EF4-FFF2-40B4-BE49-F238E27FC236}">
                      <a16:creationId xmlns:a16="http://schemas.microsoft.com/office/drawing/2014/main" id="{B5D0B6CB-1992-FE0B-21E3-E8F9F6851043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3852610" y="2653704"/>
                  <a:ext cx="26181" cy="31235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78" name="墨迹 77">
                  <a:extLst>
                    <a:ext uri="{FF2B5EF4-FFF2-40B4-BE49-F238E27FC236}">
                      <a16:creationId xmlns:a16="http://schemas.microsoft.com/office/drawing/2014/main" id="{8B80F2DD-DC11-5AFB-AC2D-46A3B692D742}"/>
                    </a:ext>
                  </a:extLst>
                </p14:cNvPr>
                <p14:cNvContentPartPr/>
                <p14:nvPr/>
              </p14:nvContentPartPr>
              <p14:xfrm>
                <a:off x="3758960" y="2770640"/>
                <a:ext cx="213480" cy="151920"/>
              </p14:xfrm>
            </p:contentPart>
          </mc:Choice>
          <mc:Fallback xmlns="">
            <p:pic>
              <p:nvPicPr>
                <p:cNvPr id="78" name="墨迹 77">
                  <a:extLst>
                    <a:ext uri="{FF2B5EF4-FFF2-40B4-BE49-F238E27FC236}">
                      <a16:creationId xmlns:a16="http://schemas.microsoft.com/office/drawing/2014/main" id="{8B80F2DD-DC11-5AFB-AC2D-46A3B692D742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3756142" y="2767822"/>
                  <a:ext cx="219116" cy="1575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81" name="墨迹 80">
                  <a:extLst>
                    <a:ext uri="{FF2B5EF4-FFF2-40B4-BE49-F238E27FC236}">
                      <a16:creationId xmlns:a16="http://schemas.microsoft.com/office/drawing/2014/main" id="{9D622F7F-BF27-8B96-9970-06FCFD1151CD}"/>
                    </a:ext>
                  </a:extLst>
                </p14:cNvPr>
                <p14:cNvContentPartPr/>
                <p14:nvPr/>
              </p14:nvContentPartPr>
              <p14:xfrm>
                <a:off x="3683000" y="2771720"/>
                <a:ext cx="294480" cy="192600"/>
              </p14:xfrm>
            </p:contentPart>
          </mc:Choice>
          <mc:Fallback xmlns="">
            <p:pic>
              <p:nvPicPr>
                <p:cNvPr id="81" name="墨迹 80">
                  <a:extLst>
                    <a:ext uri="{FF2B5EF4-FFF2-40B4-BE49-F238E27FC236}">
                      <a16:creationId xmlns:a16="http://schemas.microsoft.com/office/drawing/2014/main" id="{9D622F7F-BF27-8B96-9970-06FCFD1151CD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680184" y="2768901"/>
                  <a:ext cx="300111" cy="198237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9137BC2-1092-5396-83F7-5FFACD2F4211}"/>
              </a:ext>
            </a:extLst>
          </p:cNvPr>
          <p:cNvGrpSpPr/>
          <p:nvPr/>
        </p:nvGrpSpPr>
        <p:grpSpPr>
          <a:xfrm>
            <a:off x="2925724" y="1974131"/>
            <a:ext cx="283838" cy="261749"/>
            <a:chOff x="4030040" y="2509640"/>
            <a:chExt cx="185040" cy="170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83" name="墨迹 82">
                  <a:extLst>
                    <a:ext uri="{FF2B5EF4-FFF2-40B4-BE49-F238E27FC236}">
                      <a16:creationId xmlns:a16="http://schemas.microsoft.com/office/drawing/2014/main" id="{D3EE241E-499F-0676-55B4-904E7D99A07D}"/>
                    </a:ext>
                  </a:extLst>
                </p14:cNvPr>
                <p14:cNvContentPartPr/>
                <p14:nvPr/>
              </p14:nvContentPartPr>
              <p14:xfrm>
                <a:off x="4063880" y="2524400"/>
                <a:ext cx="138960" cy="96120"/>
              </p14:xfrm>
            </p:contentPart>
          </mc:Choice>
          <mc:Fallback xmlns="">
            <p:pic>
              <p:nvPicPr>
                <p:cNvPr id="83" name="墨迹 82">
                  <a:extLst>
                    <a:ext uri="{FF2B5EF4-FFF2-40B4-BE49-F238E27FC236}">
                      <a16:creationId xmlns:a16="http://schemas.microsoft.com/office/drawing/2014/main" id="{D3EE241E-499F-0676-55B4-904E7D99A07D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4061063" y="2521580"/>
                  <a:ext cx="144594" cy="10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84" name="墨迹 83">
                  <a:extLst>
                    <a:ext uri="{FF2B5EF4-FFF2-40B4-BE49-F238E27FC236}">
                      <a16:creationId xmlns:a16="http://schemas.microsoft.com/office/drawing/2014/main" id="{380A4E7D-A4DE-7426-C3EB-651596FC4AE0}"/>
                    </a:ext>
                  </a:extLst>
                </p14:cNvPr>
                <p14:cNvContentPartPr/>
                <p14:nvPr/>
              </p14:nvContentPartPr>
              <p14:xfrm>
                <a:off x="4066027" y="2553200"/>
                <a:ext cx="99360" cy="64800"/>
              </p14:xfrm>
            </p:contentPart>
          </mc:Choice>
          <mc:Fallback xmlns="">
            <p:pic>
              <p:nvPicPr>
                <p:cNvPr id="84" name="墨迹 83">
                  <a:extLst>
                    <a:ext uri="{FF2B5EF4-FFF2-40B4-BE49-F238E27FC236}">
                      <a16:creationId xmlns:a16="http://schemas.microsoft.com/office/drawing/2014/main" id="{380A4E7D-A4DE-7426-C3EB-651596FC4AE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063208" y="2550372"/>
                  <a:ext cx="104997" cy="704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85" name="墨迹 84">
                  <a:extLst>
                    <a:ext uri="{FF2B5EF4-FFF2-40B4-BE49-F238E27FC236}">
                      <a16:creationId xmlns:a16="http://schemas.microsoft.com/office/drawing/2014/main" id="{1C6D5230-1828-740D-692D-86DB6585500B}"/>
                    </a:ext>
                  </a:extLst>
                </p14:cNvPr>
                <p14:cNvContentPartPr/>
                <p14:nvPr/>
              </p14:nvContentPartPr>
              <p14:xfrm>
                <a:off x="4030040" y="2574620"/>
                <a:ext cx="185040" cy="11880"/>
              </p14:xfrm>
            </p:contentPart>
          </mc:Choice>
          <mc:Fallback xmlns="">
            <p:pic>
              <p:nvPicPr>
                <p:cNvPr id="85" name="墨迹 84">
                  <a:extLst>
                    <a:ext uri="{FF2B5EF4-FFF2-40B4-BE49-F238E27FC236}">
                      <a16:creationId xmlns:a16="http://schemas.microsoft.com/office/drawing/2014/main" id="{1C6D5230-1828-740D-692D-86DB6585500B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4027219" y="2571825"/>
                  <a:ext cx="190683" cy="1747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87" name="墨迹 86">
                  <a:extLst>
                    <a:ext uri="{FF2B5EF4-FFF2-40B4-BE49-F238E27FC236}">
                      <a16:creationId xmlns:a16="http://schemas.microsoft.com/office/drawing/2014/main" id="{913ACF7F-215F-738B-6B0C-812155D4E4DD}"/>
                    </a:ext>
                  </a:extLst>
                </p14:cNvPr>
                <p14:cNvContentPartPr/>
                <p14:nvPr/>
              </p14:nvContentPartPr>
              <p14:xfrm>
                <a:off x="4114640" y="2509640"/>
                <a:ext cx="15840" cy="170640"/>
              </p14:xfrm>
            </p:contentPart>
          </mc:Choice>
          <mc:Fallback xmlns="">
            <p:pic>
              <p:nvPicPr>
                <p:cNvPr id="87" name="墨迹 86">
                  <a:extLst>
                    <a:ext uri="{FF2B5EF4-FFF2-40B4-BE49-F238E27FC236}">
                      <a16:creationId xmlns:a16="http://schemas.microsoft.com/office/drawing/2014/main" id="{913ACF7F-215F-738B-6B0C-812155D4E4DD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4111803" y="2506820"/>
                  <a:ext cx="21514" cy="176281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1BBB7185-B2A7-BFF8-FC03-54921ABD0312}"/>
              </a:ext>
            </a:extLst>
          </p:cNvPr>
          <p:cNvSpPr txBox="1"/>
          <p:nvPr/>
        </p:nvSpPr>
        <p:spPr>
          <a:xfrm>
            <a:off x="3227693" y="2469100"/>
            <a:ext cx="1854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PART ONE</a:t>
            </a:r>
            <a:endParaRPr lang="zh-CN" altLang="en-US" sz="3600" b="1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3D59DBB-FEA4-AD74-1D60-7BB896D2B900}"/>
              </a:ext>
            </a:extLst>
          </p:cNvPr>
          <p:cNvSpPr txBox="1"/>
          <p:nvPr/>
        </p:nvSpPr>
        <p:spPr>
          <a:xfrm>
            <a:off x="4459886" y="1442167"/>
            <a:ext cx="4134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latin typeface="Bahnschrift SemiLight Condensed" panose="020B0502040204020203" pitchFamily="34" charset="0"/>
              </a:rPr>
              <a:t>Pellentesque habitant morbi tristique senectus et netus et malesu</a:t>
            </a:r>
            <a:endParaRPr lang="zh-CN" altLang="en-US" sz="1400">
              <a:latin typeface="Bahnschrift SemiLight Condensed" panose="020B0502040204020203" pitchFamily="34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4B69C5A1-3A86-6140-CF61-FAFF9C0357FB}"/>
              </a:ext>
            </a:extLst>
          </p:cNvPr>
          <p:cNvSpPr txBox="1"/>
          <p:nvPr/>
        </p:nvSpPr>
        <p:spPr>
          <a:xfrm>
            <a:off x="5019776" y="2407556"/>
            <a:ext cx="4126841" cy="786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latin typeface="Bahnschrift SemiLight Condensed" panose="020B0502040204020203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B57AFEB5-198B-4154-16D8-110B448BF545}"/>
              </a:ext>
            </a:extLst>
          </p:cNvPr>
          <p:cNvSpPr txBox="1"/>
          <p:nvPr/>
        </p:nvSpPr>
        <p:spPr>
          <a:xfrm>
            <a:off x="4963133" y="4068794"/>
            <a:ext cx="3839499" cy="54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latin typeface="Bahnschrift SemiLight Condensed" panose="020B0502040204020203" pitchFamily="34" charset="0"/>
              </a:rPr>
              <a:t>Pellentesque habitant morbi tristique senectus et netus et malesuada fames ac turpis egestas. Proin pharetra nonummy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41B2140-6D16-FACF-F3E6-09DA64A3B170}"/>
              </a:ext>
            </a:extLst>
          </p:cNvPr>
          <p:cNvSpPr txBox="1"/>
          <p:nvPr/>
        </p:nvSpPr>
        <p:spPr>
          <a:xfrm>
            <a:off x="3179706" y="4766827"/>
            <a:ext cx="3720619" cy="54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latin typeface="Bahnschrift SemiLight Condensed" panose="020B0502040204020203" pitchFamily="34" charset="0"/>
              </a:rPr>
              <a:t>habitant morbi tristique senectus et netus et malesuada fames ac turpis egestas. Proin pharetra nonummy pede.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00CD3277-7E45-110E-B25D-D3AA6D5C0A96}"/>
              </a:ext>
            </a:extLst>
          </p:cNvPr>
          <p:cNvSpPr txBox="1"/>
          <p:nvPr/>
        </p:nvSpPr>
        <p:spPr>
          <a:xfrm>
            <a:off x="7669385" y="4738002"/>
            <a:ext cx="1500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Bahnschrift SemiBold Condensed" panose="020B0502040204020203" pitchFamily="34" charset="0"/>
              </a:rPr>
              <a:t>PART TWO</a:t>
            </a:r>
            <a:endParaRPr lang="zh-CN" altLang="en-US" sz="3200" b="1">
              <a:latin typeface="Bahnschrift SemiBold Condensed" panose="020B0502040204020203" pitchFamily="34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A663D5AD-6029-BA0D-A05F-21FB3986B981}"/>
              </a:ext>
            </a:extLst>
          </p:cNvPr>
          <p:cNvSpPr txBox="1"/>
          <p:nvPr/>
        </p:nvSpPr>
        <p:spPr>
          <a:xfrm>
            <a:off x="3558882" y="3520627"/>
            <a:ext cx="4134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latin typeface="Bahnschrift SemiLight Condensed" panose="020B0502040204020203" pitchFamily="34" charset="0"/>
              </a:rPr>
              <a:t>Pellentesque habitant morbi tristique senectus et netus et malesu</a:t>
            </a:r>
            <a:endParaRPr lang="zh-CN" altLang="en-US" sz="1400">
              <a:latin typeface="Bahnschrift SemiLight Condensed" panose="020B0502040204020203" pitchFamily="34" charset="0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DE5CE1E-32B3-1588-CA1D-922612F3BE9B}"/>
              </a:ext>
            </a:extLst>
          </p:cNvPr>
          <p:cNvSpPr txBox="1"/>
          <p:nvPr/>
        </p:nvSpPr>
        <p:spPr>
          <a:xfrm>
            <a:off x="4768331" y="6296433"/>
            <a:ext cx="2655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POWERPOINTTEMPLET</a:t>
            </a:r>
            <a:endParaRPr lang="zh-CN" altLang="en-US" sz="160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pic>
        <p:nvPicPr>
          <p:cNvPr id="103" name="图片 102" descr="图示&#10;&#10;低可信度描述已自动生成">
            <a:extLst>
              <a:ext uri="{FF2B5EF4-FFF2-40B4-BE49-F238E27FC236}">
                <a16:creationId xmlns:a16="http://schemas.microsoft.com/office/drawing/2014/main" id="{CCF4BB12-2A88-BAB7-8E7A-1A432A54085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510" y="147781"/>
            <a:ext cx="2328479" cy="232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181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>
            <a:extLst>
              <a:ext uri="{FF2B5EF4-FFF2-40B4-BE49-F238E27FC236}">
                <a16:creationId xmlns:a16="http://schemas.microsoft.com/office/drawing/2014/main" id="{CF997C0F-71E8-9175-4EC5-B94572BF57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510D1D4-777D-C195-3800-A961BF595CE8}"/>
              </a:ext>
            </a:extLst>
          </p:cNvPr>
          <p:cNvGrpSpPr/>
          <p:nvPr/>
        </p:nvGrpSpPr>
        <p:grpSpPr>
          <a:xfrm>
            <a:off x="3695700" y="1263470"/>
            <a:ext cx="4800600" cy="4331060"/>
            <a:chOff x="3695700" y="1263470"/>
            <a:chExt cx="4800600" cy="433106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7644E71-A650-E04E-7FB8-1AB44374524F}"/>
                </a:ext>
              </a:extLst>
            </p:cNvPr>
            <p:cNvGrpSpPr/>
            <p:nvPr/>
          </p:nvGrpSpPr>
          <p:grpSpPr>
            <a:xfrm>
              <a:off x="4111026" y="1263470"/>
              <a:ext cx="4385274" cy="4331060"/>
              <a:chOff x="930233" y="1834077"/>
              <a:chExt cx="2941200" cy="29048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">
                <p14:nvContentPartPr>
                  <p14:cNvPr id="6" name="墨迹 5">
                    <a:extLst>
                      <a:ext uri="{FF2B5EF4-FFF2-40B4-BE49-F238E27FC236}">
                        <a16:creationId xmlns:a16="http://schemas.microsoft.com/office/drawing/2014/main" id="{5C412DDC-406F-7A12-C04E-440AC89CA581}"/>
                      </a:ext>
                    </a:extLst>
                  </p14:cNvPr>
                  <p14:cNvContentPartPr/>
                  <p14:nvPr/>
                </p14:nvContentPartPr>
                <p14:xfrm>
                  <a:off x="930233" y="1834077"/>
                  <a:ext cx="2941200" cy="2904840"/>
                </p14:xfrm>
              </p:contentPart>
            </mc:Choice>
            <mc:Fallback xmlns="">
              <p:pic>
                <p:nvPicPr>
                  <p:cNvPr id="6" name="墨迹 5">
                    <a:extLst>
                      <a:ext uri="{FF2B5EF4-FFF2-40B4-BE49-F238E27FC236}">
                        <a16:creationId xmlns:a16="http://schemas.microsoft.com/office/drawing/2014/main" id="{5C412DDC-406F-7A12-C04E-440AC89CA581}"/>
                      </a:ext>
                    </a:extLst>
                  </p:cNvPr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924197" y="1828041"/>
                    <a:ext cx="2953031" cy="2916671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85F4A28-BD30-035C-7956-F5DF0ED9D909}"/>
                  </a:ext>
                </a:extLst>
              </p:cNvPr>
              <p:cNvSpPr/>
              <p:nvPr/>
            </p:nvSpPr>
            <p:spPr>
              <a:xfrm>
                <a:off x="966140" y="1862630"/>
                <a:ext cx="2888355" cy="2868311"/>
              </a:xfrm>
              <a:custGeom>
                <a:avLst/>
                <a:gdLst/>
                <a:ahLst/>
                <a:cxnLst/>
                <a:rect l="0" t="0" r="0" b="0"/>
                <a:pathLst>
                  <a:path w="2888355" h="2868311">
                    <a:moveTo>
                      <a:pt x="27793" y="13491"/>
                    </a:moveTo>
                    <a:cubicBezTo>
                      <a:pt x="10812" y="23684"/>
                      <a:pt x="8231" y="82229"/>
                      <a:pt x="8126" y="459666"/>
                    </a:cubicBezTo>
                    <a:cubicBezTo>
                      <a:pt x="8013" y="868539"/>
                      <a:pt x="4496" y="1939505"/>
                      <a:pt x="1395" y="2509391"/>
                    </a:cubicBezTo>
                    <a:lnTo>
                      <a:pt x="0" y="2765774"/>
                    </a:lnTo>
                    <a:lnTo>
                      <a:pt x="595169" y="2765637"/>
                    </a:lnTo>
                    <a:cubicBezTo>
                      <a:pt x="1319190" y="2765471"/>
                      <a:pt x="1931800" y="2783780"/>
                      <a:pt x="2161889" y="2812463"/>
                    </a:cubicBezTo>
                    <a:cubicBezTo>
                      <a:pt x="2609878" y="2868310"/>
                      <a:pt x="2644497" y="2867475"/>
                      <a:pt x="2747211" y="2798354"/>
                    </a:cubicBezTo>
                    <a:cubicBezTo>
                      <a:pt x="2782923" y="2774322"/>
                      <a:pt x="2822386" y="2754659"/>
                      <a:pt x="2834906" y="2754659"/>
                    </a:cubicBezTo>
                    <a:cubicBezTo>
                      <a:pt x="2863358" y="2754659"/>
                      <a:pt x="2870331" y="2736575"/>
                      <a:pt x="2880626" y="2636086"/>
                    </a:cubicBezTo>
                    <a:cubicBezTo>
                      <a:pt x="2888354" y="2560662"/>
                      <a:pt x="2877757" y="2484252"/>
                      <a:pt x="2834544" y="2303809"/>
                    </a:cubicBezTo>
                    <a:cubicBezTo>
                      <a:pt x="2827853" y="2275869"/>
                      <a:pt x="2816952" y="2047269"/>
                      <a:pt x="2810319" y="1795809"/>
                    </a:cubicBezTo>
                    <a:cubicBezTo>
                      <a:pt x="2803034" y="1519591"/>
                      <a:pt x="2792351" y="1318500"/>
                      <a:pt x="2783334" y="1287809"/>
                    </a:cubicBezTo>
                    <a:cubicBezTo>
                      <a:pt x="2765244" y="1226244"/>
                      <a:pt x="2772622" y="975916"/>
                      <a:pt x="2804218" y="579258"/>
                    </a:cubicBezTo>
                    <a:cubicBezTo>
                      <a:pt x="2825146" y="316514"/>
                      <a:pt x="2825146" y="295944"/>
                      <a:pt x="2804206" y="172858"/>
                    </a:cubicBezTo>
                    <a:lnTo>
                      <a:pt x="2782150" y="43209"/>
                    </a:lnTo>
                    <a:lnTo>
                      <a:pt x="2392645" y="42274"/>
                    </a:lnTo>
                    <a:cubicBezTo>
                      <a:pt x="2178416" y="41759"/>
                      <a:pt x="1685956" y="34045"/>
                      <a:pt x="1298289" y="25131"/>
                    </a:cubicBezTo>
                    <a:cubicBezTo>
                      <a:pt x="308061" y="2362"/>
                      <a:pt x="50269" y="0"/>
                      <a:pt x="27793" y="134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dist="1270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3" name="墨迹 12">
                  <a:extLst>
                    <a:ext uri="{FF2B5EF4-FFF2-40B4-BE49-F238E27FC236}">
                      <a16:creationId xmlns:a16="http://schemas.microsoft.com/office/drawing/2014/main" id="{7B168324-4487-E00D-3EEB-172614EEE9DE}"/>
                    </a:ext>
                  </a:extLst>
                </p14:cNvPr>
                <p14:cNvContentPartPr/>
                <p14:nvPr/>
              </p14:nvContentPartPr>
              <p14:xfrm>
                <a:off x="5091795" y="3443194"/>
                <a:ext cx="3352024" cy="24154"/>
              </p14:xfrm>
            </p:contentPart>
          </mc:Choice>
          <mc:Fallback xmlns="">
            <p:pic>
              <p:nvPicPr>
                <p:cNvPr id="13" name="墨迹 12">
                  <a:extLst>
                    <a:ext uri="{FF2B5EF4-FFF2-40B4-BE49-F238E27FC236}">
                      <a16:creationId xmlns:a16="http://schemas.microsoft.com/office/drawing/2014/main" id="{7B168324-4487-E00D-3EEB-172614EEE9DE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085315" y="3437065"/>
                  <a:ext cx="3364264" cy="3641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7" name="墨迹 16">
                  <a:extLst>
                    <a:ext uri="{FF2B5EF4-FFF2-40B4-BE49-F238E27FC236}">
                      <a16:creationId xmlns:a16="http://schemas.microsoft.com/office/drawing/2014/main" id="{D480C6F1-3281-BB34-68CA-DF4C6D7E615A}"/>
                    </a:ext>
                  </a:extLst>
                </p14:cNvPr>
                <p14:cNvContentPartPr/>
                <p14:nvPr/>
              </p14:nvContentPartPr>
              <p14:xfrm>
                <a:off x="5083744" y="5019101"/>
                <a:ext cx="3339142" cy="61727"/>
              </p14:xfrm>
            </p:contentPart>
          </mc:Choice>
          <mc:Fallback xmlns="">
            <p:pic>
              <p:nvPicPr>
                <p:cNvPr id="17" name="墨迹 16">
                  <a:extLst>
                    <a:ext uri="{FF2B5EF4-FFF2-40B4-BE49-F238E27FC236}">
                      <a16:creationId xmlns:a16="http://schemas.microsoft.com/office/drawing/2014/main" id="{D480C6F1-3281-BB34-68CA-DF4C6D7E615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077624" y="5012565"/>
                  <a:ext cx="3351383" cy="7443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1" name="墨迹 10">
                  <a:extLst>
                    <a:ext uri="{FF2B5EF4-FFF2-40B4-BE49-F238E27FC236}">
                      <a16:creationId xmlns:a16="http://schemas.microsoft.com/office/drawing/2014/main" id="{6C5B9B8E-45A6-591A-EBC6-EA76A085124F}"/>
                    </a:ext>
                  </a:extLst>
                </p14:cNvPr>
                <p14:cNvContentPartPr/>
                <p14:nvPr/>
              </p14:nvContentPartPr>
              <p14:xfrm>
                <a:off x="5114339" y="2344997"/>
                <a:ext cx="3277952" cy="63337"/>
              </p14:xfrm>
            </p:contentPart>
          </mc:Choice>
          <mc:Fallback xmlns="">
            <p:pic>
              <p:nvPicPr>
                <p:cNvPr id="11" name="墨迹 10">
                  <a:extLst>
                    <a:ext uri="{FF2B5EF4-FFF2-40B4-BE49-F238E27FC236}">
                      <a16:creationId xmlns:a16="http://schemas.microsoft.com/office/drawing/2014/main" id="{6C5B9B8E-45A6-591A-EBC6-EA76A085124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108219" y="2338844"/>
                  <a:ext cx="3290193" cy="7600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墨迹 11">
                  <a:extLst>
                    <a:ext uri="{FF2B5EF4-FFF2-40B4-BE49-F238E27FC236}">
                      <a16:creationId xmlns:a16="http://schemas.microsoft.com/office/drawing/2014/main" id="{66E20513-4962-F8E4-9CB0-32A58767B5AC}"/>
                    </a:ext>
                  </a:extLst>
                </p14:cNvPr>
                <p14:cNvContentPartPr/>
                <p14:nvPr/>
              </p14:nvContentPartPr>
              <p14:xfrm>
                <a:off x="5053686" y="2905904"/>
                <a:ext cx="3327870" cy="69778"/>
              </p14:xfrm>
            </p:contentPart>
          </mc:Choice>
          <mc:Fallback xmlns="">
            <p:pic>
              <p:nvPicPr>
                <p:cNvPr id="12" name="墨迹 11">
                  <a:extLst>
                    <a:ext uri="{FF2B5EF4-FFF2-40B4-BE49-F238E27FC236}">
                      <a16:creationId xmlns:a16="http://schemas.microsoft.com/office/drawing/2014/main" id="{66E20513-4962-F8E4-9CB0-32A58767B5AC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047565" y="2899396"/>
                  <a:ext cx="3340471" cy="8243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4" name="墨迹 13">
                  <a:extLst>
                    <a:ext uri="{FF2B5EF4-FFF2-40B4-BE49-F238E27FC236}">
                      <a16:creationId xmlns:a16="http://schemas.microsoft.com/office/drawing/2014/main" id="{1C9EE080-0F8C-2CA4-C37A-2111D41DB861}"/>
                    </a:ext>
                  </a:extLst>
                </p14:cNvPr>
                <p14:cNvContentPartPr/>
                <p14:nvPr/>
              </p14:nvContentPartPr>
              <p14:xfrm>
                <a:off x="5091795" y="3920368"/>
                <a:ext cx="3294054" cy="54212"/>
              </p14:xfrm>
            </p:contentPart>
          </mc:Choice>
          <mc:Fallback xmlns="">
            <p:pic>
              <p:nvPicPr>
                <p:cNvPr id="14" name="墨迹 13">
                  <a:extLst>
                    <a:ext uri="{FF2B5EF4-FFF2-40B4-BE49-F238E27FC236}">
                      <a16:creationId xmlns:a16="http://schemas.microsoft.com/office/drawing/2014/main" id="{1C9EE080-0F8C-2CA4-C37A-2111D41DB861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085314" y="3914265"/>
                  <a:ext cx="3306296" cy="6641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墨迹 14">
                  <a:extLst>
                    <a:ext uri="{FF2B5EF4-FFF2-40B4-BE49-F238E27FC236}">
                      <a16:creationId xmlns:a16="http://schemas.microsoft.com/office/drawing/2014/main" id="{F98BA393-EAD8-318A-E082-5E78F1BCFD22}"/>
                    </a:ext>
                  </a:extLst>
                </p14:cNvPr>
                <p14:cNvContentPartPr/>
                <p14:nvPr/>
              </p14:nvContentPartPr>
              <p14:xfrm>
                <a:off x="5106824" y="4473223"/>
                <a:ext cx="3255945" cy="15029"/>
              </p14:xfrm>
            </p:contentPart>
          </mc:Choice>
          <mc:Fallback xmlns="">
            <p:pic>
              <p:nvPicPr>
                <p:cNvPr id="15" name="墨迹 14">
                  <a:extLst>
                    <a:ext uri="{FF2B5EF4-FFF2-40B4-BE49-F238E27FC236}">
                      <a16:creationId xmlns:a16="http://schemas.microsoft.com/office/drawing/2014/main" id="{F98BA393-EAD8-318A-E082-5E78F1BCFD2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100344" y="4467140"/>
                  <a:ext cx="3268185" cy="2719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8" name="墨迹 17">
                  <a:extLst>
                    <a:ext uri="{FF2B5EF4-FFF2-40B4-BE49-F238E27FC236}">
                      <a16:creationId xmlns:a16="http://schemas.microsoft.com/office/drawing/2014/main" id="{F3547874-7650-5826-75E8-3137F0E97C01}"/>
                    </a:ext>
                  </a:extLst>
                </p14:cNvPr>
                <p14:cNvContentPartPr/>
                <p14:nvPr/>
              </p14:nvContentPartPr>
              <p14:xfrm>
                <a:off x="5015039" y="1306042"/>
                <a:ext cx="63874" cy="4115914"/>
              </p14:xfrm>
            </p:contentPart>
          </mc:Choice>
          <mc:Fallback xmlns="">
            <p:pic>
              <p:nvPicPr>
                <p:cNvPr id="18" name="墨迹 17">
                  <a:extLst>
                    <a:ext uri="{FF2B5EF4-FFF2-40B4-BE49-F238E27FC236}">
                      <a16:creationId xmlns:a16="http://schemas.microsoft.com/office/drawing/2014/main" id="{F3547874-7650-5826-75E8-3137F0E97C01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008869" y="1299562"/>
                  <a:ext cx="76576" cy="412815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E0F51380-EF62-EE6D-334A-09B3C49F7A73}"/>
                    </a:ext>
                  </a:extLst>
                </p14:cNvPr>
                <p14:cNvContentPartPr/>
                <p14:nvPr/>
              </p14:nvContentPartPr>
              <p14:xfrm>
                <a:off x="4887225" y="1306042"/>
                <a:ext cx="63874" cy="4115914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E0F51380-EF62-EE6D-334A-09B3C49F7A73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881055" y="1299562"/>
                  <a:ext cx="76576" cy="412815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8" name="菱形 37">
              <a:extLst>
                <a:ext uri="{FF2B5EF4-FFF2-40B4-BE49-F238E27FC236}">
                  <a16:creationId xmlns:a16="http://schemas.microsoft.com/office/drawing/2014/main" id="{0FA3BE8E-A3B3-47D1-F430-E07258E47180}"/>
                </a:ext>
              </a:extLst>
            </p:cNvPr>
            <p:cNvSpPr/>
            <p:nvPr/>
          </p:nvSpPr>
          <p:spPr>
            <a:xfrm>
              <a:off x="4540579" y="1920787"/>
              <a:ext cx="179887" cy="179887"/>
            </a:xfrm>
            <a:prstGeom prst="diamond">
              <a:avLst/>
            </a:pr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>
              <a:extLst>
                <a:ext uri="{FF2B5EF4-FFF2-40B4-BE49-F238E27FC236}">
                  <a16:creationId xmlns:a16="http://schemas.microsoft.com/office/drawing/2014/main" id="{5E33D8A4-2097-1CDF-8AC2-9AD7373D03F7}"/>
                </a:ext>
              </a:extLst>
            </p:cNvPr>
            <p:cNvSpPr/>
            <p:nvPr/>
          </p:nvSpPr>
          <p:spPr>
            <a:xfrm>
              <a:off x="4540579" y="2608170"/>
              <a:ext cx="179887" cy="179887"/>
            </a:xfrm>
            <a:prstGeom prst="diamond">
              <a:avLst/>
            </a:pr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菱形 39">
              <a:extLst>
                <a:ext uri="{FF2B5EF4-FFF2-40B4-BE49-F238E27FC236}">
                  <a16:creationId xmlns:a16="http://schemas.microsoft.com/office/drawing/2014/main" id="{4CB11D5A-DEE4-16B8-7020-426941DB027C}"/>
                </a:ext>
              </a:extLst>
            </p:cNvPr>
            <p:cNvSpPr/>
            <p:nvPr/>
          </p:nvSpPr>
          <p:spPr>
            <a:xfrm>
              <a:off x="4540579" y="3295554"/>
              <a:ext cx="179887" cy="179887"/>
            </a:xfrm>
            <a:prstGeom prst="diamond">
              <a:avLst/>
            </a:pr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菱形 40">
              <a:extLst>
                <a:ext uri="{FF2B5EF4-FFF2-40B4-BE49-F238E27FC236}">
                  <a16:creationId xmlns:a16="http://schemas.microsoft.com/office/drawing/2014/main" id="{AD41C3FC-B100-6EC2-DAC6-CB7937D2DF62}"/>
                </a:ext>
              </a:extLst>
            </p:cNvPr>
            <p:cNvSpPr/>
            <p:nvPr/>
          </p:nvSpPr>
          <p:spPr>
            <a:xfrm>
              <a:off x="4540579" y="3982938"/>
              <a:ext cx="179887" cy="179887"/>
            </a:xfrm>
            <a:prstGeom prst="diamond">
              <a:avLst/>
            </a:pr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菱形 41">
              <a:extLst>
                <a:ext uri="{FF2B5EF4-FFF2-40B4-BE49-F238E27FC236}">
                  <a16:creationId xmlns:a16="http://schemas.microsoft.com/office/drawing/2014/main" id="{B2425963-2B52-DB69-8400-A7C9525BA68C}"/>
                </a:ext>
              </a:extLst>
            </p:cNvPr>
            <p:cNvSpPr/>
            <p:nvPr/>
          </p:nvSpPr>
          <p:spPr>
            <a:xfrm>
              <a:off x="4540579" y="4670323"/>
              <a:ext cx="179887" cy="179887"/>
            </a:xfrm>
            <a:prstGeom prst="diamond">
              <a:avLst/>
            </a:pr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2" name="墨迹 21">
                  <a:extLst>
                    <a:ext uri="{FF2B5EF4-FFF2-40B4-BE49-F238E27FC236}">
                      <a16:creationId xmlns:a16="http://schemas.microsoft.com/office/drawing/2014/main" id="{942C9894-E961-01AB-5DA3-6E8D379E27A8}"/>
                    </a:ext>
                  </a:extLst>
                </p14:cNvPr>
                <p14:cNvContentPartPr/>
                <p14:nvPr/>
              </p14:nvContentPartPr>
              <p14:xfrm>
                <a:off x="3735166" y="1629163"/>
                <a:ext cx="873834" cy="902282"/>
              </p14:xfrm>
            </p:contentPart>
          </mc:Choice>
          <mc:Fallback xmlns="">
            <p:pic>
              <p:nvPicPr>
                <p:cNvPr id="22" name="墨迹 21">
                  <a:extLst>
                    <a:ext uri="{FF2B5EF4-FFF2-40B4-BE49-F238E27FC236}">
                      <a16:creationId xmlns:a16="http://schemas.microsoft.com/office/drawing/2014/main" id="{942C9894-E961-01AB-5DA3-6E8D379E27A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729045" y="1622682"/>
                  <a:ext cx="886076" cy="91452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4" name="墨迹 23">
                  <a:extLst>
                    <a:ext uri="{FF2B5EF4-FFF2-40B4-BE49-F238E27FC236}">
                      <a16:creationId xmlns:a16="http://schemas.microsoft.com/office/drawing/2014/main" id="{D0845D26-FBD9-E3BA-F547-16796A0272B3}"/>
                    </a:ext>
                  </a:extLst>
                </p14:cNvPr>
                <p14:cNvContentPartPr/>
                <p14:nvPr/>
              </p14:nvContentPartPr>
              <p14:xfrm>
                <a:off x="3745901" y="2300104"/>
                <a:ext cx="891547" cy="889936"/>
              </p14:xfrm>
            </p:contentPart>
          </mc:Choice>
          <mc:Fallback xmlns="">
            <p:pic>
              <p:nvPicPr>
                <p:cNvPr id="24" name="墨迹 23">
                  <a:extLst>
                    <a:ext uri="{FF2B5EF4-FFF2-40B4-BE49-F238E27FC236}">
                      <a16:creationId xmlns:a16="http://schemas.microsoft.com/office/drawing/2014/main" id="{D0845D26-FBD9-E3BA-F547-16796A0272B3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739780" y="2293624"/>
                  <a:ext cx="904150" cy="90217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6" name="墨迹 25">
                  <a:extLst>
                    <a:ext uri="{FF2B5EF4-FFF2-40B4-BE49-F238E27FC236}">
                      <a16:creationId xmlns:a16="http://schemas.microsoft.com/office/drawing/2014/main" id="{2C16A13C-1A8B-B67E-67E1-7A52CF98AE94}"/>
                    </a:ext>
                  </a:extLst>
                </p14:cNvPr>
                <p14:cNvContentPartPr/>
                <p14:nvPr/>
              </p14:nvContentPartPr>
              <p14:xfrm>
                <a:off x="3707792" y="2973192"/>
                <a:ext cx="910870" cy="893694"/>
              </p14:xfrm>
            </p:contentPart>
          </mc:Choice>
          <mc:Fallback xmlns="">
            <p:pic>
              <p:nvPicPr>
                <p:cNvPr id="26" name="墨迹 25">
                  <a:extLst>
                    <a:ext uri="{FF2B5EF4-FFF2-40B4-BE49-F238E27FC236}">
                      <a16:creationId xmlns:a16="http://schemas.microsoft.com/office/drawing/2014/main" id="{2C16A13C-1A8B-B67E-67E1-7A52CF98AE94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701669" y="2967068"/>
                  <a:ext cx="923476" cy="90630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1A755109-B1A4-B415-8760-442CDABF3E03}"/>
                    </a:ext>
                  </a:extLst>
                </p14:cNvPr>
                <p14:cNvContentPartPr/>
                <p14:nvPr/>
              </p14:nvContentPartPr>
              <p14:xfrm>
                <a:off x="3695700" y="3594439"/>
                <a:ext cx="953274" cy="918384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1A755109-B1A4-B415-8760-442CDABF3E03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3689578" y="3588319"/>
                  <a:ext cx="965519" cy="93062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5" name="墨迹 34">
                  <a:extLst>
                    <a:ext uri="{FF2B5EF4-FFF2-40B4-BE49-F238E27FC236}">
                      <a16:creationId xmlns:a16="http://schemas.microsoft.com/office/drawing/2014/main" id="{A70E4A60-F648-B5CC-B3BF-C0CAEBA749DE}"/>
                    </a:ext>
                  </a:extLst>
                </p14:cNvPr>
                <p14:cNvContentPartPr/>
                <p14:nvPr/>
              </p14:nvContentPartPr>
              <p14:xfrm>
                <a:off x="3787485" y="4291145"/>
                <a:ext cx="834651" cy="897451"/>
              </p14:xfrm>
            </p:contentPart>
          </mc:Choice>
          <mc:Fallback xmlns="">
            <p:pic>
              <p:nvPicPr>
                <p:cNvPr id="35" name="墨迹 34">
                  <a:extLst>
                    <a:ext uri="{FF2B5EF4-FFF2-40B4-BE49-F238E27FC236}">
                      <a16:creationId xmlns:a16="http://schemas.microsoft.com/office/drawing/2014/main" id="{A70E4A60-F648-B5CC-B3BF-C0CAEBA749DE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781366" y="4284663"/>
                  <a:ext cx="846888" cy="909696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27C4B066-4CFA-2F1C-A091-021F316FEAC3}"/>
              </a:ext>
            </a:extLst>
          </p:cNvPr>
          <p:cNvSpPr txBox="1"/>
          <p:nvPr/>
        </p:nvSpPr>
        <p:spPr>
          <a:xfrm>
            <a:off x="4964193" y="1678048"/>
            <a:ext cx="350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E5D3C"/>
                </a:solidFill>
                <a:latin typeface="Bahnschrift SemiBold Condensed" panose="020B0502040204020203" pitchFamily="34" charset="0"/>
              </a:rPr>
              <a:t>PO</a:t>
            </a:r>
            <a:r>
              <a:rPr lang="en-US" altLang="zh-CN" sz="3600" b="1">
                <a:solidFill>
                  <a:srgbClr val="7CC7FE"/>
                </a:solidFill>
                <a:latin typeface="Bahnschrift SemiBold Condensed" panose="020B0502040204020203" pitchFamily="34" charset="0"/>
              </a:rPr>
              <a:t>WE</a:t>
            </a:r>
            <a:r>
              <a:rPr lang="en-US" altLang="zh-CN" sz="3600" b="1">
                <a:solidFill>
                  <a:srgbClr val="FED101"/>
                </a:solidFill>
                <a:latin typeface="Bahnschrift SemiBold Condensed" panose="020B0502040204020203" pitchFamily="34" charset="0"/>
              </a:rPr>
              <a:t>RP</a:t>
            </a:r>
            <a:r>
              <a:rPr lang="en-US" altLang="zh-CN" sz="3600" b="1">
                <a:solidFill>
                  <a:srgbClr val="49DA85"/>
                </a:solidFill>
                <a:latin typeface="Bahnschrift SemiBold Condensed" panose="020B0502040204020203" pitchFamily="34" charset="0"/>
              </a:rPr>
              <a:t>OI</a:t>
            </a:r>
            <a:r>
              <a:rPr lang="en-US" altLang="zh-CN" sz="3600" b="1">
                <a:solidFill>
                  <a:srgbClr val="FE91FE"/>
                </a:solidFill>
                <a:latin typeface="Bahnschrift SemiBold Condensed" panose="020B0502040204020203" pitchFamily="34" charset="0"/>
              </a:rPr>
              <a:t>NT</a:t>
            </a:r>
            <a:r>
              <a:rPr lang="en-US" altLang="zh-CN" sz="3600" b="1">
                <a:solidFill>
                  <a:srgbClr val="FE5D3C"/>
                </a:solidFill>
                <a:latin typeface="Bahnschrift SemiBold Condensed" panose="020B0502040204020203" pitchFamily="34" charset="0"/>
              </a:rPr>
              <a:t>TE</a:t>
            </a:r>
            <a:r>
              <a:rPr lang="en-US" altLang="zh-CN" sz="3600" b="1">
                <a:solidFill>
                  <a:srgbClr val="7CC7FE"/>
                </a:solidFill>
                <a:latin typeface="Bahnschrift SemiBold Condensed" panose="020B0502040204020203" pitchFamily="34" charset="0"/>
              </a:rPr>
              <a:t>MP</a:t>
            </a:r>
            <a:r>
              <a:rPr lang="en-US" altLang="zh-CN" sz="3600" b="1">
                <a:solidFill>
                  <a:srgbClr val="FED101"/>
                </a:solidFill>
                <a:latin typeface="Bahnschrift SemiBold Condensed" panose="020B0502040204020203" pitchFamily="34" charset="0"/>
              </a:rPr>
              <a:t>LE</a:t>
            </a:r>
            <a:r>
              <a:rPr lang="en-US" altLang="zh-CN" sz="3600" b="1">
                <a:solidFill>
                  <a:srgbClr val="49DA85"/>
                </a:solidFill>
                <a:latin typeface="Bahnschrift SemiBold Condensed" panose="020B0502040204020203" pitchFamily="34" charset="0"/>
              </a:rPr>
              <a:t>T</a:t>
            </a:r>
            <a:endParaRPr lang="zh-CN" altLang="en-US" sz="3600" b="1">
              <a:solidFill>
                <a:srgbClr val="49DA85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1C36D12-6463-2611-0D88-3F54E2DAA64C}"/>
              </a:ext>
            </a:extLst>
          </p:cNvPr>
          <p:cNvSpPr txBox="1"/>
          <p:nvPr/>
        </p:nvSpPr>
        <p:spPr>
          <a:xfrm>
            <a:off x="5050838" y="2344997"/>
            <a:ext cx="3346284" cy="277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>
                <a:latin typeface="Bahnschrift SemiLight Condensed" panose="020B0502040204020203" pitchFamily="34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200000"/>
              </a:lnSpc>
            </a:pPr>
            <a:r>
              <a:rPr lang="en-US" altLang="zh-CN">
                <a:latin typeface="Bahnschrift SemiLight Condensed" panose="020B0502040204020203" pitchFamily="34" charset="0"/>
              </a:rPr>
              <a:t>netus et malesuada fames ac turpis</a:t>
            </a:r>
            <a:endParaRPr lang="zh-CN" altLang="en-US">
              <a:latin typeface="Bahnschrift SemiLight Condensed" panose="020B0502040204020203" pitchFamily="34" charset="0"/>
            </a:endParaRPr>
          </a:p>
        </p:txBody>
      </p:sp>
      <p:pic>
        <p:nvPicPr>
          <p:cNvPr id="60" name="图片 59" descr="卡通人物&#10;&#10;中度可信度描述已自动生成">
            <a:extLst>
              <a:ext uri="{FF2B5EF4-FFF2-40B4-BE49-F238E27FC236}">
                <a16:creationId xmlns:a16="http://schemas.microsoft.com/office/drawing/2014/main" id="{E1DAB66D-4829-C8B9-8E96-FE423CB75599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900" y="3084452"/>
            <a:ext cx="4191000" cy="4191000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4A9ABC76-0D67-C9F7-9B1E-C93547583F6C}"/>
              </a:ext>
            </a:extLst>
          </p:cNvPr>
          <p:cNvGrpSpPr/>
          <p:nvPr/>
        </p:nvGrpSpPr>
        <p:grpSpPr>
          <a:xfrm>
            <a:off x="638874" y="2301717"/>
            <a:ext cx="2655339" cy="2254566"/>
            <a:chOff x="674422" y="1354913"/>
            <a:chExt cx="2655339" cy="225456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EC00E23-9FDF-03DB-A99C-1E441A240A46}"/>
                </a:ext>
              </a:extLst>
            </p:cNvPr>
            <p:cNvSpPr txBox="1"/>
            <p:nvPr/>
          </p:nvSpPr>
          <p:spPr>
            <a:xfrm>
              <a:off x="674422" y="1354913"/>
              <a:ext cx="25410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SUPPORTERS SAY</a:t>
              </a:r>
              <a:endParaRPr lang="zh-CN" altLang="en-US" sz="2800" b="1">
                <a:solidFill>
                  <a:schemeClr val="bg1"/>
                </a:solidFill>
                <a:latin typeface="Bahnschrift SemiBold Condensed" panose="020B0502040204020203" pitchFamily="34" charset="0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3C7C232-0CAA-79F6-192E-41E243557C0F}"/>
                </a:ext>
              </a:extLst>
            </p:cNvPr>
            <p:cNvSpPr txBox="1"/>
            <p:nvPr/>
          </p:nvSpPr>
          <p:spPr>
            <a:xfrm>
              <a:off x="674422" y="1945113"/>
              <a:ext cx="2655339" cy="16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>
                  <a:solidFill>
                    <a:schemeClr val="bg1"/>
                  </a:solidFill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>
                  <a:solidFill>
                    <a:schemeClr val="bg1"/>
                  </a:solidFill>
                  <a:latin typeface="Bahnschrift SemiLight Condensed" panose="020B0502040204020203" pitchFamily="34" charset="0"/>
                </a:rPr>
                <a:t>netus et malesuada fames ac turpis</a:t>
              </a:r>
              <a:endParaRPr lang="zh-CN" altLang="en-US" sz="1400">
                <a:solidFill>
                  <a:schemeClr val="bg1"/>
                </a:solidFill>
                <a:latin typeface="Bahnschrift SemiLight Condensed" panose="020B0502040204020203" pitchFamily="34" charset="0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62463071-B5A7-4FE2-747F-CB2A12E22B72}"/>
              </a:ext>
            </a:extLst>
          </p:cNvPr>
          <p:cNvSpPr txBox="1"/>
          <p:nvPr/>
        </p:nvSpPr>
        <p:spPr>
          <a:xfrm>
            <a:off x="10425222" y="5095558"/>
            <a:ext cx="1401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2022/11/11</a:t>
            </a:r>
            <a:endParaRPr lang="zh-CN" altLang="en-US" sz="2000" b="1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150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DA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>
            <a:extLst>
              <a:ext uri="{FF2B5EF4-FFF2-40B4-BE49-F238E27FC236}">
                <a16:creationId xmlns:a16="http://schemas.microsoft.com/office/drawing/2014/main" id="{7A33A37A-54EE-0DCC-E15E-A57311C40F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9D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31DD4785-AC3C-2EAE-A63D-BF1092BEF624}"/>
              </a:ext>
            </a:extLst>
          </p:cNvPr>
          <p:cNvSpPr/>
          <p:nvPr/>
        </p:nvSpPr>
        <p:spPr>
          <a:xfrm>
            <a:off x="4435920" y="2613134"/>
            <a:ext cx="1122067" cy="1106906"/>
          </a:xfrm>
          <a:custGeom>
            <a:avLst/>
            <a:gdLst>
              <a:gd name="connsiteX0" fmla="*/ 0 w 1122067"/>
              <a:gd name="connsiteY0" fmla="*/ 0 h 1106906"/>
              <a:gd name="connsiteX1" fmla="*/ 583475 w 1122067"/>
              <a:gd name="connsiteY1" fmla="*/ 0 h 1106906"/>
              <a:gd name="connsiteX2" fmla="*/ 1122067 w 1122067"/>
              <a:gd name="connsiteY2" fmla="*/ 0 h 1106906"/>
              <a:gd name="connsiteX3" fmla="*/ 1122067 w 1122067"/>
              <a:gd name="connsiteY3" fmla="*/ 520246 h 1106906"/>
              <a:gd name="connsiteX4" fmla="*/ 1122067 w 1122067"/>
              <a:gd name="connsiteY4" fmla="*/ 1106906 h 1106906"/>
              <a:gd name="connsiteX5" fmla="*/ 583475 w 1122067"/>
              <a:gd name="connsiteY5" fmla="*/ 1106906 h 1106906"/>
              <a:gd name="connsiteX6" fmla="*/ 0 w 1122067"/>
              <a:gd name="connsiteY6" fmla="*/ 1106906 h 1106906"/>
              <a:gd name="connsiteX7" fmla="*/ 0 w 1122067"/>
              <a:gd name="connsiteY7" fmla="*/ 564522 h 1106906"/>
              <a:gd name="connsiteX8" fmla="*/ 0 w 1122067"/>
              <a:gd name="connsiteY8" fmla="*/ 0 h 1106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2067" h="1106906" fill="none" extrusionOk="0">
                <a:moveTo>
                  <a:pt x="0" y="0"/>
                </a:moveTo>
                <a:cubicBezTo>
                  <a:pt x="246266" y="-22776"/>
                  <a:pt x="299208" y="37518"/>
                  <a:pt x="583475" y="0"/>
                </a:cubicBezTo>
                <a:cubicBezTo>
                  <a:pt x="867742" y="-37518"/>
                  <a:pt x="950619" y="19538"/>
                  <a:pt x="1122067" y="0"/>
                </a:cubicBezTo>
                <a:cubicBezTo>
                  <a:pt x="1122864" y="238087"/>
                  <a:pt x="1111245" y="325939"/>
                  <a:pt x="1122067" y="520246"/>
                </a:cubicBezTo>
                <a:cubicBezTo>
                  <a:pt x="1132889" y="714553"/>
                  <a:pt x="1075358" y="889029"/>
                  <a:pt x="1122067" y="1106906"/>
                </a:cubicBezTo>
                <a:cubicBezTo>
                  <a:pt x="958383" y="1155579"/>
                  <a:pt x="724473" y="1081114"/>
                  <a:pt x="583475" y="1106906"/>
                </a:cubicBezTo>
                <a:cubicBezTo>
                  <a:pt x="442477" y="1132698"/>
                  <a:pt x="190147" y="1095883"/>
                  <a:pt x="0" y="1106906"/>
                </a:cubicBezTo>
                <a:cubicBezTo>
                  <a:pt x="-23532" y="902834"/>
                  <a:pt x="11113" y="783130"/>
                  <a:pt x="0" y="564522"/>
                </a:cubicBezTo>
                <a:cubicBezTo>
                  <a:pt x="-11113" y="345914"/>
                  <a:pt x="3814" y="221261"/>
                  <a:pt x="0" y="0"/>
                </a:cubicBezTo>
                <a:close/>
              </a:path>
              <a:path w="1122067" h="1106906" stroke="0" extrusionOk="0">
                <a:moveTo>
                  <a:pt x="0" y="0"/>
                </a:moveTo>
                <a:cubicBezTo>
                  <a:pt x="215384" y="-17820"/>
                  <a:pt x="346505" y="60532"/>
                  <a:pt x="549813" y="0"/>
                </a:cubicBezTo>
                <a:cubicBezTo>
                  <a:pt x="753121" y="-60532"/>
                  <a:pt x="949766" y="67676"/>
                  <a:pt x="1122067" y="0"/>
                </a:cubicBezTo>
                <a:cubicBezTo>
                  <a:pt x="1135506" y="210067"/>
                  <a:pt x="1078138" y="374228"/>
                  <a:pt x="1122067" y="575591"/>
                </a:cubicBezTo>
                <a:cubicBezTo>
                  <a:pt x="1165996" y="776954"/>
                  <a:pt x="1080745" y="944314"/>
                  <a:pt x="1122067" y="1106906"/>
                </a:cubicBezTo>
                <a:cubicBezTo>
                  <a:pt x="866261" y="1121104"/>
                  <a:pt x="778655" y="1045255"/>
                  <a:pt x="583475" y="1106906"/>
                </a:cubicBezTo>
                <a:cubicBezTo>
                  <a:pt x="388295" y="1168557"/>
                  <a:pt x="189493" y="1091406"/>
                  <a:pt x="0" y="1106906"/>
                </a:cubicBezTo>
                <a:cubicBezTo>
                  <a:pt x="-22244" y="861564"/>
                  <a:pt x="13742" y="786765"/>
                  <a:pt x="0" y="575591"/>
                </a:cubicBezTo>
                <a:cubicBezTo>
                  <a:pt x="-13742" y="364417"/>
                  <a:pt x="10630" y="217698"/>
                  <a:pt x="0" y="0"/>
                </a:cubicBezTo>
                <a:close/>
              </a:path>
            </a:pathLst>
          </a:custGeom>
          <a:solidFill>
            <a:srgbClr val="FE5D3C"/>
          </a:solidFill>
          <a:ln>
            <a:solidFill>
              <a:srgbClr val="FE5D3C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F14BB8C-8891-1918-39C7-A4C1CEAE44FA}"/>
              </a:ext>
            </a:extLst>
          </p:cNvPr>
          <p:cNvSpPr/>
          <p:nvPr/>
        </p:nvSpPr>
        <p:spPr>
          <a:xfrm>
            <a:off x="6645520" y="4803006"/>
            <a:ext cx="1122067" cy="1106906"/>
          </a:xfrm>
          <a:custGeom>
            <a:avLst/>
            <a:gdLst>
              <a:gd name="connsiteX0" fmla="*/ 0 w 1122067"/>
              <a:gd name="connsiteY0" fmla="*/ 0 h 1106906"/>
              <a:gd name="connsiteX1" fmla="*/ 583475 w 1122067"/>
              <a:gd name="connsiteY1" fmla="*/ 0 h 1106906"/>
              <a:gd name="connsiteX2" fmla="*/ 1122067 w 1122067"/>
              <a:gd name="connsiteY2" fmla="*/ 0 h 1106906"/>
              <a:gd name="connsiteX3" fmla="*/ 1122067 w 1122067"/>
              <a:gd name="connsiteY3" fmla="*/ 520246 h 1106906"/>
              <a:gd name="connsiteX4" fmla="*/ 1122067 w 1122067"/>
              <a:gd name="connsiteY4" fmla="*/ 1106906 h 1106906"/>
              <a:gd name="connsiteX5" fmla="*/ 583475 w 1122067"/>
              <a:gd name="connsiteY5" fmla="*/ 1106906 h 1106906"/>
              <a:gd name="connsiteX6" fmla="*/ 0 w 1122067"/>
              <a:gd name="connsiteY6" fmla="*/ 1106906 h 1106906"/>
              <a:gd name="connsiteX7" fmla="*/ 0 w 1122067"/>
              <a:gd name="connsiteY7" fmla="*/ 564522 h 1106906"/>
              <a:gd name="connsiteX8" fmla="*/ 0 w 1122067"/>
              <a:gd name="connsiteY8" fmla="*/ 0 h 1106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2067" h="1106906" fill="none" extrusionOk="0">
                <a:moveTo>
                  <a:pt x="0" y="0"/>
                </a:moveTo>
                <a:cubicBezTo>
                  <a:pt x="246266" y="-22776"/>
                  <a:pt x="299208" y="37518"/>
                  <a:pt x="583475" y="0"/>
                </a:cubicBezTo>
                <a:cubicBezTo>
                  <a:pt x="867742" y="-37518"/>
                  <a:pt x="950619" y="19538"/>
                  <a:pt x="1122067" y="0"/>
                </a:cubicBezTo>
                <a:cubicBezTo>
                  <a:pt x="1122864" y="238087"/>
                  <a:pt x="1111245" y="325939"/>
                  <a:pt x="1122067" y="520246"/>
                </a:cubicBezTo>
                <a:cubicBezTo>
                  <a:pt x="1132889" y="714553"/>
                  <a:pt x="1075358" y="889029"/>
                  <a:pt x="1122067" y="1106906"/>
                </a:cubicBezTo>
                <a:cubicBezTo>
                  <a:pt x="958383" y="1155579"/>
                  <a:pt x="724473" y="1081114"/>
                  <a:pt x="583475" y="1106906"/>
                </a:cubicBezTo>
                <a:cubicBezTo>
                  <a:pt x="442477" y="1132698"/>
                  <a:pt x="190147" y="1095883"/>
                  <a:pt x="0" y="1106906"/>
                </a:cubicBezTo>
                <a:cubicBezTo>
                  <a:pt x="-23532" y="902834"/>
                  <a:pt x="11113" y="783130"/>
                  <a:pt x="0" y="564522"/>
                </a:cubicBezTo>
                <a:cubicBezTo>
                  <a:pt x="-11113" y="345914"/>
                  <a:pt x="3814" y="221261"/>
                  <a:pt x="0" y="0"/>
                </a:cubicBezTo>
                <a:close/>
              </a:path>
              <a:path w="1122067" h="1106906" stroke="0" extrusionOk="0">
                <a:moveTo>
                  <a:pt x="0" y="0"/>
                </a:moveTo>
                <a:cubicBezTo>
                  <a:pt x="215384" y="-17820"/>
                  <a:pt x="346505" y="60532"/>
                  <a:pt x="549813" y="0"/>
                </a:cubicBezTo>
                <a:cubicBezTo>
                  <a:pt x="753121" y="-60532"/>
                  <a:pt x="949766" y="67676"/>
                  <a:pt x="1122067" y="0"/>
                </a:cubicBezTo>
                <a:cubicBezTo>
                  <a:pt x="1135506" y="210067"/>
                  <a:pt x="1078138" y="374228"/>
                  <a:pt x="1122067" y="575591"/>
                </a:cubicBezTo>
                <a:cubicBezTo>
                  <a:pt x="1165996" y="776954"/>
                  <a:pt x="1080745" y="944314"/>
                  <a:pt x="1122067" y="1106906"/>
                </a:cubicBezTo>
                <a:cubicBezTo>
                  <a:pt x="866261" y="1121104"/>
                  <a:pt x="778655" y="1045255"/>
                  <a:pt x="583475" y="1106906"/>
                </a:cubicBezTo>
                <a:cubicBezTo>
                  <a:pt x="388295" y="1168557"/>
                  <a:pt x="189493" y="1091406"/>
                  <a:pt x="0" y="1106906"/>
                </a:cubicBezTo>
                <a:cubicBezTo>
                  <a:pt x="-22244" y="861564"/>
                  <a:pt x="13742" y="786765"/>
                  <a:pt x="0" y="575591"/>
                </a:cubicBezTo>
                <a:cubicBezTo>
                  <a:pt x="-13742" y="364417"/>
                  <a:pt x="10630" y="217698"/>
                  <a:pt x="0" y="0"/>
                </a:cubicBezTo>
                <a:close/>
              </a:path>
            </a:pathLst>
          </a:custGeom>
          <a:solidFill>
            <a:srgbClr val="FED101"/>
          </a:solidFill>
          <a:ln>
            <a:solidFill>
              <a:srgbClr val="FED10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A7C0C65-E774-94C8-914D-92C3252FD8E4}"/>
              </a:ext>
            </a:extLst>
          </p:cNvPr>
          <p:cNvGrpSpPr/>
          <p:nvPr/>
        </p:nvGrpSpPr>
        <p:grpSpPr>
          <a:xfrm>
            <a:off x="3352550" y="1540707"/>
            <a:ext cx="5508720" cy="4385520"/>
            <a:chOff x="3352550" y="1540707"/>
            <a:chExt cx="5508720" cy="438552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D5FBEAC-5FA6-CF00-CB4A-6A68131F1F3D}"/>
                </a:ext>
              </a:extLst>
            </p:cNvPr>
            <p:cNvSpPr/>
            <p:nvPr/>
          </p:nvSpPr>
          <p:spPr>
            <a:xfrm>
              <a:off x="3359216" y="1549400"/>
              <a:ext cx="5467283" cy="4343400"/>
            </a:xfrm>
            <a:custGeom>
              <a:avLst/>
              <a:gdLst>
                <a:gd name="connsiteX0" fmla="*/ 0 w 5467283"/>
                <a:gd name="connsiteY0" fmla="*/ 0 h 4343400"/>
                <a:gd name="connsiteX1" fmla="*/ 492055 w 5467283"/>
                <a:gd name="connsiteY1" fmla="*/ 0 h 4343400"/>
                <a:gd name="connsiteX2" fmla="*/ 874765 w 5467283"/>
                <a:gd name="connsiteY2" fmla="*/ 0 h 4343400"/>
                <a:gd name="connsiteX3" fmla="*/ 1530839 w 5467283"/>
                <a:gd name="connsiteY3" fmla="*/ 0 h 4343400"/>
                <a:gd name="connsiteX4" fmla="*/ 2022895 w 5467283"/>
                <a:gd name="connsiteY4" fmla="*/ 0 h 4343400"/>
                <a:gd name="connsiteX5" fmla="*/ 2514950 w 5467283"/>
                <a:gd name="connsiteY5" fmla="*/ 0 h 4343400"/>
                <a:gd name="connsiteX6" fmla="*/ 3171024 w 5467283"/>
                <a:gd name="connsiteY6" fmla="*/ 0 h 4343400"/>
                <a:gd name="connsiteX7" fmla="*/ 3608407 w 5467283"/>
                <a:gd name="connsiteY7" fmla="*/ 0 h 4343400"/>
                <a:gd name="connsiteX8" fmla="*/ 4264481 w 5467283"/>
                <a:gd name="connsiteY8" fmla="*/ 0 h 4343400"/>
                <a:gd name="connsiteX9" fmla="*/ 4920555 w 5467283"/>
                <a:gd name="connsiteY9" fmla="*/ 0 h 4343400"/>
                <a:gd name="connsiteX10" fmla="*/ 5467283 w 5467283"/>
                <a:gd name="connsiteY10" fmla="*/ 0 h 4343400"/>
                <a:gd name="connsiteX11" fmla="*/ 5467283 w 5467283"/>
                <a:gd name="connsiteY11" fmla="*/ 629793 h 4343400"/>
                <a:gd name="connsiteX12" fmla="*/ 5467283 w 5467283"/>
                <a:gd name="connsiteY12" fmla="*/ 1216152 h 4343400"/>
                <a:gd name="connsiteX13" fmla="*/ 5467283 w 5467283"/>
                <a:gd name="connsiteY13" fmla="*/ 1628775 h 4343400"/>
                <a:gd name="connsiteX14" fmla="*/ 5467283 w 5467283"/>
                <a:gd name="connsiteY14" fmla="*/ 2171700 h 4343400"/>
                <a:gd name="connsiteX15" fmla="*/ 5467283 w 5467283"/>
                <a:gd name="connsiteY15" fmla="*/ 2714625 h 4343400"/>
                <a:gd name="connsiteX16" fmla="*/ 5467283 w 5467283"/>
                <a:gd name="connsiteY16" fmla="*/ 3257550 h 4343400"/>
                <a:gd name="connsiteX17" fmla="*/ 5467283 w 5467283"/>
                <a:gd name="connsiteY17" fmla="*/ 3843909 h 4343400"/>
                <a:gd name="connsiteX18" fmla="*/ 5467283 w 5467283"/>
                <a:gd name="connsiteY18" fmla="*/ 4343400 h 4343400"/>
                <a:gd name="connsiteX19" fmla="*/ 4865882 w 5467283"/>
                <a:gd name="connsiteY19" fmla="*/ 4343400 h 4343400"/>
                <a:gd name="connsiteX20" fmla="*/ 4428499 w 5467283"/>
                <a:gd name="connsiteY20" fmla="*/ 4343400 h 4343400"/>
                <a:gd name="connsiteX21" fmla="*/ 3772425 w 5467283"/>
                <a:gd name="connsiteY21" fmla="*/ 4343400 h 4343400"/>
                <a:gd name="connsiteX22" fmla="*/ 3225697 w 5467283"/>
                <a:gd name="connsiteY22" fmla="*/ 4343400 h 4343400"/>
                <a:gd name="connsiteX23" fmla="*/ 2788314 w 5467283"/>
                <a:gd name="connsiteY23" fmla="*/ 4343400 h 4343400"/>
                <a:gd name="connsiteX24" fmla="*/ 2241586 w 5467283"/>
                <a:gd name="connsiteY24" fmla="*/ 4343400 h 4343400"/>
                <a:gd name="connsiteX25" fmla="*/ 1858876 w 5467283"/>
                <a:gd name="connsiteY25" fmla="*/ 4343400 h 4343400"/>
                <a:gd name="connsiteX26" fmla="*/ 1476166 w 5467283"/>
                <a:gd name="connsiteY26" fmla="*/ 4343400 h 4343400"/>
                <a:gd name="connsiteX27" fmla="*/ 929438 w 5467283"/>
                <a:gd name="connsiteY27" fmla="*/ 4343400 h 4343400"/>
                <a:gd name="connsiteX28" fmla="*/ 492055 w 5467283"/>
                <a:gd name="connsiteY28" fmla="*/ 4343400 h 4343400"/>
                <a:gd name="connsiteX29" fmla="*/ 0 w 5467283"/>
                <a:gd name="connsiteY29" fmla="*/ 4343400 h 4343400"/>
                <a:gd name="connsiteX30" fmla="*/ 0 w 5467283"/>
                <a:gd name="connsiteY30" fmla="*/ 3887343 h 4343400"/>
                <a:gd name="connsiteX31" fmla="*/ 0 w 5467283"/>
                <a:gd name="connsiteY31" fmla="*/ 3474720 h 4343400"/>
                <a:gd name="connsiteX32" fmla="*/ 0 w 5467283"/>
                <a:gd name="connsiteY32" fmla="*/ 2888361 h 4343400"/>
                <a:gd name="connsiteX33" fmla="*/ 0 w 5467283"/>
                <a:gd name="connsiteY33" fmla="*/ 2432304 h 4343400"/>
                <a:gd name="connsiteX34" fmla="*/ 0 w 5467283"/>
                <a:gd name="connsiteY34" fmla="*/ 1845945 h 4343400"/>
                <a:gd name="connsiteX35" fmla="*/ 0 w 5467283"/>
                <a:gd name="connsiteY35" fmla="*/ 1216152 h 4343400"/>
                <a:gd name="connsiteX36" fmla="*/ 0 w 5467283"/>
                <a:gd name="connsiteY36" fmla="*/ 716661 h 4343400"/>
                <a:gd name="connsiteX37" fmla="*/ 0 w 5467283"/>
                <a:gd name="connsiteY37" fmla="*/ 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467283" h="4343400" extrusionOk="0">
                  <a:moveTo>
                    <a:pt x="0" y="0"/>
                  </a:moveTo>
                  <a:cubicBezTo>
                    <a:pt x="183946" y="-11957"/>
                    <a:pt x="261387" y="33818"/>
                    <a:pt x="492055" y="0"/>
                  </a:cubicBezTo>
                  <a:cubicBezTo>
                    <a:pt x="722723" y="-33818"/>
                    <a:pt x="762261" y="10243"/>
                    <a:pt x="874765" y="0"/>
                  </a:cubicBezTo>
                  <a:cubicBezTo>
                    <a:pt x="987269" y="-10243"/>
                    <a:pt x="1224176" y="13658"/>
                    <a:pt x="1530839" y="0"/>
                  </a:cubicBezTo>
                  <a:cubicBezTo>
                    <a:pt x="1837502" y="-13658"/>
                    <a:pt x="1876763" y="2357"/>
                    <a:pt x="2022895" y="0"/>
                  </a:cubicBezTo>
                  <a:cubicBezTo>
                    <a:pt x="2169027" y="-2357"/>
                    <a:pt x="2280960" y="28445"/>
                    <a:pt x="2514950" y="0"/>
                  </a:cubicBezTo>
                  <a:cubicBezTo>
                    <a:pt x="2748940" y="-28445"/>
                    <a:pt x="2920028" y="21788"/>
                    <a:pt x="3171024" y="0"/>
                  </a:cubicBezTo>
                  <a:cubicBezTo>
                    <a:pt x="3422020" y="-21788"/>
                    <a:pt x="3476312" y="33516"/>
                    <a:pt x="3608407" y="0"/>
                  </a:cubicBezTo>
                  <a:cubicBezTo>
                    <a:pt x="3740502" y="-33516"/>
                    <a:pt x="4057933" y="39471"/>
                    <a:pt x="4264481" y="0"/>
                  </a:cubicBezTo>
                  <a:cubicBezTo>
                    <a:pt x="4471029" y="-39471"/>
                    <a:pt x="4768617" y="50315"/>
                    <a:pt x="4920555" y="0"/>
                  </a:cubicBezTo>
                  <a:cubicBezTo>
                    <a:pt x="5072493" y="-50315"/>
                    <a:pt x="5317748" y="41995"/>
                    <a:pt x="5467283" y="0"/>
                  </a:cubicBezTo>
                  <a:cubicBezTo>
                    <a:pt x="5501291" y="247294"/>
                    <a:pt x="5439158" y="460622"/>
                    <a:pt x="5467283" y="629793"/>
                  </a:cubicBezTo>
                  <a:cubicBezTo>
                    <a:pt x="5495408" y="798964"/>
                    <a:pt x="5431019" y="942110"/>
                    <a:pt x="5467283" y="1216152"/>
                  </a:cubicBezTo>
                  <a:cubicBezTo>
                    <a:pt x="5503547" y="1490194"/>
                    <a:pt x="5447377" y="1480257"/>
                    <a:pt x="5467283" y="1628775"/>
                  </a:cubicBezTo>
                  <a:cubicBezTo>
                    <a:pt x="5487189" y="1777293"/>
                    <a:pt x="5450850" y="2016822"/>
                    <a:pt x="5467283" y="2171700"/>
                  </a:cubicBezTo>
                  <a:cubicBezTo>
                    <a:pt x="5483716" y="2326579"/>
                    <a:pt x="5435431" y="2542702"/>
                    <a:pt x="5467283" y="2714625"/>
                  </a:cubicBezTo>
                  <a:cubicBezTo>
                    <a:pt x="5499135" y="2886548"/>
                    <a:pt x="5435204" y="3105820"/>
                    <a:pt x="5467283" y="3257550"/>
                  </a:cubicBezTo>
                  <a:cubicBezTo>
                    <a:pt x="5499362" y="3409281"/>
                    <a:pt x="5403807" y="3635097"/>
                    <a:pt x="5467283" y="3843909"/>
                  </a:cubicBezTo>
                  <a:cubicBezTo>
                    <a:pt x="5530759" y="4052721"/>
                    <a:pt x="5428266" y="4212196"/>
                    <a:pt x="5467283" y="4343400"/>
                  </a:cubicBezTo>
                  <a:cubicBezTo>
                    <a:pt x="5180298" y="4404350"/>
                    <a:pt x="5160862" y="4307561"/>
                    <a:pt x="4865882" y="4343400"/>
                  </a:cubicBezTo>
                  <a:cubicBezTo>
                    <a:pt x="4570902" y="4379239"/>
                    <a:pt x="4564636" y="4339534"/>
                    <a:pt x="4428499" y="4343400"/>
                  </a:cubicBezTo>
                  <a:cubicBezTo>
                    <a:pt x="4292362" y="4347266"/>
                    <a:pt x="3949486" y="4325474"/>
                    <a:pt x="3772425" y="4343400"/>
                  </a:cubicBezTo>
                  <a:cubicBezTo>
                    <a:pt x="3595364" y="4361326"/>
                    <a:pt x="3452047" y="4338041"/>
                    <a:pt x="3225697" y="4343400"/>
                  </a:cubicBezTo>
                  <a:cubicBezTo>
                    <a:pt x="2999347" y="4348759"/>
                    <a:pt x="2981017" y="4318919"/>
                    <a:pt x="2788314" y="4343400"/>
                  </a:cubicBezTo>
                  <a:cubicBezTo>
                    <a:pt x="2595611" y="4367881"/>
                    <a:pt x="2428585" y="4303486"/>
                    <a:pt x="2241586" y="4343400"/>
                  </a:cubicBezTo>
                  <a:cubicBezTo>
                    <a:pt x="2054587" y="4383314"/>
                    <a:pt x="1973394" y="4323439"/>
                    <a:pt x="1858876" y="4343400"/>
                  </a:cubicBezTo>
                  <a:cubicBezTo>
                    <a:pt x="1744358" y="4363361"/>
                    <a:pt x="1659880" y="4336734"/>
                    <a:pt x="1476166" y="4343400"/>
                  </a:cubicBezTo>
                  <a:cubicBezTo>
                    <a:pt x="1292452" y="4350066"/>
                    <a:pt x="1147900" y="4323582"/>
                    <a:pt x="929438" y="4343400"/>
                  </a:cubicBezTo>
                  <a:cubicBezTo>
                    <a:pt x="710976" y="4363218"/>
                    <a:pt x="650368" y="4317402"/>
                    <a:pt x="492055" y="4343400"/>
                  </a:cubicBezTo>
                  <a:cubicBezTo>
                    <a:pt x="333742" y="4369398"/>
                    <a:pt x="112906" y="4304876"/>
                    <a:pt x="0" y="4343400"/>
                  </a:cubicBezTo>
                  <a:cubicBezTo>
                    <a:pt x="-26468" y="4222611"/>
                    <a:pt x="37259" y="4075025"/>
                    <a:pt x="0" y="3887343"/>
                  </a:cubicBezTo>
                  <a:cubicBezTo>
                    <a:pt x="-37259" y="3699661"/>
                    <a:pt x="2213" y="3588731"/>
                    <a:pt x="0" y="3474720"/>
                  </a:cubicBezTo>
                  <a:cubicBezTo>
                    <a:pt x="-2213" y="3360709"/>
                    <a:pt x="21747" y="3081954"/>
                    <a:pt x="0" y="2888361"/>
                  </a:cubicBezTo>
                  <a:cubicBezTo>
                    <a:pt x="-21747" y="2694768"/>
                    <a:pt x="23560" y="2566002"/>
                    <a:pt x="0" y="2432304"/>
                  </a:cubicBezTo>
                  <a:cubicBezTo>
                    <a:pt x="-23560" y="2298606"/>
                    <a:pt x="17743" y="2029365"/>
                    <a:pt x="0" y="1845945"/>
                  </a:cubicBezTo>
                  <a:cubicBezTo>
                    <a:pt x="-17743" y="1662525"/>
                    <a:pt x="37808" y="1410801"/>
                    <a:pt x="0" y="1216152"/>
                  </a:cubicBezTo>
                  <a:cubicBezTo>
                    <a:pt x="-37808" y="1021503"/>
                    <a:pt x="56804" y="875012"/>
                    <a:pt x="0" y="716661"/>
                  </a:cubicBezTo>
                  <a:cubicBezTo>
                    <a:pt x="-56804" y="558310"/>
                    <a:pt x="22211" y="340763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7" name="墨迹 6">
                  <a:extLst>
                    <a:ext uri="{FF2B5EF4-FFF2-40B4-BE49-F238E27FC236}">
                      <a16:creationId xmlns:a16="http://schemas.microsoft.com/office/drawing/2014/main" id="{B02DAFD6-A403-85F4-1691-12B559EE7EFC}"/>
                    </a:ext>
                  </a:extLst>
                </p14:cNvPr>
                <p14:cNvContentPartPr/>
                <p14:nvPr/>
              </p14:nvContentPartPr>
              <p14:xfrm>
                <a:off x="3359030" y="2622410"/>
                <a:ext cx="5502240" cy="45720"/>
              </p14:xfrm>
            </p:contentPart>
          </mc:Choice>
          <mc:Fallback xmlns="">
            <p:pic>
              <p:nvPicPr>
                <p:cNvPr id="7" name="墨迹 6">
                  <a:extLst>
                    <a:ext uri="{FF2B5EF4-FFF2-40B4-BE49-F238E27FC236}">
                      <a16:creationId xmlns:a16="http://schemas.microsoft.com/office/drawing/2014/main" id="{B02DAFD6-A403-85F4-1691-12B559EE7EFC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354710" y="2618090"/>
                  <a:ext cx="551088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9" name="墨迹 8">
                  <a:extLst>
                    <a:ext uri="{FF2B5EF4-FFF2-40B4-BE49-F238E27FC236}">
                      <a16:creationId xmlns:a16="http://schemas.microsoft.com/office/drawing/2014/main" id="{B6E4C28C-87B5-E7EB-8C49-2C2BDFC9E622}"/>
                    </a:ext>
                  </a:extLst>
                </p14:cNvPr>
                <p14:cNvContentPartPr/>
                <p14:nvPr/>
              </p14:nvContentPartPr>
              <p14:xfrm>
                <a:off x="3352550" y="3700970"/>
                <a:ext cx="5477040" cy="71640"/>
              </p14:xfrm>
            </p:contentPart>
          </mc:Choice>
          <mc:Fallback xmlns="">
            <p:pic>
              <p:nvPicPr>
                <p:cNvPr id="9" name="墨迹 8">
                  <a:extLst>
                    <a:ext uri="{FF2B5EF4-FFF2-40B4-BE49-F238E27FC236}">
                      <a16:creationId xmlns:a16="http://schemas.microsoft.com/office/drawing/2014/main" id="{B6E4C28C-87B5-E7EB-8C49-2C2BDFC9E622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348230" y="3696650"/>
                  <a:ext cx="54856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1" name="墨迹 10">
                  <a:extLst>
                    <a:ext uri="{FF2B5EF4-FFF2-40B4-BE49-F238E27FC236}">
                      <a16:creationId xmlns:a16="http://schemas.microsoft.com/office/drawing/2014/main" id="{6AA79275-8E2E-5DA8-BAFC-14CD7D6F8524}"/>
                    </a:ext>
                  </a:extLst>
                </p14:cNvPr>
                <p14:cNvContentPartPr/>
                <p14:nvPr/>
              </p14:nvContentPartPr>
              <p14:xfrm>
                <a:off x="3371630" y="4754330"/>
                <a:ext cx="5456880" cy="91440"/>
              </p14:xfrm>
            </p:contentPart>
          </mc:Choice>
          <mc:Fallback xmlns="">
            <p:pic>
              <p:nvPicPr>
                <p:cNvPr id="11" name="墨迹 10">
                  <a:extLst>
                    <a:ext uri="{FF2B5EF4-FFF2-40B4-BE49-F238E27FC236}">
                      <a16:creationId xmlns:a16="http://schemas.microsoft.com/office/drawing/2014/main" id="{6AA79275-8E2E-5DA8-BAFC-14CD7D6F8524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367310" y="4750010"/>
                  <a:ext cx="54655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2" name="墨迹 11">
                  <a:extLst>
                    <a:ext uri="{FF2B5EF4-FFF2-40B4-BE49-F238E27FC236}">
                      <a16:creationId xmlns:a16="http://schemas.microsoft.com/office/drawing/2014/main" id="{83EDBA58-34B9-C2ED-1C40-F016D23D63B7}"/>
                    </a:ext>
                  </a:extLst>
                </p14:cNvPr>
                <p14:cNvContentPartPr/>
                <p14:nvPr/>
              </p14:nvContentPartPr>
              <p14:xfrm>
                <a:off x="4427920" y="1540707"/>
                <a:ext cx="43200" cy="4345200"/>
              </p14:xfrm>
            </p:contentPart>
          </mc:Choice>
          <mc:Fallback xmlns="">
            <p:pic>
              <p:nvPicPr>
                <p:cNvPr id="12" name="墨迹 11">
                  <a:extLst>
                    <a:ext uri="{FF2B5EF4-FFF2-40B4-BE49-F238E27FC236}">
                      <a16:creationId xmlns:a16="http://schemas.microsoft.com/office/drawing/2014/main" id="{83EDBA58-34B9-C2ED-1C40-F016D23D63B7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423600" y="1536387"/>
                  <a:ext cx="51840" cy="435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3" name="墨迹 12">
                  <a:extLst>
                    <a:ext uri="{FF2B5EF4-FFF2-40B4-BE49-F238E27FC236}">
                      <a16:creationId xmlns:a16="http://schemas.microsoft.com/office/drawing/2014/main" id="{10FF20AA-B277-8360-7CAC-7D3A5A869D3C}"/>
                    </a:ext>
                  </a:extLst>
                </p14:cNvPr>
                <p14:cNvContentPartPr/>
                <p14:nvPr/>
              </p14:nvContentPartPr>
              <p14:xfrm>
                <a:off x="5502520" y="1549347"/>
                <a:ext cx="63360" cy="4376880"/>
              </p14:xfrm>
            </p:contentPart>
          </mc:Choice>
          <mc:Fallback xmlns="">
            <p:pic>
              <p:nvPicPr>
                <p:cNvPr id="13" name="墨迹 12">
                  <a:extLst>
                    <a:ext uri="{FF2B5EF4-FFF2-40B4-BE49-F238E27FC236}">
                      <a16:creationId xmlns:a16="http://schemas.microsoft.com/office/drawing/2014/main" id="{10FF20AA-B277-8360-7CAC-7D3A5A869D3C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498200" y="1545027"/>
                  <a:ext cx="72000" cy="438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5" name="墨迹 14">
                  <a:extLst>
                    <a:ext uri="{FF2B5EF4-FFF2-40B4-BE49-F238E27FC236}">
                      <a16:creationId xmlns:a16="http://schemas.microsoft.com/office/drawing/2014/main" id="{E98AF189-E861-B590-1FD0-A4EC3C77CBCC}"/>
                    </a:ext>
                  </a:extLst>
                </p14:cNvPr>
                <p14:cNvContentPartPr/>
                <p14:nvPr/>
              </p14:nvContentPartPr>
              <p14:xfrm>
                <a:off x="6645520" y="1549347"/>
                <a:ext cx="69480" cy="4343400"/>
              </p14:xfrm>
            </p:contentPart>
          </mc:Choice>
          <mc:Fallback xmlns="">
            <p:pic>
              <p:nvPicPr>
                <p:cNvPr id="15" name="墨迹 14">
                  <a:extLst>
                    <a:ext uri="{FF2B5EF4-FFF2-40B4-BE49-F238E27FC236}">
                      <a16:creationId xmlns:a16="http://schemas.microsoft.com/office/drawing/2014/main" id="{E98AF189-E861-B590-1FD0-A4EC3C77CBCC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641200" y="1545027"/>
                  <a:ext cx="78120" cy="435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7" name="墨迹 16">
                  <a:extLst>
                    <a:ext uri="{FF2B5EF4-FFF2-40B4-BE49-F238E27FC236}">
                      <a16:creationId xmlns:a16="http://schemas.microsoft.com/office/drawing/2014/main" id="{B5E08B08-0B00-C823-0C55-3222BFE7CFFE}"/>
                    </a:ext>
                  </a:extLst>
                </p14:cNvPr>
                <p14:cNvContentPartPr/>
                <p14:nvPr/>
              </p14:nvContentPartPr>
              <p14:xfrm>
                <a:off x="7720480" y="1554387"/>
                <a:ext cx="69480" cy="4327560"/>
              </p14:xfrm>
            </p:contentPart>
          </mc:Choice>
          <mc:Fallback xmlns="">
            <p:pic>
              <p:nvPicPr>
                <p:cNvPr id="17" name="墨迹 16">
                  <a:extLst>
                    <a:ext uri="{FF2B5EF4-FFF2-40B4-BE49-F238E27FC236}">
                      <a16:creationId xmlns:a16="http://schemas.microsoft.com/office/drawing/2014/main" id="{B5E08B08-0B00-C823-0C55-3222BFE7CFFE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716160" y="1550067"/>
                  <a:ext cx="78120" cy="4336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3D2121D-6F67-7F6F-4D54-B0FDF96C2B52}"/>
              </a:ext>
            </a:extLst>
          </p:cNvPr>
          <p:cNvGrpSpPr/>
          <p:nvPr/>
        </p:nvGrpSpPr>
        <p:grpSpPr>
          <a:xfrm>
            <a:off x="6826494" y="1804988"/>
            <a:ext cx="730005" cy="696525"/>
            <a:chOff x="6826494" y="1804988"/>
            <a:chExt cx="730005" cy="69652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F059CB7-594B-20F4-55FD-FC91CD1D4190}"/>
                </a:ext>
              </a:extLst>
            </p:cNvPr>
            <p:cNvSpPr/>
            <p:nvPr/>
          </p:nvSpPr>
          <p:spPr>
            <a:xfrm>
              <a:off x="6826494" y="1804988"/>
              <a:ext cx="730005" cy="128587"/>
            </a:xfrm>
            <a:custGeom>
              <a:avLst/>
              <a:gdLst>
                <a:gd name="connsiteX0" fmla="*/ 0 w 730005"/>
                <a:gd name="connsiteY0" fmla="*/ 0 h 128587"/>
                <a:gd name="connsiteX1" fmla="*/ 379603 w 730005"/>
                <a:gd name="connsiteY1" fmla="*/ 0 h 128587"/>
                <a:gd name="connsiteX2" fmla="*/ 730005 w 730005"/>
                <a:gd name="connsiteY2" fmla="*/ 0 h 128587"/>
                <a:gd name="connsiteX3" fmla="*/ 730005 w 730005"/>
                <a:gd name="connsiteY3" fmla="*/ 128587 h 128587"/>
                <a:gd name="connsiteX4" fmla="*/ 372303 w 730005"/>
                <a:gd name="connsiteY4" fmla="*/ 128587 h 128587"/>
                <a:gd name="connsiteX5" fmla="*/ 0 w 730005"/>
                <a:gd name="connsiteY5" fmla="*/ 128587 h 128587"/>
                <a:gd name="connsiteX6" fmla="*/ 0 w 730005"/>
                <a:gd name="connsiteY6" fmla="*/ 0 h 1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0005" h="128587" fill="none" extrusionOk="0">
                  <a:moveTo>
                    <a:pt x="0" y="0"/>
                  </a:moveTo>
                  <a:cubicBezTo>
                    <a:pt x="171639" y="-40694"/>
                    <a:pt x="284331" y="13034"/>
                    <a:pt x="379603" y="0"/>
                  </a:cubicBezTo>
                  <a:cubicBezTo>
                    <a:pt x="474875" y="-13034"/>
                    <a:pt x="589889" y="19256"/>
                    <a:pt x="730005" y="0"/>
                  </a:cubicBezTo>
                  <a:cubicBezTo>
                    <a:pt x="734949" y="48523"/>
                    <a:pt x="726244" y="95239"/>
                    <a:pt x="730005" y="128587"/>
                  </a:cubicBezTo>
                  <a:cubicBezTo>
                    <a:pt x="560981" y="134082"/>
                    <a:pt x="478231" y="107889"/>
                    <a:pt x="372303" y="128587"/>
                  </a:cubicBezTo>
                  <a:cubicBezTo>
                    <a:pt x="266375" y="149285"/>
                    <a:pt x="101574" y="126465"/>
                    <a:pt x="0" y="128587"/>
                  </a:cubicBezTo>
                  <a:cubicBezTo>
                    <a:pt x="-14310" y="85514"/>
                    <a:pt x="11980" y="53787"/>
                    <a:pt x="0" y="0"/>
                  </a:cubicBezTo>
                  <a:close/>
                </a:path>
                <a:path w="730005" h="128587" stroke="0" extrusionOk="0">
                  <a:moveTo>
                    <a:pt x="0" y="0"/>
                  </a:moveTo>
                  <a:cubicBezTo>
                    <a:pt x="108212" y="-42578"/>
                    <a:pt x="265935" y="33400"/>
                    <a:pt x="357702" y="0"/>
                  </a:cubicBezTo>
                  <a:cubicBezTo>
                    <a:pt x="449469" y="-33400"/>
                    <a:pt x="652618" y="1860"/>
                    <a:pt x="730005" y="0"/>
                  </a:cubicBezTo>
                  <a:cubicBezTo>
                    <a:pt x="744132" y="40367"/>
                    <a:pt x="726002" y="67213"/>
                    <a:pt x="730005" y="128587"/>
                  </a:cubicBezTo>
                  <a:cubicBezTo>
                    <a:pt x="630425" y="128864"/>
                    <a:pt x="488234" y="90929"/>
                    <a:pt x="365003" y="128587"/>
                  </a:cubicBezTo>
                  <a:cubicBezTo>
                    <a:pt x="241772" y="166245"/>
                    <a:pt x="160607" y="91005"/>
                    <a:pt x="0" y="128587"/>
                  </a:cubicBezTo>
                  <a:cubicBezTo>
                    <a:pt x="-11020" y="66344"/>
                    <a:pt x="13718" y="63993"/>
                    <a:pt x="0" y="0"/>
                  </a:cubicBezTo>
                  <a:close/>
                </a:path>
              </a:pathLst>
            </a:custGeom>
            <a:solidFill>
              <a:srgbClr val="FE91FE"/>
            </a:solidFill>
            <a:ln>
              <a:solidFill>
                <a:srgbClr val="FE91F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87D1FF2-E488-2630-F4B4-C298BA652421}"/>
                </a:ext>
              </a:extLst>
            </p:cNvPr>
            <p:cNvSpPr/>
            <p:nvPr/>
          </p:nvSpPr>
          <p:spPr>
            <a:xfrm>
              <a:off x="6826494" y="2041525"/>
              <a:ext cx="523631" cy="88900"/>
            </a:xfrm>
            <a:custGeom>
              <a:avLst/>
              <a:gdLst>
                <a:gd name="connsiteX0" fmla="*/ 0 w 523631"/>
                <a:gd name="connsiteY0" fmla="*/ 0 h 88900"/>
                <a:gd name="connsiteX1" fmla="*/ 523631 w 523631"/>
                <a:gd name="connsiteY1" fmla="*/ 0 h 88900"/>
                <a:gd name="connsiteX2" fmla="*/ 523631 w 523631"/>
                <a:gd name="connsiteY2" fmla="*/ 88900 h 88900"/>
                <a:gd name="connsiteX3" fmla="*/ 0 w 523631"/>
                <a:gd name="connsiteY3" fmla="*/ 88900 h 88900"/>
                <a:gd name="connsiteX4" fmla="*/ 0 w 523631"/>
                <a:gd name="connsiteY4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631" h="88900" fill="none" extrusionOk="0">
                  <a:moveTo>
                    <a:pt x="0" y="0"/>
                  </a:moveTo>
                  <a:cubicBezTo>
                    <a:pt x="221612" y="-20188"/>
                    <a:pt x="315584" y="44747"/>
                    <a:pt x="523631" y="0"/>
                  </a:cubicBezTo>
                  <a:cubicBezTo>
                    <a:pt x="523842" y="31613"/>
                    <a:pt x="512996" y="55564"/>
                    <a:pt x="523631" y="88900"/>
                  </a:cubicBezTo>
                  <a:cubicBezTo>
                    <a:pt x="269489" y="131318"/>
                    <a:pt x="163327" y="84059"/>
                    <a:pt x="0" y="88900"/>
                  </a:cubicBezTo>
                  <a:cubicBezTo>
                    <a:pt x="-5498" y="59060"/>
                    <a:pt x="6470" y="34282"/>
                    <a:pt x="0" y="0"/>
                  </a:cubicBezTo>
                  <a:close/>
                </a:path>
                <a:path w="523631" h="88900" stroke="0" extrusionOk="0">
                  <a:moveTo>
                    <a:pt x="0" y="0"/>
                  </a:moveTo>
                  <a:cubicBezTo>
                    <a:pt x="242209" y="-32319"/>
                    <a:pt x="263557" y="62714"/>
                    <a:pt x="523631" y="0"/>
                  </a:cubicBezTo>
                  <a:cubicBezTo>
                    <a:pt x="528462" y="41271"/>
                    <a:pt x="516879" y="66639"/>
                    <a:pt x="523631" y="88900"/>
                  </a:cubicBezTo>
                  <a:cubicBezTo>
                    <a:pt x="414411" y="139265"/>
                    <a:pt x="254143" y="29681"/>
                    <a:pt x="0" y="88900"/>
                  </a:cubicBezTo>
                  <a:cubicBezTo>
                    <a:pt x="-7261" y="44713"/>
                    <a:pt x="10627" y="35618"/>
                    <a:pt x="0" y="0"/>
                  </a:cubicBezTo>
                  <a:close/>
                </a:path>
              </a:pathLst>
            </a:custGeom>
            <a:solidFill>
              <a:srgbClr val="FE5D3C"/>
            </a:solidFill>
            <a:ln>
              <a:solidFill>
                <a:srgbClr val="FE5D3C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68D0C14-1405-53A6-F4FC-19C6D2DA333D}"/>
                </a:ext>
              </a:extLst>
            </p:cNvPr>
            <p:cNvSpPr/>
            <p:nvPr/>
          </p:nvSpPr>
          <p:spPr>
            <a:xfrm>
              <a:off x="6826494" y="2233542"/>
              <a:ext cx="317256" cy="88900"/>
            </a:xfrm>
            <a:custGeom>
              <a:avLst/>
              <a:gdLst>
                <a:gd name="connsiteX0" fmla="*/ 0 w 317256"/>
                <a:gd name="connsiteY0" fmla="*/ 0 h 88900"/>
                <a:gd name="connsiteX1" fmla="*/ 317256 w 317256"/>
                <a:gd name="connsiteY1" fmla="*/ 0 h 88900"/>
                <a:gd name="connsiteX2" fmla="*/ 317256 w 317256"/>
                <a:gd name="connsiteY2" fmla="*/ 88900 h 88900"/>
                <a:gd name="connsiteX3" fmla="*/ 0 w 317256"/>
                <a:gd name="connsiteY3" fmla="*/ 88900 h 88900"/>
                <a:gd name="connsiteX4" fmla="*/ 0 w 317256"/>
                <a:gd name="connsiteY4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256" h="88900" fill="none" extrusionOk="0">
                  <a:moveTo>
                    <a:pt x="0" y="0"/>
                  </a:moveTo>
                  <a:cubicBezTo>
                    <a:pt x="122086" y="-34890"/>
                    <a:pt x="233462" y="10465"/>
                    <a:pt x="317256" y="0"/>
                  </a:cubicBezTo>
                  <a:cubicBezTo>
                    <a:pt x="317467" y="31613"/>
                    <a:pt x="306621" y="55564"/>
                    <a:pt x="317256" y="88900"/>
                  </a:cubicBezTo>
                  <a:cubicBezTo>
                    <a:pt x="194012" y="90920"/>
                    <a:pt x="68580" y="69715"/>
                    <a:pt x="0" y="88900"/>
                  </a:cubicBezTo>
                  <a:cubicBezTo>
                    <a:pt x="-5498" y="59060"/>
                    <a:pt x="6470" y="34282"/>
                    <a:pt x="0" y="0"/>
                  </a:cubicBezTo>
                  <a:close/>
                </a:path>
                <a:path w="317256" h="88900" stroke="0" extrusionOk="0">
                  <a:moveTo>
                    <a:pt x="0" y="0"/>
                  </a:moveTo>
                  <a:cubicBezTo>
                    <a:pt x="126316" y="-26002"/>
                    <a:pt x="196507" y="19571"/>
                    <a:pt x="317256" y="0"/>
                  </a:cubicBezTo>
                  <a:cubicBezTo>
                    <a:pt x="322087" y="41271"/>
                    <a:pt x="310504" y="66639"/>
                    <a:pt x="317256" y="88900"/>
                  </a:cubicBezTo>
                  <a:cubicBezTo>
                    <a:pt x="253040" y="90821"/>
                    <a:pt x="128729" y="82864"/>
                    <a:pt x="0" y="88900"/>
                  </a:cubicBezTo>
                  <a:cubicBezTo>
                    <a:pt x="-7261" y="44713"/>
                    <a:pt x="10627" y="35618"/>
                    <a:pt x="0" y="0"/>
                  </a:cubicBezTo>
                  <a:close/>
                </a:path>
              </a:pathLst>
            </a:custGeom>
            <a:solidFill>
              <a:srgbClr val="FED101"/>
            </a:solidFill>
            <a:ln>
              <a:solidFill>
                <a:srgbClr val="FED10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DEE9612-0290-B82B-52F5-CD2895FB976C}"/>
                </a:ext>
              </a:extLst>
            </p:cNvPr>
            <p:cNvSpPr/>
            <p:nvPr/>
          </p:nvSpPr>
          <p:spPr>
            <a:xfrm>
              <a:off x="6826494" y="2412613"/>
              <a:ext cx="671268" cy="88900"/>
            </a:xfrm>
            <a:custGeom>
              <a:avLst/>
              <a:gdLst>
                <a:gd name="connsiteX0" fmla="*/ 0 w 671268"/>
                <a:gd name="connsiteY0" fmla="*/ 0 h 88900"/>
                <a:gd name="connsiteX1" fmla="*/ 349059 w 671268"/>
                <a:gd name="connsiteY1" fmla="*/ 0 h 88900"/>
                <a:gd name="connsiteX2" fmla="*/ 671268 w 671268"/>
                <a:gd name="connsiteY2" fmla="*/ 0 h 88900"/>
                <a:gd name="connsiteX3" fmla="*/ 671268 w 671268"/>
                <a:gd name="connsiteY3" fmla="*/ 88900 h 88900"/>
                <a:gd name="connsiteX4" fmla="*/ 342347 w 671268"/>
                <a:gd name="connsiteY4" fmla="*/ 88900 h 88900"/>
                <a:gd name="connsiteX5" fmla="*/ 0 w 671268"/>
                <a:gd name="connsiteY5" fmla="*/ 88900 h 88900"/>
                <a:gd name="connsiteX6" fmla="*/ 0 w 671268"/>
                <a:gd name="connsiteY6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268" h="88900" fill="none" extrusionOk="0">
                  <a:moveTo>
                    <a:pt x="0" y="0"/>
                  </a:moveTo>
                  <a:cubicBezTo>
                    <a:pt x="139047" y="-14231"/>
                    <a:pt x="230304" y="19772"/>
                    <a:pt x="349059" y="0"/>
                  </a:cubicBezTo>
                  <a:cubicBezTo>
                    <a:pt x="467814" y="-19772"/>
                    <a:pt x="559333" y="1199"/>
                    <a:pt x="671268" y="0"/>
                  </a:cubicBezTo>
                  <a:cubicBezTo>
                    <a:pt x="679749" y="41510"/>
                    <a:pt x="664462" y="60490"/>
                    <a:pt x="671268" y="88900"/>
                  </a:cubicBezTo>
                  <a:cubicBezTo>
                    <a:pt x="513603" y="114932"/>
                    <a:pt x="448125" y="52075"/>
                    <a:pt x="342347" y="88900"/>
                  </a:cubicBezTo>
                  <a:cubicBezTo>
                    <a:pt x="236569" y="125725"/>
                    <a:pt x="98412" y="66962"/>
                    <a:pt x="0" y="88900"/>
                  </a:cubicBezTo>
                  <a:cubicBezTo>
                    <a:pt x="-9879" y="55611"/>
                    <a:pt x="4647" y="19169"/>
                    <a:pt x="0" y="0"/>
                  </a:cubicBezTo>
                  <a:close/>
                </a:path>
                <a:path w="671268" h="88900" stroke="0" extrusionOk="0">
                  <a:moveTo>
                    <a:pt x="0" y="0"/>
                  </a:moveTo>
                  <a:cubicBezTo>
                    <a:pt x="138648" y="-12256"/>
                    <a:pt x="202752" y="8353"/>
                    <a:pt x="328921" y="0"/>
                  </a:cubicBezTo>
                  <a:cubicBezTo>
                    <a:pt x="455090" y="-8353"/>
                    <a:pt x="559196" y="31999"/>
                    <a:pt x="671268" y="0"/>
                  </a:cubicBezTo>
                  <a:cubicBezTo>
                    <a:pt x="673831" y="31148"/>
                    <a:pt x="666371" y="63957"/>
                    <a:pt x="671268" y="88900"/>
                  </a:cubicBezTo>
                  <a:cubicBezTo>
                    <a:pt x="508621" y="112769"/>
                    <a:pt x="478842" y="65263"/>
                    <a:pt x="335634" y="88900"/>
                  </a:cubicBezTo>
                  <a:cubicBezTo>
                    <a:pt x="192426" y="112537"/>
                    <a:pt x="108575" y="73234"/>
                    <a:pt x="0" y="88900"/>
                  </a:cubicBezTo>
                  <a:cubicBezTo>
                    <a:pt x="-7837" y="48222"/>
                    <a:pt x="4239" y="2272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1DB6FD8-C8B9-E892-1C4B-1BF88C9D70DB}"/>
              </a:ext>
            </a:extLst>
          </p:cNvPr>
          <p:cNvGrpSpPr/>
          <p:nvPr/>
        </p:nvGrpSpPr>
        <p:grpSpPr>
          <a:xfrm>
            <a:off x="4618864" y="3899167"/>
            <a:ext cx="730005" cy="696525"/>
            <a:chOff x="6826494" y="1804988"/>
            <a:chExt cx="730005" cy="696525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7A52970-5927-05DC-2F32-E9E6629AD9CA}"/>
                </a:ext>
              </a:extLst>
            </p:cNvPr>
            <p:cNvSpPr/>
            <p:nvPr/>
          </p:nvSpPr>
          <p:spPr>
            <a:xfrm>
              <a:off x="6826494" y="1804988"/>
              <a:ext cx="730005" cy="128587"/>
            </a:xfrm>
            <a:custGeom>
              <a:avLst/>
              <a:gdLst>
                <a:gd name="connsiteX0" fmla="*/ 0 w 730005"/>
                <a:gd name="connsiteY0" fmla="*/ 0 h 128587"/>
                <a:gd name="connsiteX1" fmla="*/ 379603 w 730005"/>
                <a:gd name="connsiteY1" fmla="*/ 0 h 128587"/>
                <a:gd name="connsiteX2" fmla="*/ 730005 w 730005"/>
                <a:gd name="connsiteY2" fmla="*/ 0 h 128587"/>
                <a:gd name="connsiteX3" fmla="*/ 730005 w 730005"/>
                <a:gd name="connsiteY3" fmla="*/ 128587 h 128587"/>
                <a:gd name="connsiteX4" fmla="*/ 372303 w 730005"/>
                <a:gd name="connsiteY4" fmla="*/ 128587 h 128587"/>
                <a:gd name="connsiteX5" fmla="*/ 0 w 730005"/>
                <a:gd name="connsiteY5" fmla="*/ 128587 h 128587"/>
                <a:gd name="connsiteX6" fmla="*/ 0 w 730005"/>
                <a:gd name="connsiteY6" fmla="*/ 0 h 1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0005" h="128587" fill="none" extrusionOk="0">
                  <a:moveTo>
                    <a:pt x="0" y="0"/>
                  </a:moveTo>
                  <a:cubicBezTo>
                    <a:pt x="171639" y="-40694"/>
                    <a:pt x="284331" y="13034"/>
                    <a:pt x="379603" y="0"/>
                  </a:cubicBezTo>
                  <a:cubicBezTo>
                    <a:pt x="474875" y="-13034"/>
                    <a:pt x="589889" y="19256"/>
                    <a:pt x="730005" y="0"/>
                  </a:cubicBezTo>
                  <a:cubicBezTo>
                    <a:pt x="734949" y="48523"/>
                    <a:pt x="726244" y="95239"/>
                    <a:pt x="730005" y="128587"/>
                  </a:cubicBezTo>
                  <a:cubicBezTo>
                    <a:pt x="560981" y="134082"/>
                    <a:pt x="478231" y="107889"/>
                    <a:pt x="372303" y="128587"/>
                  </a:cubicBezTo>
                  <a:cubicBezTo>
                    <a:pt x="266375" y="149285"/>
                    <a:pt x="101574" y="126465"/>
                    <a:pt x="0" y="128587"/>
                  </a:cubicBezTo>
                  <a:cubicBezTo>
                    <a:pt x="-14310" y="85514"/>
                    <a:pt x="11980" y="53787"/>
                    <a:pt x="0" y="0"/>
                  </a:cubicBezTo>
                  <a:close/>
                </a:path>
                <a:path w="730005" h="128587" stroke="0" extrusionOk="0">
                  <a:moveTo>
                    <a:pt x="0" y="0"/>
                  </a:moveTo>
                  <a:cubicBezTo>
                    <a:pt x="108212" y="-42578"/>
                    <a:pt x="265935" y="33400"/>
                    <a:pt x="357702" y="0"/>
                  </a:cubicBezTo>
                  <a:cubicBezTo>
                    <a:pt x="449469" y="-33400"/>
                    <a:pt x="652618" y="1860"/>
                    <a:pt x="730005" y="0"/>
                  </a:cubicBezTo>
                  <a:cubicBezTo>
                    <a:pt x="744132" y="40367"/>
                    <a:pt x="726002" y="67213"/>
                    <a:pt x="730005" y="128587"/>
                  </a:cubicBezTo>
                  <a:cubicBezTo>
                    <a:pt x="630425" y="128864"/>
                    <a:pt x="488234" y="90929"/>
                    <a:pt x="365003" y="128587"/>
                  </a:cubicBezTo>
                  <a:cubicBezTo>
                    <a:pt x="241772" y="166245"/>
                    <a:pt x="160607" y="91005"/>
                    <a:pt x="0" y="128587"/>
                  </a:cubicBezTo>
                  <a:cubicBezTo>
                    <a:pt x="-11020" y="66344"/>
                    <a:pt x="13718" y="6399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EB82FAB-2D79-5BDA-5F52-9D92E1D22308}"/>
                </a:ext>
              </a:extLst>
            </p:cNvPr>
            <p:cNvSpPr/>
            <p:nvPr/>
          </p:nvSpPr>
          <p:spPr>
            <a:xfrm>
              <a:off x="6826494" y="2041525"/>
              <a:ext cx="523631" cy="88900"/>
            </a:xfrm>
            <a:custGeom>
              <a:avLst/>
              <a:gdLst>
                <a:gd name="connsiteX0" fmla="*/ 0 w 523631"/>
                <a:gd name="connsiteY0" fmla="*/ 0 h 88900"/>
                <a:gd name="connsiteX1" fmla="*/ 523631 w 523631"/>
                <a:gd name="connsiteY1" fmla="*/ 0 h 88900"/>
                <a:gd name="connsiteX2" fmla="*/ 523631 w 523631"/>
                <a:gd name="connsiteY2" fmla="*/ 88900 h 88900"/>
                <a:gd name="connsiteX3" fmla="*/ 0 w 523631"/>
                <a:gd name="connsiteY3" fmla="*/ 88900 h 88900"/>
                <a:gd name="connsiteX4" fmla="*/ 0 w 523631"/>
                <a:gd name="connsiteY4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631" h="88900" fill="none" extrusionOk="0">
                  <a:moveTo>
                    <a:pt x="0" y="0"/>
                  </a:moveTo>
                  <a:cubicBezTo>
                    <a:pt x="221612" y="-20188"/>
                    <a:pt x="315584" y="44747"/>
                    <a:pt x="523631" y="0"/>
                  </a:cubicBezTo>
                  <a:cubicBezTo>
                    <a:pt x="523842" y="31613"/>
                    <a:pt x="512996" y="55564"/>
                    <a:pt x="523631" y="88900"/>
                  </a:cubicBezTo>
                  <a:cubicBezTo>
                    <a:pt x="269489" y="131318"/>
                    <a:pt x="163327" y="84059"/>
                    <a:pt x="0" y="88900"/>
                  </a:cubicBezTo>
                  <a:cubicBezTo>
                    <a:pt x="-5498" y="59060"/>
                    <a:pt x="6470" y="34282"/>
                    <a:pt x="0" y="0"/>
                  </a:cubicBezTo>
                  <a:close/>
                </a:path>
                <a:path w="523631" h="88900" stroke="0" extrusionOk="0">
                  <a:moveTo>
                    <a:pt x="0" y="0"/>
                  </a:moveTo>
                  <a:cubicBezTo>
                    <a:pt x="242209" y="-32319"/>
                    <a:pt x="263557" y="62714"/>
                    <a:pt x="523631" y="0"/>
                  </a:cubicBezTo>
                  <a:cubicBezTo>
                    <a:pt x="528462" y="41271"/>
                    <a:pt x="516879" y="66639"/>
                    <a:pt x="523631" y="88900"/>
                  </a:cubicBezTo>
                  <a:cubicBezTo>
                    <a:pt x="414411" y="139265"/>
                    <a:pt x="254143" y="29681"/>
                    <a:pt x="0" y="88900"/>
                  </a:cubicBezTo>
                  <a:cubicBezTo>
                    <a:pt x="-7261" y="44713"/>
                    <a:pt x="10627" y="35618"/>
                    <a:pt x="0" y="0"/>
                  </a:cubicBezTo>
                  <a:close/>
                </a:path>
              </a:pathLst>
            </a:custGeom>
            <a:solidFill>
              <a:srgbClr val="FE5D3C"/>
            </a:solidFill>
            <a:ln>
              <a:solidFill>
                <a:srgbClr val="FE5D3C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44A7EF6-BB0A-979A-5447-CC4048F38D87}"/>
                </a:ext>
              </a:extLst>
            </p:cNvPr>
            <p:cNvSpPr/>
            <p:nvPr/>
          </p:nvSpPr>
          <p:spPr>
            <a:xfrm>
              <a:off x="6826494" y="2233542"/>
              <a:ext cx="317256" cy="88900"/>
            </a:xfrm>
            <a:custGeom>
              <a:avLst/>
              <a:gdLst>
                <a:gd name="connsiteX0" fmla="*/ 0 w 317256"/>
                <a:gd name="connsiteY0" fmla="*/ 0 h 88900"/>
                <a:gd name="connsiteX1" fmla="*/ 317256 w 317256"/>
                <a:gd name="connsiteY1" fmla="*/ 0 h 88900"/>
                <a:gd name="connsiteX2" fmla="*/ 317256 w 317256"/>
                <a:gd name="connsiteY2" fmla="*/ 88900 h 88900"/>
                <a:gd name="connsiteX3" fmla="*/ 0 w 317256"/>
                <a:gd name="connsiteY3" fmla="*/ 88900 h 88900"/>
                <a:gd name="connsiteX4" fmla="*/ 0 w 317256"/>
                <a:gd name="connsiteY4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256" h="88900" fill="none" extrusionOk="0">
                  <a:moveTo>
                    <a:pt x="0" y="0"/>
                  </a:moveTo>
                  <a:cubicBezTo>
                    <a:pt x="122086" y="-34890"/>
                    <a:pt x="233462" y="10465"/>
                    <a:pt x="317256" y="0"/>
                  </a:cubicBezTo>
                  <a:cubicBezTo>
                    <a:pt x="317467" y="31613"/>
                    <a:pt x="306621" y="55564"/>
                    <a:pt x="317256" y="88900"/>
                  </a:cubicBezTo>
                  <a:cubicBezTo>
                    <a:pt x="194012" y="90920"/>
                    <a:pt x="68580" y="69715"/>
                    <a:pt x="0" y="88900"/>
                  </a:cubicBezTo>
                  <a:cubicBezTo>
                    <a:pt x="-5498" y="59060"/>
                    <a:pt x="6470" y="34282"/>
                    <a:pt x="0" y="0"/>
                  </a:cubicBezTo>
                  <a:close/>
                </a:path>
                <a:path w="317256" h="88900" stroke="0" extrusionOk="0">
                  <a:moveTo>
                    <a:pt x="0" y="0"/>
                  </a:moveTo>
                  <a:cubicBezTo>
                    <a:pt x="126316" y="-26002"/>
                    <a:pt x="196507" y="19571"/>
                    <a:pt x="317256" y="0"/>
                  </a:cubicBezTo>
                  <a:cubicBezTo>
                    <a:pt x="322087" y="41271"/>
                    <a:pt x="310504" y="66639"/>
                    <a:pt x="317256" y="88900"/>
                  </a:cubicBezTo>
                  <a:cubicBezTo>
                    <a:pt x="253040" y="90821"/>
                    <a:pt x="128729" y="82864"/>
                    <a:pt x="0" y="88900"/>
                  </a:cubicBezTo>
                  <a:cubicBezTo>
                    <a:pt x="-7261" y="44713"/>
                    <a:pt x="10627" y="35618"/>
                    <a:pt x="0" y="0"/>
                  </a:cubicBezTo>
                  <a:close/>
                </a:path>
              </a:pathLst>
            </a:custGeom>
            <a:solidFill>
              <a:srgbClr val="FED101"/>
            </a:solidFill>
            <a:ln>
              <a:solidFill>
                <a:srgbClr val="FED10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4B4AD4C-4BFF-E041-85DF-8561471C2E0B}"/>
                </a:ext>
              </a:extLst>
            </p:cNvPr>
            <p:cNvSpPr/>
            <p:nvPr/>
          </p:nvSpPr>
          <p:spPr>
            <a:xfrm>
              <a:off x="6826494" y="2412613"/>
              <a:ext cx="671268" cy="88900"/>
            </a:xfrm>
            <a:custGeom>
              <a:avLst/>
              <a:gdLst>
                <a:gd name="connsiteX0" fmla="*/ 0 w 671268"/>
                <a:gd name="connsiteY0" fmla="*/ 0 h 88900"/>
                <a:gd name="connsiteX1" fmla="*/ 349059 w 671268"/>
                <a:gd name="connsiteY1" fmla="*/ 0 h 88900"/>
                <a:gd name="connsiteX2" fmla="*/ 671268 w 671268"/>
                <a:gd name="connsiteY2" fmla="*/ 0 h 88900"/>
                <a:gd name="connsiteX3" fmla="*/ 671268 w 671268"/>
                <a:gd name="connsiteY3" fmla="*/ 88900 h 88900"/>
                <a:gd name="connsiteX4" fmla="*/ 342347 w 671268"/>
                <a:gd name="connsiteY4" fmla="*/ 88900 h 88900"/>
                <a:gd name="connsiteX5" fmla="*/ 0 w 671268"/>
                <a:gd name="connsiteY5" fmla="*/ 88900 h 88900"/>
                <a:gd name="connsiteX6" fmla="*/ 0 w 671268"/>
                <a:gd name="connsiteY6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268" h="88900" fill="none" extrusionOk="0">
                  <a:moveTo>
                    <a:pt x="0" y="0"/>
                  </a:moveTo>
                  <a:cubicBezTo>
                    <a:pt x="139047" y="-14231"/>
                    <a:pt x="230304" y="19772"/>
                    <a:pt x="349059" y="0"/>
                  </a:cubicBezTo>
                  <a:cubicBezTo>
                    <a:pt x="467814" y="-19772"/>
                    <a:pt x="559333" y="1199"/>
                    <a:pt x="671268" y="0"/>
                  </a:cubicBezTo>
                  <a:cubicBezTo>
                    <a:pt x="679749" y="41510"/>
                    <a:pt x="664462" y="60490"/>
                    <a:pt x="671268" y="88900"/>
                  </a:cubicBezTo>
                  <a:cubicBezTo>
                    <a:pt x="513603" y="114932"/>
                    <a:pt x="448125" y="52075"/>
                    <a:pt x="342347" y="88900"/>
                  </a:cubicBezTo>
                  <a:cubicBezTo>
                    <a:pt x="236569" y="125725"/>
                    <a:pt x="98412" y="66962"/>
                    <a:pt x="0" y="88900"/>
                  </a:cubicBezTo>
                  <a:cubicBezTo>
                    <a:pt x="-9879" y="55611"/>
                    <a:pt x="4647" y="19169"/>
                    <a:pt x="0" y="0"/>
                  </a:cubicBezTo>
                  <a:close/>
                </a:path>
                <a:path w="671268" h="88900" stroke="0" extrusionOk="0">
                  <a:moveTo>
                    <a:pt x="0" y="0"/>
                  </a:moveTo>
                  <a:cubicBezTo>
                    <a:pt x="138648" y="-12256"/>
                    <a:pt x="202752" y="8353"/>
                    <a:pt x="328921" y="0"/>
                  </a:cubicBezTo>
                  <a:cubicBezTo>
                    <a:pt x="455090" y="-8353"/>
                    <a:pt x="559196" y="31999"/>
                    <a:pt x="671268" y="0"/>
                  </a:cubicBezTo>
                  <a:cubicBezTo>
                    <a:pt x="673831" y="31148"/>
                    <a:pt x="666371" y="63957"/>
                    <a:pt x="671268" y="88900"/>
                  </a:cubicBezTo>
                  <a:cubicBezTo>
                    <a:pt x="508621" y="112769"/>
                    <a:pt x="478842" y="65263"/>
                    <a:pt x="335634" y="88900"/>
                  </a:cubicBezTo>
                  <a:cubicBezTo>
                    <a:pt x="192426" y="112537"/>
                    <a:pt x="108575" y="73234"/>
                    <a:pt x="0" y="88900"/>
                  </a:cubicBezTo>
                  <a:cubicBezTo>
                    <a:pt x="-7837" y="48222"/>
                    <a:pt x="4239" y="22722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rgbClr val="7CC7F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乘号 31">
            <a:extLst>
              <a:ext uri="{FF2B5EF4-FFF2-40B4-BE49-F238E27FC236}">
                <a16:creationId xmlns:a16="http://schemas.microsoft.com/office/drawing/2014/main" id="{2A7E148E-1C04-1643-9559-E8F49DDF7699}"/>
              </a:ext>
            </a:extLst>
          </p:cNvPr>
          <p:cNvSpPr/>
          <p:nvPr/>
        </p:nvSpPr>
        <p:spPr>
          <a:xfrm>
            <a:off x="5640041" y="4890799"/>
            <a:ext cx="931320" cy="931320"/>
          </a:xfrm>
          <a:custGeom>
            <a:avLst/>
            <a:gdLst>
              <a:gd name="connsiteX0" fmla="*/ 157012 w 931320"/>
              <a:gd name="connsiteY0" fmla="*/ 290347 h 931320"/>
              <a:gd name="connsiteX1" fmla="*/ 290347 w 931320"/>
              <a:gd name="connsiteY1" fmla="*/ 157012 h 931320"/>
              <a:gd name="connsiteX2" fmla="*/ 465660 w 931320"/>
              <a:gd name="connsiteY2" fmla="*/ 332325 h 931320"/>
              <a:gd name="connsiteX3" fmla="*/ 640973 w 931320"/>
              <a:gd name="connsiteY3" fmla="*/ 157012 h 931320"/>
              <a:gd name="connsiteX4" fmla="*/ 774308 w 931320"/>
              <a:gd name="connsiteY4" fmla="*/ 290347 h 931320"/>
              <a:gd name="connsiteX5" fmla="*/ 598995 w 931320"/>
              <a:gd name="connsiteY5" fmla="*/ 465660 h 931320"/>
              <a:gd name="connsiteX6" fmla="*/ 774308 w 931320"/>
              <a:gd name="connsiteY6" fmla="*/ 640973 h 931320"/>
              <a:gd name="connsiteX7" fmla="*/ 640973 w 931320"/>
              <a:gd name="connsiteY7" fmla="*/ 774308 h 931320"/>
              <a:gd name="connsiteX8" fmla="*/ 465660 w 931320"/>
              <a:gd name="connsiteY8" fmla="*/ 598995 h 931320"/>
              <a:gd name="connsiteX9" fmla="*/ 290347 w 931320"/>
              <a:gd name="connsiteY9" fmla="*/ 774308 h 931320"/>
              <a:gd name="connsiteX10" fmla="*/ 157012 w 931320"/>
              <a:gd name="connsiteY10" fmla="*/ 640973 h 931320"/>
              <a:gd name="connsiteX11" fmla="*/ 332325 w 931320"/>
              <a:gd name="connsiteY11" fmla="*/ 465660 h 931320"/>
              <a:gd name="connsiteX12" fmla="*/ 157012 w 931320"/>
              <a:gd name="connsiteY12" fmla="*/ 290347 h 93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31320" h="931320" fill="none" extrusionOk="0">
                <a:moveTo>
                  <a:pt x="157012" y="290347"/>
                </a:moveTo>
                <a:cubicBezTo>
                  <a:pt x="192587" y="231105"/>
                  <a:pt x="240469" y="230482"/>
                  <a:pt x="290347" y="157012"/>
                </a:cubicBezTo>
                <a:cubicBezTo>
                  <a:pt x="374409" y="235143"/>
                  <a:pt x="395371" y="271394"/>
                  <a:pt x="465660" y="332325"/>
                </a:cubicBezTo>
                <a:cubicBezTo>
                  <a:pt x="529413" y="243235"/>
                  <a:pt x="590666" y="223741"/>
                  <a:pt x="640973" y="157012"/>
                </a:cubicBezTo>
                <a:cubicBezTo>
                  <a:pt x="705767" y="204203"/>
                  <a:pt x="735877" y="266883"/>
                  <a:pt x="774308" y="290347"/>
                </a:cubicBezTo>
                <a:cubicBezTo>
                  <a:pt x="739705" y="338606"/>
                  <a:pt x="651433" y="409520"/>
                  <a:pt x="598995" y="465660"/>
                </a:cubicBezTo>
                <a:cubicBezTo>
                  <a:pt x="696323" y="537253"/>
                  <a:pt x="706263" y="611837"/>
                  <a:pt x="774308" y="640973"/>
                </a:cubicBezTo>
                <a:cubicBezTo>
                  <a:pt x="714031" y="704785"/>
                  <a:pt x="694471" y="703988"/>
                  <a:pt x="640973" y="774308"/>
                </a:cubicBezTo>
                <a:cubicBezTo>
                  <a:pt x="555960" y="691420"/>
                  <a:pt x="560889" y="657291"/>
                  <a:pt x="465660" y="598995"/>
                </a:cubicBezTo>
                <a:cubicBezTo>
                  <a:pt x="416925" y="671285"/>
                  <a:pt x="360261" y="678766"/>
                  <a:pt x="290347" y="774308"/>
                </a:cubicBezTo>
                <a:cubicBezTo>
                  <a:pt x="255192" y="752636"/>
                  <a:pt x="200771" y="664115"/>
                  <a:pt x="157012" y="640973"/>
                </a:cubicBezTo>
                <a:cubicBezTo>
                  <a:pt x="205532" y="556059"/>
                  <a:pt x="286072" y="551789"/>
                  <a:pt x="332325" y="465660"/>
                </a:cubicBezTo>
                <a:cubicBezTo>
                  <a:pt x="238314" y="407764"/>
                  <a:pt x="231695" y="343678"/>
                  <a:pt x="157012" y="290347"/>
                </a:cubicBezTo>
                <a:close/>
              </a:path>
              <a:path w="931320" h="931320" stroke="0" extrusionOk="0">
                <a:moveTo>
                  <a:pt x="157012" y="290347"/>
                </a:moveTo>
                <a:cubicBezTo>
                  <a:pt x="201942" y="232135"/>
                  <a:pt x="265357" y="207542"/>
                  <a:pt x="290347" y="157012"/>
                </a:cubicBezTo>
                <a:cubicBezTo>
                  <a:pt x="382482" y="232181"/>
                  <a:pt x="360824" y="263119"/>
                  <a:pt x="465660" y="332325"/>
                </a:cubicBezTo>
                <a:cubicBezTo>
                  <a:pt x="527345" y="256021"/>
                  <a:pt x="610336" y="226068"/>
                  <a:pt x="640973" y="157012"/>
                </a:cubicBezTo>
                <a:cubicBezTo>
                  <a:pt x="683421" y="187612"/>
                  <a:pt x="710219" y="234762"/>
                  <a:pt x="774308" y="290347"/>
                </a:cubicBezTo>
                <a:cubicBezTo>
                  <a:pt x="715637" y="357151"/>
                  <a:pt x="634685" y="388056"/>
                  <a:pt x="598995" y="465660"/>
                </a:cubicBezTo>
                <a:cubicBezTo>
                  <a:pt x="650311" y="501672"/>
                  <a:pt x="680289" y="568049"/>
                  <a:pt x="774308" y="640973"/>
                </a:cubicBezTo>
                <a:cubicBezTo>
                  <a:pt x="740949" y="681310"/>
                  <a:pt x="689579" y="720552"/>
                  <a:pt x="640973" y="774308"/>
                </a:cubicBezTo>
                <a:cubicBezTo>
                  <a:pt x="584375" y="749758"/>
                  <a:pt x="532210" y="662490"/>
                  <a:pt x="465660" y="598995"/>
                </a:cubicBezTo>
                <a:cubicBezTo>
                  <a:pt x="422877" y="642874"/>
                  <a:pt x="338440" y="725327"/>
                  <a:pt x="290347" y="774308"/>
                </a:cubicBezTo>
                <a:cubicBezTo>
                  <a:pt x="256142" y="747785"/>
                  <a:pt x="203175" y="687108"/>
                  <a:pt x="157012" y="640973"/>
                </a:cubicBezTo>
                <a:cubicBezTo>
                  <a:pt x="202304" y="558312"/>
                  <a:pt x="304096" y="511807"/>
                  <a:pt x="332325" y="465660"/>
                </a:cubicBezTo>
                <a:cubicBezTo>
                  <a:pt x="241232" y="407266"/>
                  <a:pt x="218934" y="337757"/>
                  <a:pt x="157012" y="290347"/>
                </a:cubicBezTo>
                <a:close/>
              </a:path>
            </a:pathLst>
          </a:custGeom>
          <a:solidFill>
            <a:srgbClr val="FE91FE"/>
          </a:solidFill>
          <a:ln>
            <a:solidFill>
              <a:srgbClr val="FE91F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mathMultiply">
                    <a:avLst>
                      <a:gd name="adj1" fmla="val 2024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96F4D3F-6433-D6F2-5397-C48D8003CC24}"/>
              </a:ext>
            </a:extLst>
          </p:cNvPr>
          <p:cNvGrpSpPr/>
          <p:nvPr/>
        </p:nvGrpSpPr>
        <p:grpSpPr>
          <a:xfrm>
            <a:off x="7603115" y="1516087"/>
            <a:ext cx="1244514" cy="853846"/>
            <a:chOff x="7603115" y="1516087"/>
            <a:chExt cx="1244514" cy="85384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45E1B4F-8187-7A1D-989D-DAF670720D99}"/>
                </a:ext>
              </a:extLst>
            </p:cNvPr>
            <p:cNvGrpSpPr/>
            <p:nvPr/>
          </p:nvGrpSpPr>
          <p:grpSpPr>
            <a:xfrm rot="20485151">
              <a:off x="7603115" y="1969823"/>
              <a:ext cx="1244514" cy="400110"/>
              <a:chOff x="9046720" y="1624244"/>
              <a:chExt cx="1244514" cy="400110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3672C4E2-2496-5E9F-7917-1E18ED0839B2}"/>
                  </a:ext>
                </a:extLst>
              </p:cNvPr>
              <p:cNvSpPr/>
              <p:nvPr/>
            </p:nvSpPr>
            <p:spPr>
              <a:xfrm>
                <a:off x="9158382" y="1648752"/>
                <a:ext cx="1021191" cy="351094"/>
              </a:xfrm>
              <a:custGeom>
                <a:avLst/>
                <a:gdLst>
                  <a:gd name="connsiteX0" fmla="*/ 0 w 1021191"/>
                  <a:gd name="connsiteY0" fmla="*/ 0 h 351094"/>
                  <a:gd name="connsiteX1" fmla="*/ 531019 w 1021191"/>
                  <a:gd name="connsiteY1" fmla="*/ 0 h 351094"/>
                  <a:gd name="connsiteX2" fmla="*/ 1021191 w 1021191"/>
                  <a:gd name="connsiteY2" fmla="*/ 0 h 351094"/>
                  <a:gd name="connsiteX3" fmla="*/ 1021191 w 1021191"/>
                  <a:gd name="connsiteY3" fmla="*/ 351094 h 351094"/>
                  <a:gd name="connsiteX4" fmla="*/ 520807 w 1021191"/>
                  <a:gd name="connsiteY4" fmla="*/ 351094 h 351094"/>
                  <a:gd name="connsiteX5" fmla="*/ 0 w 1021191"/>
                  <a:gd name="connsiteY5" fmla="*/ 351094 h 351094"/>
                  <a:gd name="connsiteX6" fmla="*/ 0 w 1021191"/>
                  <a:gd name="connsiteY6" fmla="*/ 0 h 35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191" h="351094" fill="none" extrusionOk="0">
                    <a:moveTo>
                      <a:pt x="0" y="0"/>
                    </a:moveTo>
                    <a:cubicBezTo>
                      <a:pt x="256327" y="-37367"/>
                      <a:pt x="385011" y="24972"/>
                      <a:pt x="531019" y="0"/>
                    </a:cubicBezTo>
                    <a:cubicBezTo>
                      <a:pt x="677027" y="-24972"/>
                      <a:pt x="818654" y="23378"/>
                      <a:pt x="1021191" y="0"/>
                    </a:cubicBezTo>
                    <a:cubicBezTo>
                      <a:pt x="1041424" y="174841"/>
                      <a:pt x="983527" y="239952"/>
                      <a:pt x="1021191" y="351094"/>
                    </a:cubicBezTo>
                    <a:cubicBezTo>
                      <a:pt x="861534" y="354984"/>
                      <a:pt x="721480" y="343825"/>
                      <a:pt x="520807" y="351094"/>
                    </a:cubicBezTo>
                    <a:cubicBezTo>
                      <a:pt x="320134" y="358363"/>
                      <a:pt x="146580" y="301247"/>
                      <a:pt x="0" y="351094"/>
                    </a:cubicBezTo>
                    <a:cubicBezTo>
                      <a:pt x="-15600" y="217401"/>
                      <a:pt x="645" y="76290"/>
                      <a:pt x="0" y="0"/>
                    </a:cubicBezTo>
                    <a:close/>
                  </a:path>
                  <a:path w="1021191" h="351094" stroke="0" extrusionOk="0">
                    <a:moveTo>
                      <a:pt x="0" y="0"/>
                    </a:moveTo>
                    <a:cubicBezTo>
                      <a:pt x="232984" y="-5717"/>
                      <a:pt x="343568" y="46956"/>
                      <a:pt x="500384" y="0"/>
                    </a:cubicBezTo>
                    <a:cubicBezTo>
                      <a:pt x="657200" y="-46956"/>
                      <a:pt x="828184" y="24486"/>
                      <a:pt x="1021191" y="0"/>
                    </a:cubicBezTo>
                    <a:cubicBezTo>
                      <a:pt x="1041444" y="141684"/>
                      <a:pt x="1003687" y="220300"/>
                      <a:pt x="1021191" y="351094"/>
                    </a:cubicBezTo>
                    <a:cubicBezTo>
                      <a:pt x="864578" y="367812"/>
                      <a:pt x="707430" y="304873"/>
                      <a:pt x="510596" y="351094"/>
                    </a:cubicBezTo>
                    <a:cubicBezTo>
                      <a:pt x="313762" y="397315"/>
                      <a:pt x="119265" y="307005"/>
                      <a:pt x="0" y="351094"/>
                    </a:cubicBezTo>
                    <a:cubicBezTo>
                      <a:pt x="-1362" y="240704"/>
                      <a:pt x="34179" y="103421"/>
                      <a:pt x="0" y="0"/>
                    </a:cubicBezTo>
                    <a:close/>
                  </a:path>
                </a:pathLst>
              </a:custGeom>
              <a:solidFill>
                <a:srgbClr val="FED10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63500" dir="8100000" algn="t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0DE8BBA6-9042-A90C-504C-A682D5DCAB2E}"/>
                  </a:ext>
                </a:extLst>
              </p:cNvPr>
              <p:cNvSpPr txBox="1"/>
              <p:nvPr/>
            </p:nvSpPr>
            <p:spPr>
              <a:xfrm>
                <a:off x="9046720" y="1624244"/>
                <a:ext cx="12445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Bahnschrift SemiBold Condensed" panose="020B0502040204020203" pitchFamily="34" charset="0"/>
                  </a:rPr>
                  <a:t>TEXT HERE</a:t>
                </a:r>
                <a:endParaRPr lang="zh-CN" altLang="en-US" sz="2000" b="1">
                  <a:solidFill>
                    <a:schemeClr val="bg1"/>
                  </a:solidFill>
                  <a:latin typeface="Bahnschrift SemiBold Condensed" panose="020B0502040204020203" pitchFamily="34" charset="0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0776DA4-C7C2-16B3-8C54-1A89B837D945}"/>
                </a:ext>
              </a:extLst>
            </p:cNvPr>
            <p:cNvGrpSpPr/>
            <p:nvPr/>
          </p:nvGrpSpPr>
          <p:grpSpPr>
            <a:xfrm>
              <a:off x="7781600" y="1554320"/>
              <a:ext cx="831960" cy="578880"/>
              <a:chOff x="7781600" y="1554320"/>
              <a:chExt cx="831960" cy="5788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6">
                <p14:nvContentPartPr>
                  <p14:cNvPr id="36" name="墨迹 35">
                    <a:extLst>
                      <a:ext uri="{FF2B5EF4-FFF2-40B4-BE49-F238E27FC236}">
                        <a16:creationId xmlns:a16="http://schemas.microsoft.com/office/drawing/2014/main" id="{B888CC4E-627B-01CF-1F17-25821E70B3F3}"/>
                      </a:ext>
                    </a:extLst>
                  </p14:cNvPr>
                  <p14:cNvContentPartPr/>
                  <p14:nvPr/>
                </p14:nvContentPartPr>
                <p14:xfrm>
                  <a:off x="7781600" y="1554320"/>
                  <a:ext cx="443160" cy="578880"/>
                </p14:xfrm>
              </p:contentPart>
            </mc:Choice>
            <mc:Fallback xmlns="">
              <p:pic>
                <p:nvPicPr>
                  <p:cNvPr id="36" name="墨迹 35">
                    <a:extLst>
                      <a:ext uri="{FF2B5EF4-FFF2-40B4-BE49-F238E27FC236}">
                        <a16:creationId xmlns:a16="http://schemas.microsoft.com/office/drawing/2014/main" id="{B888CC4E-627B-01CF-1F17-25821E70B3F3}"/>
                      </a:ext>
                    </a:extLst>
                  </p:cNvPr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7777280" y="1550000"/>
                    <a:ext cx="451800" cy="5875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">
                <p14:nvContentPartPr>
                  <p14:cNvPr id="37" name="墨迹 36">
                    <a:extLst>
                      <a:ext uri="{FF2B5EF4-FFF2-40B4-BE49-F238E27FC236}">
                        <a16:creationId xmlns:a16="http://schemas.microsoft.com/office/drawing/2014/main" id="{2D6D3125-2947-4D05-A840-3EC4033539F7}"/>
                      </a:ext>
                    </a:extLst>
                  </p14:cNvPr>
                  <p14:cNvContentPartPr/>
                  <p14:nvPr/>
                </p14:nvContentPartPr>
                <p14:xfrm>
                  <a:off x="8219360" y="1559360"/>
                  <a:ext cx="394200" cy="301680"/>
                </p14:xfrm>
              </p:contentPart>
            </mc:Choice>
            <mc:Fallback xmlns="">
              <p:pic>
                <p:nvPicPr>
                  <p:cNvPr id="37" name="墨迹 36">
                    <a:extLst>
                      <a:ext uri="{FF2B5EF4-FFF2-40B4-BE49-F238E27FC236}">
                        <a16:creationId xmlns:a16="http://schemas.microsoft.com/office/drawing/2014/main" id="{2D6D3125-2947-4D05-A840-3EC4033539F7}"/>
                      </a:ext>
                    </a:extLst>
                  </p:cNvPr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8215040" y="1555040"/>
                    <a:ext cx="402840" cy="310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5201BD5-6FBA-E77C-8025-47C858ACCE99}"/>
                </a:ext>
              </a:extLst>
            </p:cNvPr>
            <p:cNvSpPr/>
            <p:nvPr/>
          </p:nvSpPr>
          <p:spPr>
            <a:xfrm>
              <a:off x="8187153" y="1516087"/>
              <a:ext cx="66520" cy="66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8884424-34F4-0A20-F064-E13E6E495E7D}"/>
              </a:ext>
            </a:extLst>
          </p:cNvPr>
          <p:cNvGrpSpPr/>
          <p:nvPr/>
        </p:nvGrpSpPr>
        <p:grpSpPr>
          <a:xfrm>
            <a:off x="3555239" y="1491330"/>
            <a:ext cx="680345" cy="931120"/>
            <a:chOff x="3555239" y="1491330"/>
            <a:chExt cx="680345" cy="93112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23A3FB8E-770C-D09D-B52B-1A8763D6419A}"/>
                </a:ext>
              </a:extLst>
            </p:cNvPr>
            <p:cNvSpPr/>
            <p:nvPr/>
          </p:nvSpPr>
          <p:spPr>
            <a:xfrm>
              <a:off x="3555239" y="1791810"/>
              <a:ext cx="635268" cy="630640"/>
            </a:xfrm>
            <a:custGeom>
              <a:avLst/>
              <a:gdLst>
                <a:gd name="connsiteX0" fmla="*/ 0 w 635268"/>
                <a:gd name="connsiteY0" fmla="*/ 0 h 630640"/>
                <a:gd name="connsiteX1" fmla="*/ 330339 w 635268"/>
                <a:gd name="connsiteY1" fmla="*/ 0 h 630640"/>
                <a:gd name="connsiteX2" fmla="*/ 635268 w 635268"/>
                <a:gd name="connsiteY2" fmla="*/ 0 h 630640"/>
                <a:gd name="connsiteX3" fmla="*/ 635268 w 635268"/>
                <a:gd name="connsiteY3" fmla="*/ 296401 h 630640"/>
                <a:gd name="connsiteX4" fmla="*/ 635268 w 635268"/>
                <a:gd name="connsiteY4" fmla="*/ 630640 h 630640"/>
                <a:gd name="connsiteX5" fmla="*/ 330339 w 635268"/>
                <a:gd name="connsiteY5" fmla="*/ 630640 h 630640"/>
                <a:gd name="connsiteX6" fmla="*/ 0 w 635268"/>
                <a:gd name="connsiteY6" fmla="*/ 630640 h 630640"/>
                <a:gd name="connsiteX7" fmla="*/ 0 w 635268"/>
                <a:gd name="connsiteY7" fmla="*/ 321626 h 630640"/>
                <a:gd name="connsiteX8" fmla="*/ 0 w 635268"/>
                <a:gd name="connsiteY8" fmla="*/ 0 h 63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5268" h="630640" fill="none" extrusionOk="0">
                  <a:moveTo>
                    <a:pt x="0" y="0"/>
                  </a:moveTo>
                  <a:cubicBezTo>
                    <a:pt x="88298" y="-30615"/>
                    <a:pt x="175488" y="21444"/>
                    <a:pt x="330339" y="0"/>
                  </a:cubicBezTo>
                  <a:cubicBezTo>
                    <a:pt x="485190" y="-21444"/>
                    <a:pt x="529862" y="12056"/>
                    <a:pt x="635268" y="0"/>
                  </a:cubicBezTo>
                  <a:cubicBezTo>
                    <a:pt x="656529" y="72027"/>
                    <a:pt x="609023" y="219926"/>
                    <a:pt x="635268" y="296401"/>
                  </a:cubicBezTo>
                  <a:cubicBezTo>
                    <a:pt x="661513" y="372876"/>
                    <a:pt x="622116" y="537292"/>
                    <a:pt x="635268" y="630640"/>
                  </a:cubicBezTo>
                  <a:cubicBezTo>
                    <a:pt x="562094" y="642171"/>
                    <a:pt x="463088" y="627604"/>
                    <a:pt x="330339" y="630640"/>
                  </a:cubicBezTo>
                  <a:cubicBezTo>
                    <a:pt x="197590" y="633676"/>
                    <a:pt x="124965" y="627903"/>
                    <a:pt x="0" y="630640"/>
                  </a:cubicBezTo>
                  <a:cubicBezTo>
                    <a:pt x="-35640" y="520181"/>
                    <a:pt x="10226" y="456998"/>
                    <a:pt x="0" y="321626"/>
                  </a:cubicBezTo>
                  <a:cubicBezTo>
                    <a:pt x="-10226" y="186254"/>
                    <a:pt x="14664" y="139516"/>
                    <a:pt x="0" y="0"/>
                  </a:cubicBezTo>
                  <a:close/>
                </a:path>
                <a:path w="635268" h="630640" stroke="0" extrusionOk="0">
                  <a:moveTo>
                    <a:pt x="0" y="0"/>
                  </a:moveTo>
                  <a:cubicBezTo>
                    <a:pt x="89908" y="-1942"/>
                    <a:pt x="227789" y="4668"/>
                    <a:pt x="311281" y="0"/>
                  </a:cubicBezTo>
                  <a:cubicBezTo>
                    <a:pt x="394773" y="-4668"/>
                    <a:pt x="539117" y="18294"/>
                    <a:pt x="635268" y="0"/>
                  </a:cubicBezTo>
                  <a:cubicBezTo>
                    <a:pt x="647140" y="72564"/>
                    <a:pt x="629824" y="260357"/>
                    <a:pt x="635268" y="327933"/>
                  </a:cubicBezTo>
                  <a:cubicBezTo>
                    <a:pt x="640712" y="395509"/>
                    <a:pt x="603274" y="532460"/>
                    <a:pt x="635268" y="630640"/>
                  </a:cubicBezTo>
                  <a:cubicBezTo>
                    <a:pt x="520979" y="660845"/>
                    <a:pt x="460972" y="625912"/>
                    <a:pt x="330339" y="630640"/>
                  </a:cubicBezTo>
                  <a:cubicBezTo>
                    <a:pt x="199706" y="635368"/>
                    <a:pt x="72948" y="593591"/>
                    <a:pt x="0" y="630640"/>
                  </a:cubicBezTo>
                  <a:cubicBezTo>
                    <a:pt x="-33675" y="525239"/>
                    <a:pt x="15714" y="452308"/>
                    <a:pt x="0" y="327933"/>
                  </a:cubicBezTo>
                  <a:cubicBezTo>
                    <a:pt x="-15714" y="203558"/>
                    <a:pt x="14657" y="142618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3CABD4C-5730-5284-1778-5FA6AD010B31}"/>
                </a:ext>
              </a:extLst>
            </p:cNvPr>
            <p:cNvSpPr/>
            <p:nvPr/>
          </p:nvSpPr>
          <p:spPr>
            <a:xfrm>
              <a:off x="4039120" y="1491330"/>
              <a:ext cx="196464" cy="196464"/>
            </a:xfrm>
            <a:custGeom>
              <a:avLst/>
              <a:gdLst>
                <a:gd name="connsiteX0" fmla="*/ 0 w 196464"/>
                <a:gd name="connsiteY0" fmla="*/ 98232 h 196464"/>
                <a:gd name="connsiteX1" fmla="*/ 98232 w 196464"/>
                <a:gd name="connsiteY1" fmla="*/ 0 h 196464"/>
                <a:gd name="connsiteX2" fmla="*/ 196464 w 196464"/>
                <a:gd name="connsiteY2" fmla="*/ 98232 h 196464"/>
                <a:gd name="connsiteX3" fmla="*/ 98232 w 196464"/>
                <a:gd name="connsiteY3" fmla="*/ 196464 h 196464"/>
                <a:gd name="connsiteX4" fmla="*/ 0 w 196464"/>
                <a:gd name="connsiteY4" fmla="*/ 98232 h 19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64" h="196464" fill="none" extrusionOk="0">
                  <a:moveTo>
                    <a:pt x="0" y="98232"/>
                  </a:moveTo>
                  <a:cubicBezTo>
                    <a:pt x="5601" y="44644"/>
                    <a:pt x="48086" y="-8450"/>
                    <a:pt x="98232" y="0"/>
                  </a:cubicBezTo>
                  <a:cubicBezTo>
                    <a:pt x="137973" y="-2222"/>
                    <a:pt x="189525" y="50513"/>
                    <a:pt x="196464" y="98232"/>
                  </a:cubicBezTo>
                  <a:cubicBezTo>
                    <a:pt x="195986" y="147930"/>
                    <a:pt x="147927" y="202798"/>
                    <a:pt x="98232" y="196464"/>
                  </a:cubicBezTo>
                  <a:cubicBezTo>
                    <a:pt x="48323" y="198896"/>
                    <a:pt x="3282" y="153273"/>
                    <a:pt x="0" y="98232"/>
                  </a:cubicBezTo>
                  <a:close/>
                </a:path>
                <a:path w="196464" h="196464" stroke="0" extrusionOk="0">
                  <a:moveTo>
                    <a:pt x="0" y="98232"/>
                  </a:moveTo>
                  <a:cubicBezTo>
                    <a:pt x="-10011" y="37805"/>
                    <a:pt x="36878" y="2665"/>
                    <a:pt x="98232" y="0"/>
                  </a:cubicBezTo>
                  <a:cubicBezTo>
                    <a:pt x="163437" y="2306"/>
                    <a:pt x="191583" y="44135"/>
                    <a:pt x="196464" y="98232"/>
                  </a:cubicBezTo>
                  <a:cubicBezTo>
                    <a:pt x="189999" y="158797"/>
                    <a:pt x="150331" y="208367"/>
                    <a:pt x="98232" y="196464"/>
                  </a:cubicBezTo>
                  <a:cubicBezTo>
                    <a:pt x="37015" y="192653"/>
                    <a:pt x="9834" y="157183"/>
                    <a:pt x="0" y="98232"/>
                  </a:cubicBezTo>
                  <a:close/>
                </a:path>
              </a:pathLst>
            </a:custGeom>
            <a:solidFill>
              <a:srgbClr val="FE5D3C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43" name="墨迹 42">
                  <a:extLst>
                    <a:ext uri="{FF2B5EF4-FFF2-40B4-BE49-F238E27FC236}">
                      <a16:creationId xmlns:a16="http://schemas.microsoft.com/office/drawing/2014/main" id="{FAC6E7F4-B045-3309-BE57-4B03DFC3A1A0}"/>
                    </a:ext>
                  </a:extLst>
                </p14:cNvPr>
                <p14:cNvContentPartPr/>
                <p14:nvPr/>
              </p14:nvContentPartPr>
              <p14:xfrm>
                <a:off x="3869889" y="1655100"/>
                <a:ext cx="196464" cy="196464"/>
              </p14:xfrm>
            </p:contentPart>
          </mc:Choice>
          <mc:Fallback xmlns="">
            <p:pic>
              <p:nvPicPr>
                <p:cNvPr id="43" name="墨迹 42">
                  <a:extLst>
                    <a:ext uri="{FF2B5EF4-FFF2-40B4-BE49-F238E27FC236}">
                      <a16:creationId xmlns:a16="http://schemas.microsoft.com/office/drawing/2014/main" id="{FAC6E7F4-B045-3309-BE57-4B03DFC3A1A0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865563" y="1650774"/>
                  <a:ext cx="205116" cy="205116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3788B59C-3458-778C-10E2-AC1114C1DF2D}"/>
              </a:ext>
            </a:extLst>
          </p:cNvPr>
          <p:cNvSpPr txBox="1"/>
          <p:nvPr/>
        </p:nvSpPr>
        <p:spPr>
          <a:xfrm>
            <a:off x="3526513" y="600882"/>
            <a:ext cx="5138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POWERPOINT TEMPLET</a:t>
            </a:r>
            <a:endParaRPr lang="zh-CN" altLang="en-US" sz="4000" b="1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D9E3F22-31BD-DB54-A03B-57BAF2CC1842}"/>
              </a:ext>
            </a:extLst>
          </p:cNvPr>
          <p:cNvSpPr txBox="1"/>
          <p:nvPr/>
        </p:nvSpPr>
        <p:spPr>
          <a:xfrm>
            <a:off x="4768331" y="6296433"/>
            <a:ext cx="2655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POWERPOINTTEMPLET</a:t>
            </a:r>
            <a:endParaRPr lang="zh-CN" altLang="en-US" sz="160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AB74B01-F760-5F71-795D-355D35C6900D}"/>
              </a:ext>
            </a:extLst>
          </p:cNvPr>
          <p:cNvSpPr txBox="1"/>
          <p:nvPr/>
        </p:nvSpPr>
        <p:spPr>
          <a:xfrm>
            <a:off x="6019297" y="2822082"/>
            <a:ext cx="1639526" cy="1747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E05E591-DE64-2935-659F-15F3242176D3}"/>
              </a:ext>
            </a:extLst>
          </p:cNvPr>
          <p:cNvSpPr txBox="1"/>
          <p:nvPr/>
        </p:nvSpPr>
        <p:spPr>
          <a:xfrm>
            <a:off x="3373877" y="4951996"/>
            <a:ext cx="2266323" cy="786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Pellentesque habitant morbi tristique senectus et netus et malesuada fames ac turpis egestas. Proin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C2AF080-C9CA-A1A3-F9CE-4878B984BED8}"/>
              </a:ext>
            </a:extLst>
          </p:cNvPr>
          <p:cNvSpPr txBox="1"/>
          <p:nvPr/>
        </p:nvSpPr>
        <p:spPr>
          <a:xfrm>
            <a:off x="4477786" y="2580737"/>
            <a:ext cx="9898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Bahnschrift SemiBold Condensed" panose="020B0502040204020203" pitchFamily="34" charset="0"/>
              </a:rPr>
              <a:t>POWER </a:t>
            </a:r>
          </a:p>
          <a:p>
            <a:pPr algn="ctr"/>
            <a:r>
              <a:rPr lang="en-US" altLang="zh-CN" sz="2400" b="1">
                <a:latin typeface="Bahnschrift SemiBold Condensed" panose="020B0502040204020203" pitchFamily="34" charset="0"/>
              </a:rPr>
              <a:t>YOUR </a:t>
            </a:r>
          </a:p>
          <a:p>
            <a:pPr algn="ctr"/>
            <a:r>
              <a:rPr lang="en-US" altLang="zh-CN" sz="2400" b="1">
                <a:latin typeface="Bahnschrift SemiBold Condensed" panose="020B0502040204020203" pitchFamily="34" charset="0"/>
              </a:rPr>
              <a:t>POINT</a:t>
            </a:r>
            <a:endParaRPr lang="zh-CN" altLang="en-US" sz="2400" b="1">
              <a:latin typeface="Bahnschrift SemiBold Condensed" panose="020B0502040204020203" pitchFamily="34" charset="0"/>
            </a:endParaRPr>
          </a:p>
        </p:txBody>
      </p:sp>
      <p:pic>
        <p:nvPicPr>
          <p:cNvPr id="53" name="图片 52" descr="卡通人物&#10;&#10;描述已自动生成">
            <a:extLst>
              <a:ext uri="{FF2B5EF4-FFF2-40B4-BE49-F238E27FC236}">
                <a16:creationId xmlns:a16="http://schemas.microsoft.com/office/drawing/2014/main" id="{E593D963-D18B-9006-9E7E-04181B90A2E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125" y="2377894"/>
            <a:ext cx="3593812" cy="3593812"/>
          </a:xfrm>
          <a:prstGeom prst="rect">
            <a:avLst/>
          </a:prstGeom>
        </p:spPr>
      </p:pic>
      <p:pic>
        <p:nvPicPr>
          <p:cNvPr id="57" name="图片 56" descr="卡通人物&#10;&#10;中度可信度描述已自动生成">
            <a:extLst>
              <a:ext uri="{FF2B5EF4-FFF2-40B4-BE49-F238E27FC236}">
                <a16:creationId xmlns:a16="http://schemas.microsoft.com/office/drawing/2014/main" id="{FF221DDD-19A5-5B7B-31D9-D46A172608E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05" y="3184634"/>
            <a:ext cx="3171323" cy="3171323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3E209B99-4AE9-7B09-4270-2D4B0DF73803}"/>
              </a:ext>
            </a:extLst>
          </p:cNvPr>
          <p:cNvSpPr txBox="1"/>
          <p:nvPr/>
        </p:nvSpPr>
        <p:spPr>
          <a:xfrm>
            <a:off x="6646255" y="5013546"/>
            <a:ext cx="112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E5D3C"/>
                </a:solidFill>
                <a:latin typeface="Bahnschrift SemiBold Condensed" panose="020B0502040204020203" pitchFamily="34" charset="0"/>
              </a:rPr>
              <a:t>PO</a:t>
            </a:r>
            <a:r>
              <a:rPr lang="en-US" altLang="zh-CN" sz="20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WE</a:t>
            </a:r>
            <a:r>
              <a:rPr lang="en-US" altLang="zh-CN" sz="2000" b="1">
                <a:solidFill>
                  <a:srgbClr val="7CC7FE"/>
                </a:solidFill>
                <a:latin typeface="Bahnschrift SemiBold Condensed" panose="020B0502040204020203" pitchFamily="34" charset="0"/>
              </a:rPr>
              <a:t>RP</a:t>
            </a:r>
            <a:r>
              <a:rPr lang="en-US" altLang="zh-CN" sz="2000" b="1">
                <a:solidFill>
                  <a:srgbClr val="49DA85"/>
                </a:solidFill>
                <a:latin typeface="Bahnschrift SemiBold Condensed" panose="020B0502040204020203" pitchFamily="34" charset="0"/>
              </a:rPr>
              <a:t>OI</a:t>
            </a:r>
            <a:r>
              <a:rPr lang="en-US" altLang="zh-CN" sz="2000" b="1">
                <a:solidFill>
                  <a:srgbClr val="FE91FE"/>
                </a:solidFill>
                <a:latin typeface="Bahnschrift SemiBold Condensed" panose="020B0502040204020203" pitchFamily="34" charset="0"/>
              </a:rPr>
              <a:t>NT</a:t>
            </a:r>
            <a:r>
              <a:rPr lang="en-US" altLang="zh-CN" sz="2000" b="1">
                <a:solidFill>
                  <a:srgbClr val="FE5D3C"/>
                </a:solidFill>
                <a:latin typeface="Bahnschrift SemiBold Condensed" panose="020B0502040204020203" pitchFamily="34" charset="0"/>
              </a:rPr>
              <a:t>TE</a:t>
            </a:r>
            <a:r>
              <a:rPr lang="en-US" altLang="zh-CN" sz="20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MP</a:t>
            </a:r>
            <a:r>
              <a:rPr lang="en-US" altLang="zh-CN" sz="2000" b="1">
                <a:solidFill>
                  <a:srgbClr val="7CC7FE"/>
                </a:solidFill>
                <a:latin typeface="Bahnschrift SemiBold Condensed" panose="020B0502040204020203" pitchFamily="34" charset="0"/>
              </a:rPr>
              <a:t>LE</a:t>
            </a:r>
            <a:r>
              <a:rPr lang="en-US" altLang="zh-CN" sz="2000" b="1">
                <a:solidFill>
                  <a:srgbClr val="49DA85"/>
                </a:solidFill>
                <a:latin typeface="Bahnschrift SemiBold Condensed" panose="020B0502040204020203" pitchFamily="34" charset="0"/>
              </a:rPr>
              <a:t>T</a:t>
            </a:r>
            <a:endParaRPr lang="zh-CN" altLang="en-US" sz="2000" b="1">
              <a:solidFill>
                <a:srgbClr val="49DA85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9" name="不等号 58">
            <a:extLst>
              <a:ext uri="{FF2B5EF4-FFF2-40B4-BE49-F238E27FC236}">
                <a16:creationId xmlns:a16="http://schemas.microsoft.com/office/drawing/2014/main" id="{1EA07290-8ADE-F048-8E63-96E062C65C10}"/>
              </a:ext>
            </a:extLst>
          </p:cNvPr>
          <p:cNvSpPr/>
          <p:nvPr/>
        </p:nvSpPr>
        <p:spPr>
          <a:xfrm>
            <a:off x="3659219" y="1908278"/>
            <a:ext cx="433330" cy="433330"/>
          </a:xfrm>
          <a:custGeom>
            <a:avLst/>
            <a:gdLst>
              <a:gd name="connsiteX0" fmla="*/ 57438 w 433330"/>
              <a:gd name="connsiteY0" fmla="*/ 89266 h 433330"/>
              <a:gd name="connsiteX1" fmla="*/ 208804 w 433330"/>
              <a:gd name="connsiteY1" fmla="*/ 89266 h 433330"/>
              <a:gd name="connsiteX2" fmla="*/ 241295 w 433330"/>
              <a:gd name="connsiteY2" fmla="*/ 0 h 433330"/>
              <a:gd name="connsiteX3" fmla="*/ 337067 w 433330"/>
              <a:gd name="connsiteY3" fmla="*/ 34858 h 433330"/>
              <a:gd name="connsiteX4" fmla="*/ 317265 w 433330"/>
              <a:gd name="connsiteY4" fmla="*/ 89266 h 433330"/>
              <a:gd name="connsiteX5" fmla="*/ 375892 w 433330"/>
              <a:gd name="connsiteY5" fmla="*/ 89266 h 433330"/>
              <a:gd name="connsiteX6" fmla="*/ 375892 w 433330"/>
              <a:gd name="connsiteY6" fmla="*/ 191185 h 433330"/>
              <a:gd name="connsiteX7" fmla="*/ 280169 w 433330"/>
              <a:gd name="connsiteY7" fmla="*/ 191185 h 433330"/>
              <a:gd name="connsiteX8" fmla="*/ 261621 w 433330"/>
              <a:gd name="connsiteY8" fmla="*/ 242145 h 433330"/>
              <a:gd name="connsiteX9" fmla="*/ 375892 w 433330"/>
              <a:gd name="connsiteY9" fmla="*/ 242145 h 433330"/>
              <a:gd name="connsiteX10" fmla="*/ 375892 w 433330"/>
              <a:gd name="connsiteY10" fmla="*/ 344064 h 433330"/>
              <a:gd name="connsiteX11" fmla="*/ 224526 w 433330"/>
              <a:gd name="connsiteY11" fmla="*/ 344064 h 433330"/>
              <a:gd name="connsiteX12" fmla="*/ 192035 w 433330"/>
              <a:gd name="connsiteY12" fmla="*/ 433330 h 433330"/>
              <a:gd name="connsiteX13" fmla="*/ 96263 w 433330"/>
              <a:gd name="connsiteY13" fmla="*/ 398472 h 433330"/>
              <a:gd name="connsiteX14" fmla="*/ 116065 w 433330"/>
              <a:gd name="connsiteY14" fmla="*/ 344064 h 433330"/>
              <a:gd name="connsiteX15" fmla="*/ 57438 w 433330"/>
              <a:gd name="connsiteY15" fmla="*/ 344064 h 433330"/>
              <a:gd name="connsiteX16" fmla="*/ 57438 w 433330"/>
              <a:gd name="connsiteY16" fmla="*/ 242145 h 433330"/>
              <a:gd name="connsiteX17" fmla="*/ 153161 w 433330"/>
              <a:gd name="connsiteY17" fmla="*/ 242145 h 433330"/>
              <a:gd name="connsiteX18" fmla="*/ 171709 w 433330"/>
              <a:gd name="connsiteY18" fmla="*/ 191185 h 433330"/>
              <a:gd name="connsiteX19" fmla="*/ 57438 w 433330"/>
              <a:gd name="connsiteY19" fmla="*/ 191185 h 433330"/>
              <a:gd name="connsiteX20" fmla="*/ 57438 w 433330"/>
              <a:gd name="connsiteY20" fmla="*/ 89266 h 43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33330" h="433330" fill="none" extrusionOk="0">
                <a:moveTo>
                  <a:pt x="57438" y="89266"/>
                </a:moveTo>
                <a:cubicBezTo>
                  <a:pt x="128826" y="71854"/>
                  <a:pt x="143309" y="94368"/>
                  <a:pt x="208804" y="89266"/>
                </a:cubicBezTo>
                <a:cubicBezTo>
                  <a:pt x="213661" y="50345"/>
                  <a:pt x="236861" y="38227"/>
                  <a:pt x="241295" y="0"/>
                </a:cubicBezTo>
                <a:cubicBezTo>
                  <a:pt x="271840" y="7135"/>
                  <a:pt x="315490" y="32625"/>
                  <a:pt x="337067" y="34858"/>
                </a:cubicBezTo>
                <a:cubicBezTo>
                  <a:pt x="329012" y="57874"/>
                  <a:pt x="322841" y="72167"/>
                  <a:pt x="317265" y="89266"/>
                </a:cubicBezTo>
                <a:cubicBezTo>
                  <a:pt x="330723" y="85587"/>
                  <a:pt x="360706" y="93046"/>
                  <a:pt x="375892" y="89266"/>
                </a:cubicBezTo>
                <a:cubicBezTo>
                  <a:pt x="382614" y="128770"/>
                  <a:pt x="370137" y="148153"/>
                  <a:pt x="375892" y="191185"/>
                </a:cubicBezTo>
                <a:cubicBezTo>
                  <a:pt x="355056" y="200743"/>
                  <a:pt x="307402" y="191143"/>
                  <a:pt x="280169" y="191185"/>
                </a:cubicBezTo>
                <a:cubicBezTo>
                  <a:pt x="275985" y="212290"/>
                  <a:pt x="262334" y="223477"/>
                  <a:pt x="261621" y="242145"/>
                </a:cubicBezTo>
                <a:cubicBezTo>
                  <a:pt x="293312" y="233105"/>
                  <a:pt x="334240" y="247592"/>
                  <a:pt x="375892" y="242145"/>
                </a:cubicBezTo>
                <a:cubicBezTo>
                  <a:pt x="377609" y="289725"/>
                  <a:pt x="367184" y="321333"/>
                  <a:pt x="375892" y="344064"/>
                </a:cubicBezTo>
                <a:cubicBezTo>
                  <a:pt x="311537" y="352468"/>
                  <a:pt x="290064" y="343789"/>
                  <a:pt x="224526" y="344064"/>
                </a:cubicBezTo>
                <a:cubicBezTo>
                  <a:pt x="215407" y="376239"/>
                  <a:pt x="202916" y="400827"/>
                  <a:pt x="192035" y="433330"/>
                </a:cubicBezTo>
                <a:cubicBezTo>
                  <a:pt x="157307" y="427576"/>
                  <a:pt x="122599" y="403204"/>
                  <a:pt x="96263" y="398472"/>
                </a:cubicBezTo>
                <a:cubicBezTo>
                  <a:pt x="102706" y="372074"/>
                  <a:pt x="111972" y="360703"/>
                  <a:pt x="116065" y="344064"/>
                </a:cubicBezTo>
                <a:cubicBezTo>
                  <a:pt x="96745" y="349861"/>
                  <a:pt x="69348" y="340441"/>
                  <a:pt x="57438" y="344064"/>
                </a:cubicBezTo>
                <a:cubicBezTo>
                  <a:pt x="56489" y="295899"/>
                  <a:pt x="59377" y="275643"/>
                  <a:pt x="57438" y="242145"/>
                </a:cubicBezTo>
                <a:cubicBezTo>
                  <a:pt x="81912" y="232041"/>
                  <a:pt x="115363" y="243557"/>
                  <a:pt x="153161" y="242145"/>
                </a:cubicBezTo>
                <a:cubicBezTo>
                  <a:pt x="151806" y="226989"/>
                  <a:pt x="165337" y="215115"/>
                  <a:pt x="171709" y="191185"/>
                </a:cubicBezTo>
                <a:cubicBezTo>
                  <a:pt x="148124" y="203964"/>
                  <a:pt x="92032" y="180140"/>
                  <a:pt x="57438" y="191185"/>
                </a:cubicBezTo>
                <a:cubicBezTo>
                  <a:pt x="55218" y="156403"/>
                  <a:pt x="59849" y="118619"/>
                  <a:pt x="57438" y="89266"/>
                </a:cubicBezTo>
                <a:close/>
              </a:path>
              <a:path w="433330" h="433330" stroke="0" extrusionOk="0">
                <a:moveTo>
                  <a:pt x="57438" y="89266"/>
                </a:moveTo>
                <a:cubicBezTo>
                  <a:pt x="129215" y="88414"/>
                  <a:pt x="174453" y="99711"/>
                  <a:pt x="208804" y="89266"/>
                </a:cubicBezTo>
                <a:cubicBezTo>
                  <a:pt x="221939" y="50733"/>
                  <a:pt x="235632" y="18775"/>
                  <a:pt x="241295" y="0"/>
                </a:cubicBezTo>
                <a:cubicBezTo>
                  <a:pt x="273398" y="2531"/>
                  <a:pt x="303140" y="33489"/>
                  <a:pt x="337067" y="34858"/>
                </a:cubicBezTo>
                <a:cubicBezTo>
                  <a:pt x="327622" y="61678"/>
                  <a:pt x="323910" y="70871"/>
                  <a:pt x="317265" y="89266"/>
                </a:cubicBezTo>
                <a:cubicBezTo>
                  <a:pt x="343399" y="86679"/>
                  <a:pt x="361338" y="93273"/>
                  <a:pt x="375892" y="89266"/>
                </a:cubicBezTo>
                <a:cubicBezTo>
                  <a:pt x="380415" y="125062"/>
                  <a:pt x="370295" y="150214"/>
                  <a:pt x="375892" y="191185"/>
                </a:cubicBezTo>
                <a:cubicBezTo>
                  <a:pt x="348928" y="198855"/>
                  <a:pt x="316896" y="184755"/>
                  <a:pt x="280169" y="191185"/>
                </a:cubicBezTo>
                <a:cubicBezTo>
                  <a:pt x="281209" y="206785"/>
                  <a:pt x="267638" y="217511"/>
                  <a:pt x="261621" y="242145"/>
                </a:cubicBezTo>
                <a:cubicBezTo>
                  <a:pt x="287964" y="230996"/>
                  <a:pt x="347878" y="250232"/>
                  <a:pt x="375892" y="242145"/>
                </a:cubicBezTo>
                <a:cubicBezTo>
                  <a:pt x="380425" y="278559"/>
                  <a:pt x="374198" y="300538"/>
                  <a:pt x="375892" y="344064"/>
                </a:cubicBezTo>
                <a:cubicBezTo>
                  <a:pt x="305677" y="347650"/>
                  <a:pt x="265954" y="341512"/>
                  <a:pt x="224526" y="344064"/>
                </a:cubicBezTo>
                <a:cubicBezTo>
                  <a:pt x="221052" y="377164"/>
                  <a:pt x="198178" y="403628"/>
                  <a:pt x="192035" y="433330"/>
                </a:cubicBezTo>
                <a:cubicBezTo>
                  <a:pt x="148956" y="420268"/>
                  <a:pt x="118542" y="400448"/>
                  <a:pt x="96263" y="398472"/>
                </a:cubicBezTo>
                <a:cubicBezTo>
                  <a:pt x="96376" y="384515"/>
                  <a:pt x="115978" y="363889"/>
                  <a:pt x="116065" y="344064"/>
                </a:cubicBezTo>
                <a:cubicBezTo>
                  <a:pt x="101160" y="350653"/>
                  <a:pt x="77466" y="338781"/>
                  <a:pt x="57438" y="344064"/>
                </a:cubicBezTo>
                <a:cubicBezTo>
                  <a:pt x="54523" y="303089"/>
                  <a:pt x="65632" y="281721"/>
                  <a:pt x="57438" y="242145"/>
                </a:cubicBezTo>
                <a:cubicBezTo>
                  <a:pt x="92615" y="238191"/>
                  <a:pt x="111606" y="252242"/>
                  <a:pt x="153161" y="242145"/>
                </a:cubicBezTo>
                <a:cubicBezTo>
                  <a:pt x="154122" y="224439"/>
                  <a:pt x="168662" y="209493"/>
                  <a:pt x="171709" y="191185"/>
                </a:cubicBezTo>
                <a:cubicBezTo>
                  <a:pt x="142328" y="193843"/>
                  <a:pt x="98715" y="184123"/>
                  <a:pt x="57438" y="191185"/>
                </a:cubicBezTo>
                <a:cubicBezTo>
                  <a:pt x="54007" y="145312"/>
                  <a:pt x="58793" y="137211"/>
                  <a:pt x="57438" y="89266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mathNotEqual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B0F1F97-BB00-A1B3-8CD4-5AB183CE5264}"/>
              </a:ext>
            </a:extLst>
          </p:cNvPr>
          <p:cNvGrpSpPr/>
          <p:nvPr/>
        </p:nvGrpSpPr>
        <p:grpSpPr>
          <a:xfrm>
            <a:off x="833602" y="3960785"/>
            <a:ext cx="283838" cy="261749"/>
            <a:chOff x="4030040" y="2509640"/>
            <a:chExt cx="185040" cy="170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62" name="墨迹 61">
                  <a:extLst>
                    <a:ext uri="{FF2B5EF4-FFF2-40B4-BE49-F238E27FC236}">
                      <a16:creationId xmlns:a16="http://schemas.microsoft.com/office/drawing/2014/main" id="{4907E4A2-6019-577D-D191-7163690595FD}"/>
                    </a:ext>
                  </a:extLst>
                </p14:cNvPr>
                <p14:cNvContentPartPr/>
                <p14:nvPr/>
              </p14:nvContentPartPr>
              <p14:xfrm>
                <a:off x="4063880" y="2524400"/>
                <a:ext cx="138960" cy="96120"/>
              </p14:xfrm>
            </p:contentPart>
          </mc:Choice>
          <mc:Fallback xmlns="">
            <p:pic>
              <p:nvPicPr>
                <p:cNvPr id="62" name="墨迹 61">
                  <a:extLst>
                    <a:ext uri="{FF2B5EF4-FFF2-40B4-BE49-F238E27FC236}">
                      <a16:creationId xmlns:a16="http://schemas.microsoft.com/office/drawing/2014/main" id="{4907E4A2-6019-577D-D191-7163690595FD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061063" y="2521580"/>
                  <a:ext cx="144594" cy="10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63" name="墨迹 62">
                  <a:extLst>
                    <a:ext uri="{FF2B5EF4-FFF2-40B4-BE49-F238E27FC236}">
                      <a16:creationId xmlns:a16="http://schemas.microsoft.com/office/drawing/2014/main" id="{52D4290C-03EC-6E60-5F12-B8F1FEEC2561}"/>
                    </a:ext>
                  </a:extLst>
                </p14:cNvPr>
                <p14:cNvContentPartPr/>
                <p14:nvPr/>
              </p14:nvContentPartPr>
              <p14:xfrm>
                <a:off x="4066027" y="2553200"/>
                <a:ext cx="99360" cy="64800"/>
              </p14:xfrm>
            </p:contentPart>
          </mc:Choice>
          <mc:Fallback xmlns="">
            <p:pic>
              <p:nvPicPr>
                <p:cNvPr id="63" name="墨迹 62">
                  <a:extLst>
                    <a:ext uri="{FF2B5EF4-FFF2-40B4-BE49-F238E27FC236}">
                      <a16:creationId xmlns:a16="http://schemas.microsoft.com/office/drawing/2014/main" id="{52D4290C-03EC-6E60-5F12-B8F1FEEC2561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063208" y="2550372"/>
                  <a:ext cx="104997" cy="704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64" name="墨迹 63">
                  <a:extLst>
                    <a:ext uri="{FF2B5EF4-FFF2-40B4-BE49-F238E27FC236}">
                      <a16:creationId xmlns:a16="http://schemas.microsoft.com/office/drawing/2014/main" id="{61728FE8-AEEA-76E8-64CE-B1CCAD6D5EDC}"/>
                    </a:ext>
                  </a:extLst>
                </p14:cNvPr>
                <p14:cNvContentPartPr/>
                <p14:nvPr/>
              </p14:nvContentPartPr>
              <p14:xfrm>
                <a:off x="4030040" y="2574620"/>
                <a:ext cx="185040" cy="11880"/>
              </p14:xfrm>
            </p:contentPart>
          </mc:Choice>
          <mc:Fallback xmlns="">
            <p:pic>
              <p:nvPicPr>
                <p:cNvPr id="64" name="墨迹 63">
                  <a:extLst>
                    <a:ext uri="{FF2B5EF4-FFF2-40B4-BE49-F238E27FC236}">
                      <a16:creationId xmlns:a16="http://schemas.microsoft.com/office/drawing/2014/main" id="{61728FE8-AEEA-76E8-64CE-B1CCAD6D5EDC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027219" y="2571825"/>
                  <a:ext cx="190683" cy="1747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65" name="墨迹 64">
                  <a:extLst>
                    <a:ext uri="{FF2B5EF4-FFF2-40B4-BE49-F238E27FC236}">
                      <a16:creationId xmlns:a16="http://schemas.microsoft.com/office/drawing/2014/main" id="{5D6AFFFC-7A61-D272-A177-EF02D49CE81F}"/>
                    </a:ext>
                  </a:extLst>
                </p14:cNvPr>
                <p14:cNvContentPartPr/>
                <p14:nvPr/>
              </p14:nvContentPartPr>
              <p14:xfrm>
                <a:off x="4114640" y="2509640"/>
                <a:ext cx="15840" cy="170640"/>
              </p14:xfrm>
            </p:contentPart>
          </mc:Choice>
          <mc:Fallback xmlns="">
            <p:pic>
              <p:nvPicPr>
                <p:cNvPr id="65" name="墨迹 64">
                  <a:extLst>
                    <a:ext uri="{FF2B5EF4-FFF2-40B4-BE49-F238E27FC236}">
                      <a16:creationId xmlns:a16="http://schemas.microsoft.com/office/drawing/2014/main" id="{5D6AFFFC-7A61-D272-A177-EF02D49CE81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111803" y="2506820"/>
                  <a:ext cx="21514" cy="176281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467871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91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>
            <a:extLst>
              <a:ext uri="{FF2B5EF4-FFF2-40B4-BE49-F238E27FC236}">
                <a16:creationId xmlns:a16="http://schemas.microsoft.com/office/drawing/2014/main" id="{106CAAEC-2A91-4FC8-D3D7-652A64E545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9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D580561-7F3B-169F-0B73-DFACB80AE240}"/>
              </a:ext>
            </a:extLst>
          </p:cNvPr>
          <p:cNvGrpSpPr/>
          <p:nvPr/>
        </p:nvGrpSpPr>
        <p:grpSpPr>
          <a:xfrm>
            <a:off x="1132611" y="1150426"/>
            <a:ext cx="2725879" cy="4557149"/>
            <a:chOff x="4713146" y="1130955"/>
            <a:chExt cx="2725879" cy="455714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78462D2-9B5B-7E78-5FA8-EA894D861268}"/>
                </a:ext>
              </a:extLst>
            </p:cNvPr>
            <p:cNvGrpSpPr/>
            <p:nvPr/>
          </p:nvGrpSpPr>
          <p:grpSpPr>
            <a:xfrm>
              <a:off x="4713146" y="1130955"/>
              <a:ext cx="2725879" cy="4557149"/>
              <a:chOff x="4713146" y="1130955"/>
              <a:chExt cx="2725879" cy="4557149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D069EB20-5909-8C7A-74BE-DE4F0363F53A}"/>
                  </a:ext>
                </a:extLst>
              </p:cNvPr>
              <p:cNvSpPr/>
              <p:nvPr/>
            </p:nvSpPr>
            <p:spPr>
              <a:xfrm>
                <a:off x="4947385" y="1155032"/>
                <a:ext cx="2425192" cy="4514248"/>
              </a:xfrm>
              <a:custGeom>
                <a:avLst/>
                <a:gdLst>
                  <a:gd name="connsiteX0" fmla="*/ 0 w 2425192"/>
                  <a:gd name="connsiteY0" fmla="*/ 327207 h 4514248"/>
                  <a:gd name="connsiteX1" fmla="*/ 327207 w 2425192"/>
                  <a:gd name="connsiteY1" fmla="*/ 0 h 4514248"/>
                  <a:gd name="connsiteX2" fmla="*/ 935174 w 2425192"/>
                  <a:gd name="connsiteY2" fmla="*/ 0 h 4514248"/>
                  <a:gd name="connsiteX3" fmla="*/ 1490018 w 2425192"/>
                  <a:gd name="connsiteY3" fmla="*/ 0 h 4514248"/>
                  <a:gd name="connsiteX4" fmla="*/ 2097985 w 2425192"/>
                  <a:gd name="connsiteY4" fmla="*/ 0 h 4514248"/>
                  <a:gd name="connsiteX5" fmla="*/ 2425192 w 2425192"/>
                  <a:gd name="connsiteY5" fmla="*/ 327207 h 4514248"/>
                  <a:gd name="connsiteX6" fmla="*/ 2425192 w 2425192"/>
                  <a:gd name="connsiteY6" fmla="*/ 917210 h 4514248"/>
                  <a:gd name="connsiteX7" fmla="*/ 2425192 w 2425192"/>
                  <a:gd name="connsiteY7" fmla="*/ 1352820 h 4514248"/>
                  <a:gd name="connsiteX8" fmla="*/ 2425192 w 2425192"/>
                  <a:gd name="connsiteY8" fmla="*/ 1827028 h 4514248"/>
                  <a:gd name="connsiteX9" fmla="*/ 2425192 w 2425192"/>
                  <a:gd name="connsiteY9" fmla="*/ 2417031 h 4514248"/>
                  <a:gd name="connsiteX10" fmla="*/ 2425192 w 2425192"/>
                  <a:gd name="connsiteY10" fmla="*/ 2891240 h 4514248"/>
                  <a:gd name="connsiteX11" fmla="*/ 2425192 w 2425192"/>
                  <a:gd name="connsiteY11" fmla="*/ 3326849 h 4514248"/>
                  <a:gd name="connsiteX12" fmla="*/ 2425192 w 2425192"/>
                  <a:gd name="connsiteY12" fmla="*/ 4187041 h 4514248"/>
                  <a:gd name="connsiteX13" fmla="*/ 2097985 w 2425192"/>
                  <a:gd name="connsiteY13" fmla="*/ 4514248 h 4514248"/>
                  <a:gd name="connsiteX14" fmla="*/ 1560849 w 2425192"/>
                  <a:gd name="connsiteY14" fmla="*/ 4514248 h 4514248"/>
                  <a:gd name="connsiteX15" fmla="*/ 935174 w 2425192"/>
                  <a:gd name="connsiteY15" fmla="*/ 4514248 h 4514248"/>
                  <a:gd name="connsiteX16" fmla="*/ 327207 w 2425192"/>
                  <a:gd name="connsiteY16" fmla="*/ 4514248 h 4514248"/>
                  <a:gd name="connsiteX17" fmla="*/ 0 w 2425192"/>
                  <a:gd name="connsiteY17" fmla="*/ 4187041 h 4514248"/>
                  <a:gd name="connsiteX18" fmla="*/ 0 w 2425192"/>
                  <a:gd name="connsiteY18" fmla="*/ 3635636 h 4514248"/>
                  <a:gd name="connsiteX19" fmla="*/ 0 w 2425192"/>
                  <a:gd name="connsiteY19" fmla="*/ 3045633 h 4514248"/>
                  <a:gd name="connsiteX20" fmla="*/ 0 w 2425192"/>
                  <a:gd name="connsiteY20" fmla="*/ 2571425 h 4514248"/>
                  <a:gd name="connsiteX21" fmla="*/ 0 w 2425192"/>
                  <a:gd name="connsiteY21" fmla="*/ 2020020 h 4514248"/>
                  <a:gd name="connsiteX22" fmla="*/ 0 w 2425192"/>
                  <a:gd name="connsiteY22" fmla="*/ 1584410 h 4514248"/>
                  <a:gd name="connsiteX23" fmla="*/ 0 w 2425192"/>
                  <a:gd name="connsiteY23" fmla="*/ 955809 h 4514248"/>
                  <a:gd name="connsiteX24" fmla="*/ 0 w 2425192"/>
                  <a:gd name="connsiteY24" fmla="*/ 327207 h 451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25192" h="4514248" fill="none" extrusionOk="0">
                    <a:moveTo>
                      <a:pt x="0" y="327207"/>
                    </a:moveTo>
                    <a:cubicBezTo>
                      <a:pt x="-10369" y="167311"/>
                      <a:pt x="127703" y="-24935"/>
                      <a:pt x="327207" y="0"/>
                    </a:cubicBezTo>
                    <a:cubicBezTo>
                      <a:pt x="563558" y="-22968"/>
                      <a:pt x="795096" y="48522"/>
                      <a:pt x="935174" y="0"/>
                    </a:cubicBezTo>
                    <a:cubicBezTo>
                      <a:pt x="1075252" y="-48522"/>
                      <a:pt x="1353384" y="48889"/>
                      <a:pt x="1490018" y="0"/>
                    </a:cubicBezTo>
                    <a:cubicBezTo>
                      <a:pt x="1626652" y="-48889"/>
                      <a:pt x="1889272" y="46402"/>
                      <a:pt x="2097985" y="0"/>
                    </a:cubicBezTo>
                    <a:cubicBezTo>
                      <a:pt x="2255956" y="23019"/>
                      <a:pt x="2411388" y="176036"/>
                      <a:pt x="2425192" y="327207"/>
                    </a:cubicBezTo>
                    <a:cubicBezTo>
                      <a:pt x="2495920" y="579216"/>
                      <a:pt x="2394785" y="762374"/>
                      <a:pt x="2425192" y="917210"/>
                    </a:cubicBezTo>
                    <a:cubicBezTo>
                      <a:pt x="2455599" y="1072046"/>
                      <a:pt x="2374741" y="1248228"/>
                      <a:pt x="2425192" y="1352820"/>
                    </a:cubicBezTo>
                    <a:cubicBezTo>
                      <a:pt x="2475643" y="1457412"/>
                      <a:pt x="2412956" y="1672327"/>
                      <a:pt x="2425192" y="1827028"/>
                    </a:cubicBezTo>
                    <a:cubicBezTo>
                      <a:pt x="2437428" y="1981729"/>
                      <a:pt x="2414962" y="2205892"/>
                      <a:pt x="2425192" y="2417031"/>
                    </a:cubicBezTo>
                    <a:cubicBezTo>
                      <a:pt x="2435422" y="2628170"/>
                      <a:pt x="2383849" y="2681780"/>
                      <a:pt x="2425192" y="2891240"/>
                    </a:cubicBezTo>
                    <a:cubicBezTo>
                      <a:pt x="2466535" y="3100700"/>
                      <a:pt x="2384057" y="3135990"/>
                      <a:pt x="2425192" y="3326849"/>
                    </a:cubicBezTo>
                    <a:cubicBezTo>
                      <a:pt x="2466327" y="3517708"/>
                      <a:pt x="2398999" y="3770166"/>
                      <a:pt x="2425192" y="4187041"/>
                    </a:cubicBezTo>
                    <a:cubicBezTo>
                      <a:pt x="2440376" y="4404866"/>
                      <a:pt x="2291357" y="4526773"/>
                      <a:pt x="2097985" y="4514248"/>
                    </a:cubicBezTo>
                    <a:cubicBezTo>
                      <a:pt x="1879859" y="4530062"/>
                      <a:pt x="1694178" y="4460012"/>
                      <a:pt x="1560849" y="4514248"/>
                    </a:cubicBezTo>
                    <a:cubicBezTo>
                      <a:pt x="1427520" y="4568484"/>
                      <a:pt x="1148016" y="4477959"/>
                      <a:pt x="935174" y="4514248"/>
                    </a:cubicBezTo>
                    <a:cubicBezTo>
                      <a:pt x="722332" y="4550537"/>
                      <a:pt x="527107" y="4491592"/>
                      <a:pt x="327207" y="4514248"/>
                    </a:cubicBezTo>
                    <a:cubicBezTo>
                      <a:pt x="157647" y="4553395"/>
                      <a:pt x="22125" y="4377067"/>
                      <a:pt x="0" y="4187041"/>
                    </a:cubicBezTo>
                    <a:cubicBezTo>
                      <a:pt x="-63191" y="4017633"/>
                      <a:pt x="18913" y="3760853"/>
                      <a:pt x="0" y="3635636"/>
                    </a:cubicBezTo>
                    <a:cubicBezTo>
                      <a:pt x="-18913" y="3510419"/>
                      <a:pt x="18037" y="3239873"/>
                      <a:pt x="0" y="3045633"/>
                    </a:cubicBezTo>
                    <a:cubicBezTo>
                      <a:pt x="-18037" y="2851393"/>
                      <a:pt x="30847" y="2689941"/>
                      <a:pt x="0" y="2571425"/>
                    </a:cubicBezTo>
                    <a:cubicBezTo>
                      <a:pt x="-30847" y="2452909"/>
                      <a:pt x="64318" y="2271066"/>
                      <a:pt x="0" y="2020020"/>
                    </a:cubicBezTo>
                    <a:cubicBezTo>
                      <a:pt x="-64318" y="1768975"/>
                      <a:pt x="29367" y="1800521"/>
                      <a:pt x="0" y="1584410"/>
                    </a:cubicBezTo>
                    <a:cubicBezTo>
                      <a:pt x="-29367" y="1368299"/>
                      <a:pt x="15559" y="1189318"/>
                      <a:pt x="0" y="955809"/>
                    </a:cubicBezTo>
                    <a:cubicBezTo>
                      <a:pt x="-15559" y="722300"/>
                      <a:pt x="8404" y="545194"/>
                      <a:pt x="0" y="327207"/>
                    </a:cubicBezTo>
                    <a:close/>
                  </a:path>
                  <a:path w="2425192" h="4514248" stroke="0" extrusionOk="0">
                    <a:moveTo>
                      <a:pt x="0" y="327207"/>
                    </a:moveTo>
                    <a:cubicBezTo>
                      <a:pt x="-42852" y="120064"/>
                      <a:pt x="123537" y="8617"/>
                      <a:pt x="327207" y="0"/>
                    </a:cubicBezTo>
                    <a:cubicBezTo>
                      <a:pt x="478175" y="-64730"/>
                      <a:pt x="679507" y="24278"/>
                      <a:pt x="952882" y="0"/>
                    </a:cubicBezTo>
                    <a:cubicBezTo>
                      <a:pt x="1226258" y="-24278"/>
                      <a:pt x="1410425" y="1415"/>
                      <a:pt x="1525433" y="0"/>
                    </a:cubicBezTo>
                    <a:cubicBezTo>
                      <a:pt x="1640441" y="-1415"/>
                      <a:pt x="1851993" y="63622"/>
                      <a:pt x="2097985" y="0"/>
                    </a:cubicBezTo>
                    <a:cubicBezTo>
                      <a:pt x="2267555" y="-35885"/>
                      <a:pt x="2426368" y="142143"/>
                      <a:pt x="2425192" y="327207"/>
                    </a:cubicBezTo>
                    <a:cubicBezTo>
                      <a:pt x="2481459" y="548916"/>
                      <a:pt x="2425177" y="622851"/>
                      <a:pt x="2425192" y="801415"/>
                    </a:cubicBezTo>
                    <a:cubicBezTo>
                      <a:pt x="2425207" y="979979"/>
                      <a:pt x="2422456" y="1043739"/>
                      <a:pt x="2425192" y="1275623"/>
                    </a:cubicBezTo>
                    <a:cubicBezTo>
                      <a:pt x="2427928" y="1507507"/>
                      <a:pt x="2399359" y="1749453"/>
                      <a:pt x="2425192" y="1904225"/>
                    </a:cubicBezTo>
                    <a:cubicBezTo>
                      <a:pt x="2451025" y="2058997"/>
                      <a:pt x="2402454" y="2242315"/>
                      <a:pt x="2425192" y="2339835"/>
                    </a:cubicBezTo>
                    <a:cubicBezTo>
                      <a:pt x="2447930" y="2437355"/>
                      <a:pt x="2367146" y="2651014"/>
                      <a:pt x="2425192" y="2891240"/>
                    </a:cubicBezTo>
                    <a:cubicBezTo>
                      <a:pt x="2483238" y="3131466"/>
                      <a:pt x="2414052" y="3254461"/>
                      <a:pt x="2425192" y="3442644"/>
                    </a:cubicBezTo>
                    <a:cubicBezTo>
                      <a:pt x="2436332" y="3630827"/>
                      <a:pt x="2369023" y="4006353"/>
                      <a:pt x="2425192" y="4187041"/>
                    </a:cubicBezTo>
                    <a:cubicBezTo>
                      <a:pt x="2438279" y="4383783"/>
                      <a:pt x="2292825" y="4501877"/>
                      <a:pt x="2097985" y="4514248"/>
                    </a:cubicBezTo>
                    <a:cubicBezTo>
                      <a:pt x="1951476" y="4576053"/>
                      <a:pt x="1681677" y="4461293"/>
                      <a:pt x="1507726" y="4514248"/>
                    </a:cubicBezTo>
                    <a:cubicBezTo>
                      <a:pt x="1333775" y="4567203"/>
                      <a:pt x="1059274" y="4467133"/>
                      <a:pt x="917466" y="4514248"/>
                    </a:cubicBezTo>
                    <a:cubicBezTo>
                      <a:pt x="775658" y="4561363"/>
                      <a:pt x="605790" y="4478773"/>
                      <a:pt x="327207" y="4514248"/>
                    </a:cubicBezTo>
                    <a:cubicBezTo>
                      <a:pt x="132381" y="4471786"/>
                      <a:pt x="39888" y="4359649"/>
                      <a:pt x="0" y="4187041"/>
                    </a:cubicBezTo>
                    <a:cubicBezTo>
                      <a:pt x="-24589" y="3988648"/>
                      <a:pt x="10623" y="3958331"/>
                      <a:pt x="0" y="3751431"/>
                    </a:cubicBezTo>
                    <a:cubicBezTo>
                      <a:pt x="-10623" y="3544531"/>
                      <a:pt x="70019" y="3374247"/>
                      <a:pt x="0" y="3122830"/>
                    </a:cubicBezTo>
                    <a:cubicBezTo>
                      <a:pt x="-70019" y="2871413"/>
                      <a:pt x="31988" y="2829896"/>
                      <a:pt x="0" y="2571425"/>
                    </a:cubicBezTo>
                    <a:cubicBezTo>
                      <a:pt x="-31988" y="2312955"/>
                      <a:pt x="15603" y="2280932"/>
                      <a:pt x="0" y="2097217"/>
                    </a:cubicBezTo>
                    <a:cubicBezTo>
                      <a:pt x="-15603" y="1913502"/>
                      <a:pt x="51031" y="1809633"/>
                      <a:pt x="0" y="1545812"/>
                    </a:cubicBezTo>
                    <a:cubicBezTo>
                      <a:pt x="-51031" y="1281991"/>
                      <a:pt x="30250" y="1209252"/>
                      <a:pt x="0" y="1110202"/>
                    </a:cubicBezTo>
                    <a:cubicBezTo>
                      <a:pt x="-30250" y="1011152"/>
                      <a:pt x="84554" y="513445"/>
                      <a:pt x="0" y="327207"/>
                    </a:cubicBezTo>
                    <a:close/>
                  </a:path>
                </a:pathLst>
              </a:custGeom>
              <a:solidFill>
                <a:srgbClr val="FE5D3C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13492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1CC76DB8-4AF0-3744-9120-70832C110934}"/>
                  </a:ext>
                </a:extLst>
              </p:cNvPr>
              <p:cNvSpPr/>
              <p:nvPr/>
            </p:nvSpPr>
            <p:spPr>
              <a:xfrm>
                <a:off x="4735629" y="1155032"/>
                <a:ext cx="2425192" cy="4514248"/>
              </a:xfrm>
              <a:custGeom>
                <a:avLst/>
                <a:gdLst>
                  <a:gd name="connsiteX0" fmla="*/ 0 w 2425192"/>
                  <a:gd name="connsiteY0" fmla="*/ 327207 h 4514248"/>
                  <a:gd name="connsiteX1" fmla="*/ 327207 w 2425192"/>
                  <a:gd name="connsiteY1" fmla="*/ 0 h 4514248"/>
                  <a:gd name="connsiteX2" fmla="*/ 935174 w 2425192"/>
                  <a:gd name="connsiteY2" fmla="*/ 0 h 4514248"/>
                  <a:gd name="connsiteX3" fmla="*/ 1490018 w 2425192"/>
                  <a:gd name="connsiteY3" fmla="*/ 0 h 4514248"/>
                  <a:gd name="connsiteX4" fmla="*/ 2097985 w 2425192"/>
                  <a:gd name="connsiteY4" fmla="*/ 0 h 4514248"/>
                  <a:gd name="connsiteX5" fmla="*/ 2425192 w 2425192"/>
                  <a:gd name="connsiteY5" fmla="*/ 327207 h 4514248"/>
                  <a:gd name="connsiteX6" fmla="*/ 2425192 w 2425192"/>
                  <a:gd name="connsiteY6" fmla="*/ 917210 h 4514248"/>
                  <a:gd name="connsiteX7" fmla="*/ 2425192 w 2425192"/>
                  <a:gd name="connsiteY7" fmla="*/ 1352820 h 4514248"/>
                  <a:gd name="connsiteX8" fmla="*/ 2425192 w 2425192"/>
                  <a:gd name="connsiteY8" fmla="*/ 1827028 h 4514248"/>
                  <a:gd name="connsiteX9" fmla="*/ 2425192 w 2425192"/>
                  <a:gd name="connsiteY9" fmla="*/ 2417031 h 4514248"/>
                  <a:gd name="connsiteX10" fmla="*/ 2425192 w 2425192"/>
                  <a:gd name="connsiteY10" fmla="*/ 2891240 h 4514248"/>
                  <a:gd name="connsiteX11" fmla="*/ 2425192 w 2425192"/>
                  <a:gd name="connsiteY11" fmla="*/ 3326849 h 4514248"/>
                  <a:gd name="connsiteX12" fmla="*/ 2425192 w 2425192"/>
                  <a:gd name="connsiteY12" fmla="*/ 4187041 h 4514248"/>
                  <a:gd name="connsiteX13" fmla="*/ 2097985 w 2425192"/>
                  <a:gd name="connsiteY13" fmla="*/ 4514248 h 4514248"/>
                  <a:gd name="connsiteX14" fmla="*/ 1560849 w 2425192"/>
                  <a:gd name="connsiteY14" fmla="*/ 4514248 h 4514248"/>
                  <a:gd name="connsiteX15" fmla="*/ 935174 w 2425192"/>
                  <a:gd name="connsiteY15" fmla="*/ 4514248 h 4514248"/>
                  <a:gd name="connsiteX16" fmla="*/ 327207 w 2425192"/>
                  <a:gd name="connsiteY16" fmla="*/ 4514248 h 4514248"/>
                  <a:gd name="connsiteX17" fmla="*/ 0 w 2425192"/>
                  <a:gd name="connsiteY17" fmla="*/ 4187041 h 4514248"/>
                  <a:gd name="connsiteX18" fmla="*/ 0 w 2425192"/>
                  <a:gd name="connsiteY18" fmla="*/ 3635636 h 4514248"/>
                  <a:gd name="connsiteX19" fmla="*/ 0 w 2425192"/>
                  <a:gd name="connsiteY19" fmla="*/ 3045633 h 4514248"/>
                  <a:gd name="connsiteX20" fmla="*/ 0 w 2425192"/>
                  <a:gd name="connsiteY20" fmla="*/ 2571425 h 4514248"/>
                  <a:gd name="connsiteX21" fmla="*/ 0 w 2425192"/>
                  <a:gd name="connsiteY21" fmla="*/ 2020020 h 4514248"/>
                  <a:gd name="connsiteX22" fmla="*/ 0 w 2425192"/>
                  <a:gd name="connsiteY22" fmla="*/ 1584410 h 4514248"/>
                  <a:gd name="connsiteX23" fmla="*/ 0 w 2425192"/>
                  <a:gd name="connsiteY23" fmla="*/ 955809 h 4514248"/>
                  <a:gd name="connsiteX24" fmla="*/ 0 w 2425192"/>
                  <a:gd name="connsiteY24" fmla="*/ 327207 h 451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25192" h="4514248" fill="none" extrusionOk="0">
                    <a:moveTo>
                      <a:pt x="0" y="327207"/>
                    </a:moveTo>
                    <a:cubicBezTo>
                      <a:pt x="-10369" y="167311"/>
                      <a:pt x="127703" y="-24935"/>
                      <a:pt x="327207" y="0"/>
                    </a:cubicBezTo>
                    <a:cubicBezTo>
                      <a:pt x="563558" y="-22968"/>
                      <a:pt x="795096" y="48522"/>
                      <a:pt x="935174" y="0"/>
                    </a:cubicBezTo>
                    <a:cubicBezTo>
                      <a:pt x="1075252" y="-48522"/>
                      <a:pt x="1353384" y="48889"/>
                      <a:pt x="1490018" y="0"/>
                    </a:cubicBezTo>
                    <a:cubicBezTo>
                      <a:pt x="1626652" y="-48889"/>
                      <a:pt x="1889272" y="46402"/>
                      <a:pt x="2097985" y="0"/>
                    </a:cubicBezTo>
                    <a:cubicBezTo>
                      <a:pt x="2255956" y="23019"/>
                      <a:pt x="2411388" y="176036"/>
                      <a:pt x="2425192" y="327207"/>
                    </a:cubicBezTo>
                    <a:cubicBezTo>
                      <a:pt x="2495920" y="579216"/>
                      <a:pt x="2394785" y="762374"/>
                      <a:pt x="2425192" y="917210"/>
                    </a:cubicBezTo>
                    <a:cubicBezTo>
                      <a:pt x="2455599" y="1072046"/>
                      <a:pt x="2374741" y="1248228"/>
                      <a:pt x="2425192" y="1352820"/>
                    </a:cubicBezTo>
                    <a:cubicBezTo>
                      <a:pt x="2475643" y="1457412"/>
                      <a:pt x="2412956" y="1672327"/>
                      <a:pt x="2425192" y="1827028"/>
                    </a:cubicBezTo>
                    <a:cubicBezTo>
                      <a:pt x="2437428" y="1981729"/>
                      <a:pt x="2414962" y="2205892"/>
                      <a:pt x="2425192" y="2417031"/>
                    </a:cubicBezTo>
                    <a:cubicBezTo>
                      <a:pt x="2435422" y="2628170"/>
                      <a:pt x="2383849" y="2681780"/>
                      <a:pt x="2425192" y="2891240"/>
                    </a:cubicBezTo>
                    <a:cubicBezTo>
                      <a:pt x="2466535" y="3100700"/>
                      <a:pt x="2384057" y="3135990"/>
                      <a:pt x="2425192" y="3326849"/>
                    </a:cubicBezTo>
                    <a:cubicBezTo>
                      <a:pt x="2466327" y="3517708"/>
                      <a:pt x="2398999" y="3770166"/>
                      <a:pt x="2425192" y="4187041"/>
                    </a:cubicBezTo>
                    <a:cubicBezTo>
                      <a:pt x="2440376" y="4404866"/>
                      <a:pt x="2291357" y="4526773"/>
                      <a:pt x="2097985" y="4514248"/>
                    </a:cubicBezTo>
                    <a:cubicBezTo>
                      <a:pt x="1879859" y="4530062"/>
                      <a:pt x="1694178" y="4460012"/>
                      <a:pt x="1560849" y="4514248"/>
                    </a:cubicBezTo>
                    <a:cubicBezTo>
                      <a:pt x="1427520" y="4568484"/>
                      <a:pt x="1148016" y="4477959"/>
                      <a:pt x="935174" y="4514248"/>
                    </a:cubicBezTo>
                    <a:cubicBezTo>
                      <a:pt x="722332" y="4550537"/>
                      <a:pt x="527107" y="4491592"/>
                      <a:pt x="327207" y="4514248"/>
                    </a:cubicBezTo>
                    <a:cubicBezTo>
                      <a:pt x="157647" y="4553395"/>
                      <a:pt x="22125" y="4377067"/>
                      <a:pt x="0" y="4187041"/>
                    </a:cubicBezTo>
                    <a:cubicBezTo>
                      <a:pt x="-63191" y="4017633"/>
                      <a:pt x="18913" y="3760853"/>
                      <a:pt x="0" y="3635636"/>
                    </a:cubicBezTo>
                    <a:cubicBezTo>
                      <a:pt x="-18913" y="3510419"/>
                      <a:pt x="18037" y="3239873"/>
                      <a:pt x="0" y="3045633"/>
                    </a:cubicBezTo>
                    <a:cubicBezTo>
                      <a:pt x="-18037" y="2851393"/>
                      <a:pt x="30847" y="2689941"/>
                      <a:pt x="0" y="2571425"/>
                    </a:cubicBezTo>
                    <a:cubicBezTo>
                      <a:pt x="-30847" y="2452909"/>
                      <a:pt x="64318" y="2271066"/>
                      <a:pt x="0" y="2020020"/>
                    </a:cubicBezTo>
                    <a:cubicBezTo>
                      <a:pt x="-64318" y="1768975"/>
                      <a:pt x="29367" y="1800521"/>
                      <a:pt x="0" y="1584410"/>
                    </a:cubicBezTo>
                    <a:cubicBezTo>
                      <a:pt x="-29367" y="1368299"/>
                      <a:pt x="15559" y="1189318"/>
                      <a:pt x="0" y="955809"/>
                    </a:cubicBezTo>
                    <a:cubicBezTo>
                      <a:pt x="-15559" y="722300"/>
                      <a:pt x="8404" y="545194"/>
                      <a:pt x="0" y="327207"/>
                    </a:cubicBezTo>
                    <a:close/>
                  </a:path>
                  <a:path w="2425192" h="4514248" stroke="0" extrusionOk="0">
                    <a:moveTo>
                      <a:pt x="0" y="327207"/>
                    </a:moveTo>
                    <a:cubicBezTo>
                      <a:pt x="-42852" y="120064"/>
                      <a:pt x="123537" y="8617"/>
                      <a:pt x="327207" y="0"/>
                    </a:cubicBezTo>
                    <a:cubicBezTo>
                      <a:pt x="478175" y="-64730"/>
                      <a:pt x="679507" y="24278"/>
                      <a:pt x="952882" y="0"/>
                    </a:cubicBezTo>
                    <a:cubicBezTo>
                      <a:pt x="1226258" y="-24278"/>
                      <a:pt x="1410425" y="1415"/>
                      <a:pt x="1525433" y="0"/>
                    </a:cubicBezTo>
                    <a:cubicBezTo>
                      <a:pt x="1640441" y="-1415"/>
                      <a:pt x="1851993" y="63622"/>
                      <a:pt x="2097985" y="0"/>
                    </a:cubicBezTo>
                    <a:cubicBezTo>
                      <a:pt x="2267555" y="-35885"/>
                      <a:pt x="2426368" y="142143"/>
                      <a:pt x="2425192" y="327207"/>
                    </a:cubicBezTo>
                    <a:cubicBezTo>
                      <a:pt x="2481459" y="548916"/>
                      <a:pt x="2425177" y="622851"/>
                      <a:pt x="2425192" y="801415"/>
                    </a:cubicBezTo>
                    <a:cubicBezTo>
                      <a:pt x="2425207" y="979979"/>
                      <a:pt x="2422456" y="1043739"/>
                      <a:pt x="2425192" y="1275623"/>
                    </a:cubicBezTo>
                    <a:cubicBezTo>
                      <a:pt x="2427928" y="1507507"/>
                      <a:pt x="2399359" y="1749453"/>
                      <a:pt x="2425192" y="1904225"/>
                    </a:cubicBezTo>
                    <a:cubicBezTo>
                      <a:pt x="2451025" y="2058997"/>
                      <a:pt x="2402454" y="2242315"/>
                      <a:pt x="2425192" y="2339835"/>
                    </a:cubicBezTo>
                    <a:cubicBezTo>
                      <a:pt x="2447930" y="2437355"/>
                      <a:pt x="2367146" y="2651014"/>
                      <a:pt x="2425192" y="2891240"/>
                    </a:cubicBezTo>
                    <a:cubicBezTo>
                      <a:pt x="2483238" y="3131466"/>
                      <a:pt x="2414052" y="3254461"/>
                      <a:pt x="2425192" y="3442644"/>
                    </a:cubicBezTo>
                    <a:cubicBezTo>
                      <a:pt x="2436332" y="3630827"/>
                      <a:pt x="2369023" y="4006353"/>
                      <a:pt x="2425192" y="4187041"/>
                    </a:cubicBezTo>
                    <a:cubicBezTo>
                      <a:pt x="2438279" y="4383783"/>
                      <a:pt x="2292825" y="4501877"/>
                      <a:pt x="2097985" y="4514248"/>
                    </a:cubicBezTo>
                    <a:cubicBezTo>
                      <a:pt x="1951476" y="4576053"/>
                      <a:pt x="1681677" y="4461293"/>
                      <a:pt x="1507726" y="4514248"/>
                    </a:cubicBezTo>
                    <a:cubicBezTo>
                      <a:pt x="1333775" y="4567203"/>
                      <a:pt x="1059274" y="4467133"/>
                      <a:pt x="917466" y="4514248"/>
                    </a:cubicBezTo>
                    <a:cubicBezTo>
                      <a:pt x="775658" y="4561363"/>
                      <a:pt x="605790" y="4478773"/>
                      <a:pt x="327207" y="4514248"/>
                    </a:cubicBezTo>
                    <a:cubicBezTo>
                      <a:pt x="132381" y="4471786"/>
                      <a:pt x="39888" y="4359649"/>
                      <a:pt x="0" y="4187041"/>
                    </a:cubicBezTo>
                    <a:cubicBezTo>
                      <a:pt x="-24589" y="3988648"/>
                      <a:pt x="10623" y="3958331"/>
                      <a:pt x="0" y="3751431"/>
                    </a:cubicBezTo>
                    <a:cubicBezTo>
                      <a:pt x="-10623" y="3544531"/>
                      <a:pt x="70019" y="3374247"/>
                      <a:pt x="0" y="3122830"/>
                    </a:cubicBezTo>
                    <a:cubicBezTo>
                      <a:pt x="-70019" y="2871413"/>
                      <a:pt x="31988" y="2829896"/>
                      <a:pt x="0" y="2571425"/>
                    </a:cubicBezTo>
                    <a:cubicBezTo>
                      <a:pt x="-31988" y="2312955"/>
                      <a:pt x="15603" y="2280932"/>
                      <a:pt x="0" y="2097217"/>
                    </a:cubicBezTo>
                    <a:cubicBezTo>
                      <a:pt x="-15603" y="1913502"/>
                      <a:pt x="51031" y="1809633"/>
                      <a:pt x="0" y="1545812"/>
                    </a:cubicBezTo>
                    <a:cubicBezTo>
                      <a:pt x="-51031" y="1281991"/>
                      <a:pt x="30250" y="1209252"/>
                      <a:pt x="0" y="1110202"/>
                    </a:cubicBezTo>
                    <a:cubicBezTo>
                      <a:pt x="-30250" y="1011152"/>
                      <a:pt x="84554" y="513445"/>
                      <a:pt x="0" y="3272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13492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6A1C36F6-DE6F-C9BF-E745-D6EF68AF7ABD}"/>
                  </a:ext>
                </a:extLst>
              </p:cNvPr>
              <p:cNvSpPr/>
              <p:nvPr/>
            </p:nvSpPr>
            <p:spPr>
              <a:xfrm>
                <a:off x="7273925" y="1803400"/>
                <a:ext cx="165100" cy="561975"/>
              </a:xfrm>
              <a:custGeom>
                <a:avLst/>
                <a:gdLst>
                  <a:gd name="connsiteX0" fmla="*/ 0 w 165100"/>
                  <a:gd name="connsiteY0" fmla="*/ 82550 h 561975"/>
                  <a:gd name="connsiteX1" fmla="*/ 82550 w 165100"/>
                  <a:gd name="connsiteY1" fmla="*/ 0 h 561975"/>
                  <a:gd name="connsiteX2" fmla="*/ 82550 w 165100"/>
                  <a:gd name="connsiteY2" fmla="*/ 0 h 561975"/>
                  <a:gd name="connsiteX3" fmla="*/ 165100 w 165100"/>
                  <a:gd name="connsiteY3" fmla="*/ 82550 h 561975"/>
                  <a:gd name="connsiteX4" fmla="*/ 165100 w 165100"/>
                  <a:gd name="connsiteY4" fmla="*/ 479425 h 561975"/>
                  <a:gd name="connsiteX5" fmla="*/ 82550 w 165100"/>
                  <a:gd name="connsiteY5" fmla="*/ 561975 h 561975"/>
                  <a:gd name="connsiteX6" fmla="*/ 82550 w 165100"/>
                  <a:gd name="connsiteY6" fmla="*/ 561975 h 561975"/>
                  <a:gd name="connsiteX7" fmla="*/ 0 w 165100"/>
                  <a:gd name="connsiteY7" fmla="*/ 479425 h 561975"/>
                  <a:gd name="connsiteX8" fmla="*/ 0 w 165100"/>
                  <a:gd name="connsiteY8" fmla="*/ 825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100" h="561975" fill="none" extrusionOk="0">
                    <a:moveTo>
                      <a:pt x="0" y="82550"/>
                    </a:moveTo>
                    <a:cubicBezTo>
                      <a:pt x="-7508" y="47393"/>
                      <a:pt x="38986" y="1135"/>
                      <a:pt x="82550" y="0"/>
                    </a:cubicBezTo>
                    <a:lnTo>
                      <a:pt x="82550" y="0"/>
                    </a:lnTo>
                    <a:cubicBezTo>
                      <a:pt x="134395" y="1504"/>
                      <a:pt x="153238" y="35040"/>
                      <a:pt x="165100" y="82550"/>
                    </a:cubicBezTo>
                    <a:cubicBezTo>
                      <a:pt x="172819" y="194598"/>
                      <a:pt x="153341" y="315333"/>
                      <a:pt x="165100" y="479425"/>
                    </a:cubicBezTo>
                    <a:cubicBezTo>
                      <a:pt x="172817" y="517390"/>
                      <a:pt x="139563" y="554610"/>
                      <a:pt x="82550" y="561975"/>
                    </a:cubicBezTo>
                    <a:lnTo>
                      <a:pt x="82550" y="561975"/>
                    </a:lnTo>
                    <a:cubicBezTo>
                      <a:pt x="34452" y="561333"/>
                      <a:pt x="1729" y="522869"/>
                      <a:pt x="0" y="479425"/>
                    </a:cubicBezTo>
                    <a:cubicBezTo>
                      <a:pt x="-40740" y="316309"/>
                      <a:pt x="14934" y="272650"/>
                      <a:pt x="0" y="82550"/>
                    </a:cubicBezTo>
                    <a:close/>
                  </a:path>
                  <a:path w="165100" h="561975" stroke="0" extrusionOk="0">
                    <a:moveTo>
                      <a:pt x="0" y="82550"/>
                    </a:moveTo>
                    <a:cubicBezTo>
                      <a:pt x="-9965" y="30812"/>
                      <a:pt x="26350" y="3982"/>
                      <a:pt x="82550" y="0"/>
                    </a:cubicBezTo>
                    <a:lnTo>
                      <a:pt x="82550" y="0"/>
                    </a:lnTo>
                    <a:cubicBezTo>
                      <a:pt x="133664" y="1163"/>
                      <a:pt x="163960" y="36995"/>
                      <a:pt x="165100" y="82550"/>
                    </a:cubicBezTo>
                    <a:cubicBezTo>
                      <a:pt x="200429" y="196969"/>
                      <a:pt x="137724" y="283610"/>
                      <a:pt x="165100" y="479425"/>
                    </a:cubicBezTo>
                    <a:cubicBezTo>
                      <a:pt x="165168" y="530298"/>
                      <a:pt x="124820" y="551279"/>
                      <a:pt x="82550" y="561975"/>
                    </a:cubicBezTo>
                    <a:lnTo>
                      <a:pt x="82550" y="561975"/>
                    </a:lnTo>
                    <a:cubicBezTo>
                      <a:pt x="39699" y="551837"/>
                      <a:pt x="-10291" y="518269"/>
                      <a:pt x="0" y="479425"/>
                    </a:cubicBezTo>
                    <a:cubicBezTo>
                      <a:pt x="-22696" y="321588"/>
                      <a:pt x="35481" y="212036"/>
                      <a:pt x="0" y="82550"/>
                    </a:cubicBezTo>
                    <a:close/>
                  </a:path>
                </a:pathLst>
              </a:custGeom>
              <a:solidFill>
                <a:srgbClr val="FED10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50800" dir="10800000" algn="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2F189A85-C668-5BCF-5838-65491D02D33B}"/>
                  </a:ext>
                </a:extLst>
              </p:cNvPr>
              <p:cNvSpPr/>
              <p:nvPr/>
            </p:nvSpPr>
            <p:spPr>
              <a:xfrm>
                <a:off x="7273925" y="2501900"/>
                <a:ext cx="165100" cy="561975"/>
              </a:xfrm>
              <a:custGeom>
                <a:avLst/>
                <a:gdLst>
                  <a:gd name="connsiteX0" fmla="*/ 0 w 165100"/>
                  <a:gd name="connsiteY0" fmla="*/ 82550 h 561975"/>
                  <a:gd name="connsiteX1" fmla="*/ 82550 w 165100"/>
                  <a:gd name="connsiteY1" fmla="*/ 0 h 561975"/>
                  <a:gd name="connsiteX2" fmla="*/ 82550 w 165100"/>
                  <a:gd name="connsiteY2" fmla="*/ 0 h 561975"/>
                  <a:gd name="connsiteX3" fmla="*/ 165100 w 165100"/>
                  <a:gd name="connsiteY3" fmla="*/ 82550 h 561975"/>
                  <a:gd name="connsiteX4" fmla="*/ 165100 w 165100"/>
                  <a:gd name="connsiteY4" fmla="*/ 479425 h 561975"/>
                  <a:gd name="connsiteX5" fmla="*/ 82550 w 165100"/>
                  <a:gd name="connsiteY5" fmla="*/ 561975 h 561975"/>
                  <a:gd name="connsiteX6" fmla="*/ 82550 w 165100"/>
                  <a:gd name="connsiteY6" fmla="*/ 561975 h 561975"/>
                  <a:gd name="connsiteX7" fmla="*/ 0 w 165100"/>
                  <a:gd name="connsiteY7" fmla="*/ 479425 h 561975"/>
                  <a:gd name="connsiteX8" fmla="*/ 0 w 165100"/>
                  <a:gd name="connsiteY8" fmla="*/ 825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100" h="561975" fill="none" extrusionOk="0">
                    <a:moveTo>
                      <a:pt x="0" y="82550"/>
                    </a:moveTo>
                    <a:cubicBezTo>
                      <a:pt x="-7508" y="47393"/>
                      <a:pt x="38986" y="1135"/>
                      <a:pt x="82550" y="0"/>
                    </a:cubicBezTo>
                    <a:lnTo>
                      <a:pt x="82550" y="0"/>
                    </a:lnTo>
                    <a:cubicBezTo>
                      <a:pt x="134395" y="1504"/>
                      <a:pt x="153238" y="35040"/>
                      <a:pt x="165100" y="82550"/>
                    </a:cubicBezTo>
                    <a:cubicBezTo>
                      <a:pt x="172819" y="194598"/>
                      <a:pt x="153341" y="315333"/>
                      <a:pt x="165100" y="479425"/>
                    </a:cubicBezTo>
                    <a:cubicBezTo>
                      <a:pt x="172817" y="517390"/>
                      <a:pt x="139563" y="554610"/>
                      <a:pt x="82550" y="561975"/>
                    </a:cubicBezTo>
                    <a:lnTo>
                      <a:pt x="82550" y="561975"/>
                    </a:lnTo>
                    <a:cubicBezTo>
                      <a:pt x="34452" y="561333"/>
                      <a:pt x="1729" y="522869"/>
                      <a:pt x="0" y="479425"/>
                    </a:cubicBezTo>
                    <a:cubicBezTo>
                      <a:pt x="-40740" y="316309"/>
                      <a:pt x="14934" y="272650"/>
                      <a:pt x="0" y="82550"/>
                    </a:cubicBezTo>
                    <a:close/>
                  </a:path>
                  <a:path w="165100" h="561975" stroke="0" extrusionOk="0">
                    <a:moveTo>
                      <a:pt x="0" y="82550"/>
                    </a:moveTo>
                    <a:cubicBezTo>
                      <a:pt x="-9965" y="30812"/>
                      <a:pt x="26350" y="3982"/>
                      <a:pt x="82550" y="0"/>
                    </a:cubicBezTo>
                    <a:lnTo>
                      <a:pt x="82550" y="0"/>
                    </a:lnTo>
                    <a:cubicBezTo>
                      <a:pt x="133664" y="1163"/>
                      <a:pt x="163960" y="36995"/>
                      <a:pt x="165100" y="82550"/>
                    </a:cubicBezTo>
                    <a:cubicBezTo>
                      <a:pt x="200429" y="196969"/>
                      <a:pt x="137724" y="283610"/>
                      <a:pt x="165100" y="479425"/>
                    </a:cubicBezTo>
                    <a:cubicBezTo>
                      <a:pt x="165168" y="530298"/>
                      <a:pt x="124820" y="551279"/>
                      <a:pt x="82550" y="561975"/>
                    </a:cubicBezTo>
                    <a:lnTo>
                      <a:pt x="82550" y="561975"/>
                    </a:lnTo>
                    <a:cubicBezTo>
                      <a:pt x="39699" y="551837"/>
                      <a:pt x="-10291" y="518269"/>
                      <a:pt x="0" y="479425"/>
                    </a:cubicBezTo>
                    <a:cubicBezTo>
                      <a:pt x="-22696" y="321588"/>
                      <a:pt x="35481" y="212036"/>
                      <a:pt x="0" y="82550"/>
                    </a:cubicBezTo>
                    <a:close/>
                  </a:path>
                </a:pathLst>
              </a:custGeom>
              <a:solidFill>
                <a:srgbClr val="49DA85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50800" dir="10800000" algn="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9A54A55-AD92-B6BA-EFBB-DB5E70680F8B}"/>
                  </a:ext>
                </a:extLst>
              </p:cNvPr>
              <p:cNvSpPr/>
              <p:nvPr/>
            </p:nvSpPr>
            <p:spPr>
              <a:xfrm>
                <a:off x="4713146" y="5162174"/>
                <a:ext cx="2448740" cy="525930"/>
              </a:xfrm>
              <a:custGeom>
                <a:avLst/>
                <a:gdLst>
                  <a:gd name="connsiteX0" fmla="*/ 0 w 2448740"/>
                  <a:gd name="connsiteY0" fmla="*/ 0 h 525930"/>
                  <a:gd name="connsiteX1" fmla="*/ 415143 w 2448740"/>
                  <a:gd name="connsiteY1" fmla="*/ 0 h 525930"/>
                  <a:gd name="connsiteX2" fmla="*/ 879127 w 2448740"/>
                  <a:gd name="connsiteY2" fmla="*/ 0 h 525930"/>
                  <a:gd name="connsiteX3" fmla="*/ 1416372 w 2448740"/>
                  <a:gd name="connsiteY3" fmla="*/ 0 h 525930"/>
                  <a:gd name="connsiteX4" fmla="*/ 1855935 w 2448740"/>
                  <a:gd name="connsiteY4" fmla="*/ 0 h 525930"/>
                  <a:gd name="connsiteX5" fmla="*/ 2442020 w 2448740"/>
                  <a:gd name="connsiteY5" fmla="*/ 0 h 525930"/>
                  <a:gd name="connsiteX6" fmla="*/ 2442173 w 2448740"/>
                  <a:gd name="connsiteY6" fmla="*/ 48878 h 525930"/>
                  <a:gd name="connsiteX7" fmla="*/ 2447675 w 2448740"/>
                  <a:gd name="connsiteY7" fmla="*/ 179899 h 525930"/>
                  <a:gd name="connsiteX8" fmla="*/ 2120468 w 2448740"/>
                  <a:gd name="connsiteY8" fmla="*/ 507106 h 525930"/>
                  <a:gd name="connsiteX9" fmla="*/ 1675220 w 2448740"/>
                  <a:gd name="connsiteY9" fmla="*/ 493457 h 525930"/>
                  <a:gd name="connsiteX10" fmla="*/ 1654246 w 2448740"/>
                  <a:gd name="connsiteY10" fmla="*/ 493729 h 525930"/>
                  <a:gd name="connsiteX11" fmla="*/ 1583332 w 2448740"/>
                  <a:gd name="connsiteY11" fmla="*/ 507106 h 525930"/>
                  <a:gd name="connsiteX12" fmla="*/ 1459253 w 2448740"/>
                  <a:gd name="connsiteY12" fmla="*/ 524884 h 525930"/>
                  <a:gd name="connsiteX13" fmla="*/ 1402131 w 2448740"/>
                  <a:gd name="connsiteY13" fmla="*/ 522257 h 525930"/>
                  <a:gd name="connsiteX14" fmla="*/ 1384537 w 2448740"/>
                  <a:gd name="connsiteY14" fmla="*/ 522821 h 525930"/>
                  <a:gd name="connsiteX15" fmla="*/ 1223026 w 2448740"/>
                  <a:gd name="connsiteY15" fmla="*/ 509296 h 525930"/>
                  <a:gd name="connsiteX16" fmla="*/ 1120780 w 2448740"/>
                  <a:gd name="connsiteY16" fmla="*/ 499682 h 525930"/>
                  <a:gd name="connsiteX17" fmla="*/ 957657 w 2448740"/>
                  <a:gd name="connsiteY17" fmla="*/ 507106 h 525930"/>
                  <a:gd name="connsiteX18" fmla="*/ 914815 w 2448740"/>
                  <a:gd name="connsiteY18" fmla="*/ 510421 h 525930"/>
                  <a:gd name="connsiteX19" fmla="*/ 827072 w 2448740"/>
                  <a:gd name="connsiteY19" fmla="*/ 521994 h 525930"/>
                  <a:gd name="connsiteX20" fmla="*/ 781489 w 2448740"/>
                  <a:gd name="connsiteY20" fmla="*/ 518332 h 525930"/>
                  <a:gd name="connsiteX21" fmla="*/ 648821 w 2448740"/>
                  <a:gd name="connsiteY21" fmla="*/ 512219 h 525930"/>
                  <a:gd name="connsiteX22" fmla="*/ 349690 w 2448740"/>
                  <a:gd name="connsiteY22" fmla="*/ 507106 h 525930"/>
                  <a:gd name="connsiteX23" fmla="*/ 22483 w 2448740"/>
                  <a:gd name="connsiteY23" fmla="*/ 179899 h 525930"/>
                  <a:gd name="connsiteX24" fmla="*/ 638 w 2448740"/>
                  <a:gd name="connsiteY24" fmla="*/ 76835 h 525930"/>
                  <a:gd name="connsiteX25" fmla="*/ 0 w 2448740"/>
                  <a:gd name="connsiteY25" fmla="*/ 0 h 52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448740" h="525930" fill="none" extrusionOk="0">
                    <a:moveTo>
                      <a:pt x="0" y="0"/>
                    </a:moveTo>
                    <a:cubicBezTo>
                      <a:pt x="163284" y="-3983"/>
                      <a:pt x="293346" y="17488"/>
                      <a:pt x="415143" y="0"/>
                    </a:cubicBezTo>
                    <a:cubicBezTo>
                      <a:pt x="536940" y="-17488"/>
                      <a:pt x="766947" y="45869"/>
                      <a:pt x="879127" y="0"/>
                    </a:cubicBezTo>
                    <a:cubicBezTo>
                      <a:pt x="991307" y="-45869"/>
                      <a:pt x="1220670" y="747"/>
                      <a:pt x="1416372" y="0"/>
                    </a:cubicBezTo>
                    <a:cubicBezTo>
                      <a:pt x="1612074" y="-747"/>
                      <a:pt x="1730519" y="5482"/>
                      <a:pt x="1855935" y="0"/>
                    </a:cubicBezTo>
                    <a:cubicBezTo>
                      <a:pt x="1981351" y="-5482"/>
                      <a:pt x="2213305" y="63453"/>
                      <a:pt x="2442020" y="0"/>
                    </a:cubicBezTo>
                    <a:cubicBezTo>
                      <a:pt x="2444461" y="23975"/>
                      <a:pt x="2441594" y="38271"/>
                      <a:pt x="2442173" y="48878"/>
                    </a:cubicBezTo>
                    <a:cubicBezTo>
                      <a:pt x="2439583" y="86020"/>
                      <a:pt x="2443279" y="135824"/>
                      <a:pt x="2447675" y="179899"/>
                    </a:cubicBezTo>
                    <a:cubicBezTo>
                      <a:pt x="2515215" y="409475"/>
                      <a:pt x="2339716" y="491998"/>
                      <a:pt x="2120468" y="507106"/>
                    </a:cubicBezTo>
                    <a:cubicBezTo>
                      <a:pt x="1997554" y="530183"/>
                      <a:pt x="1819158" y="506164"/>
                      <a:pt x="1675220" y="493457"/>
                    </a:cubicBezTo>
                    <a:cubicBezTo>
                      <a:pt x="1665968" y="494934"/>
                      <a:pt x="1658845" y="491284"/>
                      <a:pt x="1654246" y="493729"/>
                    </a:cubicBezTo>
                    <a:cubicBezTo>
                      <a:pt x="1632614" y="498185"/>
                      <a:pt x="1602269" y="494751"/>
                      <a:pt x="1583332" y="507106"/>
                    </a:cubicBezTo>
                    <a:cubicBezTo>
                      <a:pt x="1543773" y="522943"/>
                      <a:pt x="1507176" y="512928"/>
                      <a:pt x="1459253" y="524884"/>
                    </a:cubicBezTo>
                    <a:cubicBezTo>
                      <a:pt x="1446511" y="526447"/>
                      <a:pt x="1425382" y="522100"/>
                      <a:pt x="1402131" y="522257"/>
                    </a:cubicBezTo>
                    <a:cubicBezTo>
                      <a:pt x="1396908" y="524426"/>
                      <a:pt x="1389965" y="521333"/>
                      <a:pt x="1384537" y="522821"/>
                    </a:cubicBezTo>
                    <a:cubicBezTo>
                      <a:pt x="1338310" y="521143"/>
                      <a:pt x="1277522" y="513813"/>
                      <a:pt x="1223026" y="509296"/>
                    </a:cubicBezTo>
                    <a:cubicBezTo>
                      <a:pt x="1193419" y="512997"/>
                      <a:pt x="1152748" y="493570"/>
                      <a:pt x="1120780" y="499682"/>
                    </a:cubicBezTo>
                    <a:cubicBezTo>
                      <a:pt x="1052466" y="504346"/>
                      <a:pt x="995692" y="489191"/>
                      <a:pt x="957657" y="507106"/>
                    </a:cubicBezTo>
                    <a:cubicBezTo>
                      <a:pt x="941547" y="513151"/>
                      <a:pt x="924431" y="509490"/>
                      <a:pt x="914815" y="510421"/>
                    </a:cubicBezTo>
                    <a:cubicBezTo>
                      <a:pt x="896798" y="517644"/>
                      <a:pt x="856663" y="513949"/>
                      <a:pt x="827072" y="521994"/>
                    </a:cubicBezTo>
                    <a:cubicBezTo>
                      <a:pt x="815049" y="521563"/>
                      <a:pt x="791286" y="513986"/>
                      <a:pt x="781489" y="518332"/>
                    </a:cubicBezTo>
                    <a:cubicBezTo>
                      <a:pt x="745232" y="526059"/>
                      <a:pt x="702467" y="509615"/>
                      <a:pt x="648821" y="512219"/>
                    </a:cubicBezTo>
                    <a:cubicBezTo>
                      <a:pt x="537252" y="521071"/>
                      <a:pt x="441804" y="515339"/>
                      <a:pt x="349690" y="507106"/>
                    </a:cubicBezTo>
                    <a:cubicBezTo>
                      <a:pt x="125487" y="559382"/>
                      <a:pt x="53029" y="393021"/>
                      <a:pt x="22483" y="179899"/>
                    </a:cubicBezTo>
                    <a:cubicBezTo>
                      <a:pt x="6045" y="147338"/>
                      <a:pt x="3847" y="112085"/>
                      <a:pt x="638" y="76835"/>
                    </a:cubicBezTo>
                    <a:cubicBezTo>
                      <a:pt x="3886" y="44597"/>
                      <a:pt x="4406" y="21251"/>
                      <a:pt x="0" y="0"/>
                    </a:cubicBezTo>
                    <a:close/>
                  </a:path>
                  <a:path w="2448740" h="525930" stroke="0" extrusionOk="0">
                    <a:moveTo>
                      <a:pt x="0" y="0"/>
                    </a:moveTo>
                    <a:cubicBezTo>
                      <a:pt x="225901" y="-51974"/>
                      <a:pt x="282983" y="4831"/>
                      <a:pt x="463984" y="0"/>
                    </a:cubicBezTo>
                    <a:cubicBezTo>
                      <a:pt x="644985" y="-4831"/>
                      <a:pt x="756869" y="30838"/>
                      <a:pt x="879127" y="0"/>
                    </a:cubicBezTo>
                    <a:cubicBezTo>
                      <a:pt x="1001385" y="-30838"/>
                      <a:pt x="1188923" y="1817"/>
                      <a:pt x="1416372" y="0"/>
                    </a:cubicBezTo>
                    <a:cubicBezTo>
                      <a:pt x="1643821" y="-1817"/>
                      <a:pt x="1664852" y="55323"/>
                      <a:pt x="1880355" y="0"/>
                    </a:cubicBezTo>
                    <a:cubicBezTo>
                      <a:pt x="2095858" y="-55323"/>
                      <a:pt x="2257177" y="56857"/>
                      <a:pt x="2442020" y="0"/>
                    </a:cubicBezTo>
                    <a:cubicBezTo>
                      <a:pt x="2443187" y="22724"/>
                      <a:pt x="2438584" y="37085"/>
                      <a:pt x="2442173" y="48878"/>
                    </a:cubicBezTo>
                    <a:cubicBezTo>
                      <a:pt x="2437022" y="96363"/>
                      <a:pt x="2443558" y="122365"/>
                      <a:pt x="2447675" y="179899"/>
                    </a:cubicBezTo>
                    <a:cubicBezTo>
                      <a:pt x="2431787" y="440905"/>
                      <a:pt x="2363229" y="547281"/>
                      <a:pt x="2120468" y="507106"/>
                    </a:cubicBezTo>
                    <a:cubicBezTo>
                      <a:pt x="2045155" y="561772"/>
                      <a:pt x="1820650" y="498765"/>
                      <a:pt x="1675220" y="493457"/>
                    </a:cubicBezTo>
                    <a:cubicBezTo>
                      <a:pt x="1669526" y="495568"/>
                      <a:pt x="1662725" y="492173"/>
                      <a:pt x="1654246" y="493729"/>
                    </a:cubicBezTo>
                    <a:cubicBezTo>
                      <a:pt x="1632289" y="504613"/>
                      <a:pt x="1600067" y="495423"/>
                      <a:pt x="1583332" y="507106"/>
                    </a:cubicBezTo>
                    <a:cubicBezTo>
                      <a:pt x="1554960" y="516322"/>
                      <a:pt x="1509985" y="513639"/>
                      <a:pt x="1459253" y="524884"/>
                    </a:cubicBezTo>
                    <a:cubicBezTo>
                      <a:pt x="1438962" y="528700"/>
                      <a:pt x="1429493" y="522681"/>
                      <a:pt x="1402131" y="522257"/>
                    </a:cubicBezTo>
                    <a:cubicBezTo>
                      <a:pt x="1398492" y="523238"/>
                      <a:pt x="1389932" y="521120"/>
                      <a:pt x="1384537" y="522821"/>
                    </a:cubicBezTo>
                    <a:cubicBezTo>
                      <a:pt x="1328274" y="523871"/>
                      <a:pt x="1272453" y="523812"/>
                      <a:pt x="1223026" y="509296"/>
                    </a:cubicBezTo>
                    <a:cubicBezTo>
                      <a:pt x="1182876" y="508338"/>
                      <a:pt x="1143410" y="493333"/>
                      <a:pt x="1120780" y="499682"/>
                    </a:cubicBezTo>
                    <a:cubicBezTo>
                      <a:pt x="1053117" y="508185"/>
                      <a:pt x="997075" y="498924"/>
                      <a:pt x="957657" y="507106"/>
                    </a:cubicBezTo>
                    <a:cubicBezTo>
                      <a:pt x="939596" y="510687"/>
                      <a:pt x="935675" y="507954"/>
                      <a:pt x="914815" y="510421"/>
                    </a:cubicBezTo>
                    <a:cubicBezTo>
                      <a:pt x="888114" y="523471"/>
                      <a:pt x="858201" y="514032"/>
                      <a:pt x="827072" y="521994"/>
                    </a:cubicBezTo>
                    <a:cubicBezTo>
                      <a:pt x="806862" y="525223"/>
                      <a:pt x="802330" y="518889"/>
                      <a:pt x="781489" y="518332"/>
                    </a:cubicBezTo>
                    <a:cubicBezTo>
                      <a:pt x="752905" y="527033"/>
                      <a:pt x="676300" y="498997"/>
                      <a:pt x="648821" y="512219"/>
                    </a:cubicBezTo>
                    <a:cubicBezTo>
                      <a:pt x="566802" y="516430"/>
                      <a:pt x="432058" y="499636"/>
                      <a:pt x="349690" y="507106"/>
                    </a:cubicBezTo>
                    <a:cubicBezTo>
                      <a:pt x="174805" y="562854"/>
                      <a:pt x="28323" y="318642"/>
                      <a:pt x="22483" y="179899"/>
                    </a:cubicBezTo>
                    <a:cubicBezTo>
                      <a:pt x="13542" y="145951"/>
                      <a:pt x="4543" y="112174"/>
                      <a:pt x="638" y="76835"/>
                    </a:cubicBezTo>
                    <a:cubicBezTo>
                      <a:pt x="-2440" y="50125"/>
                      <a:pt x="1499" y="24348"/>
                      <a:pt x="0" y="0"/>
                    </a:cubicBezTo>
                    <a:close/>
                  </a:path>
                </a:pathLst>
              </a:custGeom>
              <a:solidFill>
                <a:srgbClr val="7CC7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448740"/>
                          <a:gd name="connsiteY0" fmla="*/ 0 h 525930"/>
                          <a:gd name="connsiteX1" fmla="*/ 2442020 w 2448740"/>
                          <a:gd name="connsiteY1" fmla="*/ 0 h 525930"/>
                          <a:gd name="connsiteX2" fmla="*/ 2442173 w 2448740"/>
                          <a:gd name="connsiteY2" fmla="*/ 48878 h 525930"/>
                          <a:gd name="connsiteX3" fmla="*/ 2447675 w 2448740"/>
                          <a:gd name="connsiteY3" fmla="*/ 179899 h 525930"/>
                          <a:gd name="connsiteX4" fmla="*/ 2120468 w 2448740"/>
                          <a:gd name="connsiteY4" fmla="*/ 507106 h 525930"/>
                          <a:gd name="connsiteX5" fmla="*/ 1675220 w 2448740"/>
                          <a:gd name="connsiteY5" fmla="*/ 493457 h 525930"/>
                          <a:gd name="connsiteX6" fmla="*/ 1654246 w 2448740"/>
                          <a:gd name="connsiteY6" fmla="*/ 493729 h 525930"/>
                          <a:gd name="connsiteX7" fmla="*/ 1583332 w 2448740"/>
                          <a:gd name="connsiteY7" fmla="*/ 507106 h 525930"/>
                          <a:gd name="connsiteX8" fmla="*/ 1459253 w 2448740"/>
                          <a:gd name="connsiteY8" fmla="*/ 524884 h 525930"/>
                          <a:gd name="connsiteX9" fmla="*/ 1402131 w 2448740"/>
                          <a:gd name="connsiteY9" fmla="*/ 522257 h 525930"/>
                          <a:gd name="connsiteX10" fmla="*/ 1384537 w 2448740"/>
                          <a:gd name="connsiteY10" fmla="*/ 522821 h 525930"/>
                          <a:gd name="connsiteX11" fmla="*/ 1223026 w 2448740"/>
                          <a:gd name="connsiteY11" fmla="*/ 509296 h 525930"/>
                          <a:gd name="connsiteX12" fmla="*/ 1120780 w 2448740"/>
                          <a:gd name="connsiteY12" fmla="*/ 499682 h 525930"/>
                          <a:gd name="connsiteX13" fmla="*/ 957657 w 2448740"/>
                          <a:gd name="connsiteY13" fmla="*/ 507106 h 525930"/>
                          <a:gd name="connsiteX14" fmla="*/ 914815 w 2448740"/>
                          <a:gd name="connsiteY14" fmla="*/ 510421 h 525930"/>
                          <a:gd name="connsiteX15" fmla="*/ 827072 w 2448740"/>
                          <a:gd name="connsiteY15" fmla="*/ 521994 h 525930"/>
                          <a:gd name="connsiteX16" fmla="*/ 781489 w 2448740"/>
                          <a:gd name="connsiteY16" fmla="*/ 518332 h 525930"/>
                          <a:gd name="connsiteX17" fmla="*/ 648821 w 2448740"/>
                          <a:gd name="connsiteY17" fmla="*/ 512219 h 525930"/>
                          <a:gd name="connsiteX18" fmla="*/ 349690 w 2448740"/>
                          <a:gd name="connsiteY18" fmla="*/ 507106 h 525930"/>
                          <a:gd name="connsiteX19" fmla="*/ 22483 w 2448740"/>
                          <a:gd name="connsiteY19" fmla="*/ 179899 h 525930"/>
                          <a:gd name="connsiteX20" fmla="*/ 638 w 2448740"/>
                          <a:gd name="connsiteY20" fmla="*/ 76835 h 52593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2448740" h="525930">
                            <a:moveTo>
                              <a:pt x="0" y="0"/>
                            </a:moveTo>
                            <a:lnTo>
                              <a:pt x="2442020" y="0"/>
                            </a:lnTo>
                            <a:lnTo>
                              <a:pt x="2442173" y="48878"/>
                            </a:lnTo>
                            <a:cubicBezTo>
                              <a:pt x="2443064" y="90675"/>
                              <a:pt x="2444810" y="134304"/>
                              <a:pt x="2447675" y="179899"/>
                            </a:cubicBezTo>
                            <a:cubicBezTo>
                              <a:pt x="2462859" y="397724"/>
                              <a:pt x="2313840" y="519631"/>
                              <a:pt x="2120468" y="507106"/>
                            </a:cubicBezTo>
                            <a:cubicBezTo>
                              <a:pt x="2010586" y="553460"/>
                              <a:pt x="1831354" y="500496"/>
                              <a:pt x="1675220" y="493457"/>
                            </a:cubicBezTo>
                            <a:lnTo>
                              <a:pt x="1654246" y="493729"/>
                            </a:lnTo>
                            <a:lnTo>
                              <a:pt x="1583332" y="507106"/>
                            </a:lnTo>
                            <a:cubicBezTo>
                              <a:pt x="1550000" y="520665"/>
                              <a:pt x="1507532" y="525177"/>
                              <a:pt x="1459253" y="524884"/>
                            </a:cubicBezTo>
                            <a:lnTo>
                              <a:pt x="1402131" y="522257"/>
                            </a:lnTo>
                            <a:lnTo>
                              <a:pt x="1384537" y="522821"/>
                            </a:lnTo>
                            <a:cubicBezTo>
                              <a:pt x="1332125" y="521623"/>
                              <a:pt x="1277073" y="515551"/>
                              <a:pt x="1223026" y="509296"/>
                            </a:cubicBezTo>
                            <a:lnTo>
                              <a:pt x="1120780" y="499682"/>
                            </a:lnTo>
                            <a:lnTo>
                              <a:pt x="957657" y="507106"/>
                            </a:lnTo>
                            <a:lnTo>
                              <a:pt x="914815" y="510421"/>
                            </a:lnTo>
                            <a:lnTo>
                              <a:pt x="827072" y="521994"/>
                            </a:lnTo>
                            <a:lnTo>
                              <a:pt x="781489" y="518332"/>
                            </a:lnTo>
                            <a:lnTo>
                              <a:pt x="648821" y="512219"/>
                            </a:lnTo>
                            <a:cubicBezTo>
                              <a:pt x="548421" y="504850"/>
                              <a:pt x="449640" y="495778"/>
                              <a:pt x="349690" y="507106"/>
                            </a:cubicBezTo>
                            <a:cubicBezTo>
                              <a:pt x="180130" y="546253"/>
                              <a:pt x="44608" y="369925"/>
                              <a:pt x="22483" y="179899"/>
                            </a:cubicBezTo>
                            <a:cubicBezTo>
                              <a:pt x="10635" y="148135"/>
                              <a:pt x="3894" y="113300"/>
                              <a:pt x="638" y="76835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711ACBA-97B3-C193-5840-8FEB101D5163}"/>
                  </a:ext>
                </a:extLst>
              </p:cNvPr>
              <p:cNvSpPr/>
              <p:nvPr/>
            </p:nvSpPr>
            <p:spPr>
              <a:xfrm>
                <a:off x="4728849" y="1130955"/>
                <a:ext cx="2453106" cy="469870"/>
              </a:xfrm>
              <a:custGeom>
                <a:avLst/>
                <a:gdLst>
                  <a:gd name="connsiteX0" fmla="*/ 456995 w 2453106"/>
                  <a:gd name="connsiteY0" fmla="*/ 183 h 469870"/>
                  <a:gd name="connsiteX1" fmla="*/ 767800 w 2453106"/>
                  <a:gd name="connsiteY1" fmla="*/ 25217 h 469870"/>
                  <a:gd name="connsiteX2" fmla="*/ 941483 w 2453106"/>
                  <a:gd name="connsiteY2" fmla="*/ 24185 h 469870"/>
                  <a:gd name="connsiteX3" fmla="*/ 941954 w 2453106"/>
                  <a:gd name="connsiteY3" fmla="*/ 24077 h 469870"/>
                  <a:gd name="connsiteX4" fmla="*/ 1068530 w 2453106"/>
                  <a:gd name="connsiteY4" fmla="*/ 10482 h 469870"/>
                  <a:gd name="connsiteX5" fmla="*/ 1119096 w 2453106"/>
                  <a:gd name="connsiteY5" fmla="*/ 15046 h 469870"/>
                  <a:gd name="connsiteX6" fmla="*/ 1148281 w 2453106"/>
                  <a:gd name="connsiteY6" fmla="*/ 14034 h 469870"/>
                  <a:gd name="connsiteX7" fmla="*/ 1432677 w 2453106"/>
                  <a:gd name="connsiteY7" fmla="*/ 21260 h 469870"/>
                  <a:gd name="connsiteX8" fmla="*/ 1500941 w 2453106"/>
                  <a:gd name="connsiteY8" fmla="*/ 23192 h 469870"/>
                  <a:gd name="connsiteX9" fmla="*/ 1553590 w 2453106"/>
                  <a:gd name="connsiteY9" fmla="*/ 11944 h 469870"/>
                  <a:gd name="connsiteX10" fmla="*/ 2104765 w 2453106"/>
                  <a:gd name="connsiteY10" fmla="*/ 24077 h 469870"/>
                  <a:gd name="connsiteX11" fmla="*/ 2431972 w 2453106"/>
                  <a:gd name="connsiteY11" fmla="*/ 351284 h 469870"/>
                  <a:gd name="connsiteX12" fmla="*/ 2448126 w 2453106"/>
                  <a:gd name="connsiteY12" fmla="*/ 427991 h 469870"/>
                  <a:gd name="connsiteX13" fmla="*/ 2448312 w 2453106"/>
                  <a:gd name="connsiteY13" fmla="*/ 429604 h 469870"/>
                  <a:gd name="connsiteX14" fmla="*/ 2451032 w 2453106"/>
                  <a:gd name="connsiteY14" fmla="*/ 442639 h 469870"/>
                  <a:gd name="connsiteX15" fmla="*/ 2453106 w 2453106"/>
                  <a:gd name="connsiteY15" fmla="*/ 469870 h 469870"/>
                  <a:gd name="connsiteX16" fmla="*/ 1988498 w 2453106"/>
                  <a:gd name="connsiteY16" fmla="*/ 469870 h 469870"/>
                  <a:gd name="connsiteX17" fmla="*/ 1499438 w 2453106"/>
                  <a:gd name="connsiteY17" fmla="*/ 469870 h 469870"/>
                  <a:gd name="connsiteX18" fmla="*/ 961471 w 2453106"/>
                  <a:gd name="connsiteY18" fmla="*/ 469870 h 469870"/>
                  <a:gd name="connsiteX19" fmla="*/ 521317 w 2453106"/>
                  <a:gd name="connsiteY19" fmla="*/ 469870 h 469870"/>
                  <a:gd name="connsiteX20" fmla="*/ 7803 w 2453106"/>
                  <a:gd name="connsiteY20" fmla="*/ 469870 h 469870"/>
                  <a:gd name="connsiteX21" fmla="*/ 6780 w 2453106"/>
                  <a:gd name="connsiteY21" fmla="*/ 351284 h 469870"/>
                  <a:gd name="connsiteX22" fmla="*/ 129655 w 2453106"/>
                  <a:gd name="connsiteY22" fmla="*/ 76776 h 469870"/>
                  <a:gd name="connsiteX23" fmla="*/ 158835 w 2453106"/>
                  <a:gd name="connsiteY23" fmla="*/ 63883 h 469870"/>
                  <a:gd name="connsiteX24" fmla="*/ 197237 w 2453106"/>
                  <a:gd name="connsiteY24" fmla="*/ 42199 h 469870"/>
                  <a:gd name="connsiteX25" fmla="*/ 333987 w 2453106"/>
                  <a:gd name="connsiteY25" fmla="*/ 24077 h 469870"/>
                  <a:gd name="connsiteX26" fmla="*/ 456995 w 2453106"/>
                  <a:gd name="connsiteY26" fmla="*/ 183 h 46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453106" h="469870" fill="none" extrusionOk="0">
                    <a:moveTo>
                      <a:pt x="456995" y="183"/>
                    </a:moveTo>
                    <a:cubicBezTo>
                      <a:pt x="542651" y="-26656"/>
                      <a:pt x="648976" y="25105"/>
                      <a:pt x="767800" y="25217"/>
                    </a:cubicBezTo>
                    <a:cubicBezTo>
                      <a:pt x="818332" y="7560"/>
                      <a:pt x="873358" y="38246"/>
                      <a:pt x="941483" y="24185"/>
                    </a:cubicBezTo>
                    <a:cubicBezTo>
                      <a:pt x="941667" y="24109"/>
                      <a:pt x="941838" y="24151"/>
                      <a:pt x="941954" y="24077"/>
                    </a:cubicBezTo>
                    <a:cubicBezTo>
                      <a:pt x="988598" y="14984"/>
                      <a:pt x="1014999" y="8980"/>
                      <a:pt x="1068530" y="10482"/>
                    </a:cubicBezTo>
                    <a:cubicBezTo>
                      <a:pt x="1081068" y="11271"/>
                      <a:pt x="1106745" y="19730"/>
                      <a:pt x="1119096" y="15046"/>
                    </a:cubicBezTo>
                    <a:cubicBezTo>
                      <a:pt x="1125310" y="13807"/>
                      <a:pt x="1136916" y="16249"/>
                      <a:pt x="1148281" y="14034"/>
                    </a:cubicBezTo>
                    <a:cubicBezTo>
                      <a:pt x="1257718" y="-8126"/>
                      <a:pt x="1372525" y="47592"/>
                      <a:pt x="1432677" y="21260"/>
                    </a:cubicBezTo>
                    <a:cubicBezTo>
                      <a:pt x="1461909" y="18178"/>
                      <a:pt x="1484597" y="28380"/>
                      <a:pt x="1500941" y="23192"/>
                    </a:cubicBezTo>
                    <a:cubicBezTo>
                      <a:pt x="1525996" y="14781"/>
                      <a:pt x="1538270" y="17237"/>
                      <a:pt x="1553590" y="11944"/>
                    </a:cubicBezTo>
                    <a:cubicBezTo>
                      <a:pt x="1687526" y="7005"/>
                      <a:pt x="1922087" y="20567"/>
                      <a:pt x="2104765" y="24077"/>
                    </a:cubicBezTo>
                    <a:cubicBezTo>
                      <a:pt x="2276189" y="-5347"/>
                      <a:pt x="2442185" y="187020"/>
                      <a:pt x="2431972" y="351284"/>
                    </a:cubicBezTo>
                    <a:cubicBezTo>
                      <a:pt x="2434117" y="378845"/>
                      <a:pt x="2440586" y="398280"/>
                      <a:pt x="2448126" y="427991"/>
                    </a:cubicBezTo>
                    <a:cubicBezTo>
                      <a:pt x="2448348" y="428364"/>
                      <a:pt x="2448102" y="429225"/>
                      <a:pt x="2448312" y="429604"/>
                    </a:cubicBezTo>
                    <a:cubicBezTo>
                      <a:pt x="2450035" y="435545"/>
                      <a:pt x="2448967" y="437820"/>
                      <a:pt x="2451032" y="442639"/>
                    </a:cubicBezTo>
                    <a:cubicBezTo>
                      <a:pt x="2451942" y="453304"/>
                      <a:pt x="2450830" y="463833"/>
                      <a:pt x="2453106" y="469870"/>
                    </a:cubicBezTo>
                    <a:cubicBezTo>
                      <a:pt x="2231302" y="482870"/>
                      <a:pt x="2098828" y="418192"/>
                      <a:pt x="1988498" y="469870"/>
                    </a:cubicBezTo>
                    <a:cubicBezTo>
                      <a:pt x="1878168" y="521548"/>
                      <a:pt x="1741527" y="430330"/>
                      <a:pt x="1499438" y="469870"/>
                    </a:cubicBezTo>
                    <a:cubicBezTo>
                      <a:pt x="1257349" y="509410"/>
                      <a:pt x="1142456" y="413983"/>
                      <a:pt x="961471" y="469870"/>
                    </a:cubicBezTo>
                    <a:cubicBezTo>
                      <a:pt x="780486" y="525757"/>
                      <a:pt x="706263" y="462512"/>
                      <a:pt x="521317" y="469870"/>
                    </a:cubicBezTo>
                    <a:cubicBezTo>
                      <a:pt x="336371" y="477228"/>
                      <a:pt x="190684" y="442814"/>
                      <a:pt x="7803" y="469870"/>
                    </a:cubicBezTo>
                    <a:cubicBezTo>
                      <a:pt x="-2086" y="422136"/>
                      <a:pt x="14062" y="398475"/>
                      <a:pt x="6780" y="351284"/>
                    </a:cubicBezTo>
                    <a:cubicBezTo>
                      <a:pt x="4738" y="242192"/>
                      <a:pt x="34440" y="136011"/>
                      <a:pt x="129655" y="76776"/>
                    </a:cubicBezTo>
                    <a:cubicBezTo>
                      <a:pt x="136905" y="72079"/>
                      <a:pt x="146096" y="70761"/>
                      <a:pt x="158835" y="63883"/>
                    </a:cubicBezTo>
                    <a:cubicBezTo>
                      <a:pt x="165909" y="54939"/>
                      <a:pt x="186362" y="52869"/>
                      <a:pt x="197237" y="42199"/>
                    </a:cubicBezTo>
                    <a:cubicBezTo>
                      <a:pt x="242773" y="21087"/>
                      <a:pt x="285657" y="17084"/>
                      <a:pt x="333987" y="24077"/>
                    </a:cubicBezTo>
                    <a:cubicBezTo>
                      <a:pt x="363182" y="-766"/>
                      <a:pt x="415522" y="-2496"/>
                      <a:pt x="456995" y="183"/>
                    </a:cubicBezTo>
                    <a:close/>
                  </a:path>
                  <a:path w="2453106" h="469870" stroke="0" extrusionOk="0">
                    <a:moveTo>
                      <a:pt x="456995" y="183"/>
                    </a:moveTo>
                    <a:cubicBezTo>
                      <a:pt x="571691" y="13781"/>
                      <a:pt x="675377" y="12518"/>
                      <a:pt x="767800" y="25217"/>
                    </a:cubicBezTo>
                    <a:cubicBezTo>
                      <a:pt x="807079" y="10472"/>
                      <a:pt x="872799" y="45006"/>
                      <a:pt x="941483" y="24185"/>
                    </a:cubicBezTo>
                    <a:cubicBezTo>
                      <a:pt x="941571" y="24113"/>
                      <a:pt x="941869" y="24155"/>
                      <a:pt x="941954" y="24077"/>
                    </a:cubicBezTo>
                    <a:cubicBezTo>
                      <a:pt x="976604" y="13597"/>
                      <a:pt x="1014683" y="12607"/>
                      <a:pt x="1068530" y="10482"/>
                    </a:cubicBezTo>
                    <a:cubicBezTo>
                      <a:pt x="1092956" y="10080"/>
                      <a:pt x="1094051" y="16848"/>
                      <a:pt x="1119096" y="15046"/>
                    </a:cubicBezTo>
                    <a:cubicBezTo>
                      <a:pt x="1125911" y="12361"/>
                      <a:pt x="1136896" y="17466"/>
                      <a:pt x="1148281" y="14034"/>
                    </a:cubicBezTo>
                    <a:cubicBezTo>
                      <a:pt x="1211997" y="-15685"/>
                      <a:pt x="1366450" y="28908"/>
                      <a:pt x="1432677" y="21260"/>
                    </a:cubicBezTo>
                    <a:cubicBezTo>
                      <a:pt x="1453474" y="14609"/>
                      <a:pt x="1484437" y="29474"/>
                      <a:pt x="1500941" y="23192"/>
                    </a:cubicBezTo>
                    <a:cubicBezTo>
                      <a:pt x="1511654" y="20823"/>
                      <a:pt x="1531000" y="17663"/>
                      <a:pt x="1553590" y="11944"/>
                    </a:cubicBezTo>
                    <a:cubicBezTo>
                      <a:pt x="1740700" y="-2639"/>
                      <a:pt x="1903802" y="24542"/>
                      <a:pt x="2104765" y="24077"/>
                    </a:cubicBezTo>
                    <a:cubicBezTo>
                      <a:pt x="2265395" y="-28826"/>
                      <a:pt x="2462250" y="173694"/>
                      <a:pt x="2431972" y="351284"/>
                    </a:cubicBezTo>
                    <a:cubicBezTo>
                      <a:pt x="2443034" y="378492"/>
                      <a:pt x="2449587" y="406957"/>
                      <a:pt x="2448126" y="427991"/>
                    </a:cubicBezTo>
                    <a:cubicBezTo>
                      <a:pt x="2448187" y="428364"/>
                      <a:pt x="2448159" y="429189"/>
                      <a:pt x="2448312" y="429604"/>
                    </a:cubicBezTo>
                    <a:cubicBezTo>
                      <a:pt x="2450312" y="432615"/>
                      <a:pt x="2448818" y="437406"/>
                      <a:pt x="2451032" y="442639"/>
                    </a:cubicBezTo>
                    <a:cubicBezTo>
                      <a:pt x="2454546" y="454774"/>
                      <a:pt x="2451907" y="459862"/>
                      <a:pt x="2453106" y="469870"/>
                    </a:cubicBezTo>
                    <a:cubicBezTo>
                      <a:pt x="2308270" y="482707"/>
                      <a:pt x="2174768" y="469087"/>
                      <a:pt x="2012951" y="469870"/>
                    </a:cubicBezTo>
                    <a:cubicBezTo>
                      <a:pt x="1851135" y="470653"/>
                      <a:pt x="1762006" y="467443"/>
                      <a:pt x="1548344" y="469870"/>
                    </a:cubicBezTo>
                    <a:cubicBezTo>
                      <a:pt x="1334682" y="472297"/>
                      <a:pt x="1235013" y="411686"/>
                      <a:pt x="1034830" y="469870"/>
                    </a:cubicBezTo>
                    <a:cubicBezTo>
                      <a:pt x="834647" y="528054"/>
                      <a:pt x="691727" y="449807"/>
                      <a:pt x="545770" y="469870"/>
                    </a:cubicBezTo>
                    <a:cubicBezTo>
                      <a:pt x="399813" y="489933"/>
                      <a:pt x="250241" y="442559"/>
                      <a:pt x="7803" y="469870"/>
                    </a:cubicBezTo>
                    <a:cubicBezTo>
                      <a:pt x="-2349" y="433554"/>
                      <a:pt x="19962" y="377342"/>
                      <a:pt x="6780" y="351284"/>
                    </a:cubicBezTo>
                    <a:cubicBezTo>
                      <a:pt x="-23132" y="193588"/>
                      <a:pt x="35077" y="148914"/>
                      <a:pt x="129655" y="76776"/>
                    </a:cubicBezTo>
                    <a:cubicBezTo>
                      <a:pt x="140242" y="69610"/>
                      <a:pt x="148205" y="70301"/>
                      <a:pt x="158835" y="63883"/>
                    </a:cubicBezTo>
                    <a:cubicBezTo>
                      <a:pt x="170491" y="53586"/>
                      <a:pt x="185114" y="49671"/>
                      <a:pt x="197237" y="42199"/>
                    </a:cubicBezTo>
                    <a:cubicBezTo>
                      <a:pt x="236476" y="24377"/>
                      <a:pt x="278777" y="6373"/>
                      <a:pt x="333987" y="24077"/>
                    </a:cubicBezTo>
                    <a:cubicBezTo>
                      <a:pt x="370912" y="4821"/>
                      <a:pt x="413123" y="12"/>
                      <a:pt x="456995" y="183"/>
                    </a:cubicBezTo>
                    <a:close/>
                  </a:path>
                </a:pathLst>
              </a:custGeom>
              <a:solidFill>
                <a:srgbClr val="7CC7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0917701">
                      <a:custGeom>
                        <a:avLst/>
                        <a:gdLst>
                          <a:gd name="connsiteX0" fmla="*/ 456995 w 2453106"/>
                          <a:gd name="connsiteY0" fmla="*/ 183 h 469870"/>
                          <a:gd name="connsiteX1" fmla="*/ 767800 w 2453106"/>
                          <a:gd name="connsiteY1" fmla="*/ 25217 h 469870"/>
                          <a:gd name="connsiteX2" fmla="*/ 941483 w 2453106"/>
                          <a:gd name="connsiteY2" fmla="*/ 24185 h 469870"/>
                          <a:gd name="connsiteX3" fmla="*/ 941954 w 2453106"/>
                          <a:gd name="connsiteY3" fmla="*/ 24077 h 469870"/>
                          <a:gd name="connsiteX4" fmla="*/ 1068530 w 2453106"/>
                          <a:gd name="connsiteY4" fmla="*/ 10482 h 469870"/>
                          <a:gd name="connsiteX5" fmla="*/ 1119096 w 2453106"/>
                          <a:gd name="connsiteY5" fmla="*/ 15046 h 469870"/>
                          <a:gd name="connsiteX6" fmla="*/ 1148281 w 2453106"/>
                          <a:gd name="connsiteY6" fmla="*/ 14034 h 469870"/>
                          <a:gd name="connsiteX7" fmla="*/ 1432677 w 2453106"/>
                          <a:gd name="connsiteY7" fmla="*/ 21260 h 469870"/>
                          <a:gd name="connsiteX8" fmla="*/ 1500941 w 2453106"/>
                          <a:gd name="connsiteY8" fmla="*/ 23192 h 469870"/>
                          <a:gd name="connsiteX9" fmla="*/ 1553590 w 2453106"/>
                          <a:gd name="connsiteY9" fmla="*/ 11944 h 469870"/>
                          <a:gd name="connsiteX10" fmla="*/ 2104765 w 2453106"/>
                          <a:gd name="connsiteY10" fmla="*/ 24077 h 469870"/>
                          <a:gd name="connsiteX11" fmla="*/ 2431972 w 2453106"/>
                          <a:gd name="connsiteY11" fmla="*/ 351284 h 469870"/>
                          <a:gd name="connsiteX12" fmla="*/ 2448126 w 2453106"/>
                          <a:gd name="connsiteY12" fmla="*/ 427991 h 469870"/>
                          <a:gd name="connsiteX13" fmla="*/ 2448312 w 2453106"/>
                          <a:gd name="connsiteY13" fmla="*/ 429604 h 469870"/>
                          <a:gd name="connsiteX14" fmla="*/ 2451032 w 2453106"/>
                          <a:gd name="connsiteY14" fmla="*/ 442639 h 469870"/>
                          <a:gd name="connsiteX15" fmla="*/ 2453106 w 2453106"/>
                          <a:gd name="connsiteY15" fmla="*/ 469870 h 469870"/>
                          <a:gd name="connsiteX16" fmla="*/ 7803 w 2453106"/>
                          <a:gd name="connsiteY16" fmla="*/ 469870 h 469870"/>
                          <a:gd name="connsiteX17" fmla="*/ 6780 w 2453106"/>
                          <a:gd name="connsiteY17" fmla="*/ 351284 h 469870"/>
                          <a:gd name="connsiteX18" fmla="*/ 129655 w 2453106"/>
                          <a:gd name="connsiteY18" fmla="*/ 76776 h 469870"/>
                          <a:gd name="connsiteX19" fmla="*/ 158835 w 2453106"/>
                          <a:gd name="connsiteY19" fmla="*/ 63883 h 469870"/>
                          <a:gd name="connsiteX20" fmla="*/ 197237 w 2453106"/>
                          <a:gd name="connsiteY20" fmla="*/ 42199 h 469870"/>
                          <a:gd name="connsiteX21" fmla="*/ 333987 w 2453106"/>
                          <a:gd name="connsiteY21" fmla="*/ 24077 h 469870"/>
                          <a:gd name="connsiteX22" fmla="*/ 456995 w 2453106"/>
                          <a:gd name="connsiteY22" fmla="*/ 183 h 4698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2453106" h="469870">
                            <a:moveTo>
                              <a:pt x="456995" y="183"/>
                            </a:moveTo>
                            <a:cubicBezTo>
                              <a:pt x="545748" y="-2092"/>
                              <a:pt x="648446" y="17379"/>
                              <a:pt x="767800" y="25217"/>
                            </a:cubicBezTo>
                            <a:lnTo>
                              <a:pt x="941483" y="24185"/>
                            </a:lnTo>
                            <a:lnTo>
                              <a:pt x="941954" y="24077"/>
                            </a:lnTo>
                            <a:cubicBezTo>
                              <a:pt x="976974" y="11947"/>
                              <a:pt x="1020622" y="8937"/>
                              <a:pt x="1068530" y="10482"/>
                            </a:cubicBezTo>
                            <a:lnTo>
                              <a:pt x="1119096" y="15046"/>
                            </a:lnTo>
                            <a:lnTo>
                              <a:pt x="1148281" y="14034"/>
                            </a:lnTo>
                            <a:cubicBezTo>
                              <a:pt x="1263293" y="11979"/>
                              <a:pt x="1357256" y="17599"/>
                              <a:pt x="1432677" y="21260"/>
                            </a:cubicBezTo>
                            <a:lnTo>
                              <a:pt x="1500941" y="23192"/>
                            </a:lnTo>
                            <a:lnTo>
                              <a:pt x="1553590" y="11944"/>
                            </a:lnTo>
                            <a:cubicBezTo>
                              <a:pt x="1698245" y="-3203"/>
                              <a:pt x="1922141" y="64679"/>
                              <a:pt x="2104765" y="24077"/>
                            </a:cubicBezTo>
                            <a:cubicBezTo>
                              <a:pt x="2274335" y="-11808"/>
                              <a:pt x="2433148" y="166220"/>
                              <a:pt x="2431972" y="351284"/>
                            </a:cubicBezTo>
                            <a:cubicBezTo>
                              <a:pt x="2439006" y="378998"/>
                              <a:pt x="2444280" y="404403"/>
                              <a:pt x="2448126" y="427991"/>
                            </a:cubicBezTo>
                            <a:lnTo>
                              <a:pt x="2448312" y="429604"/>
                            </a:lnTo>
                            <a:lnTo>
                              <a:pt x="2451032" y="442639"/>
                            </a:lnTo>
                            <a:lnTo>
                              <a:pt x="2453106" y="469870"/>
                            </a:lnTo>
                            <a:lnTo>
                              <a:pt x="7803" y="469870"/>
                            </a:lnTo>
                            <a:lnTo>
                              <a:pt x="6780" y="351284"/>
                            </a:lnTo>
                            <a:cubicBezTo>
                              <a:pt x="-20003" y="221820"/>
                              <a:pt x="34950" y="129737"/>
                              <a:pt x="129655" y="76776"/>
                            </a:cubicBezTo>
                            <a:lnTo>
                              <a:pt x="158835" y="63883"/>
                            </a:lnTo>
                            <a:lnTo>
                              <a:pt x="197237" y="42199"/>
                            </a:lnTo>
                            <a:cubicBezTo>
                              <a:pt x="238075" y="25184"/>
                              <a:pt x="284111" y="17843"/>
                              <a:pt x="333987" y="24077"/>
                            </a:cubicBezTo>
                            <a:cubicBezTo>
                              <a:pt x="371729" y="7895"/>
                              <a:pt x="412619" y="1321"/>
                              <a:pt x="456995" y="183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B19B55F-932C-388C-079C-67AC87005D9F}"/>
                </a:ext>
              </a:extLst>
            </p:cNvPr>
            <p:cNvSpPr txBox="1"/>
            <p:nvPr/>
          </p:nvSpPr>
          <p:spPr>
            <a:xfrm>
              <a:off x="4964191" y="1678048"/>
              <a:ext cx="19234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E5D3C"/>
                  </a:solidFill>
                  <a:latin typeface="Bahnschrift SemiBold Condensed" panose="020B0502040204020203" pitchFamily="34" charset="0"/>
                </a:rPr>
                <a:t>PO</a:t>
              </a:r>
              <a:r>
                <a:rPr lang="en-US" altLang="zh-CN" sz="3600" b="1">
                  <a:solidFill>
                    <a:srgbClr val="7CC7FE"/>
                  </a:solidFill>
                  <a:latin typeface="Bahnschrift SemiBold Condensed" panose="020B0502040204020203" pitchFamily="34" charset="0"/>
                </a:rPr>
                <a:t>WE</a:t>
              </a:r>
              <a:r>
                <a:rPr lang="en-US" altLang="zh-CN" sz="3600" b="1">
                  <a:solidFill>
                    <a:srgbClr val="FED101"/>
                  </a:solidFill>
                  <a:latin typeface="Bahnschrift SemiBold Condensed" panose="020B0502040204020203" pitchFamily="34" charset="0"/>
                </a:rPr>
                <a:t>RP</a:t>
              </a:r>
              <a:r>
                <a:rPr lang="en-US" altLang="zh-CN" sz="3600" b="1">
                  <a:solidFill>
                    <a:srgbClr val="49DA85"/>
                  </a:solidFill>
                  <a:latin typeface="Bahnschrift SemiBold Condensed" panose="020B0502040204020203" pitchFamily="34" charset="0"/>
                </a:rPr>
                <a:t>OI</a:t>
              </a:r>
              <a:r>
                <a:rPr lang="en-US" altLang="zh-CN" sz="3600" b="1">
                  <a:solidFill>
                    <a:srgbClr val="FE91FE"/>
                  </a:solidFill>
                  <a:latin typeface="Bahnschrift SemiBold Condensed" panose="020B0502040204020203" pitchFamily="34" charset="0"/>
                </a:rPr>
                <a:t>NT</a:t>
              </a:r>
              <a:r>
                <a:rPr lang="en-US" altLang="zh-CN" sz="3600" b="1">
                  <a:solidFill>
                    <a:srgbClr val="FE5D3C"/>
                  </a:solidFill>
                  <a:latin typeface="Bahnschrift SemiBold Condensed" panose="020B0502040204020203" pitchFamily="34" charset="0"/>
                </a:rPr>
                <a:t>TE</a:t>
              </a:r>
              <a:r>
                <a:rPr lang="en-US" altLang="zh-CN" sz="3600" b="1">
                  <a:solidFill>
                    <a:srgbClr val="7CC7FE"/>
                  </a:solidFill>
                  <a:latin typeface="Bahnschrift SemiBold Condensed" panose="020B0502040204020203" pitchFamily="34" charset="0"/>
                </a:rPr>
                <a:t>MP</a:t>
              </a:r>
              <a:r>
                <a:rPr lang="en-US" altLang="zh-CN" sz="3600" b="1">
                  <a:solidFill>
                    <a:srgbClr val="FED101"/>
                  </a:solidFill>
                  <a:latin typeface="Bahnschrift SemiBold Condensed" panose="020B0502040204020203" pitchFamily="34" charset="0"/>
                </a:rPr>
                <a:t>LE</a:t>
              </a:r>
              <a:r>
                <a:rPr lang="en-US" altLang="zh-CN" sz="3600" b="1">
                  <a:solidFill>
                    <a:srgbClr val="49DA85"/>
                  </a:solidFill>
                  <a:latin typeface="Bahnschrift SemiBold Condensed" panose="020B0502040204020203" pitchFamily="34" charset="0"/>
                </a:rPr>
                <a:t>T</a:t>
              </a:r>
              <a:endParaRPr lang="zh-CN" altLang="en-US" sz="3600" b="1">
                <a:solidFill>
                  <a:srgbClr val="49DA85"/>
                </a:solidFill>
                <a:latin typeface="Bahnschrift SemiBold Condensed" panose="020B0502040204020203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E45B4B7-AE8F-2A71-9C08-4AB71CFE376B}"/>
                </a:ext>
              </a:extLst>
            </p:cNvPr>
            <p:cNvSpPr txBox="1"/>
            <p:nvPr/>
          </p:nvSpPr>
          <p:spPr>
            <a:xfrm>
              <a:off x="4862543" y="2826447"/>
              <a:ext cx="2126791" cy="2258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2ED8C64-A598-E844-04B7-5794808E64E1}"/>
              </a:ext>
            </a:extLst>
          </p:cNvPr>
          <p:cNvGrpSpPr/>
          <p:nvPr/>
        </p:nvGrpSpPr>
        <p:grpSpPr>
          <a:xfrm>
            <a:off x="4733061" y="1150426"/>
            <a:ext cx="2725879" cy="4557149"/>
            <a:chOff x="4713146" y="1130955"/>
            <a:chExt cx="2725879" cy="455714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D96463F-7EA0-A458-BB81-B24912D0E249}"/>
                </a:ext>
              </a:extLst>
            </p:cNvPr>
            <p:cNvGrpSpPr/>
            <p:nvPr/>
          </p:nvGrpSpPr>
          <p:grpSpPr>
            <a:xfrm>
              <a:off x="4713146" y="1130955"/>
              <a:ext cx="2725879" cy="4557149"/>
              <a:chOff x="4713146" y="1130955"/>
              <a:chExt cx="2725879" cy="4557149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A965A9C4-C23B-0CDD-C5C2-DB0CB02EA082}"/>
                  </a:ext>
                </a:extLst>
              </p:cNvPr>
              <p:cNvSpPr/>
              <p:nvPr/>
            </p:nvSpPr>
            <p:spPr>
              <a:xfrm>
                <a:off x="4947385" y="1155032"/>
                <a:ext cx="2425192" cy="4514248"/>
              </a:xfrm>
              <a:custGeom>
                <a:avLst/>
                <a:gdLst>
                  <a:gd name="connsiteX0" fmla="*/ 0 w 2425192"/>
                  <a:gd name="connsiteY0" fmla="*/ 327207 h 4514248"/>
                  <a:gd name="connsiteX1" fmla="*/ 327207 w 2425192"/>
                  <a:gd name="connsiteY1" fmla="*/ 0 h 4514248"/>
                  <a:gd name="connsiteX2" fmla="*/ 935174 w 2425192"/>
                  <a:gd name="connsiteY2" fmla="*/ 0 h 4514248"/>
                  <a:gd name="connsiteX3" fmla="*/ 1490018 w 2425192"/>
                  <a:gd name="connsiteY3" fmla="*/ 0 h 4514248"/>
                  <a:gd name="connsiteX4" fmla="*/ 2097985 w 2425192"/>
                  <a:gd name="connsiteY4" fmla="*/ 0 h 4514248"/>
                  <a:gd name="connsiteX5" fmla="*/ 2425192 w 2425192"/>
                  <a:gd name="connsiteY5" fmla="*/ 327207 h 4514248"/>
                  <a:gd name="connsiteX6" fmla="*/ 2425192 w 2425192"/>
                  <a:gd name="connsiteY6" fmla="*/ 917210 h 4514248"/>
                  <a:gd name="connsiteX7" fmla="*/ 2425192 w 2425192"/>
                  <a:gd name="connsiteY7" fmla="*/ 1352820 h 4514248"/>
                  <a:gd name="connsiteX8" fmla="*/ 2425192 w 2425192"/>
                  <a:gd name="connsiteY8" fmla="*/ 1827028 h 4514248"/>
                  <a:gd name="connsiteX9" fmla="*/ 2425192 w 2425192"/>
                  <a:gd name="connsiteY9" fmla="*/ 2417031 h 4514248"/>
                  <a:gd name="connsiteX10" fmla="*/ 2425192 w 2425192"/>
                  <a:gd name="connsiteY10" fmla="*/ 2891240 h 4514248"/>
                  <a:gd name="connsiteX11" fmla="*/ 2425192 w 2425192"/>
                  <a:gd name="connsiteY11" fmla="*/ 3326849 h 4514248"/>
                  <a:gd name="connsiteX12" fmla="*/ 2425192 w 2425192"/>
                  <a:gd name="connsiteY12" fmla="*/ 4187041 h 4514248"/>
                  <a:gd name="connsiteX13" fmla="*/ 2097985 w 2425192"/>
                  <a:gd name="connsiteY13" fmla="*/ 4514248 h 4514248"/>
                  <a:gd name="connsiteX14" fmla="*/ 1560849 w 2425192"/>
                  <a:gd name="connsiteY14" fmla="*/ 4514248 h 4514248"/>
                  <a:gd name="connsiteX15" fmla="*/ 935174 w 2425192"/>
                  <a:gd name="connsiteY15" fmla="*/ 4514248 h 4514248"/>
                  <a:gd name="connsiteX16" fmla="*/ 327207 w 2425192"/>
                  <a:gd name="connsiteY16" fmla="*/ 4514248 h 4514248"/>
                  <a:gd name="connsiteX17" fmla="*/ 0 w 2425192"/>
                  <a:gd name="connsiteY17" fmla="*/ 4187041 h 4514248"/>
                  <a:gd name="connsiteX18" fmla="*/ 0 w 2425192"/>
                  <a:gd name="connsiteY18" fmla="*/ 3635636 h 4514248"/>
                  <a:gd name="connsiteX19" fmla="*/ 0 w 2425192"/>
                  <a:gd name="connsiteY19" fmla="*/ 3045633 h 4514248"/>
                  <a:gd name="connsiteX20" fmla="*/ 0 w 2425192"/>
                  <a:gd name="connsiteY20" fmla="*/ 2571425 h 4514248"/>
                  <a:gd name="connsiteX21" fmla="*/ 0 w 2425192"/>
                  <a:gd name="connsiteY21" fmla="*/ 2020020 h 4514248"/>
                  <a:gd name="connsiteX22" fmla="*/ 0 w 2425192"/>
                  <a:gd name="connsiteY22" fmla="*/ 1584410 h 4514248"/>
                  <a:gd name="connsiteX23" fmla="*/ 0 w 2425192"/>
                  <a:gd name="connsiteY23" fmla="*/ 955809 h 4514248"/>
                  <a:gd name="connsiteX24" fmla="*/ 0 w 2425192"/>
                  <a:gd name="connsiteY24" fmla="*/ 327207 h 451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25192" h="4514248" fill="none" extrusionOk="0">
                    <a:moveTo>
                      <a:pt x="0" y="327207"/>
                    </a:moveTo>
                    <a:cubicBezTo>
                      <a:pt x="-10369" y="167311"/>
                      <a:pt x="127703" y="-24935"/>
                      <a:pt x="327207" y="0"/>
                    </a:cubicBezTo>
                    <a:cubicBezTo>
                      <a:pt x="563558" y="-22968"/>
                      <a:pt x="795096" y="48522"/>
                      <a:pt x="935174" y="0"/>
                    </a:cubicBezTo>
                    <a:cubicBezTo>
                      <a:pt x="1075252" y="-48522"/>
                      <a:pt x="1353384" y="48889"/>
                      <a:pt x="1490018" y="0"/>
                    </a:cubicBezTo>
                    <a:cubicBezTo>
                      <a:pt x="1626652" y="-48889"/>
                      <a:pt x="1889272" y="46402"/>
                      <a:pt x="2097985" y="0"/>
                    </a:cubicBezTo>
                    <a:cubicBezTo>
                      <a:pt x="2255956" y="23019"/>
                      <a:pt x="2411388" y="176036"/>
                      <a:pt x="2425192" y="327207"/>
                    </a:cubicBezTo>
                    <a:cubicBezTo>
                      <a:pt x="2495920" y="579216"/>
                      <a:pt x="2394785" y="762374"/>
                      <a:pt x="2425192" y="917210"/>
                    </a:cubicBezTo>
                    <a:cubicBezTo>
                      <a:pt x="2455599" y="1072046"/>
                      <a:pt x="2374741" y="1248228"/>
                      <a:pt x="2425192" y="1352820"/>
                    </a:cubicBezTo>
                    <a:cubicBezTo>
                      <a:pt x="2475643" y="1457412"/>
                      <a:pt x="2412956" y="1672327"/>
                      <a:pt x="2425192" y="1827028"/>
                    </a:cubicBezTo>
                    <a:cubicBezTo>
                      <a:pt x="2437428" y="1981729"/>
                      <a:pt x="2414962" y="2205892"/>
                      <a:pt x="2425192" y="2417031"/>
                    </a:cubicBezTo>
                    <a:cubicBezTo>
                      <a:pt x="2435422" y="2628170"/>
                      <a:pt x="2383849" y="2681780"/>
                      <a:pt x="2425192" y="2891240"/>
                    </a:cubicBezTo>
                    <a:cubicBezTo>
                      <a:pt x="2466535" y="3100700"/>
                      <a:pt x="2384057" y="3135990"/>
                      <a:pt x="2425192" y="3326849"/>
                    </a:cubicBezTo>
                    <a:cubicBezTo>
                      <a:pt x="2466327" y="3517708"/>
                      <a:pt x="2398999" y="3770166"/>
                      <a:pt x="2425192" y="4187041"/>
                    </a:cubicBezTo>
                    <a:cubicBezTo>
                      <a:pt x="2440376" y="4404866"/>
                      <a:pt x="2291357" y="4526773"/>
                      <a:pt x="2097985" y="4514248"/>
                    </a:cubicBezTo>
                    <a:cubicBezTo>
                      <a:pt x="1879859" y="4530062"/>
                      <a:pt x="1694178" y="4460012"/>
                      <a:pt x="1560849" y="4514248"/>
                    </a:cubicBezTo>
                    <a:cubicBezTo>
                      <a:pt x="1427520" y="4568484"/>
                      <a:pt x="1148016" y="4477959"/>
                      <a:pt x="935174" y="4514248"/>
                    </a:cubicBezTo>
                    <a:cubicBezTo>
                      <a:pt x="722332" y="4550537"/>
                      <a:pt x="527107" y="4491592"/>
                      <a:pt x="327207" y="4514248"/>
                    </a:cubicBezTo>
                    <a:cubicBezTo>
                      <a:pt x="157647" y="4553395"/>
                      <a:pt x="22125" y="4377067"/>
                      <a:pt x="0" y="4187041"/>
                    </a:cubicBezTo>
                    <a:cubicBezTo>
                      <a:pt x="-63191" y="4017633"/>
                      <a:pt x="18913" y="3760853"/>
                      <a:pt x="0" y="3635636"/>
                    </a:cubicBezTo>
                    <a:cubicBezTo>
                      <a:pt x="-18913" y="3510419"/>
                      <a:pt x="18037" y="3239873"/>
                      <a:pt x="0" y="3045633"/>
                    </a:cubicBezTo>
                    <a:cubicBezTo>
                      <a:pt x="-18037" y="2851393"/>
                      <a:pt x="30847" y="2689941"/>
                      <a:pt x="0" y="2571425"/>
                    </a:cubicBezTo>
                    <a:cubicBezTo>
                      <a:pt x="-30847" y="2452909"/>
                      <a:pt x="64318" y="2271066"/>
                      <a:pt x="0" y="2020020"/>
                    </a:cubicBezTo>
                    <a:cubicBezTo>
                      <a:pt x="-64318" y="1768975"/>
                      <a:pt x="29367" y="1800521"/>
                      <a:pt x="0" y="1584410"/>
                    </a:cubicBezTo>
                    <a:cubicBezTo>
                      <a:pt x="-29367" y="1368299"/>
                      <a:pt x="15559" y="1189318"/>
                      <a:pt x="0" y="955809"/>
                    </a:cubicBezTo>
                    <a:cubicBezTo>
                      <a:pt x="-15559" y="722300"/>
                      <a:pt x="8404" y="545194"/>
                      <a:pt x="0" y="327207"/>
                    </a:cubicBezTo>
                    <a:close/>
                  </a:path>
                  <a:path w="2425192" h="4514248" stroke="0" extrusionOk="0">
                    <a:moveTo>
                      <a:pt x="0" y="327207"/>
                    </a:moveTo>
                    <a:cubicBezTo>
                      <a:pt x="-42852" y="120064"/>
                      <a:pt x="123537" y="8617"/>
                      <a:pt x="327207" y="0"/>
                    </a:cubicBezTo>
                    <a:cubicBezTo>
                      <a:pt x="478175" y="-64730"/>
                      <a:pt x="679507" y="24278"/>
                      <a:pt x="952882" y="0"/>
                    </a:cubicBezTo>
                    <a:cubicBezTo>
                      <a:pt x="1226258" y="-24278"/>
                      <a:pt x="1410425" y="1415"/>
                      <a:pt x="1525433" y="0"/>
                    </a:cubicBezTo>
                    <a:cubicBezTo>
                      <a:pt x="1640441" y="-1415"/>
                      <a:pt x="1851993" y="63622"/>
                      <a:pt x="2097985" y="0"/>
                    </a:cubicBezTo>
                    <a:cubicBezTo>
                      <a:pt x="2267555" y="-35885"/>
                      <a:pt x="2426368" y="142143"/>
                      <a:pt x="2425192" y="327207"/>
                    </a:cubicBezTo>
                    <a:cubicBezTo>
                      <a:pt x="2481459" y="548916"/>
                      <a:pt x="2425177" y="622851"/>
                      <a:pt x="2425192" y="801415"/>
                    </a:cubicBezTo>
                    <a:cubicBezTo>
                      <a:pt x="2425207" y="979979"/>
                      <a:pt x="2422456" y="1043739"/>
                      <a:pt x="2425192" y="1275623"/>
                    </a:cubicBezTo>
                    <a:cubicBezTo>
                      <a:pt x="2427928" y="1507507"/>
                      <a:pt x="2399359" y="1749453"/>
                      <a:pt x="2425192" y="1904225"/>
                    </a:cubicBezTo>
                    <a:cubicBezTo>
                      <a:pt x="2451025" y="2058997"/>
                      <a:pt x="2402454" y="2242315"/>
                      <a:pt x="2425192" y="2339835"/>
                    </a:cubicBezTo>
                    <a:cubicBezTo>
                      <a:pt x="2447930" y="2437355"/>
                      <a:pt x="2367146" y="2651014"/>
                      <a:pt x="2425192" y="2891240"/>
                    </a:cubicBezTo>
                    <a:cubicBezTo>
                      <a:pt x="2483238" y="3131466"/>
                      <a:pt x="2414052" y="3254461"/>
                      <a:pt x="2425192" y="3442644"/>
                    </a:cubicBezTo>
                    <a:cubicBezTo>
                      <a:pt x="2436332" y="3630827"/>
                      <a:pt x="2369023" y="4006353"/>
                      <a:pt x="2425192" y="4187041"/>
                    </a:cubicBezTo>
                    <a:cubicBezTo>
                      <a:pt x="2438279" y="4383783"/>
                      <a:pt x="2292825" y="4501877"/>
                      <a:pt x="2097985" y="4514248"/>
                    </a:cubicBezTo>
                    <a:cubicBezTo>
                      <a:pt x="1951476" y="4576053"/>
                      <a:pt x="1681677" y="4461293"/>
                      <a:pt x="1507726" y="4514248"/>
                    </a:cubicBezTo>
                    <a:cubicBezTo>
                      <a:pt x="1333775" y="4567203"/>
                      <a:pt x="1059274" y="4467133"/>
                      <a:pt x="917466" y="4514248"/>
                    </a:cubicBezTo>
                    <a:cubicBezTo>
                      <a:pt x="775658" y="4561363"/>
                      <a:pt x="605790" y="4478773"/>
                      <a:pt x="327207" y="4514248"/>
                    </a:cubicBezTo>
                    <a:cubicBezTo>
                      <a:pt x="132381" y="4471786"/>
                      <a:pt x="39888" y="4359649"/>
                      <a:pt x="0" y="4187041"/>
                    </a:cubicBezTo>
                    <a:cubicBezTo>
                      <a:pt x="-24589" y="3988648"/>
                      <a:pt x="10623" y="3958331"/>
                      <a:pt x="0" y="3751431"/>
                    </a:cubicBezTo>
                    <a:cubicBezTo>
                      <a:pt x="-10623" y="3544531"/>
                      <a:pt x="70019" y="3374247"/>
                      <a:pt x="0" y="3122830"/>
                    </a:cubicBezTo>
                    <a:cubicBezTo>
                      <a:pt x="-70019" y="2871413"/>
                      <a:pt x="31988" y="2829896"/>
                      <a:pt x="0" y="2571425"/>
                    </a:cubicBezTo>
                    <a:cubicBezTo>
                      <a:pt x="-31988" y="2312955"/>
                      <a:pt x="15603" y="2280932"/>
                      <a:pt x="0" y="2097217"/>
                    </a:cubicBezTo>
                    <a:cubicBezTo>
                      <a:pt x="-15603" y="1913502"/>
                      <a:pt x="51031" y="1809633"/>
                      <a:pt x="0" y="1545812"/>
                    </a:cubicBezTo>
                    <a:cubicBezTo>
                      <a:pt x="-51031" y="1281991"/>
                      <a:pt x="30250" y="1209252"/>
                      <a:pt x="0" y="1110202"/>
                    </a:cubicBezTo>
                    <a:cubicBezTo>
                      <a:pt x="-30250" y="1011152"/>
                      <a:pt x="84554" y="513445"/>
                      <a:pt x="0" y="327207"/>
                    </a:cubicBezTo>
                    <a:close/>
                  </a:path>
                </a:pathLst>
              </a:custGeom>
              <a:solidFill>
                <a:srgbClr val="FE5D3C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13492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5E59DB89-16A9-FE3E-1DF2-CE0D5FE228BB}"/>
                  </a:ext>
                </a:extLst>
              </p:cNvPr>
              <p:cNvSpPr/>
              <p:nvPr/>
            </p:nvSpPr>
            <p:spPr>
              <a:xfrm>
                <a:off x="4735629" y="1155032"/>
                <a:ext cx="2425192" cy="4514248"/>
              </a:xfrm>
              <a:custGeom>
                <a:avLst/>
                <a:gdLst>
                  <a:gd name="connsiteX0" fmla="*/ 0 w 2425192"/>
                  <a:gd name="connsiteY0" fmla="*/ 327207 h 4514248"/>
                  <a:gd name="connsiteX1" fmla="*/ 327207 w 2425192"/>
                  <a:gd name="connsiteY1" fmla="*/ 0 h 4514248"/>
                  <a:gd name="connsiteX2" fmla="*/ 935174 w 2425192"/>
                  <a:gd name="connsiteY2" fmla="*/ 0 h 4514248"/>
                  <a:gd name="connsiteX3" fmla="*/ 1490018 w 2425192"/>
                  <a:gd name="connsiteY3" fmla="*/ 0 h 4514248"/>
                  <a:gd name="connsiteX4" fmla="*/ 2097985 w 2425192"/>
                  <a:gd name="connsiteY4" fmla="*/ 0 h 4514248"/>
                  <a:gd name="connsiteX5" fmla="*/ 2425192 w 2425192"/>
                  <a:gd name="connsiteY5" fmla="*/ 327207 h 4514248"/>
                  <a:gd name="connsiteX6" fmla="*/ 2425192 w 2425192"/>
                  <a:gd name="connsiteY6" fmla="*/ 917210 h 4514248"/>
                  <a:gd name="connsiteX7" fmla="*/ 2425192 w 2425192"/>
                  <a:gd name="connsiteY7" fmla="*/ 1352820 h 4514248"/>
                  <a:gd name="connsiteX8" fmla="*/ 2425192 w 2425192"/>
                  <a:gd name="connsiteY8" fmla="*/ 1827028 h 4514248"/>
                  <a:gd name="connsiteX9" fmla="*/ 2425192 w 2425192"/>
                  <a:gd name="connsiteY9" fmla="*/ 2417031 h 4514248"/>
                  <a:gd name="connsiteX10" fmla="*/ 2425192 w 2425192"/>
                  <a:gd name="connsiteY10" fmla="*/ 2891240 h 4514248"/>
                  <a:gd name="connsiteX11" fmla="*/ 2425192 w 2425192"/>
                  <a:gd name="connsiteY11" fmla="*/ 3326849 h 4514248"/>
                  <a:gd name="connsiteX12" fmla="*/ 2425192 w 2425192"/>
                  <a:gd name="connsiteY12" fmla="*/ 4187041 h 4514248"/>
                  <a:gd name="connsiteX13" fmla="*/ 2097985 w 2425192"/>
                  <a:gd name="connsiteY13" fmla="*/ 4514248 h 4514248"/>
                  <a:gd name="connsiteX14" fmla="*/ 1560849 w 2425192"/>
                  <a:gd name="connsiteY14" fmla="*/ 4514248 h 4514248"/>
                  <a:gd name="connsiteX15" fmla="*/ 935174 w 2425192"/>
                  <a:gd name="connsiteY15" fmla="*/ 4514248 h 4514248"/>
                  <a:gd name="connsiteX16" fmla="*/ 327207 w 2425192"/>
                  <a:gd name="connsiteY16" fmla="*/ 4514248 h 4514248"/>
                  <a:gd name="connsiteX17" fmla="*/ 0 w 2425192"/>
                  <a:gd name="connsiteY17" fmla="*/ 4187041 h 4514248"/>
                  <a:gd name="connsiteX18" fmla="*/ 0 w 2425192"/>
                  <a:gd name="connsiteY18" fmla="*/ 3635636 h 4514248"/>
                  <a:gd name="connsiteX19" fmla="*/ 0 w 2425192"/>
                  <a:gd name="connsiteY19" fmla="*/ 3045633 h 4514248"/>
                  <a:gd name="connsiteX20" fmla="*/ 0 w 2425192"/>
                  <a:gd name="connsiteY20" fmla="*/ 2571425 h 4514248"/>
                  <a:gd name="connsiteX21" fmla="*/ 0 w 2425192"/>
                  <a:gd name="connsiteY21" fmla="*/ 2020020 h 4514248"/>
                  <a:gd name="connsiteX22" fmla="*/ 0 w 2425192"/>
                  <a:gd name="connsiteY22" fmla="*/ 1584410 h 4514248"/>
                  <a:gd name="connsiteX23" fmla="*/ 0 w 2425192"/>
                  <a:gd name="connsiteY23" fmla="*/ 955809 h 4514248"/>
                  <a:gd name="connsiteX24" fmla="*/ 0 w 2425192"/>
                  <a:gd name="connsiteY24" fmla="*/ 327207 h 451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25192" h="4514248" fill="none" extrusionOk="0">
                    <a:moveTo>
                      <a:pt x="0" y="327207"/>
                    </a:moveTo>
                    <a:cubicBezTo>
                      <a:pt x="-10369" y="167311"/>
                      <a:pt x="127703" y="-24935"/>
                      <a:pt x="327207" y="0"/>
                    </a:cubicBezTo>
                    <a:cubicBezTo>
                      <a:pt x="563558" y="-22968"/>
                      <a:pt x="795096" y="48522"/>
                      <a:pt x="935174" y="0"/>
                    </a:cubicBezTo>
                    <a:cubicBezTo>
                      <a:pt x="1075252" y="-48522"/>
                      <a:pt x="1353384" y="48889"/>
                      <a:pt x="1490018" y="0"/>
                    </a:cubicBezTo>
                    <a:cubicBezTo>
                      <a:pt x="1626652" y="-48889"/>
                      <a:pt x="1889272" y="46402"/>
                      <a:pt x="2097985" y="0"/>
                    </a:cubicBezTo>
                    <a:cubicBezTo>
                      <a:pt x="2255956" y="23019"/>
                      <a:pt x="2411388" y="176036"/>
                      <a:pt x="2425192" y="327207"/>
                    </a:cubicBezTo>
                    <a:cubicBezTo>
                      <a:pt x="2495920" y="579216"/>
                      <a:pt x="2394785" y="762374"/>
                      <a:pt x="2425192" y="917210"/>
                    </a:cubicBezTo>
                    <a:cubicBezTo>
                      <a:pt x="2455599" y="1072046"/>
                      <a:pt x="2374741" y="1248228"/>
                      <a:pt x="2425192" y="1352820"/>
                    </a:cubicBezTo>
                    <a:cubicBezTo>
                      <a:pt x="2475643" y="1457412"/>
                      <a:pt x="2412956" y="1672327"/>
                      <a:pt x="2425192" y="1827028"/>
                    </a:cubicBezTo>
                    <a:cubicBezTo>
                      <a:pt x="2437428" y="1981729"/>
                      <a:pt x="2414962" y="2205892"/>
                      <a:pt x="2425192" y="2417031"/>
                    </a:cubicBezTo>
                    <a:cubicBezTo>
                      <a:pt x="2435422" y="2628170"/>
                      <a:pt x="2383849" y="2681780"/>
                      <a:pt x="2425192" y="2891240"/>
                    </a:cubicBezTo>
                    <a:cubicBezTo>
                      <a:pt x="2466535" y="3100700"/>
                      <a:pt x="2384057" y="3135990"/>
                      <a:pt x="2425192" y="3326849"/>
                    </a:cubicBezTo>
                    <a:cubicBezTo>
                      <a:pt x="2466327" y="3517708"/>
                      <a:pt x="2398999" y="3770166"/>
                      <a:pt x="2425192" y="4187041"/>
                    </a:cubicBezTo>
                    <a:cubicBezTo>
                      <a:pt x="2440376" y="4404866"/>
                      <a:pt x="2291357" y="4526773"/>
                      <a:pt x="2097985" y="4514248"/>
                    </a:cubicBezTo>
                    <a:cubicBezTo>
                      <a:pt x="1879859" y="4530062"/>
                      <a:pt x="1694178" y="4460012"/>
                      <a:pt x="1560849" y="4514248"/>
                    </a:cubicBezTo>
                    <a:cubicBezTo>
                      <a:pt x="1427520" y="4568484"/>
                      <a:pt x="1148016" y="4477959"/>
                      <a:pt x="935174" y="4514248"/>
                    </a:cubicBezTo>
                    <a:cubicBezTo>
                      <a:pt x="722332" y="4550537"/>
                      <a:pt x="527107" y="4491592"/>
                      <a:pt x="327207" y="4514248"/>
                    </a:cubicBezTo>
                    <a:cubicBezTo>
                      <a:pt x="157647" y="4553395"/>
                      <a:pt x="22125" y="4377067"/>
                      <a:pt x="0" y="4187041"/>
                    </a:cubicBezTo>
                    <a:cubicBezTo>
                      <a:pt x="-63191" y="4017633"/>
                      <a:pt x="18913" y="3760853"/>
                      <a:pt x="0" y="3635636"/>
                    </a:cubicBezTo>
                    <a:cubicBezTo>
                      <a:pt x="-18913" y="3510419"/>
                      <a:pt x="18037" y="3239873"/>
                      <a:pt x="0" y="3045633"/>
                    </a:cubicBezTo>
                    <a:cubicBezTo>
                      <a:pt x="-18037" y="2851393"/>
                      <a:pt x="30847" y="2689941"/>
                      <a:pt x="0" y="2571425"/>
                    </a:cubicBezTo>
                    <a:cubicBezTo>
                      <a:pt x="-30847" y="2452909"/>
                      <a:pt x="64318" y="2271066"/>
                      <a:pt x="0" y="2020020"/>
                    </a:cubicBezTo>
                    <a:cubicBezTo>
                      <a:pt x="-64318" y="1768975"/>
                      <a:pt x="29367" y="1800521"/>
                      <a:pt x="0" y="1584410"/>
                    </a:cubicBezTo>
                    <a:cubicBezTo>
                      <a:pt x="-29367" y="1368299"/>
                      <a:pt x="15559" y="1189318"/>
                      <a:pt x="0" y="955809"/>
                    </a:cubicBezTo>
                    <a:cubicBezTo>
                      <a:pt x="-15559" y="722300"/>
                      <a:pt x="8404" y="545194"/>
                      <a:pt x="0" y="327207"/>
                    </a:cubicBezTo>
                    <a:close/>
                  </a:path>
                  <a:path w="2425192" h="4514248" stroke="0" extrusionOk="0">
                    <a:moveTo>
                      <a:pt x="0" y="327207"/>
                    </a:moveTo>
                    <a:cubicBezTo>
                      <a:pt x="-42852" y="120064"/>
                      <a:pt x="123537" y="8617"/>
                      <a:pt x="327207" y="0"/>
                    </a:cubicBezTo>
                    <a:cubicBezTo>
                      <a:pt x="478175" y="-64730"/>
                      <a:pt x="679507" y="24278"/>
                      <a:pt x="952882" y="0"/>
                    </a:cubicBezTo>
                    <a:cubicBezTo>
                      <a:pt x="1226258" y="-24278"/>
                      <a:pt x="1410425" y="1415"/>
                      <a:pt x="1525433" y="0"/>
                    </a:cubicBezTo>
                    <a:cubicBezTo>
                      <a:pt x="1640441" y="-1415"/>
                      <a:pt x="1851993" y="63622"/>
                      <a:pt x="2097985" y="0"/>
                    </a:cubicBezTo>
                    <a:cubicBezTo>
                      <a:pt x="2267555" y="-35885"/>
                      <a:pt x="2426368" y="142143"/>
                      <a:pt x="2425192" y="327207"/>
                    </a:cubicBezTo>
                    <a:cubicBezTo>
                      <a:pt x="2481459" y="548916"/>
                      <a:pt x="2425177" y="622851"/>
                      <a:pt x="2425192" y="801415"/>
                    </a:cubicBezTo>
                    <a:cubicBezTo>
                      <a:pt x="2425207" y="979979"/>
                      <a:pt x="2422456" y="1043739"/>
                      <a:pt x="2425192" y="1275623"/>
                    </a:cubicBezTo>
                    <a:cubicBezTo>
                      <a:pt x="2427928" y="1507507"/>
                      <a:pt x="2399359" y="1749453"/>
                      <a:pt x="2425192" y="1904225"/>
                    </a:cubicBezTo>
                    <a:cubicBezTo>
                      <a:pt x="2451025" y="2058997"/>
                      <a:pt x="2402454" y="2242315"/>
                      <a:pt x="2425192" y="2339835"/>
                    </a:cubicBezTo>
                    <a:cubicBezTo>
                      <a:pt x="2447930" y="2437355"/>
                      <a:pt x="2367146" y="2651014"/>
                      <a:pt x="2425192" y="2891240"/>
                    </a:cubicBezTo>
                    <a:cubicBezTo>
                      <a:pt x="2483238" y="3131466"/>
                      <a:pt x="2414052" y="3254461"/>
                      <a:pt x="2425192" y="3442644"/>
                    </a:cubicBezTo>
                    <a:cubicBezTo>
                      <a:pt x="2436332" y="3630827"/>
                      <a:pt x="2369023" y="4006353"/>
                      <a:pt x="2425192" y="4187041"/>
                    </a:cubicBezTo>
                    <a:cubicBezTo>
                      <a:pt x="2438279" y="4383783"/>
                      <a:pt x="2292825" y="4501877"/>
                      <a:pt x="2097985" y="4514248"/>
                    </a:cubicBezTo>
                    <a:cubicBezTo>
                      <a:pt x="1951476" y="4576053"/>
                      <a:pt x="1681677" y="4461293"/>
                      <a:pt x="1507726" y="4514248"/>
                    </a:cubicBezTo>
                    <a:cubicBezTo>
                      <a:pt x="1333775" y="4567203"/>
                      <a:pt x="1059274" y="4467133"/>
                      <a:pt x="917466" y="4514248"/>
                    </a:cubicBezTo>
                    <a:cubicBezTo>
                      <a:pt x="775658" y="4561363"/>
                      <a:pt x="605790" y="4478773"/>
                      <a:pt x="327207" y="4514248"/>
                    </a:cubicBezTo>
                    <a:cubicBezTo>
                      <a:pt x="132381" y="4471786"/>
                      <a:pt x="39888" y="4359649"/>
                      <a:pt x="0" y="4187041"/>
                    </a:cubicBezTo>
                    <a:cubicBezTo>
                      <a:pt x="-24589" y="3988648"/>
                      <a:pt x="10623" y="3958331"/>
                      <a:pt x="0" y="3751431"/>
                    </a:cubicBezTo>
                    <a:cubicBezTo>
                      <a:pt x="-10623" y="3544531"/>
                      <a:pt x="70019" y="3374247"/>
                      <a:pt x="0" y="3122830"/>
                    </a:cubicBezTo>
                    <a:cubicBezTo>
                      <a:pt x="-70019" y="2871413"/>
                      <a:pt x="31988" y="2829896"/>
                      <a:pt x="0" y="2571425"/>
                    </a:cubicBezTo>
                    <a:cubicBezTo>
                      <a:pt x="-31988" y="2312955"/>
                      <a:pt x="15603" y="2280932"/>
                      <a:pt x="0" y="2097217"/>
                    </a:cubicBezTo>
                    <a:cubicBezTo>
                      <a:pt x="-15603" y="1913502"/>
                      <a:pt x="51031" y="1809633"/>
                      <a:pt x="0" y="1545812"/>
                    </a:cubicBezTo>
                    <a:cubicBezTo>
                      <a:pt x="-51031" y="1281991"/>
                      <a:pt x="30250" y="1209252"/>
                      <a:pt x="0" y="1110202"/>
                    </a:cubicBezTo>
                    <a:cubicBezTo>
                      <a:pt x="-30250" y="1011152"/>
                      <a:pt x="84554" y="513445"/>
                      <a:pt x="0" y="3272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13492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5D4FC151-7152-F0F3-C6CA-50E599794FCD}"/>
                  </a:ext>
                </a:extLst>
              </p:cNvPr>
              <p:cNvSpPr/>
              <p:nvPr/>
            </p:nvSpPr>
            <p:spPr>
              <a:xfrm>
                <a:off x="7273925" y="1803400"/>
                <a:ext cx="165100" cy="561975"/>
              </a:xfrm>
              <a:custGeom>
                <a:avLst/>
                <a:gdLst>
                  <a:gd name="connsiteX0" fmla="*/ 0 w 165100"/>
                  <a:gd name="connsiteY0" fmla="*/ 82550 h 561975"/>
                  <a:gd name="connsiteX1" fmla="*/ 82550 w 165100"/>
                  <a:gd name="connsiteY1" fmla="*/ 0 h 561975"/>
                  <a:gd name="connsiteX2" fmla="*/ 82550 w 165100"/>
                  <a:gd name="connsiteY2" fmla="*/ 0 h 561975"/>
                  <a:gd name="connsiteX3" fmla="*/ 165100 w 165100"/>
                  <a:gd name="connsiteY3" fmla="*/ 82550 h 561975"/>
                  <a:gd name="connsiteX4" fmla="*/ 165100 w 165100"/>
                  <a:gd name="connsiteY4" fmla="*/ 479425 h 561975"/>
                  <a:gd name="connsiteX5" fmla="*/ 82550 w 165100"/>
                  <a:gd name="connsiteY5" fmla="*/ 561975 h 561975"/>
                  <a:gd name="connsiteX6" fmla="*/ 82550 w 165100"/>
                  <a:gd name="connsiteY6" fmla="*/ 561975 h 561975"/>
                  <a:gd name="connsiteX7" fmla="*/ 0 w 165100"/>
                  <a:gd name="connsiteY7" fmla="*/ 479425 h 561975"/>
                  <a:gd name="connsiteX8" fmla="*/ 0 w 165100"/>
                  <a:gd name="connsiteY8" fmla="*/ 825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100" h="561975" fill="none" extrusionOk="0">
                    <a:moveTo>
                      <a:pt x="0" y="82550"/>
                    </a:moveTo>
                    <a:cubicBezTo>
                      <a:pt x="-7508" y="47393"/>
                      <a:pt x="38986" y="1135"/>
                      <a:pt x="82550" y="0"/>
                    </a:cubicBezTo>
                    <a:lnTo>
                      <a:pt x="82550" y="0"/>
                    </a:lnTo>
                    <a:cubicBezTo>
                      <a:pt x="134395" y="1504"/>
                      <a:pt x="153238" y="35040"/>
                      <a:pt x="165100" y="82550"/>
                    </a:cubicBezTo>
                    <a:cubicBezTo>
                      <a:pt x="172819" y="194598"/>
                      <a:pt x="153341" y="315333"/>
                      <a:pt x="165100" y="479425"/>
                    </a:cubicBezTo>
                    <a:cubicBezTo>
                      <a:pt x="172817" y="517390"/>
                      <a:pt x="139563" y="554610"/>
                      <a:pt x="82550" y="561975"/>
                    </a:cubicBezTo>
                    <a:lnTo>
                      <a:pt x="82550" y="561975"/>
                    </a:lnTo>
                    <a:cubicBezTo>
                      <a:pt x="34452" y="561333"/>
                      <a:pt x="1729" y="522869"/>
                      <a:pt x="0" y="479425"/>
                    </a:cubicBezTo>
                    <a:cubicBezTo>
                      <a:pt x="-40740" y="316309"/>
                      <a:pt x="14934" y="272650"/>
                      <a:pt x="0" y="82550"/>
                    </a:cubicBezTo>
                    <a:close/>
                  </a:path>
                  <a:path w="165100" h="561975" stroke="0" extrusionOk="0">
                    <a:moveTo>
                      <a:pt x="0" y="82550"/>
                    </a:moveTo>
                    <a:cubicBezTo>
                      <a:pt x="-9965" y="30812"/>
                      <a:pt x="26350" y="3982"/>
                      <a:pt x="82550" y="0"/>
                    </a:cubicBezTo>
                    <a:lnTo>
                      <a:pt x="82550" y="0"/>
                    </a:lnTo>
                    <a:cubicBezTo>
                      <a:pt x="133664" y="1163"/>
                      <a:pt x="163960" y="36995"/>
                      <a:pt x="165100" y="82550"/>
                    </a:cubicBezTo>
                    <a:cubicBezTo>
                      <a:pt x="200429" y="196969"/>
                      <a:pt x="137724" y="283610"/>
                      <a:pt x="165100" y="479425"/>
                    </a:cubicBezTo>
                    <a:cubicBezTo>
                      <a:pt x="165168" y="530298"/>
                      <a:pt x="124820" y="551279"/>
                      <a:pt x="82550" y="561975"/>
                    </a:cubicBezTo>
                    <a:lnTo>
                      <a:pt x="82550" y="561975"/>
                    </a:lnTo>
                    <a:cubicBezTo>
                      <a:pt x="39699" y="551837"/>
                      <a:pt x="-10291" y="518269"/>
                      <a:pt x="0" y="479425"/>
                    </a:cubicBezTo>
                    <a:cubicBezTo>
                      <a:pt x="-22696" y="321588"/>
                      <a:pt x="35481" y="212036"/>
                      <a:pt x="0" y="82550"/>
                    </a:cubicBezTo>
                    <a:close/>
                  </a:path>
                </a:pathLst>
              </a:custGeom>
              <a:solidFill>
                <a:srgbClr val="FED10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50800" dir="10800000" algn="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2C37F5C1-868A-F026-84FE-0F2981F9BC0B}"/>
                  </a:ext>
                </a:extLst>
              </p:cNvPr>
              <p:cNvSpPr/>
              <p:nvPr/>
            </p:nvSpPr>
            <p:spPr>
              <a:xfrm>
                <a:off x="7273925" y="2501900"/>
                <a:ext cx="165100" cy="561975"/>
              </a:xfrm>
              <a:custGeom>
                <a:avLst/>
                <a:gdLst>
                  <a:gd name="connsiteX0" fmla="*/ 0 w 165100"/>
                  <a:gd name="connsiteY0" fmla="*/ 82550 h 561975"/>
                  <a:gd name="connsiteX1" fmla="*/ 82550 w 165100"/>
                  <a:gd name="connsiteY1" fmla="*/ 0 h 561975"/>
                  <a:gd name="connsiteX2" fmla="*/ 82550 w 165100"/>
                  <a:gd name="connsiteY2" fmla="*/ 0 h 561975"/>
                  <a:gd name="connsiteX3" fmla="*/ 165100 w 165100"/>
                  <a:gd name="connsiteY3" fmla="*/ 82550 h 561975"/>
                  <a:gd name="connsiteX4" fmla="*/ 165100 w 165100"/>
                  <a:gd name="connsiteY4" fmla="*/ 479425 h 561975"/>
                  <a:gd name="connsiteX5" fmla="*/ 82550 w 165100"/>
                  <a:gd name="connsiteY5" fmla="*/ 561975 h 561975"/>
                  <a:gd name="connsiteX6" fmla="*/ 82550 w 165100"/>
                  <a:gd name="connsiteY6" fmla="*/ 561975 h 561975"/>
                  <a:gd name="connsiteX7" fmla="*/ 0 w 165100"/>
                  <a:gd name="connsiteY7" fmla="*/ 479425 h 561975"/>
                  <a:gd name="connsiteX8" fmla="*/ 0 w 165100"/>
                  <a:gd name="connsiteY8" fmla="*/ 825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100" h="561975" fill="none" extrusionOk="0">
                    <a:moveTo>
                      <a:pt x="0" y="82550"/>
                    </a:moveTo>
                    <a:cubicBezTo>
                      <a:pt x="-7508" y="47393"/>
                      <a:pt x="38986" y="1135"/>
                      <a:pt x="82550" y="0"/>
                    </a:cubicBezTo>
                    <a:lnTo>
                      <a:pt x="82550" y="0"/>
                    </a:lnTo>
                    <a:cubicBezTo>
                      <a:pt x="134395" y="1504"/>
                      <a:pt x="153238" y="35040"/>
                      <a:pt x="165100" y="82550"/>
                    </a:cubicBezTo>
                    <a:cubicBezTo>
                      <a:pt x="172819" y="194598"/>
                      <a:pt x="153341" y="315333"/>
                      <a:pt x="165100" y="479425"/>
                    </a:cubicBezTo>
                    <a:cubicBezTo>
                      <a:pt x="172817" y="517390"/>
                      <a:pt x="139563" y="554610"/>
                      <a:pt x="82550" y="561975"/>
                    </a:cubicBezTo>
                    <a:lnTo>
                      <a:pt x="82550" y="561975"/>
                    </a:lnTo>
                    <a:cubicBezTo>
                      <a:pt x="34452" y="561333"/>
                      <a:pt x="1729" y="522869"/>
                      <a:pt x="0" y="479425"/>
                    </a:cubicBezTo>
                    <a:cubicBezTo>
                      <a:pt x="-40740" y="316309"/>
                      <a:pt x="14934" y="272650"/>
                      <a:pt x="0" y="82550"/>
                    </a:cubicBezTo>
                    <a:close/>
                  </a:path>
                  <a:path w="165100" h="561975" stroke="0" extrusionOk="0">
                    <a:moveTo>
                      <a:pt x="0" y="82550"/>
                    </a:moveTo>
                    <a:cubicBezTo>
                      <a:pt x="-9965" y="30812"/>
                      <a:pt x="26350" y="3982"/>
                      <a:pt x="82550" y="0"/>
                    </a:cubicBezTo>
                    <a:lnTo>
                      <a:pt x="82550" y="0"/>
                    </a:lnTo>
                    <a:cubicBezTo>
                      <a:pt x="133664" y="1163"/>
                      <a:pt x="163960" y="36995"/>
                      <a:pt x="165100" y="82550"/>
                    </a:cubicBezTo>
                    <a:cubicBezTo>
                      <a:pt x="200429" y="196969"/>
                      <a:pt x="137724" y="283610"/>
                      <a:pt x="165100" y="479425"/>
                    </a:cubicBezTo>
                    <a:cubicBezTo>
                      <a:pt x="165168" y="530298"/>
                      <a:pt x="124820" y="551279"/>
                      <a:pt x="82550" y="561975"/>
                    </a:cubicBezTo>
                    <a:lnTo>
                      <a:pt x="82550" y="561975"/>
                    </a:lnTo>
                    <a:cubicBezTo>
                      <a:pt x="39699" y="551837"/>
                      <a:pt x="-10291" y="518269"/>
                      <a:pt x="0" y="479425"/>
                    </a:cubicBezTo>
                    <a:cubicBezTo>
                      <a:pt x="-22696" y="321588"/>
                      <a:pt x="35481" y="212036"/>
                      <a:pt x="0" y="82550"/>
                    </a:cubicBezTo>
                    <a:close/>
                  </a:path>
                </a:pathLst>
              </a:custGeom>
              <a:solidFill>
                <a:srgbClr val="49DA85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50800" dir="10800000" algn="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73FC28AF-0F86-60DB-2CCB-A77CCFEB5AEC}"/>
                  </a:ext>
                </a:extLst>
              </p:cNvPr>
              <p:cNvSpPr/>
              <p:nvPr/>
            </p:nvSpPr>
            <p:spPr>
              <a:xfrm>
                <a:off x="4713146" y="5162174"/>
                <a:ext cx="2448740" cy="525930"/>
              </a:xfrm>
              <a:custGeom>
                <a:avLst/>
                <a:gdLst>
                  <a:gd name="connsiteX0" fmla="*/ 0 w 2448740"/>
                  <a:gd name="connsiteY0" fmla="*/ 0 h 525930"/>
                  <a:gd name="connsiteX1" fmla="*/ 415143 w 2448740"/>
                  <a:gd name="connsiteY1" fmla="*/ 0 h 525930"/>
                  <a:gd name="connsiteX2" fmla="*/ 879127 w 2448740"/>
                  <a:gd name="connsiteY2" fmla="*/ 0 h 525930"/>
                  <a:gd name="connsiteX3" fmla="*/ 1416372 w 2448740"/>
                  <a:gd name="connsiteY3" fmla="*/ 0 h 525930"/>
                  <a:gd name="connsiteX4" fmla="*/ 1855935 w 2448740"/>
                  <a:gd name="connsiteY4" fmla="*/ 0 h 525930"/>
                  <a:gd name="connsiteX5" fmla="*/ 2442020 w 2448740"/>
                  <a:gd name="connsiteY5" fmla="*/ 0 h 525930"/>
                  <a:gd name="connsiteX6" fmla="*/ 2442173 w 2448740"/>
                  <a:gd name="connsiteY6" fmla="*/ 48878 h 525930"/>
                  <a:gd name="connsiteX7" fmla="*/ 2447675 w 2448740"/>
                  <a:gd name="connsiteY7" fmla="*/ 179899 h 525930"/>
                  <a:gd name="connsiteX8" fmla="*/ 2120468 w 2448740"/>
                  <a:gd name="connsiteY8" fmla="*/ 507106 h 525930"/>
                  <a:gd name="connsiteX9" fmla="*/ 1675220 w 2448740"/>
                  <a:gd name="connsiteY9" fmla="*/ 493457 h 525930"/>
                  <a:gd name="connsiteX10" fmla="*/ 1654246 w 2448740"/>
                  <a:gd name="connsiteY10" fmla="*/ 493729 h 525930"/>
                  <a:gd name="connsiteX11" fmla="*/ 1583332 w 2448740"/>
                  <a:gd name="connsiteY11" fmla="*/ 507106 h 525930"/>
                  <a:gd name="connsiteX12" fmla="*/ 1459253 w 2448740"/>
                  <a:gd name="connsiteY12" fmla="*/ 524884 h 525930"/>
                  <a:gd name="connsiteX13" fmla="*/ 1402131 w 2448740"/>
                  <a:gd name="connsiteY13" fmla="*/ 522257 h 525930"/>
                  <a:gd name="connsiteX14" fmla="*/ 1384537 w 2448740"/>
                  <a:gd name="connsiteY14" fmla="*/ 522821 h 525930"/>
                  <a:gd name="connsiteX15" fmla="*/ 1223026 w 2448740"/>
                  <a:gd name="connsiteY15" fmla="*/ 509296 h 525930"/>
                  <a:gd name="connsiteX16" fmla="*/ 1120780 w 2448740"/>
                  <a:gd name="connsiteY16" fmla="*/ 499682 h 525930"/>
                  <a:gd name="connsiteX17" fmla="*/ 957657 w 2448740"/>
                  <a:gd name="connsiteY17" fmla="*/ 507106 h 525930"/>
                  <a:gd name="connsiteX18" fmla="*/ 914815 w 2448740"/>
                  <a:gd name="connsiteY18" fmla="*/ 510421 h 525930"/>
                  <a:gd name="connsiteX19" fmla="*/ 827072 w 2448740"/>
                  <a:gd name="connsiteY19" fmla="*/ 521994 h 525930"/>
                  <a:gd name="connsiteX20" fmla="*/ 781489 w 2448740"/>
                  <a:gd name="connsiteY20" fmla="*/ 518332 h 525930"/>
                  <a:gd name="connsiteX21" fmla="*/ 648821 w 2448740"/>
                  <a:gd name="connsiteY21" fmla="*/ 512219 h 525930"/>
                  <a:gd name="connsiteX22" fmla="*/ 349690 w 2448740"/>
                  <a:gd name="connsiteY22" fmla="*/ 507106 h 525930"/>
                  <a:gd name="connsiteX23" fmla="*/ 22483 w 2448740"/>
                  <a:gd name="connsiteY23" fmla="*/ 179899 h 525930"/>
                  <a:gd name="connsiteX24" fmla="*/ 638 w 2448740"/>
                  <a:gd name="connsiteY24" fmla="*/ 76835 h 525930"/>
                  <a:gd name="connsiteX25" fmla="*/ 0 w 2448740"/>
                  <a:gd name="connsiteY25" fmla="*/ 0 h 52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448740" h="525930" fill="none" extrusionOk="0">
                    <a:moveTo>
                      <a:pt x="0" y="0"/>
                    </a:moveTo>
                    <a:cubicBezTo>
                      <a:pt x="163284" y="-3983"/>
                      <a:pt x="293346" y="17488"/>
                      <a:pt x="415143" y="0"/>
                    </a:cubicBezTo>
                    <a:cubicBezTo>
                      <a:pt x="536940" y="-17488"/>
                      <a:pt x="766947" y="45869"/>
                      <a:pt x="879127" y="0"/>
                    </a:cubicBezTo>
                    <a:cubicBezTo>
                      <a:pt x="991307" y="-45869"/>
                      <a:pt x="1220670" y="747"/>
                      <a:pt x="1416372" y="0"/>
                    </a:cubicBezTo>
                    <a:cubicBezTo>
                      <a:pt x="1612074" y="-747"/>
                      <a:pt x="1730519" y="5482"/>
                      <a:pt x="1855935" y="0"/>
                    </a:cubicBezTo>
                    <a:cubicBezTo>
                      <a:pt x="1981351" y="-5482"/>
                      <a:pt x="2213305" y="63453"/>
                      <a:pt x="2442020" y="0"/>
                    </a:cubicBezTo>
                    <a:cubicBezTo>
                      <a:pt x="2444461" y="23975"/>
                      <a:pt x="2441594" y="38271"/>
                      <a:pt x="2442173" y="48878"/>
                    </a:cubicBezTo>
                    <a:cubicBezTo>
                      <a:pt x="2439583" y="86020"/>
                      <a:pt x="2443279" y="135824"/>
                      <a:pt x="2447675" y="179899"/>
                    </a:cubicBezTo>
                    <a:cubicBezTo>
                      <a:pt x="2515215" y="409475"/>
                      <a:pt x="2339716" y="491998"/>
                      <a:pt x="2120468" y="507106"/>
                    </a:cubicBezTo>
                    <a:cubicBezTo>
                      <a:pt x="1997554" y="530183"/>
                      <a:pt x="1819158" y="506164"/>
                      <a:pt x="1675220" y="493457"/>
                    </a:cubicBezTo>
                    <a:cubicBezTo>
                      <a:pt x="1665968" y="494934"/>
                      <a:pt x="1658845" y="491284"/>
                      <a:pt x="1654246" y="493729"/>
                    </a:cubicBezTo>
                    <a:cubicBezTo>
                      <a:pt x="1632614" y="498185"/>
                      <a:pt x="1602269" y="494751"/>
                      <a:pt x="1583332" y="507106"/>
                    </a:cubicBezTo>
                    <a:cubicBezTo>
                      <a:pt x="1543773" y="522943"/>
                      <a:pt x="1507176" y="512928"/>
                      <a:pt x="1459253" y="524884"/>
                    </a:cubicBezTo>
                    <a:cubicBezTo>
                      <a:pt x="1446511" y="526447"/>
                      <a:pt x="1425382" y="522100"/>
                      <a:pt x="1402131" y="522257"/>
                    </a:cubicBezTo>
                    <a:cubicBezTo>
                      <a:pt x="1396908" y="524426"/>
                      <a:pt x="1389965" y="521333"/>
                      <a:pt x="1384537" y="522821"/>
                    </a:cubicBezTo>
                    <a:cubicBezTo>
                      <a:pt x="1338310" y="521143"/>
                      <a:pt x="1277522" y="513813"/>
                      <a:pt x="1223026" y="509296"/>
                    </a:cubicBezTo>
                    <a:cubicBezTo>
                      <a:pt x="1193419" y="512997"/>
                      <a:pt x="1152748" y="493570"/>
                      <a:pt x="1120780" y="499682"/>
                    </a:cubicBezTo>
                    <a:cubicBezTo>
                      <a:pt x="1052466" y="504346"/>
                      <a:pt x="995692" y="489191"/>
                      <a:pt x="957657" y="507106"/>
                    </a:cubicBezTo>
                    <a:cubicBezTo>
                      <a:pt x="941547" y="513151"/>
                      <a:pt x="924431" y="509490"/>
                      <a:pt x="914815" y="510421"/>
                    </a:cubicBezTo>
                    <a:cubicBezTo>
                      <a:pt x="896798" y="517644"/>
                      <a:pt x="856663" y="513949"/>
                      <a:pt x="827072" y="521994"/>
                    </a:cubicBezTo>
                    <a:cubicBezTo>
                      <a:pt x="815049" y="521563"/>
                      <a:pt x="791286" y="513986"/>
                      <a:pt x="781489" y="518332"/>
                    </a:cubicBezTo>
                    <a:cubicBezTo>
                      <a:pt x="745232" y="526059"/>
                      <a:pt x="702467" y="509615"/>
                      <a:pt x="648821" y="512219"/>
                    </a:cubicBezTo>
                    <a:cubicBezTo>
                      <a:pt x="537252" y="521071"/>
                      <a:pt x="441804" y="515339"/>
                      <a:pt x="349690" y="507106"/>
                    </a:cubicBezTo>
                    <a:cubicBezTo>
                      <a:pt x="125487" y="559382"/>
                      <a:pt x="53029" y="393021"/>
                      <a:pt x="22483" y="179899"/>
                    </a:cubicBezTo>
                    <a:cubicBezTo>
                      <a:pt x="6045" y="147338"/>
                      <a:pt x="3847" y="112085"/>
                      <a:pt x="638" y="76835"/>
                    </a:cubicBezTo>
                    <a:cubicBezTo>
                      <a:pt x="3886" y="44597"/>
                      <a:pt x="4406" y="21251"/>
                      <a:pt x="0" y="0"/>
                    </a:cubicBezTo>
                    <a:close/>
                  </a:path>
                  <a:path w="2448740" h="525930" stroke="0" extrusionOk="0">
                    <a:moveTo>
                      <a:pt x="0" y="0"/>
                    </a:moveTo>
                    <a:cubicBezTo>
                      <a:pt x="225901" y="-51974"/>
                      <a:pt x="282983" y="4831"/>
                      <a:pt x="463984" y="0"/>
                    </a:cubicBezTo>
                    <a:cubicBezTo>
                      <a:pt x="644985" y="-4831"/>
                      <a:pt x="756869" y="30838"/>
                      <a:pt x="879127" y="0"/>
                    </a:cubicBezTo>
                    <a:cubicBezTo>
                      <a:pt x="1001385" y="-30838"/>
                      <a:pt x="1188923" y="1817"/>
                      <a:pt x="1416372" y="0"/>
                    </a:cubicBezTo>
                    <a:cubicBezTo>
                      <a:pt x="1643821" y="-1817"/>
                      <a:pt x="1664852" y="55323"/>
                      <a:pt x="1880355" y="0"/>
                    </a:cubicBezTo>
                    <a:cubicBezTo>
                      <a:pt x="2095858" y="-55323"/>
                      <a:pt x="2257177" y="56857"/>
                      <a:pt x="2442020" y="0"/>
                    </a:cubicBezTo>
                    <a:cubicBezTo>
                      <a:pt x="2443187" y="22724"/>
                      <a:pt x="2438584" y="37085"/>
                      <a:pt x="2442173" y="48878"/>
                    </a:cubicBezTo>
                    <a:cubicBezTo>
                      <a:pt x="2437022" y="96363"/>
                      <a:pt x="2443558" y="122365"/>
                      <a:pt x="2447675" y="179899"/>
                    </a:cubicBezTo>
                    <a:cubicBezTo>
                      <a:pt x="2431787" y="440905"/>
                      <a:pt x="2363229" y="547281"/>
                      <a:pt x="2120468" y="507106"/>
                    </a:cubicBezTo>
                    <a:cubicBezTo>
                      <a:pt x="2045155" y="561772"/>
                      <a:pt x="1820650" y="498765"/>
                      <a:pt x="1675220" y="493457"/>
                    </a:cubicBezTo>
                    <a:cubicBezTo>
                      <a:pt x="1669526" y="495568"/>
                      <a:pt x="1662725" y="492173"/>
                      <a:pt x="1654246" y="493729"/>
                    </a:cubicBezTo>
                    <a:cubicBezTo>
                      <a:pt x="1632289" y="504613"/>
                      <a:pt x="1600067" y="495423"/>
                      <a:pt x="1583332" y="507106"/>
                    </a:cubicBezTo>
                    <a:cubicBezTo>
                      <a:pt x="1554960" y="516322"/>
                      <a:pt x="1509985" y="513639"/>
                      <a:pt x="1459253" y="524884"/>
                    </a:cubicBezTo>
                    <a:cubicBezTo>
                      <a:pt x="1438962" y="528700"/>
                      <a:pt x="1429493" y="522681"/>
                      <a:pt x="1402131" y="522257"/>
                    </a:cubicBezTo>
                    <a:cubicBezTo>
                      <a:pt x="1398492" y="523238"/>
                      <a:pt x="1389932" y="521120"/>
                      <a:pt x="1384537" y="522821"/>
                    </a:cubicBezTo>
                    <a:cubicBezTo>
                      <a:pt x="1328274" y="523871"/>
                      <a:pt x="1272453" y="523812"/>
                      <a:pt x="1223026" y="509296"/>
                    </a:cubicBezTo>
                    <a:cubicBezTo>
                      <a:pt x="1182876" y="508338"/>
                      <a:pt x="1143410" y="493333"/>
                      <a:pt x="1120780" y="499682"/>
                    </a:cubicBezTo>
                    <a:cubicBezTo>
                      <a:pt x="1053117" y="508185"/>
                      <a:pt x="997075" y="498924"/>
                      <a:pt x="957657" y="507106"/>
                    </a:cubicBezTo>
                    <a:cubicBezTo>
                      <a:pt x="939596" y="510687"/>
                      <a:pt x="935675" y="507954"/>
                      <a:pt x="914815" y="510421"/>
                    </a:cubicBezTo>
                    <a:cubicBezTo>
                      <a:pt x="888114" y="523471"/>
                      <a:pt x="858201" y="514032"/>
                      <a:pt x="827072" y="521994"/>
                    </a:cubicBezTo>
                    <a:cubicBezTo>
                      <a:pt x="806862" y="525223"/>
                      <a:pt x="802330" y="518889"/>
                      <a:pt x="781489" y="518332"/>
                    </a:cubicBezTo>
                    <a:cubicBezTo>
                      <a:pt x="752905" y="527033"/>
                      <a:pt x="676300" y="498997"/>
                      <a:pt x="648821" y="512219"/>
                    </a:cubicBezTo>
                    <a:cubicBezTo>
                      <a:pt x="566802" y="516430"/>
                      <a:pt x="432058" y="499636"/>
                      <a:pt x="349690" y="507106"/>
                    </a:cubicBezTo>
                    <a:cubicBezTo>
                      <a:pt x="174805" y="562854"/>
                      <a:pt x="28323" y="318642"/>
                      <a:pt x="22483" y="179899"/>
                    </a:cubicBezTo>
                    <a:cubicBezTo>
                      <a:pt x="13542" y="145951"/>
                      <a:pt x="4543" y="112174"/>
                      <a:pt x="638" y="76835"/>
                    </a:cubicBezTo>
                    <a:cubicBezTo>
                      <a:pt x="-2440" y="50125"/>
                      <a:pt x="1499" y="24348"/>
                      <a:pt x="0" y="0"/>
                    </a:cubicBezTo>
                    <a:close/>
                  </a:path>
                </a:pathLst>
              </a:custGeom>
              <a:solidFill>
                <a:srgbClr val="7CC7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448740"/>
                          <a:gd name="connsiteY0" fmla="*/ 0 h 525930"/>
                          <a:gd name="connsiteX1" fmla="*/ 2442020 w 2448740"/>
                          <a:gd name="connsiteY1" fmla="*/ 0 h 525930"/>
                          <a:gd name="connsiteX2" fmla="*/ 2442173 w 2448740"/>
                          <a:gd name="connsiteY2" fmla="*/ 48878 h 525930"/>
                          <a:gd name="connsiteX3" fmla="*/ 2447675 w 2448740"/>
                          <a:gd name="connsiteY3" fmla="*/ 179899 h 525930"/>
                          <a:gd name="connsiteX4" fmla="*/ 2120468 w 2448740"/>
                          <a:gd name="connsiteY4" fmla="*/ 507106 h 525930"/>
                          <a:gd name="connsiteX5" fmla="*/ 1675220 w 2448740"/>
                          <a:gd name="connsiteY5" fmla="*/ 493457 h 525930"/>
                          <a:gd name="connsiteX6" fmla="*/ 1654246 w 2448740"/>
                          <a:gd name="connsiteY6" fmla="*/ 493729 h 525930"/>
                          <a:gd name="connsiteX7" fmla="*/ 1583332 w 2448740"/>
                          <a:gd name="connsiteY7" fmla="*/ 507106 h 525930"/>
                          <a:gd name="connsiteX8" fmla="*/ 1459253 w 2448740"/>
                          <a:gd name="connsiteY8" fmla="*/ 524884 h 525930"/>
                          <a:gd name="connsiteX9" fmla="*/ 1402131 w 2448740"/>
                          <a:gd name="connsiteY9" fmla="*/ 522257 h 525930"/>
                          <a:gd name="connsiteX10" fmla="*/ 1384537 w 2448740"/>
                          <a:gd name="connsiteY10" fmla="*/ 522821 h 525930"/>
                          <a:gd name="connsiteX11" fmla="*/ 1223026 w 2448740"/>
                          <a:gd name="connsiteY11" fmla="*/ 509296 h 525930"/>
                          <a:gd name="connsiteX12" fmla="*/ 1120780 w 2448740"/>
                          <a:gd name="connsiteY12" fmla="*/ 499682 h 525930"/>
                          <a:gd name="connsiteX13" fmla="*/ 957657 w 2448740"/>
                          <a:gd name="connsiteY13" fmla="*/ 507106 h 525930"/>
                          <a:gd name="connsiteX14" fmla="*/ 914815 w 2448740"/>
                          <a:gd name="connsiteY14" fmla="*/ 510421 h 525930"/>
                          <a:gd name="connsiteX15" fmla="*/ 827072 w 2448740"/>
                          <a:gd name="connsiteY15" fmla="*/ 521994 h 525930"/>
                          <a:gd name="connsiteX16" fmla="*/ 781489 w 2448740"/>
                          <a:gd name="connsiteY16" fmla="*/ 518332 h 525930"/>
                          <a:gd name="connsiteX17" fmla="*/ 648821 w 2448740"/>
                          <a:gd name="connsiteY17" fmla="*/ 512219 h 525930"/>
                          <a:gd name="connsiteX18" fmla="*/ 349690 w 2448740"/>
                          <a:gd name="connsiteY18" fmla="*/ 507106 h 525930"/>
                          <a:gd name="connsiteX19" fmla="*/ 22483 w 2448740"/>
                          <a:gd name="connsiteY19" fmla="*/ 179899 h 525930"/>
                          <a:gd name="connsiteX20" fmla="*/ 638 w 2448740"/>
                          <a:gd name="connsiteY20" fmla="*/ 76835 h 52593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2448740" h="525930">
                            <a:moveTo>
                              <a:pt x="0" y="0"/>
                            </a:moveTo>
                            <a:lnTo>
                              <a:pt x="2442020" y="0"/>
                            </a:lnTo>
                            <a:lnTo>
                              <a:pt x="2442173" y="48878"/>
                            </a:lnTo>
                            <a:cubicBezTo>
                              <a:pt x="2443064" y="90675"/>
                              <a:pt x="2444810" y="134304"/>
                              <a:pt x="2447675" y="179899"/>
                            </a:cubicBezTo>
                            <a:cubicBezTo>
                              <a:pt x="2462859" y="397724"/>
                              <a:pt x="2313840" y="519631"/>
                              <a:pt x="2120468" y="507106"/>
                            </a:cubicBezTo>
                            <a:cubicBezTo>
                              <a:pt x="2010586" y="553460"/>
                              <a:pt x="1831354" y="500496"/>
                              <a:pt x="1675220" y="493457"/>
                            </a:cubicBezTo>
                            <a:lnTo>
                              <a:pt x="1654246" y="493729"/>
                            </a:lnTo>
                            <a:lnTo>
                              <a:pt x="1583332" y="507106"/>
                            </a:lnTo>
                            <a:cubicBezTo>
                              <a:pt x="1550000" y="520665"/>
                              <a:pt x="1507532" y="525177"/>
                              <a:pt x="1459253" y="524884"/>
                            </a:cubicBezTo>
                            <a:lnTo>
                              <a:pt x="1402131" y="522257"/>
                            </a:lnTo>
                            <a:lnTo>
                              <a:pt x="1384537" y="522821"/>
                            </a:lnTo>
                            <a:cubicBezTo>
                              <a:pt x="1332125" y="521623"/>
                              <a:pt x="1277073" y="515551"/>
                              <a:pt x="1223026" y="509296"/>
                            </a:cubicBezTo>
                            <a:lnTo>
                              <a:pt x="1120780" y="499682"/>
                            </a:lnTo>
                            <a:lnTo>
                              <a:pt x="957657" y="507106"/>
                            </a:lnTo>
                            <a:lnTo>
                              <a:pt x="914815" y="510421"/>
                            </a:lnTo>
                            <a:lnTo>
                              <a:pt x="827072" y="521994"/>
                            </a:lnTo>
                            <a:lnTo>
                              <a:pt x="781489" y="518332"/>
                            </a:lnTo>
                            <a:lnTo>
                              <a:pt x="648821" y="512219"/>
                            </a:lnTo>
                            <a:cubicBezTo>
                              <a:pt x="548421" y="504850"/>
                              <a:pt x="449640" y="495778"/>
                              <a:pt x="349690" y="507106"/>
                            </a:cubicBezTo>
                            <a:cubicBezTo>
                              <a:pt x="180130" y="546253"/>
                              <a:pt x="44608" y="369925"/>
                              <a:pt x="22483" y="179899"/>
                            </a:cubicBezTo>
                            <a:cubicBezTo>
                              <a:pt x="10635" y="148135"/>
                              <a:pt x="3894" y="113300"/>
                              <a:pt x="638" y="76835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327EEDB-B7F5-61C7-8FBA-9EA0B624621A}"/>
                  </a:ext>
                </a:extLst>
              </p:cNvPr>
              <p:cNvSpPr/>
              <p:nvPr/>
            </p:nvSpPr>
            <p:spPr>
              <a:xfrm>
                <a:off x="4728849" y="1130955"/>
                <a:ext cx="2453106" cy="469870"/>
              </a:xfrm>
              <a:custGeom>
                <a:avLst/>
                <a:gdLst>
                  <a:gd name="connsiteX0" fmla="*/ 456995 w 2453106"/>
                  <a:gd name="connsiteY0" fmla="*/ 183 h 469870"/>
                  <a:gd name="connsiteX1" fmla="*/ 767800 w 2453106"/>
                  <a:gd name="connsiteY1" fmla="*/ 25217 h 469870"/>
                  <a:gd name="connsiteX2" fmla="*/ 941483 w 2453106"/>
                  <a:gd name="connsiteY2" fmla="*/ 24185 h 469870"/>
                  <a:gd name="connsiteX3" fmla="*/ 941954 w 2453106"/>
                  <a:gd name="connsiteY3" fmla="*/ 24077 h 469870"/>
                  <a:gd name="connsiteX4" fmla="*/ 1068530 w 2453106"/>
                  <a:gd name="connsiteY4" fmla="*/ 10482 h 469870"/>
                  <a:gd name="connsiteX5" fmla="*/ 1119096 w 2453106"/>
                  <a:gd name="connsiteY5" fmla="*/ 15046 h 469870"/>
                  <a:gd name="connsiteX6" fmla="*/ 1148281 w 2453106"/>
                  <a:gd name="connsiteY6" fmla="*/ 14034 h 469870"/>
                  <a:gd name="connsiteX7" fmla="*/ 1432677 w 2453106"/>
                  <a:gd name="connsiteY7" fmla="*/ 21260 h 469870"/>
                  <a:gd name="connsiteX8" fmla="*/ 1500941 w 2453106"/>
                  <a:gd name="connsiteY8" fmla="*/ 23192 h 469870"/>
                  <a:gd name="connsiteX9" fmla="*/ 1553590 w 2453106"/>
                  <a:gd name="connsiteY9" fmla="*/ 11944 h 469870"/>
                  <a:gd name="connsiteX10" fmla="*/ 2104765 w 2453106"/>
                  <a:gd name="connsiteY10" fmla="*/ 24077 h 469870"/>
                  <a:gd name="connsiteX11" fmla="*/ 2431972 w 2453106"/>
                  <a:gd name="connsiteY11" fmla="*/ 351284 h 469870"/>
                  <a:gd name="connsiteX12" fmla="*/ 2448126 w 2453106"/>
                  <a:gd name="connsiteY12" fmla="*/ 427991 h 469870"/>
                  <a:gd name="connsiteX13" fmla="*/ 2448312 w 2453106"/>
                  <a:gd name="connsiteY13" fmla="*/ 429604 h 469870"/>
                  <a:gd name="connsiteX14" fmla="*/ 2451032 w 2453106"/>
                  <a:gd name="connsiteY14" fmla="*/ 442639 h 469870"/>
                  <a:gd name="connsiteX15" fmla="*/ 2453106 w 2453106"/>
                  <a:gd name="connsiteY15" fmla="*/ 469870 h 469870"/>
                  <a:gd name="connsiteX16" fmla="*/ 1988498 w 2453106"/>
                  <a:gd name="connsiteY16" fmla="*/ 469870 h 469870"/>
                  <a:gd name="connsiteX17" fmla="*/ 1499438 w 2453106"/>
                  <a:gd name="connsiteY17" fmla="*/ 469870 h 469870"/>
                  <a:gd name="connsiteX18" fmla="*/ 961471 w 2453106"/>
                  <a:gd name="connsiteY18" fmla="*/ 469870 h 469870"/>
                  <a:gd name="connsiteX19" fmla="*/ 521317 w 2453106"/>
                  <a:gd name="connsiteY19" fmla="*/ 469870 h 469870"/>
                  <a:gd name="connsiteX20" fmla="*/ 7803 w 2453106"/>
                  <a:gd name="connsiteY20" fmla="*/ 469870 h 469870"/>
                  <a:gd name="connsiteX21" fmla="*/ 6780 w 2453106"/>
                  <a:gd name="connsiteY21" fmla="*/ 351284 h 469870"/>
                  <a:gd name="connsiteX22" fmla="*/ 129655 w 2453106"/>
                  <a:gd name="connsiteY22" fmla="*/ 76776 h 469870"/>
                  <a:gd name="connsiteX23" fmla="*/ 158835 w 2453106"/>
                  <a:gd name="connsiteY23" fmla="*/ 63883 h 469870"/>
                  <a:gd name="connsiteX24" fmla="*/ 197237 w 2453106"/>
                  <a:gd name="connsiteY24" fmla="*/ 42199 h 469870"/>
                  <a:gd name="connsiteX25" fmla="*/ 333987 w 2453106"/>
                  <a:gd name="connsiteY25" fmla="*/ 24077 h 469870"/>
                  <a:gd name="connsiteX26" fmla="*/ 456995 w 2453106"/>
                  <a:gd name="connsiteY26" fmla="*/ 183 h 46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453106" h="469870" fill="none" extrusionOk="0">
                    <a:moveTo>
                      <a:pt x="456995" y="183"/>
                    </a:moveTo>
                    <a:cubicBezTo>
                      <a:pt x="542651" y="-26656"/>
                      <a:pt x="648976" y="25105"/>
                      <a:pt x="767800" y="25217"/>
                    </a:cubicBezTo>
                    <a:cubicBezTo>
                      <a:pt x="818332" y="7560"/>
                      <a:pt x="873358" y="38246"/>
                      <a:pt x="941483" y="24185"/>
                    </a:cubicBezTo>
                    <a:cubicBezTo>
                      <a:pt x="941667" y="24109"/>
                      <a:pt x="941838" y="24151"/>
                      <a:pt x="941954" y="24077"/>
                    </a:cubicBezTo>
                    <a:cubicBezTo>
                      <a:pt x="988598" y="14984"/>
                      <a:pt x="1014999" y="8980"/>
                      <a:pt x="1068530" y="10482"/>
                    </a:cubicBezTo>
                    <a:cubicBezTo>
                      <a:pt x="1081068" y="11271"/>
                      <a:pt x="1106745" y="19730"/>
                      <a:pt x="1119096" y="15046"/>
                    </a:cubicBezTo>
                    <a:cubicBezTo>
                      <a:pt x="1125310" y="13807"/>
                      <a:pt x="1136916" y="16249"/>
                      <a:pt x="1148281" y="14034"/>
                    </a:cubicBezTo>
                    <a:cubicBezTo>
                      <a:pt x="1257718" y="-8126"/>
                      <a:pt x="1372525" y="47592"/>
                      <a:pt x="1432677" y="21260"/>
                    </a:cubicBezTo>
                    <a:cubicBezTo>
                      <a:pt x="1461909" y="18178"/>
                      <a:pt x="1484597" y="28380"/>
                      <a:pt x="1500941" y="23192"/>
                    </a:cubicBezTo>
                    <a:cubicBezTo>
                      <a:pt x="1525996" y="14781"/>
                      <a:pt x="1538270" y="17237"/>
                      <a:pt x="1553590" y="11944"/>
                    </a:cubicBezTo>
                    <a:cubicBezTo>
                      <a:pt x="1687526" y="7005"/>
                      <a:pt x="1922087" y="20567"/>
                      <a:pt x="2104765" y="24077"/>
                    </a:cubicBezTo>
                    <a:cubicBezTo>
                      <a:pt x="2276189" y="-5347"/>
                      <a:pt x="2442185" y="187020"/>
                      <a:pt x="2431972" y="351284"/>
                    </a:cubicBezTo>
                    <a:cubicBezTo>
                      <a:pt x="2434117" y="378845"/>
                      <a:pt x="2440586" y="398280"/>
                      <a:pt x="2448126" y="427991"/>
                    </a:cubicBezTo>
                    <a:cubicBezTo>
                      <a:pt x="2448348" y="428364"/>
                      <a:pt x="2448102" y="429225"/>
                      <a:pt x="2448312" y="429604"/>
                    </a:cubicBezTo>
                    <a:cubicBezTo>
                      <a:pt x="2450035" y="435545"/>
                      <a:pt x="2448967" y="437820"/>
                      <a:pt x="2451032" y="442639"/>
                    </a:cubicBezTo>
                    <a:cubicBezTo>
                      <a:pt x="2451942" y="453304"/>
                      <a:pt x="2450830" y="463833"/>
                      <a:pt x="2453106" y="469870"/>
                    </a:cubicBezTo>
                    <a:cubicBezTo>
                      <a:pt x="2231302" y="482870"/>
                      <a:pt x="2098828" y="418192"/>
                      <a:pt x="1988498" y="469870"/>
                    </a:cubicBezTo>
                    <a:cubicBezTo>
                      <a:pt x="1878168" y="521548"/>
                      <a:pt x="1741527" y="430330"/>
                      <a:pt x="1499438" y="469870"/>
                    </a:cubicBezTo>
                    <a:cubicBezTo>
                      <a:pt x="1257349" y="509410"/>
                      <a:pt x="1142456" y="413983"/>
                      <a:pt x="961471" y="469870"/>
                    </a:cubicBezTo>
                    <a:cubicBezTo>
                      <a:pt x="780486" y="525757"/>
                      <a:pt x="706263" y="462512"/>
                      <a:pt x="521317" y="469870"/>
                    </a:cubicBezTo>
                    <a:cubicBezTo>
                      <a:pt x="336371" y="477228"/>
                      <a:pt x="190684" y="442814"/>
                      <a:pt x="7803" y="469870"/>
                    </a:cubicBezTo>
                    <a:cubicBezTo>
                      <a:pt x="-2086" y="422136"/>
                      <a:pt x="14062" y="398475"/>
                      <a:pt x="6780" y="351284"/>
                    </a:cubicBezTo>
                    <a:cubicBezTo>
                      <a:pt x="4738" y="242192"/>
                      <a:pt x="34440" y="136011"/>
                      <a:pt x="129655" y="76776"/>
                    </a:cubicBezTo>
                    <a:cubicBezTo>
                      <a:pt x="136905" y="72079"/>
                      <a:pt x="146096" y="70761"/>
                      <a:pt x="158835" y="63883"/>
                    </a:cubicBezTo>
                    <a:cubicBezTo>
                      <a:pt x="165909" y="54939"/>
                      <a:pt x="186362" y="52869"/>
                      <a:pt x="197237" y="42199"/>
                    </a:cubicBezTo>
                    <a:cubicBezTo>
                      <a:pt x="242773" y="21087"/>
                      <a:pt x="285657" y="17084"/>
                      <a:pt x="333987" y="24077"/>
                    </a:cubicBezTo>
                    <a:cubicBezTo>
                      <a:pt x="363182" y="-766"/>
                      <a:pt x="415522" y="-2496"/>
                      <a:pt x="456995" y="183"/>
                    </a:cubicBezTo>
                    <a:close/>
                  </a:path>
                  <a:path w="2453106" h="469870" stroke="0" extrusionOk="0">
                    <a:moveTo>
                      <a:pt x="456995" y="183"/>
                    </a:moveTo>
                    <a:cubicBezTo>
                      <a:pt x="571691" y="13781"/>
                      <a:pt x="675377" y="12518"/>
                      <a:pt x="767800" y="25217"/>
                    </a:cubicBezTo>
                    <a:cubicBezTo>
                      <a:pt x="807079" y="10472"/>
                      <a:pt x="872799" y="45006"/>
                      <a:pt x="941483" y="24185"/>
                    </a:cubicBezTo>
                    <a:cubicBezTo>
                      <a:pt x="941571" y="24113"/>
                      <a:pt x="941869" y="24155"/>
                      <a:pt x="941954" y="24077"/>
                    </a:cubicBezTo>
                    <a:cubicBezTo>
                      <a:pt x="976604" y="13597"/>
                      <a:pt x="1014683" y="12607"/>
                      <a:pt x="1068530" y="10482"/>
                    </a:cubicBezTo>
                    <a:cubicBezTo>
                      <a:pt x="1092956" y="10080"/>
                      <a:pt x="1094051" y="16848"/>
                      <a:pt x="1119096" y="15046"/>
                    </a:cubicBezTo>
                    <a:cubicBezTo>
                      <a:pt x="1125911" y="12361"/>
                      <a:pt x="1136896" y="17466"/>
                      <a:pt x="1148281" y="14034"/>
                    </a:cubicBezTo>
                    <a:cubicBezTo>
                      <a:pt x="1211997" y="-15685"/>
                      <a:pt x="1366450" y="28908"/>
                      <a:pt x="1432677" y="21260"/>
                    </a:cubicBezTo>
                    <a:cubicBezTo>
                      <a:pt x="1453474" y="14609"/>
                      <a:pt x="1484437" y="29474"/>
                      <a:pt x="1500941" y="23192"/>
                    </a:cubicBezTo>
                    <a:cubicBezTo>
                      <a:pt x="1511654" y="20823"/>
                      <a:pt x="1531000" y="17663"/>
                      <a:pt x="1553590" y="11944"/>
                    </a:cubicBezTo>
                    <a:cubicBezTo>
                      <a:pt x="1740700" y="-2639"/>
                      <a:pt x="1903802" y="24542"/>
                      <a:pt x="2104765" y="24077"/>
                    </a:cubicBezTo>
                    <a:cubicBezTo>
                      <a:pt x="2265395" y="-28826"/>
                      <a:pt x="2462250" y="173694"/>
                      <a:pt x="2431972" y="351284"/>
                    </a:cubicBezTo>
                    <a:cubicBezTo>
                      <a:pt x="2443034" y="378492"/>
                      <a:pt x="2449587" y="406957"/>
                      <a:pt x="2448126" y="427991"/>
                    </a:cubicBezTo>
                    <a:cubicBezTo>
                      <a:pt x="2448187" y="428364"/>
                      <a:pt x="2448159" y="429189"/>
                      <a:pt x="2448312" y="429604"/>
                    </a:cubicBezTo>
                    <a:cubicBezTo>
                      <a:pt x="2450312" y="432615"/>
                      <a:pt x="2448818" y="437406"/>
                      <a:pt x="2451032" y="442639"/>
                    </a:cubicBezTo>
                    <a:cubicBezTo>
                      <a:pt x="2454546" y="454774"/>
                      <a:pt x="2451907" y="459862"/>
                      <a:pt x="2453106" y="469870"/>
                    </a:cubicBezTo>
                    <a:cubicBezTo>
                      <a:pt x="2308270" y="482707"/>
                      <a:pt x="2174768" y="469087"/>
                      <a:pt x="2012951" y="469870"/>
                    </a:cubicBezTo>
                    <a:cubicBezTo>
                      <a:pt x="1851135" y="470653"/>
                      <a:pt x="1762006" y="467443"/>
                      <a:pt x="1548344" y="469870"/>
                    </a:cubicBezTo>
                    <a:cubicBezTo>
                      <a:pt x="1334682" y="472297"/>
                      <a:pt x="1235013" y="411686"/>
                      <a:pt x="1034830" y="469870"/>
                    </a:cubicBezTo>
                    <a:cubicBezTo>
                      <a:pt x="834647" y="528054"/>
                      <a:pt x="691727" y="449807"/>
                      <a:pt x="545770" y="469870"/>
                    </a:cubicBezTo>
                    <a:cubicBezTo>
                      <a:pt x="399813" y="489933"/>
                      <a:pt x="250241" y="442559"/>
                      <a:pt x="7803" y="469870"/>
                    </a:cubicBezTo>
                    <a:cubicBezTo>
                      <a:pt x="-2349" y="433554"/>
                      <a:pt x="19962" y="377342"/>
                      <a:pt x="6780" y="351284"/>
                    </a:cubicBezTo>
                    <a:cubicBezTo>
                      <a:pt x="-23132" y="193588"/>
                      <a:pt x="35077" y="148914"/>
                      <a:pt x="129655" y="76776"/>
                    </a:cubicBezTo>
                    <a:cubicBezTo>
                      <a:pt x="140242" y="69610"/>
                      <a:pt x="148205" y="70301"/>
                      <a:pt x="158835" y="63883"/>
                    </a:cubicBezTo>
                    <a:cubicBezTo>
                      <a:pt x="170491" y="53586"/>
                      <a:pt x="185114" y="49671"/>
                      <a:pt x="197237" y="42199"/>
                    </a:cubicBezTo>
                    <a:cubicBezTo>
                      <a:pt x="236476" y="24377"/>
                      <a:pt x="278777" y="6373"/>
                      <a:pt x="333987" y="24077"/>
                    </a:cubicBezTo>
                    <a:cubicBezTo>
                      <a:pt x="370912" y="4821"/>
                      <a:pt x="413123" y="12"/>
                      <a:pt x="456995" y="183"/>
                    </a:cubicBezTo>
                    <a:close/>
                  </a:path>
                </a:pathLst>
              </a:custGeom>
              <a:solidFill>
                <a:srgbClr val="7CC7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0917701">
                      <a:custGeom>
                        <a:avLst/>
                        <a:gdLst>
                          <a:gd name="connsiteX0" fmla="*/ 456995 w 2453106"/>
                          <a:gd name="connsiteY0" fmla="*/ 183 h 469870"/>
                          <a:gd name="connsiteX1" fmla="*/ 767800 w 2453106"/>
                          <a:gd name="connsiteY1" fmla="*/ 25217 h 469870"/>
                          <a:gd name="connsiteX2" fmla="*/ 941483 w 2453106"/>
                          <a:gd name="connsiteY2" fmla="*/ 24185 h 469870"/>
                          <a:gd name="connsiteX3" fmla="*/ 941954 w 2453106"/>
                          <a:gd name="connsiteY3" fmla="*/ 24077 h 469870"/>
                          <a:gd name="connsiteX4" fmla="*/ 1068530 w 2453106"/>
                          <a:gd name="connsiteY4" fmla="*/ 10482 h 469870"/>
                          <a:gd name="connsiteX5" fmla="*/ 1119096 w 2453106"/>
                          <a:gd name="connsiteY5" fmla="*/ 15046 h 469870"/>
                          <a:gd name="connsiteX6" fmla="*/ 1148281 w 2453106"/>
                          <a:gd name="connsiteY6" fmla="*/ 14034 h 469870"/>
                          <a:gd name="connsiteX7" fmla="*/ 1432677 w 2453106"/>
                          <a:gd name="connsiteY7" fmla="*/ 21260 h 469870"/>
                          <a:gd name="connsiteX8" fmla="*/ 1500941 w 2453106"/>
                          <a:gd name="connsiteY8" fmla="*/ 23192 h 469870"/>
                          <a:gd name="connsiteX9" fmla="*/ 1553590 w 2453106"/>
                          <a:gd name="connsiteY9" fmla="*/ 11944 h 469870"/>
                          <a:gd name="connsiteX10" fmla="*/ 2104765 w 2453106"/>
                          <a:gd name="connsiteY10" fmla="*/ 24077 h 469870"/>
                          <a:gd name="connsiteX11" fmla="*/ 2431972 w 2453106"/>
                          <a:gd name="connsiteY11" fmla="*/ 351284 h 469870"/>
                          <a:gd name="connsiteX12" fmla="*/ 2448126 w 2453106"/>
                          <a:gd name="connsiteY12" fmla="*/ 427991 h 469870"/>
                          <a:gd name="connsiteX13" fmla="*/ 2448312 w 2453106"/>
                          <a:gd name="connsiteY13" fmla="*/ 429604 h 469870"/>
                          <a:gd name="connsiteX14" fmla="*/ 2451032 w 2453106"/>
                          <a:gd name="connsiteY14" fmla="*/ 442639 h 469870"/>
                          <a:gd name="connsiteX15" fmla="*/ 2453106 w 2453106"/>
                          <a:gd name="connsiteY15" fmla="*/ 469870 h 469870"/>
                          <a:gd name="connsiteX16" fmla="*/ 7803 w 2453106"/>
                          <a:gd name="connsiteY16" fmla="*/ 469870 h 469870"/>
                          <a:gd name="connsiteX17" fmla="*/ 6780 w 2453106"/>
                          <a:gd name="connsiteY17" fmla="*/ 351284 h 469870"/>
                          <a:gd name="connsiteX18" fmla="*/ 129655 w 2453106"/>
                          <a:gd name="connsiteY18" fmla="*/ 76776 h 469870"/>
                          <a:gd name="connsiteX19" fmla="*/ 158835 w 2453106"/>
                          <a:gd name="connsiteY19" fmla="*/ 63883 h 469870"/>
                          <a:gd name="connsiteX20" fmla="*/ 197237 w 2453106"/>
                          <a:gd name="connsiteY20" fmla="*/ 42199 h 469870"/>
                          <a:gd name="connsiteX21" fmla="*/ 333987 w 2453106"/>
                          <a:gd name="connsiteY21" fmla="*/ 24077 h 469870"/>
                          <a:gd name="connsiteX22" fmla="*/ 456995 w 2453106"/>
                          <a:gd name="connsiteY22" fmla="*/ 183 h 4698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2453106" h="469870">
                            <a:moveTo>
                              <a:pt x="456995" y="183"/>
                            </a:moveTo>
                            <a:cubicBezTo>
                              <a:pt x="545748" y="-2092"/>
                              <a:pt x="648446" y="17379"/>
                              <a:pt x="767800" y="25217"/>
                            </a:cubicBezTo>
                            <a:lnTo>
                              <a:pt x="941483" y="24185"/>
                            </a:lnTo>
                            <a:lnTo>
                              <a:pt x="941954" y="24077"/>
                            </a:lnTo>
                            <a:cubicBezTo>
                              <a:pt x="976974" y="11947"/>
                              <a:pt x="1020622" y="8937"/>
                              <a:pt x="1068530" y="10482"/>
                            </a:cubicBezTo>
                            <a:lnTo>
                              <a:pt x="1119096" y="15046"/>
                            </a:lnTo>
                            <a:lnTo>
                              <a:pt x="1148281" y="14034"/>
                            </a:lnTo>
                            <a:cubicBezTo>
                              <a:pt x="1263293" y="11979"/>
                              <a:pt x="1357256" y="17599"/>
                              <a:pt x="1432677" y="21260"/>
                            </a:cubicBezTo>
                            <a:lnTo>
                              <a:pt x="1500941" y="23192"/>
                            </a:lnTo>
                            <a:lnTo>
                              <a:pt x="1553590" y="11944"/>
                            </a:lnTo>
                            <a:cubicBezTo>
                              <a:pt x="1698245" y="-3203"/>
                              <a:pt x="1922141" y="64679"/>
                              <a:pt x="2104765" y="24077"/>
                            </a:cubicBezTo>
                            <a:cubicBezTo>
                              <a:pt x="2274335" y="-11808"/>
                              <a:pt x="2433148" y="166220"/>
                              <a:pt x="2431972" y="351284"/>
                            </a:cubicBezTo>
                            <a:cubicBezTo>
                              <a:pt x="2439006" y="378998"/>
                              <a:pt x="2444280" y="404403"/>
                              <a:pt x="2448126" y="427991"/>
                            </a:cubicBezTo>
                            <a:lnTo>
                              <a:pt x="2448312" y="429604"/>
                            </a:lnTo>
                            <a:lnTo>
                              <a:pt x="2451032" y="442639"/>
                            </a:lnTo>
                            <a:lnTo>
                              <a:pt x="2453106" y="469870"/>
                            </a:lnTo>
                            <a:lnTo>
                              <a:pt x="7803" y="469870"/>
                            </a:lnTo>
                            <a:lnTo>
                              <a:pt x="6780" y="351284"/>
                            </a:lnTo>
                            <a:cubicBezTo>
                              <a:pt x="-20003" y="221820"/>
                              <a:pt x="34950" y="129737"/>
                              <a:pt x="129655" y="76776"/>
                            </a:cubicBezTo>
                            <a:lnTo>
                              <a:pt x="158835" y="63883"/>
                            </a:lnTo>
                            <a:lnTo>
                              <a:pt x="197237" y="42199"/>
                            </a:lnTo>
                            <a:cubicBezTo>
                              <a:pt x="238075" y="25184"/>
                              <a:pt x="284111" y="17843"/>
                              <a:pt x="333987" y="24077"/>
                            </a:cubicBezTo>
                            <a:cubicBezTo>
                              <a:pt x="371729" y="7895"/>
                              <a:pt x="412619" y="1321"/>
                              <a:pt x="456995" y="183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73D0E85-4A3B-506E-8EA2-8CAE048E9C4D}"/>
                </a:ext>
              </a:extLst>
            </p:cNvPr>
            <p:cNvSpPr txBox="1"/>
            <p:nvPr/>
          </p:nvSpPr>
          <p:spPr>
            <a:xfrm>
              <a:off x="4964191" y="1678048"/>
              <a:ext cx="19234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E5D3C"/>
                  </a:solidFill>
                  <a:latin typeface="Bahnschrift SemiBold Condensed" panose="020B0502040204020203" pitchFamily="34" charset="0"/>
                </a:rPr>
                <a:t>PO</a:t>
              </a:r>
              <a:r>
                <a:rPr lang="en-US" altLang="zh-CN" sz="3600" b="1">
                  <a:solidFill>
                    <a:srgbClr val="7CC7FE"/>
                  </a:solidFill>
                  <a:latin typeface="Bahnschrift SemiBold Condensed" panose="020B0502040204020203" pitchFamily="34" charset="0"/>
                </a:rPr>
                <a:t>WE</a:t>
              </a:r>
              <a:r>
                <a:rPr lang="en-US" altLang="zh-CN" sz="3600" b="1">
                  <a:solidFill>
                    <a:srgbClr val="FED101"/>
                  </a:solidFill>
                  <a:latin typeface="Bahnschrift SemiBold Condensed" panose="020B0502040204020203" pitchFamily="34" charset="0"/>
                </a:rPr>
                <a:t>RP</a:t>
              </a:r>
              <a:r>
                <a:rPr lang="en-US" altLang="zh-CN" sz="3600" b="1">
                  <a:solidFill>
                    <a:srgbClr val="49DA85"/>
                  </a:solidFill>
                  <a:latin typeface="Bahnschrift SemiBold Condensed" panose="020B0502040204020203" pitchFamily="34" charset="0"/>
                </a:rPr>
                <a:t>OI</a:t>
              </a:r>
              <a:r>
                <a:rPr lang="en-US" altLang="zh-CN" sz="3600" b="1">
                  <a:solidFill>
                    <a:srgbClr val="FE91FE"/>
                  </a:solidFill>
                  <a:latin typeface="Bahnschrift SemiBold Condensed" panose="020B0502040204020203" pitchFamily="34" charset="0"/>
                </a:rPr>
                <a:t>NT</a:t>
              </a:r>
              <a:r>
                <a:rPr lang="en-US" altLang="zh-CN" sz="3600" b="1">
                  <a:solidFill>
                    <a:srgbClr val="FE5D3C"/>
                  </a:solidFill>
                  <a:latin typeface="Bahnschrift SemiBold Condensed" panose="020B0502040204020203" pitchFamily="34" charset="0"/>
                </a:rPr>
                <a:t>TE</a:t>
              </a:r>
              <a:r>
                <a:rPr lang="en-US" altLang="zh-CN" sz="3600" b="1">
                  <a:solidFill>
                    <a:srgbClr val="7CC7FE"/>
                  </a:solidFill>
                  <a:latin typeface="Bahnschrift SemiBold Condensed" panose="020B0502040204020203" pitchFamily="34" charset="0"/>
                </a:rPr>
                <a:t>MP</a:t>
              </a:r>
              <a:r>
                <a:rPr lang="en-US" altLang="zh-CN" sz="3600" b="1">
                  <a:solidFill>
                    <a:srgbClr val="FED101"/>
                  </a:solidFill>
                  <a:latin typeface="Bahnschrift SemiBold Condensed" panose="020B0502040204020203" pitchFamily="34" charset="0"/>
                </a:rPr>
                <a:t>LE</a:t>
              </a:r>
              <a:r>
                <a:rPr lang="en-US" altLang="zh-CN" sz="3600" b="1">
                  <a:solidFill>
                    <a:srgbClr val="49DA85"/>
                  </a:solidFill>
                  <a:latin typeface="Bahnschrift SemiBold Condensed" panose="020B0502040204020203" pitchFamily="34" charset="0"/>
                </a:rPr>
                <a:t>T</a:t>
              </a:r>
              <a:endParaRPr lang="zh-CN" altLang="en-US" sz="3600" b="1">
                <a:solidFill>
                  <a:srgbClr val="49DA85"/>
                </a:solidFill>
                <a:latin typeface="Bahnschrift SemiBold Condensed" panose="020B0502040204020203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9B895F6-BB82-5858-75A5-386058A11F10}"/>
                </a:ext>
              </a:extLst>
            </p:cNvPr>
            <p:cNvSpPr txBox="1"/>
            <p:nvPr/>
          </p:nvSpPr>
          <p:spPr>
            <a:xfrm>
              <a:off x="4862543" y="2826447"/>
              <a:ext cx="2126791" cy="2258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A1E04AC-13D0-8D4F-6C56-2CCFD4A7EE72}"/>
              </a:ext>
            </a:extLst>
          </p:cNvPr>
          <p:cNvGrpSpPr/>
          <p:nvPr/>
        </p:nvGrpSpPr>
        <p:grpSpPr>
          <a:xfrm>
            <a:off x="8333511" y="1150426"/>
            <a:ext cx="2725879" cy="4557149"/>
            <a:chOff x="4713146" y="1130955"/>
            <a:chExt cx="2725879" cy="455714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97322B9-A388-2C3A-5F4F-A8F4F34C7263}"/>
                </a:ext>
              </a:extLst>
            </p:cNvPr>
            <p:cNvGrpSpPr/>
            <p:nvPr/>
          </p:nvGrpSpPr>
          <p:grpSpPr>
            <a:xfrm>
              <a:off x="4713146" y="1130955"/>
              <a:ext cx="2725879" cy="4557149"/>
              <a:chOff x="4713146" y="1130955"/>
              <a:chExt cx="2725879" cy="4557149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2B86A09C-3B9B-334C-3D6E-1FA0C6662286}"/>
                  </a:ext>
                </a:extLst>
              </p:cNvPr>
              <p:cNvSpPr/>
              <p:nvPr/>
            </p:nvSpPr>
            <p:spPr>
              <a:xfrm>
                <a:off x="4947385" y="1155032"/>
                <a:ext cx="2425192" cy="4514248"/>
              </a:xfrm>
              <a:custGeom>
                <a:avLst/>
                <a:gdLst>
                  <a:gd name="connsiteX0" fmla="*/ 0 w 2425192"/>
                  <a:gd name="connsiteY0" fmla="*/ 327207 h 4514248"/>
                  <a:gd name="connsiteX1" fmla="*/ 327207 w 2425192"/>
                  <a:gd name="connsiteY1" fmla="*/ 0 h 4514248"/>
                  <a:gd name="connsiteX2" fmla="*/ 935174 w 2425192"/>
                  <a:gd name="connsiteY2" fmla="*/ 0 h 4514248"/>
                  <a:gd name="connsiteX3" fmla="*/ 1490018 w 2425192"/>
                  <a:gd name="connsiteY3" fmla="*/ 0 h 4514248"/>
                  <a:gd name="connsiteX4" fmla="*/ 2097985 w 2425192"/>
                  <a:gd name="connsiteY4" fmla="*/ 0 h 4514248"/>
                  <a:gd name="connsiteX5" fmla="*/ 2425192 w 2425192"/>
                  <a:gd name="connsiteY5" fmla="*/ 327207 h 4514248"/>
                  <a:gd name="connsiteX6" fmla="*/ 2425192 w 2425192"/>
                  <a:gd name="connsiteY6" fmla="*/ 917210 h 4514248"/>
                  <a:gd name="connsiteX7" fmla="*/ 2425192 w 2425192"/>
                  <a:gd name="connsiteY7" fmla="*/ 1352820 h 4514248"/>
                  <a:gd name="connsiteX8" fmla="*/ 2425192 w 2425192"/>
                  <a:gd name="connsiteY8" fmla="*/ 1827028 h 4514248"/>
                  <a:gd name="connsiteX9" fmla="*/ 2425192 w 2425192"/>
                  <a:gd name="connsiteY9" fmla="*/ 2417031 h 4514248"/>
                  <a:gd name="connsiteX10" fmla="*/ 2425192 w 2425192"/>
                  <a:gd name="connsiteY10" fmla="*/ 2891240 h 4514248"/>
                  <a:gd name="connsiteX11" fmla="*/ 2425192 w 2425192"/>
                  <a:gd name="connsiteY11" fmla="*/ 3326849 h 4514248"/>
                  <a:gd name="connsiteX12" fmla="*/ 2425192 w 2425192"/>
                  <a:gd name="connsiteY12" fmla="*/ 4187041 h 4514248"/>
                  <a:gd name="connsiteX13" fmla="*/ 2097985 w 2425192"/>
                  <a:gd name="connsiteY13" fmla="*/ 4514248 h 4514248"/>
                  <a:gd name="connsiteX14" fmla="*/ 1560849 w 2425192"/>
                  <a:gd name="connsiteY14" fmla="*/ 4514248 h 4514248"/>
                  <a:gd name="connsiteX15" fmla="*/ 935174 w 2425192"/>
                  <a:gd name="connsiteY15" fmla="*/ 4514248 h 4514248"/>
                  <a:gd name="connsiteX16" fmla="*/ 327207 w 2425192"/>
                  <a:gd name="connsiteY16" fmla="*/ 4514248 h 4514248"/>
                  <a:gd name="connsiteX17" fmla="*/ 0 w 2425192"/>
                  <a:gd name="connsiteY17" fmla="*/ 4187041 h 4514248"/>
                  <a:gd name="connsiteX18" fmla="*/ 0 w 2425192"/>
                  <a:gd name="connsiteY18" fmla="*/ 3635636 h 4514248"/>
                  <a:gd name="connsiteX19" fmla="*/ 0 w 2425192"/>
                  <a:gd name="connsiteY19" fmla="*/ 3045633 h 4514248"/>
                  <a:gd name="connsiteX20" fmla="*/ 0 w 2425192"/>
                  <a:gd name="connsiteY20" fmla="*/ 2571425 h 4514248"/>
                  <a:gd name="connsiteX21" fmla="*/ 0 w 2425192"/>
                  <a:gd name="connsiteY21" fmla="*/ 2020020 h 4514248"/>
                  <a:gd name="connsiteX22" fmla="*/ 0 w 2425192"/>
                  <a:gd name="connsiteY22" fmla="*/ 1584410 h 4514248"/>
                  <a:gd name="connsiteX23" fmla="*/ 0 w 2425192"/>
                  <a:gd name="connsiteY23" fmla="*/ 955809 h 4514248"/>
                  <a:gd name="connsiteX24" fmla="*/ 0 w 2425192"/>
                  <a:gd name="connsiteY24" fmla="*/ 327207 h 451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25192" h="4514248" fill="none" extrusionOk="0">
                    <a:moveTo>
                      <a:pt x="0" y="327207"/>
                    </a:moveTo>
                    <a:cubicBezTo>
                      <a:pt x="-10369" y="167311"/>
                      <a:pt x="127703" y="-24935"/>
                      <a:pt x="327207" y="0"/>
                    </a:cubicBezTo>
                    <a:cubicBezTo>
                      <a:pt x="563558" y="-22968"/>
                      <a:pt x="795096" y="48522"/>
                      <a:pt x="935174" y="0"/>
                    </a:cubicBezTo>
                    <a:cubicBezTo>
                      <a:pt x="1075252" y="-48522"/>
                      <a:pt x="1353384" y="48889"/>
                      <a:pt x="1490018" y="0"/>
                    </a:cubicBezTo>
                    <a:cubicBezTo>
                      <a:pt x="1626652" y="-48889"/>
                      <a:pt x="1889272" y="46402"/>
                      <a:pt x="2097985" y="0"/>
                    </a:cubicBezTo>
                    <a:cubicBezTo>
                      <a:pt x="2255956" y="23019"/>
                      <a:pt x="2411388" y="176036"/>
                      <a:pt x="2425192" y="327207"/>
                    </a:cubicBezTo>
                    <a:cubicBezTo>
                      <a:pt x="2495920" y="579216"/>
                      <a:pt x="2394785" y="762374"/>
                      <a:pt x="2425192" y="917210"/>
                    </a:cubicBezTo>
                    <a:cubicBezTo>
                      <a:pt x="2455599" y="1072046"/>
                      <a:pt x="2374741" y="1248228"/>
                      <a:pt x="2425192" y="1352820"/>
                    </a:cubicBezTo>
                    <a:cubicBezTo>
                      <a:pt x="2475643" y="1457412"/>
                      <a:pt x="2412956" y="1672327"/>
                      <a:pt x="2425192" y="1827028"/>
                    </a:cubicBezTo>
                    <a:cubicBezTo>
                      <a:pt x="2437428" y="1981729"/>
                      <a:pt x="2414962" y="2205892"/>
                      <a:pt x="2425192" y="2417031"/>
                    </a:cubicBezTo>
                    <a:cubicBezTo>
                      <a:pt x="2435422" y="2628170"/>
                      <a:pt x="2383849" y="2681780"/>
                      <a:pt x="2425192" y="2891240"/>
                    </a:cubicBezTo>
                    <a:cubicBezTo>
                      <a:pt x="2466535" y="3100700"/>
                      <a:pt x="2384057" y="3135990"/>
                      <a:pt x="2425192" y="3326849"/>
                    </a:cubicBezTo>
                    <a:cubicBezTo>
                      <a:pt x="2466327" y="3517708"/>
                      <a:pt x="2398999" y="3770166"/>
                      <a:pt x="2425192" y="4187041"/>
                    </a:cubicBezTo>
                    <a:cubicBezTo>
                      <a:pt x="2440376" y="4404866"/>
                      <a:pt x="2291357" y="4526773"/>
                      <a:pt x="2097985" y="4514248"/>
                    </a:cubicBezTo>
                    <a:cubicBezTo>
                      <a:pt x="1879859" y="4530062"/>
                      <a:pt x="1694178" y="4460012"/>
                      <a:pt x="1560849" y="4514248"/>
                    </a:cubicBezTo>
                    <a:cubicBezTo>
                      <a:pt x="1427520" y="4568484"/>
                      <a:pt x="1148016" y="4477959"/>
                      <a:pt x="935174" y="4514248"/>
                    </a:cubicBezTo>
                    <a:cubicBezTo>
                      <a:pt x="722332" y="4550537"/>
                      <a:pt x="527107" y="4491592"/>
                      <a:pt x="327207" y="4514248"/>
                    </a:cubicBezTo>
                    <a:cubicBezTo>
                      <a:pt x="157647" y="4553395"/>
                      <a:pt x="22125" y="4377067"/>
                      <a:pt x="0" y="4187041"/>
                    </a:cubicBezTo>
                    <a:cubicBezTo>
                      <a:pt x="-63191" y="4017633"/>
                      <a:pt x="18913" y="3760853"/>
                      <a:pt x="0" y="3635636"/>
                    </a:cubicBezTo>
                    <a:cubicBezTo>
                      <a:pt x="-18913" y="3510419"/>
                      <a:pt x="18037" y="3239873"/>
                      <a:pt x="0" y="3045633"/>
                    </a:cubicBezTo>
                    <a:cubicBezTo>
                      <a:pt x="-18037" y="2851393"/>
                      <a:pt x="30847" y="2689941"/>
                      <a:pt x="0" y="2571425"/>
                    </a:cubicBezTo>
                    <a:cubicBezTo>
                      <a:pt x="-30847" y="2452909"/>
                      <a:pt x="64318" y="2271066"/>
                      <a:pt x="0" y="2020020"/>
                    </a:cubicBezTo>
                    <a:cubicBezTo>
                      <a:pt x="-64318" y="1768975"/>
                      <a:pt x="29367" y="1800521"/>
                      <a:pt x="0" y="1584410"/>
                    </a:cubicBezTo>
                    <a:cubicBezTo>
                      <a:pt x="-29367" y="1368299"/>
                      <a:pt x="15559" y="1189318"/>
                      <a:pt x="0" y="955809"/>
                    </a:cubicBezTo>
                    <a:cubicBezTo>
                      <a:pt x="-15559" y="722300"/>
                      <a:pt x="8404" y="545194"/>
                      <a:pt x="0" y="327207"/>
                    </a:cubicBezTo>
                    <a:close/>
                  </a:path>
                  <a:path w="2425192" h="4514248" stroke="0" extrusionOk="0">
                    <a:moveTo>
                      <a:pt x="0" y="327207"/>
                    </a:moveTo>
                    <a:cubicBezTo>
                      <a:pt x="-42852" y="120064"/>
                      <a:pt x="123537" y="8617"/>
                      <a:pt x="327207" y="0"/>
                    </a:cubicBezTo>
                    <a:cubicBezTo>
                      <a:pt x="478175" y="-64730"/>
                      <a:pt x="679507" y="24278"/>
                      <a:pt x="952882" y="0"/>
                    </a:cubicBezTo>
                    <a:cubicBezTo>
                      <a:pt x="1226258" y="-24278"/>
                      <a:pt x="1410425" y="1415"/>
                      <a:pt x="1525433" y="0"/>
                    </a:cubicBezTo>
                    <a:cubicBezTo>
                      <a:pt x="1640441" y="-1415"/>
                      <a:pt x="1851993" y="63622"/>
                      <a:pt x="2097985" y="0"/>
                    </a:cubicBezTo>
                    <a:cubicBezTo>
                      <a:pt x="2267555" y="-35885"/>
                      <a:pt x="2426368" y="142143"/>
                      <a:pt x="2425192" y="327207"/>
                    </a:cubicBezTo>
                    <a:cubicBezTo>
                      <a:pt x="2481459" y="548916"/>
                      <a:pt x="2425177" y="622851"/>
                      <a:pt x="2425192" y="801415"/>
                    </a:cubicBezTo>
                    <a:cubicBezTo>
                      <a:pt x="2425207" y="979979"/>
                      <a:pt x="2422456" y="1043739"/>
                      <a:pt x="2425192" y="1275623"/>
                    </a:cubicBezTo>
                    <a:cubicBezTo>
                      <a:pt x="2427928" y="1507507"/>
                      <a:pt x="2399359" y="1749453"/>
                      <a:pt x="2425192" y="1904225"/>
                    </a:cubicBezTo>
                    <a:cubicBezTo>
                      <a:pt x="2451025" y="2058997"/>
                      <a:pt x="2402454" y="2242315"/>
                      <a:pt x="2425192" y="2339835"/>
                    </a:cubicBezTo>
                    <a:cubicBezTo>
                      <a:pt x="2447930" y="2437355"/>
                      <a:pt x="2367146" y="2651014"/>
                      <a:pt x="2425192" y="2891240"/>
                    </a:cubicBezTo>
                    <a:cubicBezTo>
                      <a:pt x="2483238" y="3131466"/>
                      <a:pt x="2414052" y="3254461"/>
                      <a:pt x="2425192" y="3442644"/>
                    </a:cubicBezTo>
                    <a:cubicBezTo>
                      <a:pt x="2436332" y="3630827"/>
                      <a:pt x="2369023" y="4006353"/>
                      <a:pt x="2425192" y="4187041"/>
                    </a:cubicBezTo>
                    <a:cubicBezTo>
                      <a:pt x="2438279" y="4383783"/>
                      <a:pt x="2292825" y="4501877"/>
                      <a:pt x="2097985" y="4514248"/>
                    </a:cubicBezTo>
                    <a:cubicBezTo>
                      <a:pt x="1951476" y="4576053"/>
                      <a:pt x="1681677" y="4461293"/>
                      <a:pt x="1507726" y="4514248"/>
                    </a:cubicBezTo>
                    <a:cubicBezTo>
                      <a:pt x="1333775" y="4567203"/>
                      <a:pt x="1059274" y="4467133"/>
                      <a:pt x="917466" y="4514248"/>
                    </a:cubicBezTo>
                    <a:cubicBezTo>
                      <a:pt x="775658" y="4561363"/>
                      <a:pt x="605790" y="4478773"/>
                      <a:pt x="327207" y="4514248"/>
                    </a:cubicBezTo>
                    <a:cubicBezTo>
                      <a:pt x="132381" y="4471786"/>
                      <a:pt x="39888" y="4359649"/>
                      <a:pt x="0" y="4187041"/>
                    </a:cubicBezTo>
                    <a:cubicBezTo>
                      <a:pt x="-24589" y="3988648"/>
                      <a:pt x="10623" y="3958331"/>
                      <a:pt x="0" y="3751431"/>
                    </a:cubicBezTo>
                    <a:cubicBezTo>
                      <a:pt x="-10623" y="3544531"/>
                      <a:pt x="70019" y="3374247"/>
                      <a:pt x="0" y="3122830"/>
                    </a:cubicBezTo>
                    <a:cubicBezTo>
                      <a:pt x="-70019" y="2871413"/>
                      <a:pt x="31988" y="2829896"/>
                      <a:pt x="0" y="2571425"/>
                    </a:cubicBezTo>
                    <a:cubicBezTo>
                      <a:pt x="-31988" y="2312955"/>
                      <a:pt x="15603" y="2280932"/>
                      <a:pt x="0" y="2097217"/>
                    </a:cubicBezTo>
                    <a:cubicBezTo>
                      <a:pt x="-15603" y="1913502"/>
                      <a:pt x="51031" y="1809633"/>
                      <a:pt x="0" y="1545812"/>
                    </a:cubicBezTo>
                    <a:cubicBezTo>
                      <a:pt x="-51031" y="1281991"/>
                      <a:pt x="30250" y="1209252"/>
                      <a:pt x="0" y="1110202"/>
                    </a:cubicBezTo>
                    <a:cubicBezTo>
                      <a:pt x="-30250" y="1011152"/>
                      <a:pt x="84554" y="513445"/>
                      <a:pt x="0" y="327207"/>
                    </a:cubicBezTo>
                    <a:close/>
                  </a:path>
                </a:pathLst>
              </a:custGeom>
              <a:solidFill>
                <a:srgbClr val="FE5D3C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13492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4A9DB9FF-9C90-7FAC-1993-FCDFE2CC5783}"/>
                  </a:ext>
                </a:extLst>
              </p:cNvPr>
              <p:cNvSpPr/>
              <p:nvPr/>
            </p:nvSpPr>
            <p:spPr>
              <a:xfrm>
                <a:off x="4735629" y="1155032"/>
                <a:ext cx="2425192" cy="4514248"/>
              </a:xfrm>
              <a:custGeom>
                <a:avLst/>
                <a:gdLst>
                  <a:gd name="connsiteX0" fmla="*/ 0 w 2425192"/>
                  <a:gd name="connsiteY0" fmla="*/ 327207 h 4514248"/>
                  <a:gd name="connsiteX1" fmla="*/ 327207 w 2425192"/>
                  <a:gd name="connsiteY1" fmla="*/ 0 h 4514248"/>
                  <a:gd name="connsiteX2" fmla="*/ 935174 w 2425192"/>
                  <a:gd name="connsiteY2" fmla="*/ 0 h 4514248"/>
                  <a:gd name="connsiteX3" fmla="*/ 1490018 w 2425192"/>
                  <a:gd name="connsiteY3" fmla="*/ 0 h 4514248"/>
                  <a:gd name="connsiteX4" fmla="*/ 2097985 w 2425192"/>
                  <a:gd name="connsiteY4" fmla="*/ 0 h 4514248"/>
                  <a:gd name="connsiteX5" fmla="*/ 2425192 w 2425192"/>
                  <a:gd name="connsiteY5" fmla="*/ 327207 h 4514248"/>
                  <a:gd name="connsiteX6" fmla="*/ 2425192 w 2425192"/>
                  <a:gd name="connsiteY6" fmla="*/ 917210 h 4514248"/>
                  <a:gd name="connsiteX7" fmla="*/ 2425192 w 2425192"/>
                  <a:gd name="connsiteY7" fmla="*/ 1352820 h 4514248"/>
                  <a:gd name="connsiteX8" fmla="*/ 2425192 w 2425192"/>
                  <a:gd name="connsiteY8" fmla="*/ 1827028 h 4514248"/>
                  <a:gd name="connsiteX9" fmla="*/ 2425192 w 2425192"/>
                  <a:gd name="connsiteY9" fmla="*/ 2417031 h 4514248"/>
                  <a:gd name="connsiteX10" fmla="*/ 2425192 w 2425192"/>
                  <a:gd name="connsiteY10" fmla="*/ 2891240 h 4514248"/>
                  <a:gd name="connsiteX11" fmla="*/ 2425192 w 2425192"/>
                  <a:gd name="connsiteY11" fmla="*/ 3326849 h 4514248"/>
                  <a:gd name="connsiteX12" fmla="*/ 2425192 w 2425192"/>
                  <a:gd name="connsiteY12" fmla="*/ 4187041 h 4514248"/>
                  <a:gd name="connsiteX13" fmla="*/ 2097985 w 2425192"/>
                  <a:gd name="connsiteY13" fmla="*/ 4514248 h 4514248"/>
                  <a:gd name="connsiteX14" fmla="*/ 1560849 w 2425192"/>
                  <a:gd name="connsiteY14" fmla="*/ 4514248 h 4514248"/>
                  <a:gd name="connsiteX15" fmla="*/ 935174 w 2425192"/>
                  <a:gd name="connsiteY15" fmla="*/ 4514248 h 4514248"/>
                  <a:gd name="connsiteX16" fmla="*/ 327207 w 2425192"/>
                  <a:gd name="connsiteY16" fmla="*/ 4514248 h 4514248"/>
                  <a:gd name="connsiteX17" fmla="*/ 0 w 2425192"/>
                  <a:gd name="connsiteY17" fmla="*/ 4187041 h 4514248"/>
                  <a:gd name="connsiteX18" fmla="*/ 0 w 2425192"/>
                  <a:gd name="connsiteY18" fmla="*/ 3635636 h 4514248"/>
                  <a:gd name="connsiteX19" fmla="*/ 0 w 2425192"/>
                  <a:gd name="connsiteY19" fmla="*/ 3045633 h 4514248"/>
                  <a:gd name="connsiteX20" fmla="*/ 0 w 2425192"/>
                  <a:gd name="connsiteY20" fmla="*/ 2571425 h 4514248"/>
                  <a:gd name="connsiteX21" fmla="*/ 0 w 2425192"/>
                  <a:gd name="connsiteY21" fmla="*/ 2020020 h 4514248"/>
                  <a:gd name="connsiteX22" fmla="*/ 0 w 2425192"/>
                  <a:gd name="connsiteY22" fmla="*/ 1584410 h 4514248"/>
                  <a:gd name="connsiteX23" fmla="*/ 0 w 2425192"/>
                  <a:gd name="connsiteY23" fmla="*/ 955809 h 4514248"/>
                  <a:gd name="connsiteX24" fmla="*/ 0 w 2425192"/>
                  <a:gd name="connsiteY24" fmla="*/ 327207 h 451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25192" h="4514248" fill="none" extrusionOk="0">
                    <a:moveTo>
                      <a:pt x="0" y="327207"/>
                    </a:moveTo>
                    <a:cubicBezTo>
                      <a:pt x="-10369" y="167311"/>
                      <a:pt x="127703" y="-24935"/>
                      <a:pt x="327207" y="0"/>
                    </a:cubicBezTo>
                    <a:cubicBezTo>
                      <a:pt x="563558" y="-22968"/>
                      <a:pt x="795096" y="48522"/>
                      <a:pt x="935174" y="0"/>
                    </a:cubicBezTo>
                    <a:cubicBezTo>
                      <a:pt x="1075252" y="-48522"/>
                      <a:pt x="1353384" y="48889"/>
                      <a:pt x="1490018" y="0"/>
                    </a:cubicBezTo>
                    <a:cubicBezTo>
                      <a:pt x="1626652" y="-48889"/>
                      <a:pt x="1889272" y="46402"/>
                      <a:pt x="2097985" y="0"/>
                    </a:cubicBezTo>
                    <a:cubicBezTo>
                      <a:pt x="2255956" y="23019"/>
                      <a:pt x="2411388" y="176036"/>
                      <a:pt x="2425192" y="327207"/>
                    </a:cubicBezTo>
                    <a:cubicBezTo>
                      <a:pt x="2495920" y="579216"/>
                      <a:pt x="2394785" y="762374"/>
                      <a:pt x="2425192" y="917210"/>
                    </a:cubicBezTo>
                    <a:cubicBezTo>
                      <a:pt x="2455599" y="1072046"/>
                      <a:pt x="2374741" y="1248228"/>
                      <a:pt x="2425192" y="1352820"/>
                    </a:cubicBezTo>
                    <a:cubicBezTo>
                      <a:pt x="2475643" y="1457412"/>
                      <a:pt x="2412956" y="1672327"/>
                      <a:pt x="2425192" y="1827028"/>
                    </a:cubicBezTo>
                    <a:cubicBezTo>
                      <a:pt x="2437428" y="1981729"/>
                      <a:pt x="2414962" y="2205892"/>
                      <a:pt x="2425192" y="2417031"/>
                    </a:cubicBezTo>
                    <a:cubicBezTo>
                      <a:pt x="2435422" y="2628170"/>
                      <a:pt x="2383849" y="2681780"/>
                      <a:pt x="2425192" y="2891240"/>
                    </a:cubicBezTo>
                    <a:cubicBezTo>
                      <a:pt x="2466535" y="3100700"/>
                      <a:pt x="2384057" y="3135990"/>
                      <a:pt x="2425192" y="3326849"/>
                    </a:cubicBezTo>
                    <a:cubicBezTo>
                      <a:pt x="2466327" y="3517708"/>
                      <a:pt x="2398999" y="3770166"/>
                      <a:pt x="2425192" y="4187041"/>
                    </a:cubicBezTo>
                    <a:cubicBezTo>
                      <a:pt x="2440376" y="4404866"/>
                      <a:pt x="2291357" y="4526773"/>
                      <a:pt x="2097985" y="4514248"/>
                    </a:cubicBezTo>
                    <a:cubicBezTo>
                      <a:pt x="1879859" y="4530062"/>
                      <a:pt x="1694178" y="4460012"/>
                      <a:pt x="1560849" y="4514248"/>
                    </a:cubicBezTo>
                    <a:cubicBezTo>
                      <a:pt x="1427520" y="4568484"/>
                      <a:pt x="1148016" y="4477959"/>
                      <a:pt x="935174" y="4514248"/>
                    </a:cubicBezTo>
                    <a:cubicBezTo>
                      <a:pt x="722332" y="4550537"/>
                      <a:pt x="527107" y="4491592"/>
                      <a:pt x="327207" y="4514248"/>
                    </a:cubicBezTo>
                    <a:cubicBezTo>
                      <a:pt x="157647" y="4553395"/>
                      <a:pt x="22125" y="4377067"/>
                      <a:pt x="0" y="4187041"/>
                    </a:cubicBezTo>
                    <a:cubicBezTo>
                      <a:pt x="-63191" y="4017633"/>
                      <a:pt x="18913" y="3760853"/>
                      <a:pt x="0" y="3635636"/>
                    </a:cubicBezTo>
                    <a:cubicBezTo>
                      <a:pt x="-18913" y="3510419"/>
                      <a:pt x="18037" y="3239873"/>
                      <a:pt x="0" y="3045633"/>
                    </a:cubicBezTo>
                    <a:cubicBezTo>
                      <a:pt x="-18037" y="2851393"/>
                      <a:pt x="30847" y="2689941"/>
                      <a:pt x="0" y="2571425"/>
                    </a:cubicBezTo>
                    <a:cubicBezTo>
                      <a:pt x="-30847" y="2452909"/>
                      <a:pt x="64318" y="2271066"/>
                      <a:pt x="0" y="2020020"/>
                    </a:cubicBezTo>
                    <a:cubicBezTo>
                      <a:pt x="-64318" y="1768975"/>
                      <a:pt x="29367" y="1800521"/>
                      <a:pt x="0" y="1584410"/>
                    </a:cubicBezTo>
                    <a:cubicBezTo>
                      <a:pt x="-29367" y="1368299"/>
                      <a:pt x="15559" y="1189318"/>
                      <a:pt x="0" y="955809"/>
                    </a:cubicBezTo>
                    <a:cubicBezTo>
                      <a:pt x="-15559" y="722300"/>
                      <a:pt x="8404" y="545194"/>
                      <a:pt x="0" y="327207"/>
                    </a:cubicBezTo>
                    <a:close/>
                  </a:path>
                  <a:path w="2425192" h="4514248" stroke="0" extrusionOk="0">
                    <a:moveTo>
                      <a:pt x="0" y="327207"/>
                    </a:moveTo>
                    <a:cubicBezTo>
                      <a:pt x="-42852" y="120064"/>
                      <a:pt x="123537" y="8617"/>
                      <a:pt x="327207" y="0"/>
                    </a:cubicBezTo>
                    <a:cubicBezTo>
                      <a:pt x="478175" y="-64730"/>
                      <a:pt x="679507" y="24278"/>
                      <a:pt x="952882" y="0"/>
                    </a:cubicBezTo>
                    <a:cubicBezTo>
                      <a:pt x="1226258" y="-24278"/>
                      <a:pt x="1410425" y="1415"/>
                      <a:pt x="1525433" y="0"/>
                    </a:cubicBezTo>
                    <a:cubicBezTo>
                      <a:pt x="1640441" y="-1415"/>
                      <a:pt x="1851993" y="63622"/>
                      <a:pt x="2097985" y="0"/>
                    </a:cubicBezTo>
                    <a:cubicBezTo>
                      <a:pt x="2267555" y="-35885"/>
                      <a:pt x="2426368" y="142143"/>
                      <a:pt x="2425192" y="327207"/>
                    </a:cubicBezTo>
                    <a:cubicBezTo>
                      <a:pt x="2481459" y="548916"/>
                      <a:pt x="2425177" y="622851"/>
                      <a:pt x="2425192" y="801415"/>
                    </a:cubicBezTo>
                    <a:cubicBezTo>
                      <a:pt x="2425207" y="979979"/>
                      <a:pt x="2422456" y="1043739"/>
                      <a:pt x="2425192" y="1275623"/>
                    </a:cubicBezTo>
                    <a:cubicBezTo>
                      <a:pt x="2427928" y="1507507"/>
                      <a:pt x="2399359" y="1749453"/>
                      <a:pt x="2425192" y="1904225"/>
                    </a:cubicBezTo>
                    <a:cubicBezTo>
                      <a:pt x="2451025" y="2058997"/>
                      <a:pt x="2402454" y="2242315"/>
                      <a:pt x="2425192" y="2339835"/>
                    </a:cubicBezTo>
                    <a:cubicBezTo>
                      <a:pt x="2447930" y="2437355"/>
                      <a:pt x="2367146" y="2651014"/>
                      <a:pt x="2425192" y="2891240"/>
                    </a:cubicBezTo>
                    <a:cubicBezTo>
                      <a:pt x="2483238" y="3131466"/>
                      <a:pt x="2414052" y="3254461"/>
                      <a:pt x="2425192" y="3442644"/>
                    </a:cubicBezTo>
                    <a:cubicBezTo>
                      <a:pt x="2436332" y="3630827"/>
                      <a:pt x="2369023" y="4006353"/>
                      <a:pt x="2425192" y="4187041"/>
                    </a:cubicBezTo>
                    <a:cubicBezTo>
                      <a:pt x="2438279" y="4383783"/>
                      <a:pt x="2292825" y="4501877"/>
                      <a:pt x="2097985" y="4514248"/>
                    </a:cubicBezTo>
                    <a:cubicBezTo>
                      <a:pt x="1951476" y="4576053"/>
                      <a:pt x="1681677" y="4461293"/>
                      <a:pt x="1507726" y="4514248"/>
                    </a:cubicBezTo>
                    <a:cubicBezTo>
                      <a:pt x="1333775" y="4567203"/>
                      <a:pt x="1059274" y="4467133"/>
                      <a:pt x="917466" y="4514248"/>
                    </a:cubicBezTo>
                    <a:cubicBezTo>
                      <a:pt x="775658" y="4561363"/>
                      <a:pt x="605790" y="4478773"/>
                      <a:pt x="327207" y="4514248"/>
                    </a:cubicBezTo>
                    <a:cubicBezTo>
                      <a:pt x="132381" y="4471786"/>
                      <a:pt x="39888" y="4359649"/>
                      <a:pt x="0" y="4187041"/>
                    </a:cubicBezTo>
                    <a:cubicBezTo>
                      <a:pt x="-24589" y="3988648"/>
                      <a:pt x="10623" y="3958331"/>
                      <a:pt x="0" y="3751431"/>
                    </a:cubicBezTo>
                    <a:cubicBezTo>
                      <a:pt x="-10623" y="3544531"/>
                      <a:pt x="70019" y="3374247"/>
                      <a:pt x="0" y="3122830"/>
                    </a:cubicBezTo>
                    <a:cubicBezTo>
                      <a:pt x="-70019" y="2871413"/>
                      <a:pt x="31988" y="2829896"/>
                      <a:pt x="0" y="2571425"/>
                    </a:cubicBezTo>
                    <a:cubicBezTo>
                      <a:pt x="-31988" y="2312955"/>
                      <a:pt x="15603" y="2280932"/>
                      <a:pt x="0" y="2097217"/>
                    </a:cubicBezTo>
                    <a:cubicBezTo>
                      <a:pt x="-15603" y="1913502"/>
                      <a:pt x="51031" y="1809633"/>
                      <a:pt x="0" y="1545812"/>
                    </a:cubicBezTo>
                    <a:cubicBezTo>
                      <a:pt x="-51031" y="1281991"/>
                      <a:pt x="30250" y="1209252"/>
                      <a:pt x="0" y="1110202"/>
                    </a:cubicBezTo>
                    <a:cubicBezTo>
                      <a:pt x="-30250" y="1011152"/>
                      <a:pt x="84554" y="513445"/>
                      <a:pt x="0" y="3272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13492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82EDF810-981A-5A53-71C3-FD24444CF78A}"/>
                  </a:ext>
                </a:extLst>
              </p:cNvPr>
              <p:cNvSpPr/>
              <p:nvPr/>
            </p:nvSpPr>
            <p:spPr>
              <a:xfrm>
                <a:off x="7273925" y="1803400"/>
                <a:ext cx="165100" cy="561975"/>
              </a:xfrm>
              <a:custGeom>
                <a:avLst/>
                <a:gdLst>
                  <a:gd name="connsiteX0" fmla="*/ 0 w 165100"/>
                  <a:gd name="connsiteY0" fmla="*/ 82550 h 561975"/>
                  <a:gd name="connsiteX1" fmla="*/ 82550 w 165100"/>
                  <a:gd name="connsiteY1" fmla="*/ 0 h 561975"/>
                  <a:gd name="connsiteX2" fmla="*/ 82550 w 165100"/>
                  <a:gd name="connsiteY2" fmla="*/ 0 h 561975"/>
                  <a:gd name="connsiteX3" fmla="*/ 165100 w 165100"/>
                  <a:gd name="connsiteY3" fmla="*/ 82550 h 561975"/>
                  <a:gd name="connsiteX4" fmla="*/ 165100 w 165100"/>
                  <a:gd name="connsiteY4" fmla="*/ 479425 h 561975"/>
                  <a:gd name="connsiteX5" fmla="*/ 82550 w 165100"/>
                  <a:gd name="connsiteY5" fmla="*/ 561975 h 561975"/>
                  <a:gd name="connsiteX6" fmla="*/ 82550 w 165100"/>
                  <a:gd name="connsiteY6" fmla="*/ 561975 h 561975"/>
                  <a:gd name="connsiteX7" fmla="*/ 0 w 165100"/>
                  <a:gd name="connsiteY7" fmla="*/ 479425 h 561975"/>
                  <a:gd name="connsiteX8" fmla="*/ 0 w 165100"/>
                  <a:gd name="connsiteY8" fmla="*/ 825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100" h="561975" fill="none" extrusionOk="0">
                    <a:moveTo>
                      <a:pt x="0" y="82550"/>
                    </a:moveTo>
                    <a:cubicBezTo>
                      <a:pt x="-7508" y="47393"/>
                      <a:pt x="38986" y="1135"/>
                      <a:pt x="82550" y="0"/>
                    </a:cubicBezTo>
                    <a:lnTo>
                      <a:pt x="82550" y="0"/>
                    </a:lnTo>
                    <a:cubicBezTo>
                      <a:pt x="134395" y="1504"/>
                      <a:pt x="153238" y="35040"/>
                      <a:pt x="165100" y="82550"/>
                    </a:cubicBezTo>
                    <a:cubicBezTo>
                      <a:pt x="172819" y="194598"/>
                      <a:pt x="153341" y="315333"/>
                      <a:pt x="165100" y="479425"/>
                    </a:cubicBezTo>
                    <a:cubicBezTo>
                      <a:pt x="172817" y="517390"/>
                      <a:pt x="139563" y="554610"/>
                      <a:pt x="82550" y="561975"/>
                    </a:cubicBezTo>
                    <a:lnTo>
                      <a:pt x="82550" y="561975"/>
                    </a:lnTo>
                    <a:cubicBezTo>
                      <a:pt x="34452" y="561333"/>
                      <a:pt x="1729" y="522869"/>
                      <a:pt x="0" y="479425"/>
                    </a:cubicBezTo>
                    <a:cubicBezTo>
                      <a:pt x="-40740" y="316309"/>
                      <a:pt x="14934" y="272650"/>
                      <a:pt x="0" y="82550"/>
                    </a:cubicBezTo>
                    <a:close/>
                  </a:path>
                  <a:path w="165100" h="561975" stroke="0" extrusionOk="0">
                    <a:moveTo>
                      <a:pt x="0" y="82550"/>
                    </a:moveTo>
                    <a:cubicBezTo>
                      <a:pt x="-9965" y="30812"/>
                      <a:pt x="26350" y="3982"/>
                      <a:pt x="82550" y="0"/>
                    </a:cubicBezTo>
                    <a:lnTo>
                      <a:pt x="82550" y="0"/>
                    </a:lnTo>
                    <a:cubicBezTo>
                      <a:pt x="133664" y="1163"/>
                      <a:pt x="163960" y="36995"/>
                      <a:pt x="165100" y="82550"/>
                    </a:cubicBezTo>
                    <a:cubicBezTo>
                      <a:pt x="200429" y="196969"/>
                      <a:pt x="137724" y="283610"/>
                      <a:pt x="165100" y="479425"/>
                    </a:cubicBezTo>
                    <a:cubicBezTo>
                      <a:pt x="165168" y="530298"/>
                      <a:pt x="124820" y="551279"/>
                      <a:pt x="82550" y="561975"/>
                    </a:cubicBezTo>
                    <a:lnTo>
                      <a:pt x="82550" y="561975"/>
                    </a:lnTo>
                    <a:cubicBezTo>
                      <a:pt x="39699" y="551837"/>
                      <a:pt x="-10291" y="518269"/>
                      <a:pt x="0" y="479425"/>
                    </a:cubicBezTo>
                    <a:cubicBezTo>
                      <a:pt x="-22696" y="321588"/>
                      <a:pt x="35481" y="212036"/>
                      <a:pt x="0" y="82550"/>
                    </a:cubicBezTo>
                    <a:close/>
                  </a:path>
                </a:pathLst>
              </a:custGeom>
              <a:solidFill>
                <a:srgbClr val="FED10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50800" dir="10800000" algn="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A3060583-083F-E28D-ABA7-F48362FB36F2}"/>
                  </a:ext>
                </a:extLst>
              </p:cNvPr>
              <p:cNvSpPr/>
              <p:nvPr/>
            </p:nvSpPr>
            <p:spPr>
              <a:xfrm>
                <a:off x="7273925" y="2501900"/>
                <a:ext cx="165100" cy="561975"/>
              </a:xfrm>
              <a:custGeom>
                <a:avLst/>
                <a:gdLst>
                  <a:gd name="connsiteX0" fmla="*/ 0 w 165100"/>
                  <a:gd name="connsiteY0" fmla="*/ 82550 h 561975"/>
                  <a:gd name="connsiteX1" fmla="*/ 82550 w 165100"/>
                  <a:gd name="connsiteY1" fmla="*/ 0 h 561975"/>
                  <a:gd name="connsiteX2" fmla="*/ 82550 w 165100"/>
                  <a:gd name="connsiteY2" fmla="*/ 0 h 561975"/>
                  <a:gd name="connsiteX3" fmla="*/ 165100 w 165100"/>
                  <a:gd name="connsiteY3" fmla="*/ 82550 h 561975"/>
                  <a:gd name="connsiteX4" fmla="*/ 165100 w 165100"/>
                  <a:gd name="connsiteY4" fmla="*/ 479425 h 561975"/>
                  <a:gd name="connsiteX5" fmla="*/ 82550 w 165100"/>
                  <a:gd name="connsiteY5" fmla="*/ 561975 h 561975"/>
                  <a:gd name="connsiteX6" fmla="*/ 82550 w 165100"/>
                  <a:gd name="connsiteY6" fmla="*/ 561975 h 561975"/>
                  <a:gd name="connsiteX7" fmla="*/ 0 w 165100"/>
                  <a:gd name="connsiteY7" fmla="*/ 479425 h 561975"/>
                  <a:gd name="connsiteX8" fmla="*/ 0 w 165100"/>
                  <a:gd name="connsiteY8" fmla="*/ 825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100" h="561975" fill="none" extrusionOk="0">
                    <a:moveTo>
                      <a:pt x="0" y="82550"/>
                    </a:moveTo>
                    <a:cubicBezTo>
                      <a:pt x="-7508" y="47393"/>
                      <a:pt x="38986" y="1135"/>
                      <a:pt x="82550" y="0"/>
                    </a:cubicBezTo>
                    <a:lnTo>
                      <a:pt x="82550" y="0"/>
                    </a:lnTo>
                    <a:cubicBezTo>
                      <a:pt x="134395" y="1504"/>
                      <a:pt x="153238" y="35040"/>
                      <a:pt x="165100" y="82550"/>
                    </a:cubicBezTo>
                    <a:cubicBezTo>
                      <a:pt x="172819" y="194598"/>
                      <a:pt x="153341" y="315333"/>
                      <a:pt x="165100" y="479425"/>
                    </a:cubicBezTo>
                    <a:cubicBezTo>
                      <a:pt x="172817" y="517390"/>
                      <a:pt x="139563" y="554610"/>
                      <a:pt x="82550" y="561975"/>
                    </a:cubicBezTo>
                    <a:lnTo>
                      <a:pt x="82550" y="561975"/>
                    </a:lnTo>
                    <a:cubicBezTo>
                      <a:pt x="34452" y="561333"/>
                      <a:pt x="1729" y="522869"/>
                      <a:pt x="0" y="479425"/>
                    </a:cubicBezTo>
                    <a:cubicBezTo>
                      <a:pt x="-40740" y="316309"/>
                      <a:pt x="14934" y="272650"/>
                      <a:pt x="0" y="82550"/>
                    </a:cubicBezTo>
                    <a:close/>
                  </a:path>
                  <a:path w="165100" h="561975" stroke="0" extrusionOk="0">
                    <a:moveTo>
                      <a:pt x="0" y="82550"/>
                    </a:moveTo>
                    <a:cubicBezTo>
                      <a:pt x="-9965" y="30812"/>
                      <a:pt x="26350" y="3982"/>
                      <a:pt x="82550" y="0"/>
                    </a:cubicBezTo>
                    <a:lnTo>
                      <a:pt x="82550" y="0"/>
                    </a:lnTo>
                    <a:cubicBezTo>
                      <a:pt x="133664" y="1163"/>
                      <a:pt x="163960" y="36995"/>
                      <a:pt x="165100" y="82550"/>
                    </a:cubicBezTo>
                    <a:cubicBezTo>
                      <a:pt x="200429" y="196969"/>
                      <a:pt x="137724" y="283610"/>
                      <a:pt x="165100" y="479425"/>
                    </a:cubicBezTo>
                    <a:cubicBezTo>
                      <a:pt x="165168" y="530298"/>
                      <a:pt x="124820" y="551279"/>
                      <a:pt x="82550" y="561975"/>
                    </a:cubicBezTo>
                    <a:lnTo>
                      <a:pt x="82550" y="561975"/>
                    </a:lnTo>
                    <a:cubicBezTo>
                      <a:pt x="39699" y="551837"/>
                      <a:pt x="-10291" y="518269"/>
                      <a:pt x="0" y="479425"/>
                    </a:cubicBezTo>
                    <a:cubicBezTo>
                      <a:pt x="-22696" y="321588"/>
                      <a:pt x="35481" y="212036"/>
                      <a:pt x="0" y="82550"/>
                    </a:cubicBezTo>
                    <a:close/>
                  </a:path>
                </a:pathLst>
              </a:custGeom>
              <a:solidFill>
                <a:srgbClr val="49DA85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50800" dir="10800000" algn="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630CFE4-CFB5-01EC-22BA-B412B3F5A790}"/>
                  </a:ext>
                </a:extLst>
              </p:cNvPr>
              <p:cNvSpPr/>
              <p:nvPr/>
            </p:nvSpPr>
            <p:spPr>
              <a:xfrm>
                <a:off x="4713146" y="5162174"/>
                <a:ext cx="2448740" cy="525930"/>
              </a:xfrm>
              <a:custGeom>
                <a:avLst/>
                <a:gdLst>
                  <a:gd name="connsiteX0" fmla="*/ 0 w 2448740"/>
                  <a:gd name="connsiteY0" fmla="*/ 0 h 525930"/>
                  <a:gd name="connsiteX1" fmla="*/ 415143 w 2448740"/>
                  <a:gd name="connsiteY1" fmla="*/ 0 h 525930"/>
                  <a:gd name="connsiteX2" fmla="*/ 879127 w 2448740"/>
                  <a:gd name="connsiteY2" fmla="*/ 0 h 525930"/>
                  <a:gd name="connsiteX3" fmla="*/ 1416372 w 2448740"/>
                  <a:gd name="connsiteY3" fmla="*/ 0 h 525930"/>
                  <a:gd name="connsiteX4" fmla="*/ 1855935 w 2448740"/>
                  <a:gd name="connsiteY4" fmla="*/ 0 h 525930"/>
                  <a:gd name="connsiteX5" fmla="*/ 2442020 w 2448740"/>
                  <a:gd name="connsiteY5" fmla="*/ 0 h 525930"/>
                  <a:gd name="connsiteX6" fmla="*/ 2442173 w 2448740"/>
                  <a:gd name="connsiteY6" fmla="*/ 48878 h 525930"/>
                  <a:gd name="connsiteX7" fmla="*/ 2447675 w 2448740"/>
                  <a:gd name="connsiteY7" fmla="*/ 179899 h 525930"/>
                  <a:gd name="connsiteX8" fmla="*/ 2120468 w 2448740"/>
                  <a:gd name="connsiteY8" fmla="*/ 507106 h 525930"/>
                  <a:gd name="connsiteX9" fmla="*/ 1675220 w 2448740"/>
                  <a:gd name="connsiteY9" fmla="*/ 493457 h 525930"/>
                  <a:gd name="connsiteX10" fmla="*/ 1654246 w 2448740"/>
                  <a:gd name="connsiteY10" fmla="*/ 493729 h 525930"/>
                  <a:gd name="connsiteX11" fmla="*/ 1583332 w 2448740"/>
                  <a:gd name="connsiteY11" fmla="*/ 507106 h 525930"/>
                  <a:gd name="connsiteX12" fmla="*/ 1459253 w 2448740"/>
                  <a:gd name="connsiteY12" fmla="*/ 524884 h 525930"/>
                  <a:gd name="connsiteX13" fmla="*/ 1402131 w 2448740"/>
                  <a:gd name="connsiteY13" fmla="*/ 522257 h 525930"/>
                  <a:gd name="connsiteX14" fmla="*/ 1384537 w 2448740"/>
                  <a:gd name="connsiteY14" fmla="*/ 522821 h 525930"/>
                  <a:gd name="connsiteX15" fmla="*/ 1223026 w 2448740"/>
                  <a:gd name="connsiteY15" fmla="*/ 509296 h 525930"/>
                  <a:gd name="connsiteX16" fmla="*/ 1120780 w 2448740"/>
                  <a:gd name="connsiteY16" fmla="*/ 499682 h 525930"/>
                  <a:gd name="connsiteX17" fmla="*/ 957657 w 2448740"/>
                  <a:gd name="connsiteY17" fmla="*/ 507106 h 525930"/>
                  <a:gd name="connsiteX18" fmla="*/ 914815 w 2448740"/>
                  <a:gd name="connsiteY18" fmla="*/ 510421 h 525930"/>
                  <a:gd name="connsiteX19" fmla="*/ 827072 w 2448740"/>
                  <a:gd name="connsiteY19" fmla="*/ 521994 h 525930"/>
                  <a:gd name="connsiteX20" fmla="*/ 781489 w 2448740"/>
                  <a:gd name="connsiteY20" fmla="*/ 518332 h 525930"/>
                  <a:gd name="connsiteX21" fmla="*/ 648821 w 2448740"/>
                  <a:gd name="connsiteY21" fmla="*/ 512219 h 525930"/>
                  <a:gd name="connsiteX22" fmla="*/ 349690 w 2448740"/>
                  <a:gd name="connsiteY22" fmla="*/ 507106 h 525930"/>
                  <a:gd name="connsiteX23" fmla="*/ 22483 w 2448740"/>
                  <a:gd name="connsiteY23" fmla="*/ 179899 h 525930"/>
                  <a:gd name="connsiteX24" fmla="*/ 638 w 2448740"/>
                  <a:gd name="connsiteY24" fmla="*/ 76835 h 525930"/>
                  <a:gd name="connsiteX25" fmla="*/ 0 w 2448740"/>
                  <a:gd name="connsiteY25" fmla="*/ 0 h 52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448740" h="525930" fill="none" extrusionOk="0">
                    <a:moveTo>
                      <a:pt x="0" y="0"/>
                    </a:moveTo>
                    <a:cubicBezTo>
                      <a:pt x="163284" y="-3983"/>
                      <a:pt x="293346" y="17488"/>
                      <a:pt x="415143" y="0"/>
                    </a:cubicBezTo>
                    <a:cubicBezTo>
                      <a:pt x="536940" y="-17488"/>
                      <a:pt x="766947" y="45869"/>
                      <a:pt x="879127" y="0"/>
                    </a:cubicBezTo>
                    <a:cubicBezTo>
                      <a:pt x="991307" y="-45869"/>
                      <a:pt x="1220670" y="747"/>
                      <a:pt x="1416372" y="0"/>
                    </a:cubicBezTo>
                    <a:cubicBezTo>
                      <a:pt x="1612074" y="-747"/>
                      <a:pt x="1730519" y="5482"/>
                      <a:pt x="1855935" y="0"/>
                    </a:cubicBezTo>
                    <a:cubicBezTo>
                      <a:pt x="1981351" y="-5482"/>
                      <a:pt x="2213305" y="63453"/>
                      <a:pt x="2442020" y="0"/>
                    </a:cubicBezTo>
                    <a:cubicBezTo>
                      <a:pt x="2444461" y="23975"/>
                      <a:pt x="2441594" y="38271"/>
                      <a:pt x="2442173" y="48878"/>
                    </a:cubicBezTo>
                    <a:cubicBezTo>
                      <a:pt x="2439583" y="86020"/>
                      <a:pt x="2443279" y="135824"/>
                      <a:pt x="2447675" y="179899"/>
                    </a:cubicBezTo>
                    <a:cubicBezTo>
                      <a:pt x="2515215" y="409475"/>
                      <a:pt x="2339716" y="491998"/>
                      <a:pt x="2120468" y="507106"/>
                    </a:cubicBezTo>
                    <a:cubicBezTo>
                      <a:pt x="1997554" y="530183"/>
                      <a:pt x="1819158" y="506164"/>
                      <a:pt x="1675220" y="493457"/>
                    </a:cubicBezTo>
                    <a:cubicBezTo>
                      <a:pt x="1665968" y="494934"/>
                      <a:pt x="1658845" y="491284"/>
                      <a:pt x="1654246" y="493729"/>
                    </a:cubicBezTo>
                    <a:cubicBezTo>
                      <a:pt x="1632614" y="498185"/>
                      <a:pt x="1602269" y="494751"/>
                      <a:pt x="1583332" y="507106"/>
                    </a:cubicBezTo>
                    <a:cubicBezTo>
                      <a:pt x="1543773" y="522943"/>
                      <a:pt x="1507176" y="512928"/>
                      <a:pt x="1459253" y="524884"/>
                    </a:cubicBezTo>
                    <a:cubicBezTo>
                      <a:pt x="1446511" y="526447"/>
                      <a:pt x="1425382" y="522100"/>
                      <a:pt x="1402131" y="522257"/>
                    </a:cubicBezTo>
                    <a:cubicBezTo>
                      <a:pt x="1396908" y="524426"/>
                      <a:pt x="1389965" y="521333"/>
                      <a:pt x="1384537" y="522821"/>
                    </a:cubicBezTo>
                    <a:cubicBezTo>
                      <a:pt x="1338310" y="521143"/>
                      <a:pt x="1277522" y="513813"/>
                      <a:pt x="1223026" y="509296"/>
                    </a:cubicBezTo>
                    <a:cubicBezTo>
                      <a:pt x="1193419" y="512997"/>
                      <a:pt x="1152748" y="493570"/>
                      <a:pt x="1120780" y="499682"/>
                    </a:cubicBezTo>
                    <a:cubicBezTo>
                      <a:pt x="1052466" y="504346"/>
                      <a:pt x="995692" y="489191"/>
                      <a:pt x="957657" y="507106"/>
                    </a:cubicBezTo>
                    <a:cubicBezTo>
                      <a:pt x="941547" y="513151"/>
                      <a:pt x="924431" y="509490"/>
                      <a:pt x="914815" y="510421"/>
                    </a:cubicBezTo>
                    <a:cubicBezTo>
                      <a:pt x="896798" y="517644"/>
                      <a:pt x="856663" y="513949"/>
                      <a:pt x="827072" y="521994"/>
                    </a:cubicBezTo>
                    <a:cubicBezTo>
                      <a:pt x="815049" y="521563"/>
                      <a:pt x="791286" y="513986"/>
                      <a:pt x="781489" y="518332"/>
                    </a:cubicBezTo>
                    <a:cubicBezTo>
                      <a:pt x="745232" y="526059"/>
                      <a:pt x="702467" y="509615"/>
                      <a:pt x="648821" y="512219"/>
                    </a:cubicBezTo>
                    <a:cubicBezTo>
                      <a:pt x="537252" y="521071"/>
                      <a:pt x="441804" y="515339"/>
                      <a:pt x="349690" y="507106"/>
                    </a:cubicBezTo>
                    <a:cubicBezTo>
                      <a:pt x="125487" y="559382"/>
                      <a:pt x="53029" y="393021"/>
                      <a:pt x="22483" y="179899"/>
                    </a:cubicBezTo>
                    <a:cubicBezTo>
                      <a:pt x="6045" y="147338"/>
                      <a:pt x="3847" y="112085"/>
                      <a:pt x="638" y="76835"/>
                    </a:cubicBezTo>
                    <a:cubicBezTo>
                      <a:pt x="3886" y="44597"/>
                      <a:pt x="4406" y="21251"/>
                      <a:pt x="0" y="0"/>
                    </a:cubicBezTo>
                    <a:close/>
                  </a:path>
                  <a:path w="2448740" h="525930" stroke="0" extrusionOk="0">
                    <a:moveTo>
                      <a:pt x="0" y="0"/>
                    </a:moveTo>
                    <a:cubicBezTo>
                      <a:pt x="225901" y="-51974"/>
                      <a:pt x="282983" y="4831"/>
                      <a:pt x="463984" y="0"/>
                    </a:cubicBezTo>
                    <a:cubicBezTo>
                      <a:pt x="644985" y="-4831"/>
                      <a:pt x="756869" y="30838"/>
                      <a:pt x="879127" y="0"/>
                    </a:cubicBezTo>
                    <a:cubicBezTo>
                      <a:pt x="1001385" y="-30838"/>
                      <a:pt x="1188923" y="1817"/>
                      <a:pt x="1416372" y="0"/>
                    </a:cubicBezTo>
                    <a:cubicBezTo>
                      <a:pt x="1643821" y="-1817"/>
                      <a:pt x="1664852" y="55323"/>
                      <a:pt x="1880355" y="0"/>
                    </a:cubicBezTo>
                    <a:cubicBezTo>
                      <a:pt x="2095858" y="-55323"/>
                      <a:pt x="2257177" y="56857"/>
                      <a:pt x="2442020" y="0"/>
                    </a:cubicBezTo>
                    <a:cubicBezTo>
                      <a:pt x="2443187" y="22724"/>
                      <a:pt x="2438584" y="37085"/>
                      <a:pt x="2442173" y="48878"/>
                    </a:cubicBezTo>
                    <a:cubicBezTo>
                      <a:pt x="2437022" y="96363"/>
                      <a:pt x="2443558" y="122365"/>
                      <a:pt x="2447675" y="179899"/>
                    </a:cubicBezTo>
                    <a:cubicBezTo>
                      <a:pt x="2431787" y="440905"/>
                      <a:pt x="2363229" y="547281"/>
                      <a:pt x="2120468" y="507106"/>
                    </a:cubicBezTo>
                    <a:cubicBezTo>
                      <a:pt x="2045155" y="561772"/>
                      <a:pt x="1820650" y="498765"/>
                      <a:pt x="1675220" y="493457"/>
                    </a:cubicBezTo>
                    <a:cubicBezTo>
                      <a:pt x="1669526" y="495568"/>
                      <a:pt x="1662725" y="492173"/>
                      <a:pt x="1654246" y="493729"/>
                    </a:cubicBezTo>
                    <a:cubicBezTo>
                      <a:pt x="1632289" y="504613"/>
                      <a:pt x="1600067" y="495423"/>
                      <a:pt x="1583332" y="507106"/>
                    </a:cubicBezTo>
                    <a:cubicBezTo>
                      <a:pt x="1554960" y="516322"/>
                      <a:pt x="1509985" y="513639"/>
                      <a:pt x="1459253" y="524884"/>
                    </a:cubicBezTo>
                    <a:cubicBezTo>
                      <a:pt x="1438962" y="528700"/>
                      <a:pt x="1429493" y="522681"/>
                      <a:pt x="1402131" y="522257"/>
                    </a:cubicBezTo>
                    <a:cubicBezTo>
                      <a:pt x="1398492" y="523238"/>
                      <a:pt x="1389932" y="521120"/>
                      <a:pt x="1384537" y="522821"/>
                    </a:cubicBezTo>
                    <a:cubicBezTo>
                      <a:pt x="1328274" y="523871"/>
                      <a:pt x="1272453" y="523812"/>
                      <a:pt x="1223026" y="509296"/>
                    </a:cubicBezTo>
                    <a:cubicBezTo>
                      <a:pt x="1182876" y="508338"/>
                      <a:pt x="1143410" y="493333"/>
                      <a:pt x="1120780" y="499682"/>
                    </a:cubicBezTo>
                    <a:cubicBezTo>
                      <a:pt x="1053117" y="508185"/>
                      <a:pt x="997075" y="498924"/>
                      <a:pt x="957657" y="507106"/>
                    </a:cubicBezTo>
                    <a:cubicBezTo>
                      <a:pt x="939596" y="510687"/>
                      <a:pt x="935675" y="507954"/>
                      <a:pt x="914815" y="510421"/>
                    </a:cubicBezTo>
                    <a:cubicBezTo>
                      <a:pt x="888114" y="523471"/>
                      <a:pt x="858201" y="514032"/>
                      <a:pt x="827072" y="521994"/>
                    </a:cubicBezTo>
                    <a:cubicBezTo>
                      <a:pt x="806862" y="525223"/>
                      <a:pt x="802330" y="518889"/>
                      <a:pt x="781489" y="518332"/>
                    </a:cubicBezTo>
                    <a:cubicBezTo>
                      <a:pt x="752905" y="527033"/>
                      <a:pt x="676300" y="498997"/>
                      <a:pt x="648821" y="512219"/>
                    </a:cubicBezTo>
                    <a:cubicBezTo>
                      <a:pt x="566802" y="516430"/>
                      <a:pt x="432058" y="499636"/>
                      <a:pt x="349690" y="507106"/>
                    </a:cubicBezTo>
                    <a:cubicBezTo>
                      <a:pt x="174805" y="562854"/>
                      <a:pt x="28323" y="318642"/>
                      <a:pt x="22483" y="179899"/>
                    </a:cubicBezTo>
                    <a:cubicBezTo>
                      <a:pt x="13542" y="145951"/>
                      <a:pt x="4543" y="112174"/>
                      <a:pt x="638" y="76835"/>
                    </a:cubicBezTo>
                    <a:cubicBezTo>
                      <a:pt x="-2440" y="50125"/>
                      <a:pt x="1499" y="24348"/>
                      <a:pt x="0" y="0"/>
                    </a:cubicBezTo>
                    <a:close/>
                  </a:path>
                </a:pathLst>
              </a:custGeom>
              <a:solidFill>
                <a:srgbClr val="7CC7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448740"/>
                          <a:gd name="connsiteY0" fmla="*/ 0 h 525930"/>
                          <a:gd name="connsiteX1" fmla="*/ 2442020 w 2448740"/>
                          <a:gd name="connsiteY1" fmla="*/ 0 h 525930"/>
                          <a:gd name="connsiteX2" fmla="*/ 2442173 w 2448740"/>
                          <a:gd name="connsiteY2" fmla="*/ 48878 h 525930"/>
                          <a:gd name="connsiteX3" fmla="*/ 2447675 w 2448740"/>
                          <a:gd name="connsiteY3" fmla="*/ 179899 h 525930"/>
                          <a:gd name="connsiteX4" fmla="*/ 2120468 w 2448740"/>
                          <a:gd name="connsiteY4" fmla="*/ 507106 h 525930"/>
                          <a:gd name="connsiteX5" fmla="*/ 1675220 w 2448740"/>
                          <a:gd name="connsiteY5" fmla="*/ 493457 h 525930"/>
                          <a:gd name="connsiteX6" fmla="*/ 1654246 w 2448740"/>
                          <a:gd name="connsiteY6" fmla="*/ 493729 h 525930"/>
                          <a:gd name="connsiteX7" fmla="*/ 1583332 w 2448740"/>
                          <a:gd name="connsiteY7" fmla="*/ 507106 h 525930"/>
                          <a:gd name="connsiteX8" fmla="*/ 1459253 w 2448740"/>
                          <a:gd name="connsiteY8" fmla="*/ 524884 h 525930"/>
                          <a:gd name="connsiteX9" fmla="*/ 1402131 w 2448740"/>
                          <a:gd name="connsiteY9" fmla="*/ 522257 h 525930"/>
                          <a:gd name="connsiteX10" fmla="*/ 1384537 w 2448740"/>
                          <a:gd name="connsiteY10" fmla="*/ 522821 h 525930"/>
                          <a:gd name="connsiteX11" fmla="*/ 1223026 w 2448740"/>
                          <a:gd name="connsiteY11" fmla="*/ 509296 h 525930"/>
                          <a:gd name="connsiteX12" fmla="*/ 1120780 w 2448740"/>
                          <a:gd name="connsiteY12" fmla="*/ 499682 h 525930"/>
                          <a:gd name="connsiteX13" fmla="*/ 957657 w 2448740"/>
                          <a:gd name="connsiteY13" fmla="*/ 507106 h 525930"/>
                          <a:gd name="connsiteX14" fmla="*/ 914815 w 2448740"/>
                          <a:gd name="connsiteY14" fmla="*/ 510421 h 525930"/>
                          <a:gd name="connsiteX15" fmla="*/ 827072 w 2448740"/>
                          <a:gd name="connsiteY15" fmla="*/ 521994 h 525930"/>
                          <a:gd name="connsiteX16" fmla="*/ 781489 w 2448740"/>
                          <a:gd name="connsiteY16" fmla="*/ 518332 h 525930"/>
                          <a:gd name="connsiteX17" fmla="*/ 648821 w 2448740"/>
                          <a:gd name="connsiteY17" fmla="*/ 512219 h 525930"/>
                          <a:gd name="connsiteX18" fmla="*/ 349690 w 2448740"/>
                          <a:gd name="connsiteY18" fmla="*/ 507106 h 525930"/>
                          <a:gd name="connsiteX19" fmla="*/ 22483 w 2448740"/>
                          <a:gd name="connsiteY19" fmla="*/ 179899 h 525930"/>
                          <a:gd name="connsiteX20" fmla="*/ 638 w 2448740"/>
                          <a:gd name="connsiteY20" fmla="*/ 76835 h 52593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2448740" h="525930">
                            <a:moveTo>
                              <a:pt x="0" y="0"/>
                            </a:moveTo>
                            <a:lnTo>
                              <a:pt x="2442020" y="0"/>
                            </a:lnTo>
                            <a:lnTo>
                              <a:pt x="2442173" y="48878"/>
                            </a:lnTo>
                            <a:cubicBezTo>
                              <a:pt x="2443064" y="90675"/>
                              <a:pt x="2444810" y="134304"/>
                              <a:pt x="2447675" y="179899"/>
                            </a:cubicBezTo>
                            <a:cubicBezTo>
                              <a:pt x="2462859" y="397724"/>
                              <a:pt x="2313840" y="519631"/>
                              <a:pt x="2120468" y="507106"/>
                            </a:cubicBezTo>
                            <a:cubicBezTo>
                              <a:pt x="2010586" y="553460"/>
                              <a:pt x="1831354" y="500496"/>
                              <a:pt x="1675220" y="493457"/>
                            </a:cubicBezTo>
                            <a:lnTo>
                              <a:pt x="1654246" y="493729"/>
                            </a:lnTo>
                            <a:lnTo>
                              <a:pt x="1583332" y="507106"/>
                            </a:lnTo>
                            <a:cubicBezTo>
                              <a:pt x="1550000" y="520665"/>
                              <a:pt x="1507532" y="525177"/>
                              <a:pt x="1459253" y="524884"/>
                            </a:cubicBezTo>
                            <a:lnTo>
                              <a:pt x="1402131" y="522257"/>
                            </a:lnTo>
                            <a:lnTo>
                              <a:pt x="1384537" y="522821"/>
                            </a:lnTo>
                            <a:cubicBezTo>
                              <a:pt x="1332125" y="521623"/>
                              <a:pt x="1277073" y="515551"/>
                              <a:pt x="1223026" y="509296"/>
                            </a:cubicBezTo>
                            <a:lnTo>
                              <a:pt x="1120780" y="499682"/>
                            </a:lnTo>
                            <a:lnTo>
                              <a:pt x="957657" y="507106"/>
                            </a:lnTo>
                            <a:lnTo>
                              <a:pt x="914815" y="510421"/>
                            </a:lnTo>
                            <a:lnTo>
                              <a:pt x="827072" y="521994"/>
                            </a:lnTo>
                            <a:lnTo>
                              <a:pt x="781489" y="518332"/>
                            </a:lnTo>
                            <a:lnTo>
                              <a:pt x="648821" y="512219"/>
                            </a:lnTo>
                            <a:cubicBezTo>
                              <a:pt x="548421" y="504850"/>
                              <a:pt x="449640" y="495778"/>
                              <a:pt x="349690" y="507106"/>
                            </a:cubicBezTo>
                            <a:cubicBezTo>
                              <a:pt x="180130" y="546253"/>
                              <a:pt x="44608" y="369925"/>
                              <a:pt x="22483" y="179899"/>
                            </a:cubicBezTo>
                            <a:cubicBezTo>
                              <a:pt x="10635" y="148135"/>
                              <a:pt x="3894" y="113300"/>
                              <a:pt x="638" y="76835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F7B72F7-A14B-D5B2-EECE-F410614322DB}"/>
                  </a:ext>
                </a:extLst>
              </p:cNvPr>
              <p:cNvSpPr/>
              <p:nvPr/>
            </p:nvSpPr>
            <p:spPr>
              <a:xfrm>
                <a:off x="4728849" y="1130955"/>
                <a:ext cx="2453106" cy="469870"/>
              </a:xfrm>
              <a:custGeom>
                <a:avLst/>
                <a:gdLst>
                  <a:gd name="connsiteX0" fmla="*/ 456995 w 2453106"/>
                  <a:gd name="connsiteY0" fmla="*/ 183 h 469870"/>
                  <a:gd name="connsiteX1" fmla="*/ 767800 w 2453106"/>
                  <a:gd name="connsiteY1" fmla="*/ 25217 h 469870"/>
                  <a:gd name="connsiteX2" fmla="*/ 941483 w 2453106"/>
                  <a:gd name="connsiteY2" fmla="*/ 24185 h 469870"/>
                  <a:gd name="connsiteX3" fmla="*/ 941954 w 2453106"/>
                  <a:gd name="connsiteY3" fmla="*/ 24077 h 469870"/>
                  <a:gd name="connsiteX4" fmla="*/ 1068530 w 2453106"/>
                  <a:gd name="connsiteY4" fmla="*/ 10482 h 469870"/>
                  <a:gd name="connsiteX5" fmla="*/ 1119096 w 2453106"/>
                  <a:gd name="connsiteY5" fmla="*/ 15046 h 469870"/>
                  <a:gd name="connsiteX6" fmla="*/ 1148281 w 2453106"/>
                  <a:gd name="connsiteY6" fmla="*/ 14034 h 469870"/>
                  <a:gd name="connsiteX7" fmla="*/ 1432677 w 2453106"/>
                  <a:gd name="connsiteY7" fmla="*/ 21260 h 469870"/>
                  <a:gd name="connsiteX8" fmla="*/ 1500941 w 2453106"/>
                  <a:gd name="connsiteY8" fmla="*/ 23192 h 469870"/>
                  <a:gd name="connsiteX9" fmla="*/ 1553590 w 2453106"/>
                  <a:gd name="connsiteY9" fmla="*/ 11944 h 469870"/>
                  <a:gd name="connsiteX10" fmla="*/ 2104765 w 2453106"/>
                  <a:gd name="connsiteY10" fmla="*/ 24077 h 469870"/>
                  <a:gd name="connsiteX11" fmla="*/ 2431972 w 2453106"/>
                  <a:gd name="connsiteY11" fmla="*/ 351284 h 469870"/>
                  <a:gd name="connsiteX12" fmla="*/ 2448126 w 2453106"/>
                  <a:gd name="connsiteY12" fmla="*/ 427991 h 469870"/>
                  <a:gd name="connsiteX13" fmla="*/ 2448312 w 2453106"/>
                  <a:gd name="connsiteY13" fmla="*/ 429604 h 469870"/>
                  <a:gd name="connsiteX14" fmla="*/ 2451032 w 2453106"/>
                  <a:gd name="connsiteY14" fmla="*/ 442639 h 469870"/>
                  <a:gd name="connsiteX15" fmla="*/ 2453106 w 2453106"/>
                  <a:gd name="connsiteY15" fmla="*/ 469870 h 469870"/>
                  <a:gd name="connsiteX16" fmla="*/ 1988498 w 2453106"/>
                  <a:gd name="connsiteY16" fmla="*/ 469870 h 469870"/>
                  <a:gd name="connsiteX17" fmla="*/ 1499438 w 2453106"/>
                  <a:gd name="connsiteY17" fmla="*/ 469870 h 469870"/>
                  <a:gd name="connsiteX18" fmla="*/ 961471 w 2453106"/>
                  <a:gd name="connsiteY18" fmla="*/ 469870 h 469870"/>
                  <a:gd name="connsiteX19" fmla="*/ 521317 w 2453106"/>
                  <a:gd name="connsiteY19" fmla="*/ 469870 h 469870"/>
                  <a:gd name="connsiteX20" fmla="*/ 7803 w 2453106"/>
                  <a:gd name="connsiteY20" fmla="*/ 469870 h 469870"/>
                  <a:gd name="connsiteX21" fmla="*/ 6780 w 2453106"/>
                  <a:gd name="connsiteY21" fmla="*/ 351284 h 469870"/>
                  <a:gd name="connsiteX22" fmla="*/ 129655 w 2453106"/>
                  <a:gd name="connsiteY22" fmla="*/ 76776 h 469870"/>
                  <a:gd name="connsiteX23" fmla="*/ 158835 w 2453106"/>
                  <a:gd name="connsiteY23" fmla="*/ 63883 h 469870"/>
                  <a:gd name="connsiteX24" fmla="*/ 197237 w 2453106"/>
                  <a:gd name="connsiteY24" fmla="*/ 42199 h 469870"/>
                  <a:gd name="connsiteX25" fmla="*/ 333987 w 2453106"/>
                  <a:gd name="connsiteY25" fmla="*/ 24077 h 469870"/>
                  <a:gd name="connsiteX26" fmla="*/ 456995 w 2453106"/>
                  <a:gd name="connsiteY26" fmla="*/ 183 h 46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453106" h="469870" fill="none" extrusionOk="0">
                    <a:moveTo>
                      <a:pt x="456995" y="183"/>
                    </a:moveTo>
                    <a:cubicBezTo>
                      <a:pt x="542651" y="-26656"/>
                      <a:pt x="648976" y="25105"/>
                      <a:pt x="767800" y="25217"/>
                    </a:cubicBezTo>
                    <a:cubicBezTo>
                      <a:pt x="818332" y="7560"/>
                      <a:pt x="873358" y="38246"/>
                      <a:pt x="941483" y="24185"/>
                    </a:cubicBezTo>
                    <a:cubicBezTo>
                      <a:pt x="941667" y="24109"/>
                      <a:pt x="941838" y="24151"/>
                      <a:pt x="941954" y="24077"/>
                    </a:cubicBezTo>
                    <a:cubicBezTo>
                      <a:pt x="988598" y="14984"/>
                      <a:pt x="1014999" y="8980"/>
                      <a:pt x="1068530" y="10482"/>
                    </a:cubicBezTo>
                    <a:cubicBezTo>
                      <a:pt x="1081068" y="11271"/>
                      <a:pt x="1106745" y="19730"/>
                      <a:pt x="1119096" y="15046"/>
                    </a:cubicBezTo>
                    <a:cubicBezTo>
                      <a:pt x="1125310" y="13807"/>
                      <a:pt x="1136916" y="16249"/>
                      <a:pt x="1148281" y="14034"/>
                    </a:cubicBezTo>
                    <a:cubicBezTo>
                      <a:pt x="1257718" y="-8126"/>
                      <a:pt x="1372525" y="47592"/>
                      <a:pt x="1432677" y="21260"/>
                    </a:cubicBezTo>
                    <a:cubicBezTo>
                      <a:pt x="1461909" y="18178"/>
                      <a:pt x="1484597" y="28380"/>
                      <a:pt x="1500941" y="23192"/>
                    </a:cubicBezTo>
                    <a:cubicBezTo>
                      <a:pt x="1525996" y="14781"/>
                      <a:pt x="1538270" y="17237"/>
                      <a:pt x="1553590" y="11944"/>
                    </a:cubicBezTo>
                    <a:cubicBezTo>
                      <a:pt x="1687526" y="7005"/>
                      <a:pt x="1922087" y="20567"/>
                      <a:pt x="2104765" y="24077"/>
                    </a:cubicBezTo>
                    <a:cubicBezTo>
                      <a:pt x="2276189" y="-5347"/>
                      <a:pt x="2442185" y="187020"/>
                      <a:pt x="2431972" y="351284"/>
                    </a:cubicBezTo>
                    <a:cubicBezTo>
                      <a:pt x="2434117" y="378845"/>
                      <a:pt x="2440586" y="398280"/>
                      <a:pt x="2448126" y="427991"/>
                    </a:cubicBezTo>
                    <a:cubicBezTo>
                      <a:pt x="2448348" y="428364"/>
                      <a:pt x="2448102" y="429225"/>
                      <a:pt x="2448312" y="429604"/>
                    </a:cubicBezTo>
                    <a:cubicBezTo>
                      <a:pt x="2450035" y="435545"/>
                      <a:pt x="2448967" y="437820"/>
                      <a:pt x="2451032" y="442639"/>
                    </a:cubicBezTo>
                    <a:cubicBezTo>
                      <a:pt x="2451942" y="453304"/>
                      <a:pt x="2450830" y="463833"/>
                      <a:pt x="2453106" y="469870"/>
                    </a:cubicBezTo>
                    <a:cubicBezTo>
                      <a:pt x="2231302" y="482870"/>
                      <a:pt x="2098828" y="418192"/>
                      <a:pt x="1988498" y="469870"/>
                    </a:cubicBezTo>
                    <a:cubicBezTo>
                      <a:pt x="1878168" y="521548"/>
                      <a:pt x="1741527" y="430330"/>
                      <a:pt x="1499438" y="469870"/>
                    </a:cubicBezTo>
                    <a:cubicBezTo>
                      <a:pt x="1257349" y="509410"/>
                      <a:pt x="1142456" y="413983"/>
                      <a:pt x="961471" y="469870"/>
                    </a:cubicBezTo>
                    <a:cubicBezTo>
                      <a:pt x="780486" y="525757"/>
                      <a:pt x="706263" y="462512"/>
                      <a:pt x="521317" y="469870"/>
                    </a:cubicBezTo>
                    <a:cubicBezTo>
                      <a:pt x="336371" y="477228"/>
                      <a:pt x="190684" y="442814"/>
                      <a:pt x="7803" y="469870"/>
                    </a:cubicBezTo>
                    <a:cubicBezTo>
                      <a:pt x="-2086" y="422136"/>
                      <a:pt x="14062" y="398475"/>
                      <a:pt x="6780" y="351284"/>
                    </a:cubicBezTo>
                    <a:cubicBezTo>
                      <a:pt x="4738" y="242192"/>
                      <a:pt x="34440" y="136011"/>
                      <a:pt x="129655" y="76776"/>
                    </a:cubicBezTo>
                    <a:cubicBezTo>
                      <a:pt x="136905" y="72079"/>
                      <a:pt x="146096" y="70761"/>
                      <a:pt x="158835" y="63883"/>
                    </a:cubicBezTo>
                    <a:cubicBezTo>
                      <a:pt x="165909" y="54939"/>
                      <a:pt x="186362" y="52869"/>
                      <a:pt x="197237" y="42199"/>
                    </a:cubicBezTo>
                    <a:cubicBezTo>
                      <a:pt x="242773" y="21087"/>
                      <a:pt x="285657" y="17084"/>
                      <a:pt x="333987" y="24077"/>
                    </a:cubicBezTo>
                    <a:cubicBezTo>
                      <a:pt x="363182" y="-766"/>
                      <a:pt x="415522" y="-2496"/>
                      <a:pt x="456995" y="183"/>
                    </a:cubicBezTo>
                    <a:close/>
                  </a:path>
                  <a:path w="2453106" h="469870" stroke="0" extrusionOk="0">
                    <a:moveTo>
                      <a:pt x="456995" y="183"/>
                    </a:moveTo>
                    <a:cubicBezTo>
                      <a:pt x="571691" y="13781"/>
                      <a:pt x="675377" y="12518"/>
                      <a:pt x="767800" y="25217"/>
                    </a:cubicBezTo>
                    <a:cubicBezTo>
                      <a:pt x="807079" y="10472"/>
                      <a:pt x="872799" y="45006"/>
                      <a:pt x="941483" y="24185"/>
                    </a:cubicBezTo>
                    <a:cubicBezTo>
                      <a:pt x="941571" y="24113"/>
                      <a:pt x="941869" y="24155"/>
                      <a:pt x="941954" y="24077"/>
                    </a:cubicBezTo>
                    <a:cubicBezTo>
                      <a:pt x="976604" y="13597"/>
                      <a:pt x="1014683" y="12607"/>
                      <a:pt x="1068530" y="10482"/>
                    </a:cubicBezTo>
                    <a:cubicBezTo>
                      <a:pt x="1092956" y="10080"/>
                      <a:pt x="1094051" y="16848"/>
                      <a:pt x="1119096" y="15046"/>
                    </a:cubicBezTo>
                    <a:cubicBezTo>
                      <a:pt x="1125911" y="12361"/>
                      <a:pt x="1136896" y="17466"/>
                      <a:pt x="1148281" y="14034"/>
                    </a:cubicBezTo>
                    <a:cubicBezTo>
                      <a:pt x="1211997" y="-15685"/>
                      <a:pt x="1366450" y="28908"/>
                      <a:pt x="1432677" y="21260"/>
                    </a:cubicBezTo>
                    <a:cubicBezTo>
                      <a:pt x="1453474" y="14609"/>
                      <a:pt x="1484437" y="29474"/>
                      <a:pt x="1500941" y="23192"/>
                    </a:cubicBezTo>
                    <a:cubicBezTo>
                      <a:pt x="1511654" y="20823"/>
                      <a:pt x="1531000" y="17663"/>
                      <a:pt x="1553590" y="11944"/>
                    </a:cubicBezTo>
                    <a:cubicBezTo>
                      <a:pt x="1740700" y="-2639"/>
                      <a:pt x="1903802" y="24542"/>
                      <a:pt x="2104765" y="24077"/>
                    </a:cubicBezTo>
                    <a:cubicBezTo>
                      <a:pt x="2265395" y="-28826"/>
                      <a:pt x="2462250" y="173694"/>
                      <a:pt x="2431972" y="351284"/>
                    </a:cubicBezTo>
                    <a:cubicBezTo>
                      <a:pt x="2443034" y="378492"/>
                      <a:pt x="2449587" y="406957"/>
                      <a:pt x="2448126" y="427991"/>
                    </a:cubicBezTo>
                    <a:cubicBezTo>
                      <a:pt x="2448187" y="428364"/>
                      <a:pt x="2448159" y="429189"/>
                      <a:pt x="2448312" y="429604"/>
                    </a:cubicBezTo>
                    <a:cubicBezTo>
                      <a:pt x="2450312" y="432615"/>
                      <a:pt x="2448818" y="437406"/>
                      <a:pt x="2451032" y="442639"/>
                    </a:cubicBezTo>
                    <a:cubicBezTo>
                      <a:pt x="2454546" y="454774"/>
                      <a:pt x="2451907" y="459862"/>
                      <a:pt x="2453106" y="469870"/>
                    </a:cubicBezTo>
                    <a:cubicBezTo>
                      <a:pt x="2308270" y="482707"/>
                      <a:pt x="2174768" y="469087"/>
                      <a:pt x="2012951" y="469870"/>
                    </a:cubicBezTo>
                    <a:cubicBezTo>
                      <a:pt x="1851135" y="470653"/>
                      <a:pt x="1762006" y="467443"/>
                      <a:pt x="1548344" y="469870"/>
                    </a:cubicBezTo>
                    <a:cubicBezTo>
                      <a:pt x="1334682" y="472297"/>
                      <a:pt x="1235013" y="411686"/>
                      <a:pt x="1034830" y="469870"/>
                    </a:cubicBezTo>
                    <a:cubicBezTo>
                      <a:pt x="834647" y="528054"/>
                      <a:pt x="691727" y="449807"/>
                      <a:pt x="545770" y="469870"/>
                    </a:cubicBezTo>
                    <a:cubicBezTo>
                      <a:pt x="399813" y="489933"/>
                      <a:pt x="250241" y="442559"/>
                      <a:pt x="7803" y="469870"/>
                    </a:cubicBezTo>
                    <a:cubicBezTo>
                      <a:pt x="-2349" y="433554"/>
                      <a:pt x="19962" y="377342"/>
                      <a:pt x="6780" y="351284"/>
                    </a:cubicBezTo>
                    <a:cubicBezTo>
                      <a:pt x="-23132" y="193588"/>
                      <a:pt x="35077" y="148914"/>
                      <a:pt x="129655" y="76776"/>
                    </a:cubicBezTo>
                    <a:cubicBezTo>
                      <a:pt x="140242" y="69610"/>
                      <a:pt x="148205" y="70301"/>
                      <a:pt x="158835" y="63883"/>
                    </a:cubicBezTo>
                    <a:cubicBezTo>
                      <a:pt x="170491" y="53586"/>
                      <a:pt x="185114" y="49671"/>
                      <a:pt x="197237" y="42199"/>
                    </a:cubicBezTo>
                    <a:cubicBezTo>
                      <a:pt x="236476" y="24377"/>
                      <a:pt x="278777" y="6373"/>
                      <a:pt x="333987" y="24077"/>
                    </a:cubicBezTo>
                    <a:cubicBezTo>
                      <a:pt x="370912" y="4821"/>
                      <a:pt x="413123" y="12"/>
                      <a:pt x="456995" y="183"/>
                    </a:cubicBezTo>
                    <a:close/>
                  </a:path>
                </a:pathLst>
              </a:custGeom>
              <a:solidFill>
                <a:srgbClr val="7CC7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0917701">
                      <a:custGeom>
                        <a:avLst/>
                        <a:gdLst>
                          <a:gd name="connsiteX0" fmla="*/ 456995 w 2453106"/>
                          <a:gd name="connsiteY0" fmla="*/ 183 h 469870"/>
                          <a:gd name="connsiteX1" fmla="*/ 767800 w 2453106"/>
                          <a:gd name="connsiteY1" fmla="*/ 25217 h 469870"/>
                          <a:gd name="connsiteX2" fmla="*/ 941483 w 2453106"/>
                          <a:gd name="connsiteY2" fmla="*/ 24185 h 469870"/>
                          <a:gd name="connsiteX3" fmla="*/ 941954 w 2453106"/>
                          <a:gd name="connsiteY3" fmla="*/ 24077 h 469870"/>
                          <a:gd name="connsiteX4" fmla="*/ 1068530 w 2453106"/>
                          <a:gd name="connsiteY4" fmla="*/ 10482 h 469870"/>
                          <a:gd name="connsiteX5" fmla="*/ 1119096 w 2453106"/>
                          <a:gd name="connsiteY5" fmla="*/ 15046 h 469870"/>
                          <a:gd name="connsiteX6" fmla="*/ 1148281 w 2453106"/>
                          <a:gd name="connsiteY6" fmla="*/ 14034 h 469870"/>
                          <a:gd name="connsiteX7" fmla="*/ 1432677 w 2453106"/>
                          <a:gd name="connsiteY7" fmla="*/ 21260 h 469870"/>
                          <a:gd name="connsiteX8" fmla="*/ 1500941 w 2453106"/>
                          <a:gd name="connsiteY8" fmla="*/ 23192 h 469870"/>
                          <a:gd name="connsiteX9" fmla="*/ 1553590 w 2453106"/>
                          <a:gd name="connsiteY9" fmla="*/ 11944 h 469870"/>
                          <a:gd name="connsiteX10" fmla="*/ 2104765 w 2453106"/>
                          <a:gd name="connsiteY10" fmla="*/ 24077 h 469870"/>
                          <a:gd name="connsiteX11" fmla="*/ 2431972 w 2453106"/>
                          <a:gd name="connsiteY11" fmla="*/ 351284 h 469870"/>
                          <a:gd name="connsiteX12" fmla="*/ 2448126 w 2453106"/>
                          <a:gd name="connsiteY12" fmla="*/ 427991 h 469870"/>
                          <a:gd name="connsiteX13" fmla="*/ 2448312 w 2453106"/>
                          <a:gd name="connsiteY13" fmla="*/ 429604 h 469870"/>
                          <a:gd name="connsiteX14" fmla="*/ 2451032 w 2453106"/>
                          <a:gd name="connsiteY14" fmla="*/ 442639 h 469870"/>
                          <a:gd name="connsiteX15" fmla="*/ 2453106 w 2453106"/>
                          <a:gd name="connsiteY15" fmla="*/ 469870 h 469870"/>
                          <a:gd name="connsiteX16" fmla="*/ 7803 w 2453106"/>
                          <a:gd name="connsiteY16" fmla="*/ 469870 h 469870"/>
                          <a:gd name="connsiteX17" fmla="*/ 6780 w 2453106"/>
                          <a:gd name="connsiteY17" fmla="*/ 351284 h 469870"/>
                          <a:gd name="connsiteX18" fmla="*/ 129655 w 2453106"/>
                          <a:gd name="connsiteY18" fmla="*/ 76776 h 469870"/>
                          <a:gd name="connsiteX19" fmla="*/ 158835 w 2453106"/>
                          <a:gd name="connsiteY19" fmla="*/ 63883 h 469870"/>
                          <a:gd name="connsiteX20" fmla="*/ 197237 w 2453106"/>
                          <a:gd name="connsiteY20" fmla="*/ 42199 h 469870"/>
                          <a:gd name="connsiteX21" fmla="*/ 333987 w 2453106"/>
                          <a:gd name="connsiteY21" fmla="*/ 24077 h 469870"/>
                          <a:gd name="connsiteX22" fmla="*/ 456995 w 2453106"/>
                          <a:gd name="connsiteY22" fmla="*/ 183 h 4698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2453106" h="469870">
                            <a:moveTo>
                              <a:pt x="456995" y="183"/>
                            </a:moveTo>
                            <a:cubicBezTo>
                              <a:pt x="545748" y="-2092"/>
                              <a:pt x="648446" y="17379"/>
                              <a:pt x="767800" y="25217"/>
                            </a:cubicBezTo>
                            <a:lnTo>
                              <a:pt x="941483" y="24185"/>
                            </a:lnTo>
                            <a:lnTo>
                              <a:pt x="941954" y="24077"/>
                            </a:lnTo>
                            <a:cubicBezTo>
                              <a:pt x="976974" y="11947"/>
                              <a:pt x="1020622" y="8937"/>
                              <a:pt x="1068530" y="10482"/>
                            </a:cubicBezTo>
                            <a:lnTo>
                              <a:pt x="1119096" y="15046"/>
                            </a:lnTo>
                            <a:lnTo>
                              <a:pt x="1148281" y="14034"/>
                            </a:lnTo>
                            <a:cubicBezTo>
                              <a:pt x="1263293" y="11979"/>
                              <a:pt x="1357256" y="17599"/>
                              <a:pt x="1432677" y="21260"/>
                            </a:cubicBezTo>
                            <a:lnTo>
                              <a:pt x="1500941" y="23192"/>
                            </a:lnTo>
                            <a:lnTo>
                              <a:pt x="1553590" y="11944"/>
                            </a:lnTo>
                            <a:cubicBezTo>
                              <a:pt x="1698245" y="-3203"/>
                              <a:pt x="1922141" y="64679"/>
                              <a:pt x="2104765" y="24077"/>
                            </a:cubicBezTo>
                            <a:cubicBezTo>
                              <a:pt x="2274335" y="-11808"/>
                              <a:pt x="2433148" y="166220"/>
                              <a:pt x="2431972" y="351284"/>
                            </a:cubicBezTo>
                            <a:cubicBezTo>
                              <a:pt x="2439006" y="378998"/>
                              <a:pt x="2444280" y="404403"/>
                              <a:pt x="2448126" y="427991"/>
                            </a:cubicBezTo>
                            <a:lnTo>
                              <a:pt x="2448312" y="429604"/>
                            </a:lnTo>
                            <a:lnTo>
                              <a:pt x="2451032" y="442639"/>
                            </a:lnTo>
                            <a:lnTo>
                              <a:pt x="2453106" y="469870"/>
                            </a:lnTo>
                            <a:lnTo>
                              <a:pt x="7803" y="469870"/>
                            </a:lnTo>
                            <a:lnTo>
                              <a:pt x="6780" y="351284"/>
                            </a:lnTo>
                            <a:cubicBezTo>
                              <a:pt x="-20003" y="221820"/>
                              <a:pt x="34950" y="129737"/>
                              <a:pt x="129655" y="76776"/>
                            </a:cubicBezTo>
                            <a:lnTo>
                              <a:pt x="158835" y="63883"/>
                            </a:lnTo>
                            <a:lnTo>
                              <a:pt x="197237" y="42199"/>
                            </a:lnTo>
                            <a:cubicBezTo>
                              <a:pt x="238075" y="25184"/>
                              <a:pt x="284111" y="17843"/>
                              <a:pt x="333987" y="24077"/>
                            </a:cubicBezTo>
                            <a:cubicBezTo>
                              <a:pt x="371729" y="7895"/>
                              <a:pt x="412619" y="1321"/>
                              <a:pt x="456995" y="183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C12488E-FBC4-9042-377C-F801FF09EB54}"/>
                </a:ext>
              </a:extLst>
            </p:cNvPr>
            <p:cNvSpPr txBox="1"/>
            <p:nvPr/>
          </p:nvSpPr>
          <p:spPr>
            <a:xfrm>
              <a:off x="4964191" y="1678048"/>
              <a:ext cx="19234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E5D3C"/>
                  </a:solidFill>
                  <a:latin typeface="Bahnschrift SemiBold Condensed" panose="020B0502040204020203" pitchFamily="34" charset="0"/>
                </a:rPr>
                <a:t>PO</a:t>
              </a:r>
              <a:r>
                <a:rPr lang="en-US" altLang="zh-CN" sz="3600" b="1">
                  <a:solidFill>
                    <a:srgbClr val="7CC7FE"/>
                  </a:solidFill>
                  <a:latin typeface="Bahnschrift SemiBold Condensed" panose="020B0502040204020203" pitchFamily="34" charset="0"/>
                </a:rPr>
                <a:t>WE</a:t>
              </a:r>
              <a:r>
                <a:rPr lang="en-US" altLang="zh-CN" sz="3600" b="1">
                  <a:solidFill>
                    <a:srgbClr val="FED101"/>
                  </a:solidFill>
                  <a:latin typeface="Bahnschrift SemiBold Condensed" panose="020B0502040204020203" pitchFamily="34" charset="0"/>
                </a:rPr>
                <a:t>RP</a:t>
              </a:r>
              <a:r>
                <a:rPr lang="en-US" altLang="zh-CN" sz="3600" b="1">
                  <a:solidFill>
                    <a:srgbClr val="49DA85"/>
                  </a:solidFill>
                  <a:latin typeface="Bahnschrift SemiBold Condensed" panose="020B0502040204020203" pitchFamily="34" charset="0"/>
                </a:rPr>
                <a:t>OI</a:t>
              </a:r>
              <a:r>
                <a:rPr lang="en-US" altLang="zh-CN" sz="3600" b="1">
                  <a:solidFill>
                    <a:srgbClr val="FE91FE"/>
                  </a:solidFill>
                  <a:latin typeface="Bahnschrift SemiBold Condensed" panose="020B0502040204020203" pitchFamily="34" charset="0"/>
                </a:rPr>
                <a:t>NT</a:t>
              </a:r>
              <a:r>
                <a:rPr lang="en-US" altLang="zh-CN" sz="3600" b="1">
                  <a:solidFill>
                    <a:srgbClr val="FE5D3C"/>
                  </a:solidFill>
                  <a:latin typeface="Bahnschrift SemiBold Condensed" panose="020B0502040204020203" pitchFamily="34" charset="0"/>
                </a:rPr>
                <a:t>TE</a:t>
              </a:r>
              <a:r>
                <a:rPr lang="en-US" altLang="zh-CN" sz="3600" b="1">
                  <a:solidFill>
                    <a:srgbClr val="7CC7FE"/>
                  </a:solidFill>
                  <a:latin typeface="Bahnschrift SemiBold Condensed" panose="020B0502040204020203" pitchFamily="34" charset="0"/>
                </a:rPr>
                <a:t>MP</a:t>
              </a:r>
              <a:r>
                <a:rPr lang="en-US" altLang="zh-CN" sz="3600" b="1">
                  <a:solidFill>
                    <a:srgbClr val="FED101"/>
                  </a:solidFill>
                  <a:latin typeface="Bahnschrift SemiBold Condensed" panose="020B0502040204020203" pitchFamily="34" charset="0"/>
                </a:rPr>
                <a:t>LE</a:t>
              </a:r>
              <a:r>
                <a:rPr lang="en-US" altLang="zh-CN" sz="3600" b="1">
                  <a:solidFill>
                    <a:srgbClr val="49DA85"/>
                  </a:solidFill>
                  <a:latin typeface="Bahnschrift SemiBold Condensed" panose="020B0502040204020203" pitchFamily="34" charset="0"/>
                </a:rPr>
                <a:t>T</a:t>
              </a:r>
              <a:endParaRPr lang="zh-CN" altLang="en-US" sz="3600" b="1">
                <a:solidFill>
                  <a:srgbClr val="49DA85"/>
                </a:solidFill>
                <a:latin typeface="Bahnschrift SemiBold Condensed" panose="020B0502040204020203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AC3651B-D582-704D-6C75-45CA930FEFFD}"/>
                </a:ext>
              </a:extLst>
            </p:cNvPr>
            <p:cNvSpPr txBox="1"/>
            <p:nvPr/>
          </p:nvSpPr>
          <p:spPr>
            <a:xfrm>
              <a:off x="4862543" y="2826447"/>
              <a:ext cx="2126791" cy="2258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D3BF81E5-41B5-406A-A2B1-3437300F67F8}"/>
              </a:ext>
            </a:extLst>
          </p:cNvPr>
          <p:cNvSpPr txBox="1"/>
          <p:nvPr/>
        </p:nvSpPr>
        <p:spPr>
          <a:xfrm>
            <a:off x="4768331" y="6296433"/>
            <a:ext cx="2655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POWERPOINTTEMPLET</a:t>
            </a:r>
            <a:endParaRPr lang="zh-CN" altLang="en-US" sz="160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CE70D87-24B4-A31C-AC70-EF279613A2E2}"/>
              </a:ext>
            </a:extLst>
          </p:cNvPr>
          <p:cNvGrpSpPr/>
          <p:nvPr/>
        </p:nvGrpSpPr>
        <p:grpSpPr>
          <a:xfrm>
            <a:off x="4282360" y="791050"/>
            <a:ext cx="409150" cy="423510"/>
            <a:chOff x="4282360" y="791050"/>
            <a:chExt cx="409150" cy="42351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45" name="墨迹 44">
                  <a:extLst>
                    <a:ext uri="{FF2B5EF4-FFF2-40B4-BE49-F238E27FC236}">
                      <a16:creationId xmlns:a16="http://schemas.microsoft.com/office/drawing/2014/main" id="{B3D0233F-E718-7AED-C951-E05C4DC035B3}"/>
                    </a:ext>
                  </a:extLst>
                </p14:cNvPr>
                <p14:cNvContentPartPr/>
                <p14:nvPr/>
              </p14:nvContentPartPr>
              <p14:xfrm>
                <a:off x="4628870" y="791050"/>
                <a:ext cx="62640" cy="195480"/>
              </p14:xfrm>
            </p:contentPart>
          </mc:Choice>
          <mc:Fallback xmlns="">
            <p:pic>
              <p:nvPicPr>
                <p:cNvPr id="45" name="墨迹 44">
                  <a:extLst>
                    <a:ext uri="{FF2B5EF4-FFF2-40B4-BE49-F238E27FC236}">
                      <a16:creationId xmlns:a16="http://schemas.microsoft.com/office/drawing/2014/main" id="{B3D0233F-E718-7AED-C951-E05C4DC035B3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624550" y="786730"/>
                  <a:ext cx="7128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6" name="墨迹 45">
                  <a:extLst>
                    <a:ext uri="{FF2B5EF4-FFF2-40B4-BE49-F238E27FC236}">
                      <a16:creationId xmlns:a16="http://schemas.microsoft.com/office/drawing/2014/main" id="{5D1D8918-EE82-A690-8809-2718B6FF8B6D}"/>
                    </a:ext>
                  </a:extLst>
                </p14:cNvPr>
                <p14:cNvContentPartPr/>
                <p14:nvPr/>
              </p14:nvContentPartPr>
              <p14:xfrm>
                <a:off x="4323040" y="853120"/>
                <a:ext cx="245520" cy="225360"/>
              </p14:xfrm>
            </p:contentPart>
          </mc:Choice>
          <mc:Fallback xmlns="">
            <p:pic>
              <p:nvPicPr>
                <p:cNvPr id="46" name="墨迹 45">
                  <a:extLst>
                    <a:ext uri="{FF2B5EF4-FFF2-40B4-BE49-F238E27FC236}">
                      <a16:creationId xmlns:a16="http://schemas.microsoft.com/office/drawing/2014/main" id="{5D1D8918-EE82-A690-8809-2718B6FF8B6D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318720" y="848800"/>
                  <a:ext cx="25416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7" name="墨迹 46">
                  <a:extLst>
                    <a:ext uri="{FF2B5EF4-FFF2-40B4-BE49-F238E27FC236}">
                      <a16:creationId xmlns:a16="http://schemas.microsoft.com/office/drawing/2014/main" id="{78B8ABED-79FE-3FEC-C331-F2A073C40C43}"/>
                    </a:ext>
                  </a:extLst>
                </p14:cNvPr>
                <p14:cNvContentPartPr/>
                <p14:nvPr/>
              </p14:nvContentPartPr>
              <p14:xfrm>
                <a:off x="4282360" y="1183600"/>
                <a:ext cx="187920" cy="30960"/>
              </p14:xfrm>
            </p:contentPart>
          </mc:Choice>
          <mc:Fallback xmlns="">
            <p:pic>
              <p:nvPicPr>
                <p:cNvPr id="47" name="墨迹 46">
                  <a:extLst>
                    <a:ext uri="{FF2B5EF4-FFF2-40B4-BE49-F238E27FC236}">
                      <a16:creationId xmlns:a16="http://schemas.microsoft.com/office/drawing/2014/main" id="{78B8ABED-79FE-3FEC-C331-F2A073C40C4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278040" y="1179280"/>
                  <a:ext cx="196560" cy="39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93808EE-CD33-4DA4-22ED-0B33830D08BD}"/>
              </a:ext>
            </a:extLst>
          </p:cNvPr>
          <p:cNvGrpSpPr/>
          <p:nvPr/>
        </p:nvGrpSpPr>
        <p:grpSpPr>
          <a:xfrm flipH="1" flipV="1">
            <a:off x="11077784" y="5688751"/>
            <a:ext cx="409150" cy="423510"/>
            <a:chOff x="4282360" y="791050"/>
            <a:chExt cx="409150" cy="42351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0" name="墨迹 49">
                  <a:extLst>
                    <a:ext uri="{FF2B5EF4-FFF2-40B4-BE49-F238E27FC236}">
                      <a16:creationId xmlns:a16="http://schemas.microsoft.com/office/drawing/2014/main" id="{C9976BF4-C031-742A-6C77-51E3DDAB3BEF}"/>
                    </a:ext>
                  </a:extLst>
                </p14:cNvPr>
                <p14:cNvContentPartPr/>
                <p14:nvPr/>
              </p14:nvContentPartPr>
              <p14:xfrm>
                <a:off x="4628870" y="791050"/>
                <a:ext cx="62640" cy="195480"/>
              </p14:xfrm>
            </p:contentPart>
          </mc:Choice>
          <mc:Fallback xmlns="">
            <p:pic>
              <p:nvPicPr>
                <p:cNvPr id="50" name="墨迹 49">
                  <a:extLst>
                    <a:ext uri="{FF2B5EF4-FFF2-40B4-BE49-F238E27FC236}">
                      <a16:creationId xmlns:a16="http://schemas.microsoft.com/office/drawing/2014/main" id="{C9976BF4-C031-742A-6C77-51E3DDAB3BE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624550" y="786730"/>
                  <a:ext cx="7128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51" name="墨迹 50">
                  <a:extLst>
                    <a:ext uri="{FF2B5EF4-FFF2-40B4-BE49-F238E27FC236}">
                      <a16:creationId xmlns:a16="http://schemas.microsoft.com/office/drawing/2014/main" id="{9A2C2695-BC56-3E75-A528-01864AF6BE8C}"/>
                    </a:ext>
                  </a:extLst>
                </p14:cNvPr>
                <p14:cNvContentPartPr/>
                <p14:nvPr/>
              </p14:nvContentPartPr>
              <p14:xfrm>
                <a:off x="4323040" y="853120"/>
                <a:ext cx="245520" cy="225360"/>
              </p14:xfrm>
            </p:contentPart>
          </mc:Choice>
          <mc:Fallback xmlns="">
            <p:pic>
              <p:nvPicPr>
                <p:cNvPr id="51" name="墨迹 50">
                  <a:extLst>
                    <a:ext uri="{FF2B5EF4-FFF2-40B4-BE49-F238E27FC236}">
                      <a16:creationId xmlns:a16="http://schemas.microsoft.com/office/drawing/2014/main" id="{9A2C2695-BC56-3E75-A528-01864AF6BE8C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318720" y="848800"/>
                  <a:ext cx="25416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52" name="墨迹 51">
                  <a:extLst>
                    <a:ext uri="{FF2B5EF4-FFF2-40B4-BE49-F238E27FC236}">
                      <a16:creationId xmlns:a16="http://schemas.microsoft.com/office/drawing/2014/main" id="{8F4DD690-EAA3-514A-7610-435D2C6E4685}"/>
                    </a:ext>
                  </a:extLst>
                </p14:cNvPr>
                <p14:cNvContentPartPr/>
                <p14:nvPr/>
              </p14:nvContentPartPr>
              <p14:xfrm>
                <a:off x="4282360" y="1183600"/>
                <a:ext cx="187920" cy="30960"/>
              </p14:xfrm>
            </p:contentPart>
          </mc:Choice>
          <mc:Fallback xmlns="">
            <p:pic>
              <p:nvPicPr>
                <p:cNvPr id="52" name="墨迹 51">
                  <a:extLst>
                    <a:ext uri="{FF2B5EF4-FFF2-40B4-BE49-F238E27FC236}">
                      <a16:creationId xmlns:a16="http://schemas.microsoft.com/office/drawing/2014/main" id="{8F4DD690-EAA3-514A-7610-435D2C6E468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278040" y="1179280"/>
                  <a:ext cx="196560" cy="396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9BB4D3A6-B174-7571-59B8-7A2DAFA5708C}"/>
              </a:ext>
            </a:extLst>
          </p:cNvPr>
          <p:cNvSpPr txBox="1"/>
          <p:nvPr/>
        </p:nvSpPr>
        <p:spPr>
          <a:xfrm>
            <a:off x="1398355" y="5113388"/>
            <a:ext cx="1923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pc="600">
                <a:solidFill>
                  <a:schemeClr val="bg1"/>
                </a:solidFill>
                <a:latin typeface="Bahnschrift SemiBold Condensed" panose="020B0502040204020203" pitchFamily="34" charset="0"/>
              </a:rPr>
              <a:t>01</a:t>
            </a:r>
            <a:endParaRPr lang="zh-CN" altLang="en-US" sz="3200" b="1" spc="60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7B58469-AF35-E577-6BDA-A51E4AF8715C}"/>
              </a:ext>
            </a:extLst>
          </p:cNvPr>
          <p:cNvSpPr txBox="1"/>
          <p:nvPr/>
        </p:nvSpPr>
        <p:spPr>
          <a:xfrm>
            <a:off x="5032653" y="5113388"/>
            <a:ext cx="1923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pc="600">
                <a:solidFill>
                  <a:schemeClr val="bg1"/>
                </a:solidFill>
                <a:latin typeface="Bahnschrift SemiBold Condensed" panose="020B0502040204020203" pitchFamily="34" charset="0"/>
              </a:rPr>
              <a:t>02</a:t>
            </a:r>
            <a:endParaRPr lang="zh-CN" altLang="en-US" sz="3200" b="1" spc="60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AE06A33-EBEE-6E52-5DF1-B9DB04029E65}"/>
              </a:ext>
            </a:extLst>
          </p:cNvPr>
          <p:cNvSpPr txBox="1"/>
          <p:nvPr/>
        </p:nvSpPr>
        <p:spPr>
          <a:xfrm>
            <a:off x="8666951" y="5113388"/>
            <a:ext cx="1923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pc="600">
                <a:solidFill>
                  <a:schemeClr val="bg1"/>
                </a:solidFill>
                <a:latin typeface="Bahnschrift SemiBold Condensed" panose="020B0502040204020203" pitchFamily="34" charset="0"/>
              </a:rPr>
              <a:t>03</a:t>
            </a:r>
            <a:endParaRPr lang="zh-CN" altLang="en-US" sz="3200" b="1" spc="60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365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C7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>
            <a:extLst>
              <a:ext uri="{FF2B5EF4-FFF2-40B4-BE49-F238E27FC236}">
                <a16:creationId xmlns:a16="http://schemas.microsoft.com/office/drawing/2014/main" id="{EB6FA9A8-7388-1673-3A4C-797AD2BF7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CC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7E99915-339A-B717-18A2-F821625A9D78}"/>
              </a:ext>
            </a:extLst>
          </p:cNvPr>
          <p:cNvSpPr txBox="1"/>
          <p:nvPr/>
        </p:nvSpPr>
        <p:spPr>
          <a:xfrm>
            <a:off x="4768331" y="6296433"/>
            <a:ext cx="2655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POWERPOINTTEMPLET</a:t>
            </a:r>
            <a:endParaRPr lang="zh-CN" altLang="en-US" sz="160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E00DA3E-DE08-382B-3166-BBC36C8510A7}"/>
              </a:ext>
            </a:extLst>
          </p:cNvPr>
          <p:cNvGrpSpPr/>
          <p:nvPr/>
        </p:nvGrpSpPr>
        <p:grpSpPr>
          <a:xfrm>
            <a:off x="872579" y="2723384"/>
            <a:ext cx="3209126" cy="3055327"/>
            <a:chOff x="4398827" y="1972732"/>
            <a:chExt cx="3209126" cy="3055327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3BEF4652-5A4C-FC07-634B-45DF8106849E}"/>
                </a:ext>
              </a:extLst>
            </p:cNvPr>
            <p:cNvSpPr/>
            <p:nvPr/>
          </p:nvSpPr>
          <p:spPr>
            <a:xfrm rot="21363326">
              <a:off x="4398827" y="2389487"/>
              <a:ext cx="2754421" cy="2638572"/>
            </a:xfrm>
            <a:custGeom>
              <a:avLst/>
              <a:gdLst>
                <a:gd name="connsiteX0" fmla="*/ 0 w 2754421"/>
                <a:gd name="connsiteY0" fmla="*/ 2638572 h 2638572"/>
                <a:gd name="connsiteX1" fmla="*/ 75934 w 2754421"/>
                <a:gd name="connsiteY1" fmla="*/ 2110858 h 2638572"/>
                <a:gd name="connsiteX2" fmla="*/ 148071 w 2754421"/>
                <a:gd name="connsiteY2" fmla="*/ 1609529 h 2638572"/>
                <a:gd name="connsiteX3" fmla="*/ 212615 w 2754421"/>
                <a:gd name="connsiteY3" fmla="*/ 1160972 h 2638572"/>
                <a:gd name="connsiteX4" fmla="*/ 280955 w 2754421"/>
                <a:gd name="connsiteY4" fmla="*/ 686029 h 2638572"/>
                <a:gd name="connsiteX5" fmla="*/ 379669 w 2754421"/>
                <a:gd name="connsiteY5" fmla="*/ 0 h 2638572"/>
                <a:gd name="connsiteX6" fmla="*/ 751713 w 2754421"/>
                <a:gd name="connsiteY6" fmla="*/ 413376 h 2638572"/>
                <a:gd name="connsiteX7" fmla="*/ 1100010 w 2754421"/>
                <a:gd name="connsiteY7" fmla="*/ 800367 h 2638572"/>
                <a:gd name="connsiteX8" fmla="*/ 1519550 w 2754421"/>
                <a:gd name="connsiteY8" fmla="*/ 1266515 h 2638572"/>
                <a:gd name="connsiteX9" fmla="*/ 1915342 w 2754421"/>
                <a:gd name="connsiteY9" fmla="*/ 1706277 h 2638572"/>
                <a:gd name="connsiteX10" fmla="*/ 2311134 w 2754421"/>
                <a:gd name="connsiteY10" fmla="*/ 2146039 h 2638572"/>
                <a:gd name="connsiteX11" fmla="*/ 2754421 w 2754421"/>
                <a:gd name="connsiteY11" fmla="*/ 2638572 h 2638572"/>
                <a:gd name="connsiteX12" fmla="*/ 2175993 w 2754421"/>
                <a:gd name="connsiteY12" fmla="*/ 2638572 h 2638572"/>
                <a:gd name="connsiteX13" fmla="*/ 1680197 w 2754421"/>
                <a:gd name="connsiteY13" fmla="*/ 2638572 h 2638572"/>
                <a:gd name="connsiteX14" fmla="*/ 1101768 w 2754421"/>
                <a:gd name="connsiteY14" fmla="*/ 2638572 h 2638572"/>
                <a:gd name="connsiteX15" fmla="*/ 633517 w 2754421"/>
                <a:gd name="connsiteY15" fmla="*/ 2638572 h 2638572"/>
                <a:gd name="connsiteX16" fmla="*/ 0 w 2754421"/>
                <a:gd name="connsiteY16" fmla="*/ 2638572 h 263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54421" h="2638572" fill="none" extrusionOk="0">
                  <a:moveTo>
                    <a:pt x="0" y="2638572"/>
                  </a:moveTo>
                  <a:cubicBezTo>
                    <a:pt x="-29671" y="2509622"/>
                    <a:pt x="113799" y="2281535"/>
                    <a:pt x="75934" y="2110858"/>
                  </a:cubicBezTo>
                  <a:cubicBezTo>
                    <a:pt x="38069" y="1940181"/>
                    <a:pt x="177837" y="1780336"/>
                    <a:pt x="148071" y="1609529"/>
                  </a:cubicBezTo>
                  <a:cubicBezTo>
                    <a:pt x="118305" y="1438722"/>
                    <a:pt x="233382" y="1328151"/>
                    <a:pt x="212615" y="1160972"/>
                  </a:cubicBezTo>
                  <a:cubicBezTo>
                    <a:pt x="191847" y="993793"/>
                    <a:pt x="284930" y="905004"/>
                    <a:pt x="280955" y="686029"/>
                  </a:cubicBezTo>
                  <a:cubicBezTo>
                    <a:pt x="276980" y="467054"/>
                    <a:pt x="346559" y="258101"/>
                    <a:pt x="379669" y="0"/>
                  </a:cubicBezTo>
                  <a:cubicBezTo>
                    <a:pt x="495054" y="122459"/>
                    <a:pt x="639005" y="325113"/>
                    <a:pt x="751713" y="413376"/>
                  </a:cubicBezTo>
                  <a:cubicBezTo>
                    <a:pt x="864421" y="501639"/>
                    <a:pt x="941913" y="699621"/>
                    <a:pt x="1100010" y="800367"/>
                  </a:cubicBezTo>
                  <a:cubicBezTo>
                    <a:pt x="1258107" y="901113"/>
                    <a:pt x="1359190" y="1173224"/>
                    <a:pt x="1519550" y="1266515"/>
                  </a:cubicBezTo>
                  <a:cubicBezTo>
                    <a:pt x="1679910" y="1359806"/>
                    <a:pt x="1708714" y="1547245"/>
                    <a:pt x="1915342" y="1706277"/>
                  </a:cubicBezTo>
                  <a:cubicBezTo>
                    <a:pt x="2121970" y="1865309"/>
                    <a:pt x="2083311" y="1970055"/>
                    <a:pt x="2311134" y="2146039"/>
                  </a:cubicBezTo>
                  <a:cubicBezTo>
                    <a:pt x="2538958" y="2322023"/>
                    <a:pt x="2593673" y="2553612"/>
                    <a:pt x="2754421" y="2638572"/>
                  </a:cubicBezTo>
                  <a:cubicBezTo>
                    <a:pt x="2497378" y="2654441"/>
                    <a:pt x="2330631" y="2611364"/>
                    <a:pt x="2175993" y="2638572"/>
                  </a:cubicBezTo>
                  <a:cubicBezTo>
                    <a:pt x="2021355" y="2665780"/>
                    <a:pt x="1869348" y="2633657"/>
                    <a:pt x="1680197" y="2638572"/>
                  </a:cubicBezTo>
                  <a:cubicBezTo>
                    <a:pt x="1491046" y="2643487"/>
                    <a:pt x="1217613" y="2598274"/>
                    <a:pt x="1101768" y="2638572"/>
                  </a:cubicBezTo>
                  <a:cubicBezTo>
                    <a:pt x="985923" y="2678870"/>
                    <a:pt x="794435" y="2619016"/>
                    <a:pt x="633517" y="2638572"/>
                  </a:cubicBezTo>
                  <a:cubicBezTo>
                    <a:pt x="472599" y="2658128"/>
                    <a:pt x="234206" y="2589672"/>
                    <a:pt x="0" y="2638572"/>
                  </a:cubicBezTo>
                  <a:close/>
                </a:path>
                <a:path w="2754421" h="2638572" stroke="0" extrusionOk="0">
                  <a:moveTo>
                    <a:pt x="0" y="2638572"/>
                  </a:moveTo>
                  <a:cubicBezTo>
                    <a:pt x="20960" y="2440441"/>
                    <a:pt x="58001" y="2297849"/>
                    <a:pt x="72137" y="2137243"/>
                  </a:cubicBezTo>
                  <a:cubicBezTo>
                    <a:pt x="86273" y="1976637"/>
                    <a:pt x="158715" y="1822967"/>
                    <a:pt x="136681" y="1688686"/>
                  </a:cubicBezTo>
                  <a:cubicBezTo>
                    <a:pt x="114647" y="1554405"/>
                    <a:pt x="216947" y="1369603"/>
                    <a:pt x="220208" y="1108200"/>
                  </a:cubicBezTo>
                  <a:cubicBezTo>
                    <a:pt x="223470" y="846797"/>
                    <a:pt x="319823" y="791506"/>
                    <a:pt x="292345" y="606872"/>
                  </a:cubicBezTo>
                  <a:cubicBezTo>
                    <a:pt x="264867" y="422238"/>
                    <a:pt x="414175" y="157824"/>
                    <a:pt x="379669" y="0"/>
                  </a:cubicBezTo>
                  <a:cubicBezTo>
                    <a:pt x="573974" y="191967"/>
                    <a:pt x="658671" y="338341"/>
                    <a:pt x="822956" y="492533"/>
                  </a:cubicBezTo>
                  <a:cubicBezTo>
                    <a:pt x="987241" y="646725"/>
                    <a:pt x="1099043" y="836642"/>
                    <a:pt x="1218748" y="932295"/>
                  </a:cubicBezTo>
                  <a:cubicBezTo>
                    <a:pt x="1338453" y="1027948"/>
                    <a:pt x="1435406" y="1230210"/>
                    <a:pt x="1614540" y="1372057"/>
                  </a:cubicBezTo>
                  <a:cubicBezTo>
                    <a:pt x="1793674" y="1513904"/>
                    <a:pt x="1884115" y="1679132"/>
                    <a:pt x="1962837" y="1759048"/>
                  </a:cubicBezTo>
                  <a:cubicBezTo>
                    <a:pt x="2041559" y="1838964"/>
                    <a:pt x="2161613" y="2038471"/>
                    <a:pt x="2311134" y="2146039"/>
                  </a:cubicBezTo>
                  <a:cubicBezTo>
                    <a:pt x="2460655" y="2253607"/>
                    <a:pt x="2549530" y="2488693"/>
                    <a:pt x="2754421" y="2638572"/>
                  </a:cubicBezTo>
                  <a:cubicBezTo>
                    <a:pt x="2606639" y="2643902"/>
                    <a:pt x="2456673" y="2581888"/>
                    <a:pt x="2175993" y="2638572"/>
                  </a:cubicBezTo>
                  <a:cubicBezTo>
                    <a:pt x="1895313" y="2695256"/>
                    <a:pt x="1750462" y="2632839"/>
                    <a:pt x="1570020" y="2638572"/>
                  </a:cubicBezTo>
                  <a:cubicBezTo>
                    <a:pt x="1389578" y="2644305"/>
                    <a:pt x="1180381" y="2625178"/>
                    <a:pt x="964047" y="2638572"/>
                  </a:cubicBezTo>
                  <a:cubicBezTo>
                    <a:pt x="747713" y="2651966"/>
                    <a:pt x="434273" y="2624573"/>
                    <a:pt x="0" y="2638572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>
                        <a:gd name="adj" fmla="val 13784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2DD2BA8-8DFE-86B4-F145-EE917E2CE465}"/>
                </a:ext>
              </a:extLst>
            </p:cNvPr>
            <p:cNvSpPr/>
            <p:nvPr/>
          </p:nvSpPr>
          <p:spPr>
            <a:xfrm>
              <a:off x="4639733" y="1972732"/>
              <a:ext cx="2937934" cy="2963335"/>
            </a:xfrm>
            <a:custGeom>
              <a:avLst/>
              <a:gdLst>
                <a:gd name="connsiteX0" fmla="*/ 0 w 2937934"/>
                <a:gd name="connsiteY0" fmla="*/ 0 h 2963335"/>
                <a:gd name="connsiteX1" fmla="*/ 558207 w 2937934"/>
                <a:gd name="connsiteY1" fmla="*/ 0 h 2963335"/>
                <a:gd name="connsiteX2" fmla="*/ 1087036 w 2937934"/>
                <a:gd name="connsiteY2" fmla="*/ 0 h 2963335"/>
                <a:gd name="connsiteX3" fmla="*/ 1704002 w 2937934"/>
                <a:gd name="connsiteY3" fmla="*/ 0 h 2963335"/>
                <a:gd name="connsiteX4" fmla="*/ 2291589 w 2937934"/>
                <a:gd name="connsiteY4" fmla="*/ 0 h 2963335"/>
                <a:gd name="connsiteX5" fmla="*/ 2937934 w 2937934"/>
                <a:gd name="connsiteY5" fmla="*/ 0 h 2963335"/>
                <a:gd name="connsiteX6" fmla="*/ 2937934 w 2937934"/>
                <a:gd name="connsiteY6" fmla="*/ 651934 h 2963335"/>
                <a:gd name="connsiteX7" fmla="*/ 2937934 w 2937934"/>
                <a:gd name="connsiteY7" fmla="*/ 1274234 h 2963335"/>
                <a:gd name="connsiteX8" fmla="*/ 2937934 w 2937934"/>
                <a:gd name="connsiteY8" fmla="*/ 1807634 h 2963335"/>
                <a:gd name="connsiteX9" fmla="*/ 2937934 w 2937934"/>
                <a:gd name="connsiteY9" fmla="*/ 2429935 h 2963335"/>
                <a:gd name="connsiteX10" fmla="*/ 2937934 w 2937934"/>
                <a:gd name="connsiteY10" fmla="*/ 2963335 h 2963335"/>
                <a:gd name="connsiteX11" fmla="*/ 2320968 w 2937934"/>
                <a:gd name="connsiteY11" fmla="*/ 2963335 h 2963335"/>
                <a:gd name="connsiteX12" fmla="*/ 1704002 w 2937934"/>
                <a:gd name="connsiteY12" fmla="*/ 2963335 h 2963335"/>
                <a:gd name="connsiteX13" fmla="*/ 1057656 w 2937934"/>
                <a:gd name="connsiteY13" fmla="*/ 2963335 h 2963335"/>
                <a:gd name="connsiteX14" fmla="*/ 0 w 2937934"/>
                <a:gd name="connsiteY14" fmla="*/ 2963335 h 2963335"/>
                <a:gd name="connsiteX15" fmla="*/ 0 w 2937934"/>
                <a:gd name="connsiteY15" fmla="*/ 2311401 h 2963335"/>
                <a:gd name="connsiteX16" fmla="*/ 0 w 2937934"/>
                <a:gd name="connsiteY16" fmla="*/ 1778001 h 2963335"/>
                <a:gd name="connsiteX17" fmla="*/ 0 w 2937934"/>
                <a:gd name="connsiteY17" fmla="*/ 1185334 h 2963335"/>
                <a:gd name="connsiteX18" fmla="*/ 0 w 2937934"/>
                <a:gd name="connsiteY18" fmla="*/ 563034 h 2963335"/>
                <a:gd name="connsiteX19" fmla="*/ 0 w 2937934"/>
                <a:gd name="connsiteY19" fmla="*/ 0 h 29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37934" h="2963335" fill="none" extrusionOk="0">
                  <a:moveTo>
                    <a:pt x="0" y="0"/>
                  </a:moveTo>
                  <a:cubicBezTo>
                    <a:pt x="229888" y="-6810"/>
                    <a:pt x="386198" y="25381"/>
                    <a:pt x="558207" y="0"/>
                  </a:cubicBezTo>
                  <a:cubicBezTo>
                    <a:pt x="730216" y="-25381"/>
                    <a:pt x="959569" y="59220"/>
                    <a:pt x="1087036" y="0"/>
                  </a:cubicBezTo>
                  <a:cubicBezTo>
                    <a:pt x="1214503" y="-59220"/>
                    <a:pt x="1432025" y="27152"/>
                    <a:pt x="1704002" y="0"/>
                  </a:cubicBezTo>
                  <a:cubicBezTo>
                    <a:pt x="1975979" y="-27152"/>
                    <a:pt x="2108675" y="33203"/>
                    <a:pt x="2291589" y="0"/>
                  </a:cubicBezTo>
                  <a:cubicBezTo>
                    <a:pt x="2474503" y="-33203"/>
                    <a:pt x="2718516" y="46661"/>
                    <a:pt x="2937934" y="0"/>
                  </a:cubicBezTo>
                  <a:cubicBezTo>
                    <a:pt x="3006344" y="315590"/>
                    <a:pt x="2922207" y="340464"/>
                    <a:pt x="2937934" y="651934"/>
                  </a:cubicBezTo>
                  <a:cubicBezTo>
                    <a:pt x="2953661" y="963404"/>
                    <a:pt x="2897825" y="1096401"/>
                    <a:pt x="2937934" y="1274234"/>
                  </a:cubicBezTo>
                  <a:cubicBezTo>
                    <a:pt x="2978043" y="1452067"/>
                    <a:pt x="2930798" y="1636823"/>
                    <a:pt x="2937934" y="1807634"/>
                  </a:cubicBezTo>
                  <a:cubicBezTo>
                    <a:pt x="2945070" y="1978445"/>
                    <a:pt x="2871128" y="2185723"/>
                    <a:pt x="2937934" y="2429935"/>
                  </a:cubicBezTo>
                  <a:cubicBezTo>
                    <a:pt x="3004740" y="2674147"/>
                    <a:pt x="2920116" y="2830774"/>
                    <a:pt x="2937934" y="2963335"/>
                  </a:cubicBezTo>
                  <a:cubicBezTo>
                    <a:pt x="2729589" y="3012001"/>
                    <a:pt x="2553976" y="2890489"/>
                    <a:pt x="2320968" y="2963335"/>
                  </a:cubicBezTo>
                  <a:cubicBezTo>
                    <a:pt x="2087960" y="3036181"/>
                    <a:pt x="1876699" y="2935945"/>
                    <a:pt x="1704002" y="2963335"/>
                  </a:cubicBezTo>
                  <a:cubicBezTo>
                    <a:pt x="1531305" y="2990725"/>
                    <a:pt x="1316666" y="2920310"/>
                    <a:pt x="1057656" y="2963335"/>
                  </a:cubicBezTo>
                  <a:cubicBezTo>
                    <a:pt x="798646" y="3006360"/>
                    <a:pt x="509928" y="2959337"/>
                    <a:pt x="0" y="2963335"/>
                  </a:cubicBezTo>
                  <a:cubicBezTo>
                    <a:pt x="-26895" y="2805734"/>
                    <a:pt x="12027" y="2567246"/>
                    <a:pt x="0" y="2311401"/>
                  </a:cubicBezTo>
                  <a:cubicBezTo>
                    <a:pt x="-12027" y="2055556"/>
                    <a:pt x="2875" y="2006584"/>
                    <a:pt x="0" y="1778001"/>
                  </a:cubicBezTo>
                  <a:cubicBezTo>
                    <a:pt x="-2875" y="1549418"/>
                    <a:pt x="3128" y="1454905"/>
                    <a:pt x="0" y="1185334"/>
                  </a:cubicBezTo>
                  <a:cubicBezTo>
                    <a:pt x="-3128" y="915763"/>
                    <a:pt x="25887" y="698793"/>
                    <a:pt x="0" y="563034"/>
                  </a:cubicBezTo>
                  <a:cubicBezTo>
                    <a:pt x="-25887" y="427275"/>
                    <a:pt x="50029" y="126446"/>
                    <a:pt x="0" y="0"/>
                  </a:cubicBezTo>
                  <a:close/>
                </a:path>
                <a:path w="2937934" h="2963335" stroke="0" extrusionOk="0">
                  <a:moveTo>
                    <a:pt x="0" y="0"/>
                  </a:moveTo>
                  <a:cubicBezTo>
                    <a:pt x="260191" y="-22111"/>
                    <a:pt x="429180" y="6072"/>
                    <a:pt x="558207" y="0"/>
                  </a:cubicBezTo>
                  <a:cubicBezTo>
                    <a:pt x="687234" y="-6072"/>
                    <a:pt x="881251" y="51009"/>
                    <a:pt x="1057656" y="0"/>
                  </a:cubicBezTo>
                  <a:cubicBezTo>
                    <a:pt x="1234061" y="-51009"/>
                    <a:pt x="1411738" y="15129"/>
                    <a:pt x="1704002" y="0"/>
                  </a:cubicBezTo>
                  <a:cubicBezTo>
                    <a:pt x="1996266" y="-15129"/>
                    <a:pt x="2004950" y="39223"/>
                    <a:pt x="2262209" y="0"/>
                  </a:cubicBezTo>
                  <a:cubicBezTo>
                    <a:pt x="2519468" y="-39223"/>
                    <a:pt x="2681789" y="50572"/>
                    <a:pt x="2937934" y="0"/>
                  </a:cubicBezTo>
                  <a:cubicBezTo>
                    <a:pt x="2983641" y="171921"/>
                    <a:pt x="2902046" y="490214"/>
                    <a:pt x="2937934" y="651934"/>
                  </a:cubicBezTo>
                  <a:cubicBezTo>
                    <a:pt x="2973822" y="813654"/>
                    <a:pt x="2909319" y="961272"/>
                    <a:pt x="2937934" y="1244601"/>
                  </a:cubicBezTo>
                  <a:cubicBezTo>
                    <a:pt x="2966549" y="1527930"/>
                    <a:pt x="2899769" y="1639773"/>
                    <a:pt x="2937934" y="1837268"/>
                  </a:cubicBezTo>
                  <a:cubicBezTo>
                    <a:pt x="2976099" y="2034763"/>
                    <a:pt x="2886922" y="2246182"/>
                    <a:pt x="2937934" y="2370668"/>
                  </a:cubicBezTo>
                  <a:cubicBezTo>
                    <a:pt x="2988946" y="2495154"/>
                    <a:pt x="2928136" y="2792835"/>
                    <a:pt x="2937934" y="2963335"/>
                  </a:cubicBezTo>
                  <a:cubicBezTo>
                    <a:pt x="2689979" y="3002526"/>
                    <a:pt x="2521075" y="2902684"/>
                    <a:pt x="2350347" y="2963335"/>
                  </a:cubicBezTo>
                  <a:cubicBezTo>
                    <a:pt x="2179619" y="3023986"/>
                    <a:pt x="1945665" y="2955093"/>
                    <a:pt x="1792140" y="2963335"/>
                  </a:cubicBezTo>
                  <a:cubicBezTo>
                    <a:pt x="1638615" y="2971577"/>
                    <a:pt x="1332865" y="2929489"/>
                    <a:pt x="1145794" y="2963335"/>
                  </a:cubicBezTo>
                  <a:cubicBezTo>
                    <a:pt x="958723" y="2997181"/>
                    <a:pt x="763295" y="2950679"/>
                    <a:pt x="499449" y="2963335"/>
                  </a:cubicBezTo>
                  <a:cubicBezTo>
                    <a:pt x="235604" y="2975991"/>
                    <a:pt x="222378" y="2958677"/>
                    <a:pt x="0" y="2963335"/>
                  </a:cubicBezTo>
                  <a:cubicBezTo>
                    <a:pt x="-47548" y="2686162"/>
                    <a:pt x="19118" y="2655929"/>
                    <a:pt x="0" y="2370668"/>
                  </a:cubicBezTo>
                  <a:cubicBezTo>
                    <a:pt x="-19118" y="2085407"/>
                    <a:pt x="11419" y="1998863"/>
                    <a:pt x="0" y="1807634"/>
                  </a:cubicBezTo>
                  <a:cubicBezTo>
                    <a:pt x="-11419" y="1616405"/>
                    <a:pt x="7936" y="1552685"/>
                    <a:pt x="0" y="1303867"/>
                  </a:cubicBezTo>
                  <a:cubicBezTo>
                    <a:pt x="-7936" y="1055049"/>
                    <a:pt x="12097" y="937419"/>
                    <a:pt x="0" y="770467"/>
                  </a:cubicBezTo>
                  <a:cubicBezTo>
                    <a:pt x="-12097" y="603515"/>
                    <a:pt x="84927" y="32256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36558FA-D496-B3A2-1673-DF1E0AF9498F}"/>
                </a:ext>
              </a:extLst>
            </p:cNvPr>
            <p:cNvSpPr/>
            <p:nvPr/>
          </p:nvSpPr>
          <p:spPr>
            <a:xfrm>
              <a:off x="4667249" y="1981198"/>
              <a:ext cx="2910417" cy="450851"/>
            </a:xfrm>
            <a:custGeom>
              <a:avLst/>
              <a:gdLst>
                <a:gd name="connsiteX0" fmla="*/ 0 w 2910417"/>
                <a:gd name="connsiteY0" fmla="*/ 0 h 450851"/>
                <a:gd name="connsiteX1" fmla="*/ 552979 w 2910417"/>
                <a:gd name="connsiteY1" fmla="*/ 0 h 450851"/>
                <a:gd name="connsiteX2" fmla="*/ 1135063 w 2910417"/>
                <a:gd name="connsiteY2" fmla="*/ 0 h 450851"/>
                <a:gd name="connsiteX3" fmla="*/ 1746250 w 2910417"/>
                <a:gd name="connsiteY3" fmla="*/ 0 h 450851"/>
                <a:gd name="connsiteX4" fmla="*/ 2357438 w 2910417"/>
                <a:gd name="connsiteY4" fmla="*/ 0 h 450851"/>
                <a:gd name="connsiteX5" fmla="*/ 2910417 w 2910417"/>
                <a:gd name="connsiteY5" fmla="*/ 0 h 450851"/>
                <a:gd name="connsiteX6" fmla="*/ 2910417 w 2910417"/>
                <a:gd name="connsiteY6" fmla="*/ 450851 h 450851"/>
                <a:gd name="connsiteX7" fmla="*/ 2270125 w 2910417"/>
                <a:gd name="connsiteY7" fmla="*/ 450851 h 450851"/>
                <a:gd name="connsiteX8" fmla="*/ 1629834 w 2910417"/>
                <a:gd name="connsiteY8" fmla="*/ 450851 h 450851"/>
                <a:gd name="connsiteX9" fmla="*/ 1047750 w 2910417"/>
                <a:gd name="connsiteY9" fmla="*/ 450851 h 450851"/>
                <a:gd name="connsiteX10" fmla="*/ 0 w 2910417"/>
                <a:gd name="connsiteY10" fmla="*/ 450851 h 450851"/>
                <a:gd name="connsiteX11" fmla="*/ 0 w 2910417"/>
                <a:gd name="connsiteY11" fmla="*/ 0 h 45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0417" h="450851" fill="none" extrusionOk="0">
                  <a:moveTo>
                    <a:pt x="0" y="0"/>
                  </a:moveTo>
                  <a:cubicBezTo>
                    <a:pt x="156849" y="-55620"/>
                    <a:pt x="424529" y="38552"/>
                    <a:pt x="552979" y="0"/>
                  </a:cubicBezTo>
                  <a:cubicBezTo>
                    <a:pt x="681429" y="-38552"/>
                    <a:pt x="948220" y="46689"/>
                    <a:pt x="1135063" y="0"/>
                  </a:cubicBezTo>
                  <a:cubicBezTo>
                    <a:pt x="1321906" y="-46689"/>
                    <a:pt x="1623941" y="8953"/>
                    <a:pt x="1746250" y="0"/>
                  </a:cubicBezTo>
                  <a:cubicBezTo>
                    <a:pt x="1868559" y="-8953"/>
                    <a:pt x="2127423" y="44688"/>
                    <a:pt x="2357438" y="0"/>
                  </a:cubicBezTo>
                  <a:cubicBezTo>
                    <a:pt x="2587453" y="-44688"/>
                    <a:pt x="2762371" y="3879"/>
                    <a:pt x="2910417" y="0"/>
                  </a:cubicBezTo>
                  <a:cubicBezTo>
                    <a:pt x="2933117" y="189099"/>
                    <a:pt x="2884128" y="289143"/>
                    <a:pt x="2910417" y="450851"/>
                  </a:cubicBezTo>
                  <a:cubicBezTo>
                    <a:pt x="2773092" y="468612"/>
                    <a:pt x="2580216" y="448212"/>
                    <a:pt x="2270125" y="450851"/>
                  </a:cubicBezTo>
                  <a:cubicBezTo>
                    <a:pt x="1960034" y="453490"/>
                    <a:pt x="1853897" y="390530"/>
                    <a:pt x="1629834" y="450851"/>
                  </a:cubicBezTo>
                  <a:cubicBezTo>
                    <a:pt x="1405771" y="511172"/>
                    <a:pt x="1253068" y="407013"/>
                    <a:pt x="1047750" y="450851"/>
                  </a:cubicBezTo>
                  <a:cubicBezTo>
                    <a:pt x="842432" y="494689"/>
                    <a:pt x="356549" y="394304"/>
                    <a:pt x="0" y="450851"/>
                  </a:cubicBezTo>
                  <a:cubicBezTo>
                    <a:pt x="-27141" y="256330"/>
                    <a:pt x="47005" y="207559"/>
                    <a:pt x="0" y="0"/>
                  </a:cubicBezTo>
                  <a:close/>
                </a:path>
                <a:path w="2910417" h="450851" stroke="0" extrusionOk="0">
                  <a:moveTo>
                    <a:pt x="0" y="0"/>
                  </a:moveTo>
                  <a:cubicBezTo>
                    <a:pt x="165202" y="-39970"/>
                    <a:pt x="319703" y="32743"/>
                    <a:pt x="552979" y="0"/>
                  </a:cubicBezTo>
                  <a:cubicBezTo>
                    <a:pt x="786255" y="-32743"/>
                    <a:pt x="869790" y="17685"/>
                    <a:pt x="1047750" y="0"/>
                  </a:cubicBezTo>
                  <a:cubicBezTo>
                    <a:pt x="1225710" y="-17685"/>
                    <a:pt x="1521331" y="4179"/>
                    <a:pt x="1688042" y="0"/>
                  </a:cubicBezTo>
                  <a:cubicBezTo>
                    <a:pt x="1854753" y="-4179"/>
                    <a:pt x="1994799" y="6259"/>
                    <a:pt x="2241021" y="0"/>
                  </a:cubicBezTo>
                  <a:cubicBezTo>
                    <a:pt x="2487243" y="-6259"/>
                    <a:pt x="2583736" y="51453"/>
                    <a:pt x="2910417" y="0"/>
                  </a:cubicBezTo>
                  <a:cubicBezTo>
                    <a:pt x="2929143" y="126547"/>
                    <a:pt x="2863729" y="302551"/>
                    <a:pt x="2910417" y="450851"/>
                  </a:cubicBezTo>
                  <a:cubicBezTo>
                    <a:pt x="2768420" y="516809"/>
                    <a:pt x="2536461" y="446777"/>
                    <a:pt x="2328334" y="450851"/>
                  </a:cubicBezTo>
                  <a:cubicBezTo>
                    <a:pt x="2120207" y="454925"/>
                    <a:pt x="1981715" y="441189"/>
                    <a:pt x="1688042" y="450851"/>
                  </a:cubicBezTo>
                  <a:cubicBezTo>
                    <a:pt x="1394369" y="460513"/>
                    <a:pt x="1313043" y="409762"/>
                    <a:pt x="1193271" y="450851"/>
                  </a:cubicBezTo>
                  <a:cubicBezTo>
                    <a:pt x="1073499" y="491940"/>
                    <a:pt x="758724" y="386868"/>
                    <a:pt x="611188" y="450851"/>
                  </a:cubicBezTo>
                  <a:cubicBezTo>
                    <a:pt x="463652" y="514834"/>
                    <a:pt x="265288" y="448035"/>
                    <a:pt x="0" y="450851"/>
                  </a:cubicBezTo>
                  <a:cubicBezTo>
                    <a:pt x="-4749" y="238191"/>
                    <a:pt x="10436" y="163334"/>
                    <a:pt x="0" y="0"/>
                  </a:cubicBezTo>
                  <a:close/>
                </a:path>
              </a:pathLst>
            </a:custGeom>
            <a:solidFill>
              <a:srgbClr val="49DA85"/>
            </a:solidFill>
            <a:ln>
              <a:solidFill>
                <a:srgbClr val="49DA85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7" name="墨迹 6">
                  <a:extLst>
                    <a:ext uri="{FF2B5EF4-FFF2-40B4-BE49-F238E27FC236}">
                      <a16:creationId xmlns:a16="http://schemas.microsoft.com/office/drawing/2014/main" id="{7736598C-3DE5-C2E0-09D2-AA3A34804FD1}"/>
                    </a:ext>
                  </a:extLst>
                </p14:cNvPr>
                <p14:cNvContentPartPr/>
                <p14:nvPr/>
              </p14:nvContentPartPr>
              <p14:xfrm>
                <a:off x="6908380" y="2190310"/>
                <a:ext cx="197280" cy="14040"/>
              </p14:xfrm>
            </p:contentPart>
          </mc:Choice>
          <mc:Fallback xmlns="">
            <p:pic>
              <p:nvPicPr>
                <p:cNvPr id="7" name="墨迹 6">
                  <a:extLst>
                    <a:ext uri="{FF2B5EF4-FFF2-40B4-BE49-F238E27FC236}">
                      <a16:creationId xmlns:a16="http://schemas.microsoft.com/office/drawing/2014/main" id="{7736598C-3DE5-C2E0-09D2-AA3A34804FD1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904060" y="2185990"/>
                  <a:ext cx="205920" cy="2268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70F6EA3-FAC9-D86D-F085-B7B6134A7715}"/>
                </a:ext>
              </a:extLst>
            </p:cNvPr>
            <p:cNvGrpSpPr/>
            <p:nvPr/>
          </p:nvGrpSpPr>
          <p:grpSpPr>
            <a:xfrm>
              <a:off x="7276825" y="2114350"/>
              <a:ext cx="139680" cy="163800"/>
              <a:chOff x="7276825" y="2114350"/>
              <a:chExt cx="139680" cy="1638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4">
                <p14:nvContentPartPr>
                  <p14:cNvPr id="10" name="墨迹 9">
                    <a:extLst>
                      <a:ext uri="{FF2B5EF4-FFF2-40B4-BE49-F238E27FC236}">
                        <a16:creationId xmlns:a16="http://schemas.microsoft.com/office/drawing/2014/main" id="{2D11EBD1-754A-3DE1-A9A3-343631DC9018}"/>
                      </a:ext>
                    </a:extLst>
                  </p14:cNvPr>
                  <p14:cNvContentPartPr/>
                  <p14:nvPr/>
                </p14:nvContentPartPr>
                <p14:xfrm>
                  <a:off x="7277185" y="2123710"/>
                  <a:ext cx="130320" cy="150840"/>
                </p14:xfrm>
              </p:contentPart>
            </mc:Choice>
            <mc:Fallback xmlns="">
              <p:pic>
                <p:nvPicPr>
                  <p:cNvPr id="10" name="墨迹 9">
                    <a:extLst>
                      <a:ext uri="{FF2B5EF4-FFF2-40B4-BE49-F238E27FC236}">
                        <a16:creationId xmlns:a16="http://schemas.microsoft.com/office/drawing/2014/main" id="{2D11EBD1-754A-3DE1-A9A3-343631DC9018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7272865" y="2119390"/>
                    <a:ext cx="138960" cy="1594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11" name="墨迹 10">
                    <a:extLst>
                      <a:ext uri="{FF2B5EF4-FFF2-40B4-BE49-F238E27FC236}">
                        <a16:creationId xmlns:a16="http://schemas.microsoft.com/office/drawing/2014/main" id="{A5B2318A-C506-8A6D-1A3B-0E30937637F7}"/>
                      </a:ext>
                    </a:extLst>
                  </p14:cNvPr>
                  <p14:cNvContentPartPr/>
                  <p14:nvPr/>
                </p14:nvContentPartPr>
                <p14:xfrm>
                  <a:off x="7276825" y="2114350"/>
                  <a:ext cx="139680" cy="163800"/>
                </p14:xfrm>
              </p:contentPart>
            </mc:Choice>
            <mc:Fallback xmlns="">
              <p:pic>
                <p:nvPicPr>
                  <p:cNvPr id="11" name="墨迹 10">
                    <a:extLst>
                      <a:ext uri="{FF2B5EF4-FFF2-40B4-BE49-F238E27FC236}">
                        <a16:creationId xmlns:a16="http://schemas.microsoft.com/office/drawing/2014/main" id="{A5B2318A-C506-8A6D-1A3B-0E30937637F7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7272505" y="2110030"/>
                    <a:ext cx="148320" cy="17244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F40DB44-2866-6F27-4B7A-88C4AE15BA2E}"/>
                </a:ext>
              </a:extLst>
            </p:cNvPr>
            <p:cNvSpPr txBox="1"/>
            <p:nvPr/>
          </p:nvSpPr>
          <p:spPr>
            <a:xfrm>
              <a:off x="4759928" y="2554934"/>
              <a:ext cx="2848025" cy="2258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Bahnschrift SemiLight Condensed" panose="020B0502040204020203" pitchFamily="34" charset="0"/>
                </a:rPr>
                <a:t>netus et malesuada fames ac turpis</a:t>
              </a:r>
              <a:endParaRPr lang="zh-CN" altLang="en-US" sz="1600">
                <a:latin typeface="Bahnschrift SemiLight Condensed" panose="020B0502040204020203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9B34098-1AC6-C9E8-184B-0D0CCD188B03}"/>
              </a:ext>
            </a:extLst>
          </p:cNvPr>
          <p:cNvGrpSpPr/>
          <p:nvPr/>
        </p:nvGrpSpPr>
        <p:grpSpPr>
          <a:xfrm>
            <a:off x="4491438" y="2723384"/>
            <a:ext cx="3209126" cy="3055327"/>
            <a:chOff x="4398827" y="1972732"/>
            <a:chExt cx="3209126" cy="3055327"/>
          </a:xfrm>
        </p:grpSpPr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206217DD-7ADD-B70D-A292-F0BE5CB62BC5}"/>
                </a:ext>
              </a:extLst>
            </p:cNvPr>
            <p:cNvSpPr/>
            <p:nvPr/>
          </p:nvSpPr>
          <p:spPr>
            <a:xfrm rot="21363326">
              <a:off x="4398827" y="2389487"/>
              <a:ext cx="2754421" cy="2638572"/>
            </a:xfrm>
            <a:custGeom>
              <a:avLst/>
              <a:gdLst>
                <a:gd name="connsiteX0" fmla="*/ 0 w 2754421"/>
                <a:gd name="connsiteY0" fmla="*/ 2638572 h 2638572"/>
                <a:gd name="connsiteX1" fmla="*/ 75934 w 2754421"/>
                <a:gd name="connsiteY1" fmla="*/ 2110858 h 2638572"/>
                <a:gd name="connsiteX2" fmla="*/ 148071 w 2754421"/>
                <a:gd name="connsiteY2" fmla="*/ 1609529 h 2638572"/>
                <a:gd name="connsiteX3" fmla="*/ 212615 w 2754421"/>
                <a:gd name="connsiteY3" fmla="*/ 1160972 h 2638572"/>
                <a:gd name="connsiteX4" fmla="*/ 280955 w 2754421"/>
                <a:gd name="connsiteY4" fmla="*/ 686029 h 2638572"/>
                <a:gd name="connsiteX5" fmla="*/ 379669 w 2754421"/>
                <a:gd name="connsiteY5" fmla="*/ 0 h 2638572"/>
                <a:gd name="connsiteX6" fmla="*/ 751713 w 2754421"/>
                <a:gd name="connsiteY6" fmla="*/ 413376 h 2638572"/>
                <a:gd name="connsiteX7" fmla="*/ 1100010 w 2754421"/>
                <a:gd name="connsiteY7" fmla="*/ 800367 h 2638572"/>
                <a:gd name="connsiteX8" fmla="*/ 1519550 w 2754421"/>
                <a:gd name="connsiteY8" fmla="*/ 1266515 h 2638572"/>
                <a:gd name="connsiteX9" fmla="*/ 1915342 w 2754421"/>
                <a:gd name="connsiteY9" fmla="*/ 1706277 h 2638572"/>
                <a:gd name="connsiteX10" fmla="*/ 2311134 w 2754421"/>
                <a:gd name="connsiteY10" fmla="*/ 2146039 h 2638572"/>
                <a:gd name="connsiteX11" fmla="*/ 2754421 w 2754421"/>
                <a:gd name="connsiteY11" fmla="*/ 2638572 h 2638572"/>
                <a:gd name="connsiteX12" fmla="*/ 2175993 w 2754421"/>
                <a:gd name="connsiteY12" fmla="*/ 2638572 h 2638572"/>
                <a:gd name="connsiteX13" fmla="*/ 1680197 w 2754421"/>
                <a:gd name="connsiteY13" fmla="*/ 2638572 h 2638572"/>
                <a:gd name="connsiteX14" fmla="*/ 1101768 w 2754421"/>
                <a:gd name="connsiteY14" fmla="*/ 2638572 h 2638572"/>
                <a:gd name="connsiteX15" fmla="*/ 633517 w 2754421"/>
                <a:gd name="connsiteY15" fmla="*/ 2638572 h 2638572"/>
                <a:gd name="connsiteX16" fmla="*/ 0 w 2754421"/>
                <a:gd name="connsiteY16" fmla="*/ 2638572 h 263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54421" h="2638572" fill="none" extrusionOk="0">
                  <a:moveTo>
                    <a:pt x="0" y="2638572"/>
                  </a:moveTo>
                  <a:cubicBezTo>
                    <a:pt x="-29671" y="2509622"/>
                    <a:pt x="113799" y="2281535"/>
                    <a:pt x="75934" y="2110858"/>
                  </a:cubicBezTo>
                  <a:cubicBezTo>
                    <a:pt x="38069" y="1940181"/>
                    <a:pt x="177837" y="1780336"/>
                    <a:pt x="148071" y="1609529"/>
                  </a:cubicBezTo>
                  <a:cubicBezTo>
                    <a:pt x="118305" y="1438722"/>
                    <a:pt x="233382" y="1328151"/>
                    <a:pt x="212615" y="1160972"/>
                  </a:cubicBezTo>
                  <a:cubicBezTo>
                    <a:pt x="191847" y="993793"/>
                    <a:pt x="284930" y="905004"/>
                    <a:pt x="280955" y="686029"/>
                  </a:cubicBezTo>
                  <a:cubicBezTo>
                    <a:pt x="276980" y="467054"/>
                    <a:pt x="346559" y="258101"/>
                    <a:pt x="379669" y="0"/>
                  </a:cubicBezTo>
                  <a:cubicBezTo>
                    <a:pt x="495054" y="122459"/>
                    <a:pt x="639005" y="325113"/>
                    <a:pt x="751713" y="413376"/>
                  </a:cubicBezTo>
                  <a:cubicBezTo>
                    <a:pt x="864421" y="501639"/>
                    <a:pt x="941913" y="699621"/>
                    <a:pt x="1100010" y="800367"/>
                  </a:cubicBezTo>
                  <a:cubicBezTo>
                    <a:pt x="1258107" y="901113"/>
                    <a:pt x="1359190" y="1173224"/>
                    <a:pt x="1519550" y="1266515"/>
                  </a:cubicBezTo>
                  <a:cubicBezTo>
                    <a:pt x="1679910" y="1359806"/>
                    <a:pt x="1708714" y="1547245"/>
                    <a:pt x="1915342" y="1706277"/>
                  </a:cubicBezTo>
                  <a:cubicBezTo>
                    <a:pt x="2121970" y="1865309"/>
                    <a:pt x="2083311" y="1970055"/>
                    <a:pt x="2311134" y="2146039"/>
                  </a:cubicBezTo>
                  <a:cubicBezTo>
                    <a:pt x="2538958" y="2322023"/>
                    <a:pt x="2593673" y="2553612"/>
                    <a:pt x="2754421" y="2638572"/>
                  </a:cubicBezTo>
                  <a:cubicBezTo>
                    <a:pt x="2497378" y="2654441"/>
                    <a:pt x="2330631" y="2611364"/>
                    <a:pt x="2175993" y="2638572"/>
                  </a:cubicBezTo>
                  <a:cubicBezTo>
                    <a:pt x="2021355" y="2665780"/>
                    <a:pt x="1869348" y="2633657"/>
                    <a:pt x="1680197" y="2638572"/>
                  </a:cubicBezTo>
                  <a:cubicBezTo>
                    <a:pt x="1491046" y="2643487"/>
                    <a:pt x="1217613" y="2598274"/>
                    <a:pt x="1101768" y="2638572"/>
                  </a:cubicBezTo>
                  <a:cubicBezTo>
                    <a:pt x="985923" y="2678870"/>
                    <a:pt x="794435" y="2619016"/>
                    <a:pt x="633517" y="2638572"/>
                  </a:cubicBezTo>
                  <a:cubicBezTo>
                    <a:pt x="472599" y="2658128"/>
                    <a:pt x="234206" y="2589672"/>
                    <a:pt x="0" y="2638572"/>
                  </a:cubicBezTo>
                  <a:close/>
                </a:path>
                <a:path w="2754421" h="2638572" stroke="0" extrusionOk="0">
                  <a:moveTo>
                    <a:pt x="0" y="2638572"/>
                  </a:moveTo>
                  <a:cubicBezTo>
                    <a:pt x="20960" y="2440441"/>
                    <a:pt x="58001" y="2297849"/>
                    <a:pt x="72137" y="2137243"/>
                  </a:cubicBezTo>
                  <a:cubicBezTo>
                    <a:pt x="86273" y="1976637"/>
                    <a:pt x="158715" y="1822967"/>
                    <a:pt x="136681" y="1688686"/>
                  </a:cubicBezTo>
                  <a:cubicBezTo>
                    <a:pt x="114647" y="1554405"/>
                    <a:pt x="216947" y="1369603"/>
                    <a:pt x="220208" y="1108200"/>
                  </a:cubicBezTo>
                  <a:cubicBezTo>
                    <a:pt x="223470" y="846797"/>
                    <a:pt x="319823" y="791506"/>
                    <a:pt x="292345" y="606872"/>
                  </a:cubicBezTo>
                  <a:cubicBezTo>
                    <a:pt x="264867" y="422238"/>
                    <a:pt x="414175" y="157824"/>
                    <a:pt x="379669" y="0"/>
                  </a:cubicBezTo>
                  <a:cubicBezTo>
                    <a:pt x="573974" y="191967"/>
                    <a:pt x="658671" y="338341"/>
                    <a:pt x="822956" y="492533"/>
                  </a:cubicBezTo>
                  <a:cubicBezTo>
                    <a:pt x="987241" y="646725"/>
                    <a:pt x="1099043" y="836642"/>
                    <a:pt x="1218748" y="932295"/>
                  </a:cubicBezTo>
                  <a:cubicBezTo>
                    <a:pt x="1338453" y="1027948"/>
                    <a:pt x="1435406" y="1230210"/>
                    <a:pt x="1614540" y="1372057"/>
                  </a:cubicBezTo>
                  <a:cubicBezTo>
                    <a:pt x="1793674" y="1513904"/>
                    <a:pt x="1884115" y="1679132"/>
                    <a:pt x="1962837" y="1759048"/>
                  </a:cubicBezTo>
                  <a:cubicBezTo>
                    <a:pt x="2041559" y="1838964"/>
                    <a:pt x="2161613" y="2038471"/>
                    <a:pt x="2311134" y="2146039"/>
                  </a:cubicBezTo>
                  <a:cubicBezTo>
                    <a:pt x="2460655" y="2253607"/>
                    <a:pt x="2549530" y="2488693"/>
                    <a:pt x="2754421" y="2638572"/>
                  </a:cubicBezTo>
                  <a:cubicBezTo>
                    <a:pt x="2606639" y="2643902"/>
                    <a:pt x="2456673" y="2581888"/>
                    <a:pt x="2175993" y="2638572"/>
                  </a:cubicBezTo>
                  <a:cubicBezTo>
                    <a:pt x="1895313" y="2695256"/>
                    <a:pt x="1750462" y="2632839"/>
                    <a:pt x="1570020" y="2638572"/>
                  </a:cubicBezTo>
                  <a:cubicBezTo>
                    <a:pt x="1389578" y="2644305"/>
                    <a:pt x="1180381" y="2625178"/>
                    <a:pt x="964047" y="2638572"/>
                  </a:cubicBezTo>
                  <a:cubicBezTo>
                    <a:pt x="747713" y="2651966"/>
                    <a:pt x="434273" y="2624573"/>
                    <a:pt x="0" y="2638572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>
                        <a:gd name="adj" fmla="val 13784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853E013-14EC-2643-2422-349D50166E7E}"/>
                </a:ext>
              </a:extLst>
            </p:cNvPr>
            <p:cNvSpPr/>
            <p:nvPr/>
          </p:nvSpPr>
          <p:spPr>
            <a:xfrm>
              <a:off x="4639733" y="1972732"/>
              <a:ext cx="2937934" cy="2963335"/>
            </a:xfrm>
            <a:custGeom>
              <a:avLst/>
              <a:gdLst>
                <a:gd name="connsiteX0" fmla="*/ 0 w 2937934"/>
                <a:gd name="connsiteY0" fmla="*/ 0 h 2963335"/>
                <a:gd name="connsiteX1" fmla="*/ 558207 w 2937934"/>
                <a:gd name="connsiteY1" fmla="*/ 0 h 2963335"/>
                <a:gd name="connsiteX2" fmla="*/ 1087036 w 2937934"/>
                <a:gd name="connsiteY2" fmla="*/ 0 h 2963335"/>
                <a:gd name="connsiteX3" fmla="*/ 1704002 w 2937934"/>
                <a:gd name="connsiteY3" fmla="*/ 0 h 2963335"/>
                <a:gd name="connsiteX4" fmla="*/ 2291589 w 2937934"/>
                <a:gd name="connsiteY4" fmla="*/ 0 h 2963335"/>
                <a:gd name="connsiteX5" fmla="*/ 2937934 w 2937934"/>
                <a:gd name="connsiteY5" fmla="*/ 0 h 2963335"/>
                <a:gd name="connsiteX6" fmla="*/ 2937934 w 2937934"/>
                <a:gd name="connsiteY6" fmla="*/ 651934 h 2963335"/>
                <a:gd name="connsiteX7" fmla="*/ 2937934 w 2937934"/>
                <a:gd name="connsiteY7" fmla="*/ 1274234 h 2963335"/>
                <a:gd name="connsiteX8" fmla="*/ 2937934 w 2937934"/>
                <a:gd name="connsiteY8" fmla="*/ 1807634 h 2963335"/>
                <a:gd name="connsiteX9" fmla="*/ 2937934 w 2937934"/>
                <a:gd name="connsiteY9" fmla="*/ 2429935 h 2963335"/>
                <a:gd name="connsiteX10" fmla="*/ 2937934 w 2937934"/>
                <a:gd name="connsiteY10" fmla="*/ 2963335 h 2963335"/>
                <a:gd name="connsiteX11" fmla="*/ 2320968 w 2937934"/>
                <a:gd name="connsiteY11" fmla="*/ 2963335 h 2963335"/>
                <a:gd name="connsiteX12" fmla="*/ 1704002 w 2937934"/>
                <a:gd name="connsiteY12" fmla="*/ 2963335 h 2963335"/>
                <a:gd name="connsiteX13" fmla="*/ 1057656 w 2937934"/>
                <a:gd name="connsiteY13" fmla="*/ 2963335 h 2963335"/>
                <a:gd name="connsiteX14" fmla="*/ 0 w 2937934"/>
                <a:gd name="connsiteY14" fmla="*/ 2963335 h 2963335"/>
                <a:gd name="connsiteX15" fmla="*/ 0 w 2937934"/>
                <a:gd name="connsiteY15" fmla="*/ 2311401 h 2963335"/>
                <a:gd name="connsiteX16" fmla="*/ 0 w 2937934"/>
                <a:gd name="connsiteY16" fmla="*/ 1778001 h 2963335"/>
                <a:gd name="connsiteX17" fmla="*/ 0 w 2937934"/>
                <a:gd name="connsiteY17" fmla="*/ 1185334 h 2963335"/>
                <a:gd name="connsiteX18" fmla="*/ 0 w 2937934"/>
                <a:gd name="connsiteY18" fmla="*/ 563034 h 2963335"/>
                <a:gd name="connsiteX19" fmla="*/ 0 w 2937934"/>
                <a:gd name="connsiteY19" fmla="*/ 0 h 29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37934" h="2963335" fill="none" extrusionOk="0">
                  <a:moveTo>
                    <a:pt x="0" y="0"/>
                  </a:moveTo>
                  <a:cubicBezTo>
                    <a:pt x="229888" y="-6810"/>
                    <a:pt x="386198" y="25381"/>
                    <a:pt x="558207" y="0"/>
                  </a:cubicBezTo>
                  <a:cubicBezTo>
                    <a:pt x="730216" y="-25381"/>
                    <a:pt x="959569" y="59220"/>
                    <a:pt x="1087036" y="0"/>
                  </a:cubicBezTo>
                  <a:cubicBezTo>
                    <a:pt x="1214503" y="-59220"/>
                    <a:pt x="1432025" y="27152"/>
                    <a:pt x="1704002" y="0"/>
                  </a:cubicBezTo>
                  <a:cubicBezTo>
                    <a:pt x="1975979" y="-27152"/>
                    <a:pt x="2108675" y="33203"/>
                    <a:pt x="2291589" y="0"/>
                  </a:cubicBezTo>
                  <a:cubicBezTo>
                    <a:pt x="2474503" y="-33203"/>
                    <a:pt x="2718516" y="46661"/>
                    <a:pt x="2937934" y="0"/>
                  </a:cubicBezTo>
                  <a:cubicBezTo>
                    <a:pt x="3006344" y="315590"/>
                    <a:pt x="2922207" y="340464"/>
                    <a:pt x="2937934" y="651934"/>
                  </a:cubicBezTo>
                  <a:cubicBezTo>
                    <a:pt x="2953661" y="963404"/>
                    <a:pt x="2897825" y="1096401"/>
                    <a:pt x="2937934" y="1274234"/>
                  </a:cubicBezTo>
                  <a:cubicBezTo>
                    <a:pt x="2978043" y="1452067"/>
                    <a:pt x="2930798" y="1636823"/>
                    <a:pt x="2937934" y="1807634"/>
                  </a:cubicBezTo>
                  <a:cubicBezTo>
                    <a:pt x="2945070" y="1978445"/>
                    <a:pt x="2871128" y="2185723"/>
                    <a:pt x="2937934" y="2429935"/>
                  </a:cubicBezTo>
                  <a:cubicBezTo>
                    <a:pt x="3004740" y="2674147"/>
                    <a:pt x="2920116" y="2830774"/>
                    <a:pt x="2937934" y="2963335"/>
                  </a:cubicBezTo>
                  <a:cubicBezTo>
                    <a:pt x="2729589" y="3012001"/>
                    <a:pt x="2553976" y="2890489"/>
                    <a:pt x="2320968" y="2963335"/>
                  </a:cubicBezTo>
                  <a:cubicBezTo>
                    <a:pt x="2087960" y="3036181"/>
                    <a:pt x="1876699" y="2935945"/>
                    <a:pt x="1704002" y="2963335"/>
                  </a:cubicBezTo>
                  <a:cubicBezTo>
                    <a:pt x="1531305" y="2990725"/>
                    <a:pt x="1316666" y="2920310"/>
                    <a:pt x="1057656" y="2963335"/>
                  </a:cubicBezTo>
                  <a:cubicBezTo>
                    <a:pt x="798646" y="3006360"/>
                    <a:pt x="509928" y="2959337"/>
                    <a:pt x="0" y="2963335"/>
                  </a:cubicBezTo>
                  <a:cubicBezTo>
                    <a:pt x="-26895" y="2805734"/>
                    <a:pt x="12027" y="2567246"/>
                    <a:pt x="0" y="2311401"/>
                  </a:cubicBezTo>
                  <a:cubicBezTo>
                    <a:pt x="-12027" y="2055556"/>
                    <a:pt x="2875" y="2006584"/>
                    <a:pt x="0" y="1778001"/>
                  </a:cubicBezTo>
                  <a:cubicBezTo>
                    <a:pt x="-2875" y="1549418"/>
                    <a:pt x="3128" y="1454905"/>
                    <a:pt x="0" y="1185334"/>
                  </a:cubicBezTo>
                  <a:cubicBezTo>
                    <a:pt x="-3128" y="915763"/>
                    <a:pt x="25887" y="698793"/>
                    <a:pt x="0" y="563034"/>
                  </a:cubicBezTo>
                  <a:cubicBezTo>
                    <a:pt x="-25887" y="427275"/>
                    <a:pt x="50029" y="126446"/>
                    <a:pt x="0" y="0"/>
                  </a:cubicBezTo>
                  <a:close/>
                </a:path>
                <a:path w="2937934" h="2963335" stroke="0" extrusionOk="0">
                  <a:moveTo>
                    <a:pt x="0" y="0"/>
                  </a:moveTo>
                  <a:cubicBezTo>
                    <a:pt x="260191" y="-22111"/>
                    <a:pt x="429180" y="6072"/>
                    <a:pt x="558207" y="0"/>
                  </a:cubicBezTo>
                  <a:cubicBezTo>
                    <a:pt x="687234" y="-6072"/>
                    <a:pt x="881251" y="51009"/>
                    <a:pt x="1057656" y="0"/>
                  </a:cubicBezTo>
                  <a:cubicBezTo>
                    <a:pt x="1234061" y="-51009"/>
                    <a:pt x="1411738" y="15129"/>
                    <a:pt x="1704002" y="0"/>
                  </a:cubicBezTo>
                  <a:cubicBezTo>
                    <a:pt x="1996266" y="-15129"/>
                    <a:pt x="2004950" y="39223"/>
                    <a:pt x="2262209" y="0"/>
                  </a:cubicBezTo>
                  <a:cubicBezTo>
                    <a:pt x="2519468" y="-39223"/>
                    <a:pt x="2681789" y="50572"/>
                    <a:pt x="2937934" y="0"/>
                  </a:cubicBezTo>
                  <a:cubicBezTo>
                    <a:pt x="2983641" y="171921"/>
                    <a:pt x="2902046" y="490214"/>
                    <a:pt x="2937934" y="651934"/>
                  </a:cubicBezTo>
                  <a:cubicBezTo>
                    <a:pt x="2973822" y="813654"/>
                    <a:pt x="2909319" y="961272"/>
                    <a:pt x="2937934" y="1244601"/>
                  </a:cubicBezTo>
                  <a:cubicBezTo>
                    <a:pt x="2966549" y="1527930"/>
                    <a:pt x="2899769" y="1639773"/>
                    <a:pt x="2937934" y="1837268"/>
                  </a:cubicBezTo>
                  <a:cubicBezTo>
                    <a:pt x="2976099" y="2034763"/>
                    <a:pt x="2886922" y="2246182"/>
                    <a:pt x="2937934" y="2370668"/>
                  </a:cubicBezTo>
                  <a:cubicBezTo>
                    <a:pt x="2988946" y="2495154"/>
                    <a:pt x="2928136" y="2792835"/>
                    <a:pt x="2937934" y="2963335"/>
                  </a:cubicBezTo>
                  <a:cubicBezTo>
                    <a:pt x="2689979" y="3002526"/>
                    <a:pt x="2521075" y="2902684"/>
                    <a:pt x="2350347" y="2963335"/>
                  </a:cubicBezTo>
                  <a:cubicBezTo>
                    <a:pt x="2179619" y="3023986"/>
                    <a:pt x="1945665" y="2955093"/>
                    <a:pt x="1792140" y="2963335"/>
                  </a:cubicBezTo>
                  <a:cubicBezTo>
                    <a:pt x="1638615" y="2971577"/>
                    <a:pt x="1332865" y="2929489"/>
                    <a:pt x="1145794" y="2963335"/>
                  </a:cubicBezTo>
                  <a:cubicBezTo>
                    <a:pt x="958723" y="2997181"/>
                    <a:pt x="763295" y="2950679"/>
                    <a:pt x="499449" y="2963335"/>
                  </a:cubicBezTo>
                  <a:cubicBezTo>
                    <a:pt x="235604" y="2975991"/>
                    <a:pt x="222378" y="2958677"/>
                    <a:pt x="0" y="2963335"/>
                  </a:cubicBezTo>
                  <a:cubicBezTo>
                    <a:pt x="-47548" y="2686162"/>
                    <a:pt x="19118" y="2655929"/>
                    <a:pt x="0" y="2370668"/>
                  </a:cubicBezTo>
                  <a:cubicBezTo>
                    <a:pt x="-19118" y="2085407"/>
                    <a:pt x="11419" y="1998863"/>
                    <a:pt x="0" y="1807634"/>
                  </a:cubicBezTo>
                  <a:cubicBezTo>
                    <a:pt x="-11419" y="1616405"/>
                    <a:pt x="7936" y="1552685"/>
                    <a:pt x="0" y="1303867"/>
                  </a:cubicBezTo>
                  <a:cubicBezTo>
                    <a:pt x="-7936" y="1055049"/>
                    <a:pt x="12097" y="937419"/>
                    <a:pt x="0" y="770467"/>
                  </a:cubicBezTo>
                  <a:cubicBezTo>
                    <a:pt x="-12097" y="603515"/>
                    <a:pt x="84927" y="32256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B098022-8382-570B-04B3-8E84C765B140}"/>
                </a:ext>
              </a:extLst>
            </p:cNvPr>
            <p:cNvSpPr/>
            <p:nvPr/>
          </p:nvSpPr>
          <p:spPr>
            <a:xfrm>
              <a:off x="4667249" y="1981198"/>
              <a:ext cx="2910417" cy="450851"/>
            </a:xfrm>
            <a:custGeom>
              <a:avLst/>
              <a:gdLst>
                <a:gd name="connsiteX0" fmla="*/ 0 w 2910417"/>
                <a:gd name="connsiteY0" fmla="*/ 0 h 450851"/>
                <a:gd name="connsiteX1" fmla="*/ 552979 w 2910417"/>
                <a:gd name="connsiteY1" fmla="*/ 0 h 450851"/>
                <a:gd name="connsiteX2" fmla="*/ 1135063 w 2910417"/>
                <a:gd name="connsiteY2" fmla="*/ 0 h 450851"/>
                <a:gd name="connsiteX3" fmla="*/ 1746250 w 2910417"/>
                <a:gd name="connsiteY3" fmla="*/ 0 h 450851"/>
                <a:gd name="connsiteX4" fmla="*/ 2357438 w 2910417"/>
                <a:gd name="connsiteY4" fmla="*/ 0 h 450851"/>
                <a:gd name="connsiteX5" fmla="*/ 2910417 w 2910417"/>
                <a:gd name="connsiteY5" fmla="*/ 0 h 450851"/>
                <a:gd name="connsiteX6" fmla="*/ 2910417 w 2910417"/>
                <a:gd name="connsiteY6" fmla="*/ 450851 h 450851"/>
                <a:gd name="connsiteX7" fmla="*/ 2270125 w 2910417"/>
                <a:gd name="connsiteY7" fmla="*/ 450851 h 450851"/>
                <a:gd name="connsiteX8" fmla="*/ 1629834 w 2910417"/>
                <a:gd name="connsiteY8" fmla="*/ 450851 h 450851"/>
                <a:gd name="connsiteX9" fmla="*/ 1047750 w 2910417"/>
                <a:gd name="connsiteY9" fmla="*/ 450851 h 450851"/>
                <a:gd name="connsiteX10" fmla="*/ 0 w 2910417"/>
                <a:gd name="connsiteY10" fmla="*/ 450851 h 450851"/>
                <a:gd name="connsiteX11" fmla="*/ 0 w 2910417"/>
                <a:gd name="connsiteY11" fmla="*/ 0 h 45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0417" h="450851" fill="none" extrusionOk="0">
                  <a:moveTo>
                    <a:pt x="0" y="0"/>
                  </a:moveTo>
                  <a:cubicBezTo>
                    <a:pt x="156849" y="-55620"/>
                    <a:pt x="424529" y="38552"/>
                    <a:pt x="552979" y="0"/>
                  </a:cubicBezTo>
                  <a:cubicBezTo>
                    <a:pt x="681429" y="-38552"/>
                    <a:pt x="948220" y="46689"/>
                    <a:pt x="1135063" y="0"/>
                  </a:cubicBezTo>
                  <a:cubicBezTo>
                    <a:pt x="1321906" y="-46689"/>
                    <a:pt x="1623941" y="8953"/>
                    <a:pt x="1746250" y="0"/>
                  </a:cubicBezTo>
                  <a:cubicBezTo>
                    <a:pt x="1868559" y="-8953"/>
                    <a:pt x="2127423" y="44688"/>
                    <a:pt x="2357438" y="0"/>
                  </a:cubicBezTo>
                  <a:cubicBezTo>
                    <a:pt x="2587453" y="-44688"/>
                    <a:pt x="2762371" y="3879"/>
                    <a:pt x="2910417" y="0"/>
                  </a:cubicBezTo>
                  <a:cubicBezTo>
                    <a:pt x="2933117" y="189099"/>
                    <a:pt x="2884128" y="289143"/>
                    <a:pt x="2910417" y="450851"/>
                  </a:cubicBezTo>
                  <a:cubicBezTo>
                    <a:pt x="2773092" y="468612"/>
                    <a:pt x="2580216" y="448212"/>
                    <a:pt x="2270125" y="450851"/>
                  </a:cubicBezTo>
                  <a:cubicBezTo>
                    <a:pt x="1960034" y="453490"/>
                    <a:pt x="1853897" y="390530"/>
                    <a:pt x="1629834" y="450851"/>
                  </a:cubicBezTo>
                  <a:cubicBezTo>
                    <a:pt x="1405771" y="511172"/>
                    <a:pt x="1253068" y="407013"/>
                    <a:pt x="1047750" y="450851"/>
                  </a:cubicBezTo>
                  <a:cubicBezTo>
                    <a:pt x="842432" y="494689"/>
                    <a:pt x="356549" y="394304"/>
                    <a:pt x="0" y="450851"/>
                  </a:cubicBezTo>
                  <a:cubicBezTo>
                    <a:pt x="-27141" y="256330"/>
                    <a:pt x="47005" y="207559"/>
                    <a:pt x="0" y="0"/>
                  </a:cubicBezTo>
                  <a:close/>
                </a:path>
                <a:path w="2910417" h="450851" stroke="0" extrusionOk="0">
                  <a:moveTo>
                    <a:pt x="0" y="0"/>
                  </a:moveTo>
                  <a:cubicBezTo>
                    <a:pt x="165202" y="-39970"/>
                    <a:pt x="319703" y="32743"/>
                    <a:pt x="552979" y="0"/>
                  </a:cubicBezTo>
                  <a:cubicBezTo>
                    <a:pt x="786255" y="-32743"/>
                    <a:pt x="869790" y="17685"/>
                    <a:pt x="1047750" y="0"/>
                  </a:cubicBezTo>
                  <a:cubicBezTo>
                    <a:pt x="1225710" y="-17685"/>
                    <a:pt x="1521331" y="4179"/>
                    <a:pt x="1688042" y="0"/>
                  </a:cubicBezTo>
                  <a:cubicBezTo>
                    <a:pt x="1854753" y="-4179"/>
                    <a:pt x="1994799" y="6259"/>
                    <a:pt x="2241021" y="0"/>
                  </a:cubicBezTo>
                  <a:cubicBezTo>
                    <a:pt x="2487243" y="-6259"/>
                    <a:pt x="2583736" y="51453"/>
                    <a:pt x="2910417" y="0"/>
                  </a:cubicBezTo>
                  <a:cubicBezTo>
                    <a:pt x="2929143" y="126547"/>
                    <a:pt x="2863729" y="302551"/>
                    <a:pt x="2910417" y="450851"/>
                  </a:cubicBezTo>
                  <a:cubicBezTo>
                    <a:pt x="2768420" y="516809"/>
                    <a:pt x="2536461" y="446777"/>
                    <a:pt x="2328334" y="450851"/>
                  </a:cubicBezTo>
                  <a:cubicBezTo>
                    <a:pt x="2120207" y="454925"/>
                    <a:pt x="1981715" y="441189"/>
                    <a:pt x="1688042" y="450851"/>
                  </a:cubicBezTo>
                  <a:cubicBezTo>
                    <a:pt x="1394369" y="460513"/>
                    <a:pt x="1313043" y="409762"/>
                    <a:pt x="1193271" y="450851"/>
                  </a:cubicBezTo>
                  <a:cubicBezTo>
                    <a:pt x="1073499" y="491940"/>
                    <a:pt x="758724" y="386868"/>
                    <a:pt x="611188" y="450851"/>
                  </a:cubicBezTo>
                  <a:cubicBezTo>
                    <a:pt x="463652" y="514834"/>
                    <a:pt x="265288" y="448035"/>
                    <a:pt x="0" y="450851"/>
                  </a:cubicBezTo>
                  <a:cubicBezTo>
                    <a:pt x="-4749" y="238191"/>
                    <a:pt x="10436" y="163334"/>
                    <a:pt x="0" y="0"/>
                  </a:cubicBezTo>
                  <a:close/>
                </a:path>
              </a:pathLst>
            </a:custGeom>
            <a:solidFill>
              <a:srgbClr val="FED101"/>
            </a:solidFill>
            <a:ln>
              <a:solidFill>
                <a:srgbClr val="FED10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0" name="墨迹 19">
                  <a:extLst>
                    <a:ext uri="{FF2B5EF4-FFF2-40B4-BE49-F238E27FC236}">
                      <a16:creationId xmlns:a16="http://schemas.microsoft.com/office/drawing/2014/main" id="{86F187ED-56E2-6644-C95D-3EFD6961B0F9}"/>
                    </a:ext>
                  </a:extLst>
                </p14:cNvPr>
                <p14:cNvContentPartPr/>
                <p14:nvPr/>
              </p14:nvContentPartPr>
              <p14:xfrm>
                <a:off x="6908380" y="2190310"/>
                <a:ext cx="197280" cy="14040"/>
              </p14:xfrm>
            </p:contentPart>
          </mc:Choice>
          <mc:Fallback xmlns="">
            <p:pic>
              <p:nvPicPr>
                <p:cNvPr id="20" name="墨迹 19">
                  <a:extLst>
                    <a:ext uri="{FF2B5EF4-FFF2-40B4-BE49-F238E27FC236}">
                      <a16:creationId xmlns:a16="http://schemas.microsoft.com/office/drawing/2014/main" id="{86F187ED-56E2-6644-C95D-3EFD6961B0F9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904060" y="2185990"/>
                  <a:ext cx="205920" cy="2268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DC55DE9-95E8-A2D7-05E7-1EF53B85530C}"/>
                </a:ext>
              </a:extLst>
            </p:cNvPr>
            <p:cNvGrpSpPr/>
            <p:nvPr/>
          </p:nvGrpSpPr>
          <p:grpSpPr>
            <a:xfrm>
              <a:off x="7276825" y="2114350"/>
              <a:ext cx="139680" cy="163800"/>
              <a:chOff x="7276825" y="2114350"/>
              <a:chExt cx="139680" cy="1638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23" name="墨迹 22">
                    <a:extLst>
                      <a:ext uri="{FF2B5EF4-FFF2-40B4-BE49-F238E27FC236}">
                        <a16:creationId xmlns:a16="http://schemas.microsoft.com/office/drawing/2014/main" id="{52FC1D96-ED4B-28F4-C9E8-DCBD6BCEDF4F}"/>
                      </a:ext>
                    </a:extLst>
                  </p14:cNvPr>
                  <p14:cNvContentPartPr/>
                  <p14:nvPr/>
                </p14:nvContentPartPr>
                <p14:xfrm>
                  <a:off x="7277185" y="2123710"/>
                  <a:ext cx="130320" cy="150840"/>
                </p14:xfrm>
              </p:contentPart>
            </mc:Choice>
            <mc:Fallback xmlns="">
              <p:pic>
                <p:nvPicPr>
                  <p:cNvPr id="23" name="墨迹 22">
                    <a:extLst>
                      <a:ext uri="{FF2B5EF4-FFF2-40B4-BE49-F238E27FC236}">
                        <a16:creationId xmlns:a16="http://schemas.microsoft.com/office/drawing/2014/main" id="{52FC1D96-ED4B-28F4-C9E8-DCBD6BCEDF4F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7272865" y="2119390"/>
                    <a:ext cx="138960" cy="1594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">
                <p14:nvContentPartPr>
                  <p14:cNvPr id="24" name="墨迹 23">
                    <a:extLst>
                      <a:ext uri="{FF2B5EF4-FFF2-40B4-BE49-F238E27FC236}">
                        <a16:creationId xmlns:a16="http://schemas.microsoft.com/office/drawing/2014/main" id="{F405E7F7-D875-24EE-A57C-B166A2AE96E1}"/>
                      </a:ext>
                    </a:extLst>
                  </p14:cNvPr>
                  <p14:cNvContentPartPr/>
                  <p14:nvPr/>
                </p14:nvContentPartPr>
                <p14:xfrm>
                  <a:off x="7276825" y="2114350"/>
                  <a:ext cx="139680" cy="163800"/>
                </p14:xfrm>
              </p:contentPart>
            </mc:Choice>
            <mc:Fallback xmlns="">
              <p:pic>
                <p:nvPicPr>
                  <p:cNvPr id="24" name="墨迹 23">
                    <a:extLst>
                      <a:ext uri="{FF2B5EF4-FFF2-40B4-BE49-F238E27FC236}">
                        <a16:creationId xmlns:a16="http://schemas.microsoft.com/office/drawing/2014/main" id="{F405E7F7-D875-24EE-A57C-B166A2AE96E1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7272505" y="2110030"/>
                    <a:ext cx="148320" cy="17244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D87D6A5-32FB-5F06-D610-5CC79DDD2808}"/>
                </a:ext>
              </a:extLst>
            </p:cNvPr>
            <p:cNvSpPr txBox="1"/>
            <p:nvPr/>
          </p:nvSpPr>
          <p:spPr>
            <a:xfrm>
              <a:off x="4759928" y="2554934"/>
              <a:ext cx="2848025" cy="2258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Bahnschrift SemiLight Condensed" panose="020B0502040204020203" pitchFamily="34" charset="0"/>
                </a:rPr>
                <a:t>netus et malesuada fames ac turpis</a:t>
              </a:r>
              <a:endParaRPr lang="zh-CN" altLang="en-US" sz="1600">
                <a:latin typeface="Bahnschrift SemiLight Condensed" panose="020B0502040204020203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BB9F21C-96A0-1EAE-6948-B61B1E9E04E4}"/>
              </a:ext>
            </a:extLst>
          </p:cNvPr>
          <p:cNvGrpSpPr/>
          <p:nvPr/>
        </p:nvGrpSpPr>
        <p:grpSpPr>
          <a:xfrm>
            <a:off x="8110296" y="2723384"/>
            <a:ext cx="3209126" cy="3055327"/>
            <a:chOff x="4398827" y="1972732"/>
            <a:chExt cx="3209126" cy="3055327"/>
          </a:xfrm>
        </p:grpSpPr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D1FC298E-0512-E0CB-ABD6-4E63690C4FE9}"/>
                </a:ext>
              </a:extLst>
            </p:cNvPr>
            <p:cNvSpPr/>
            <p:nvPr/>
          </p:nvSpPr>
          <p:spPr>
            <a:xfrm rot="21363326">
              <a:off x="4398827" y="2389487"/>
              <a:ext cx="2754421" cy="2638572"/>
            </a:xfrm>
            <a:custGeom>
              <a:avLst/>
              <a:gdLst>
                <a:gd name="connsiteX0" fmla="*/ 0 w 2754421"/>
                <a:gd name="connsiteY0" fmla="*/ 2638572 h 2638572"/>
                <a:gd name="connsiteX1" fmla="*/ 75934 w 2754421"/>
                <a:gd name="connsiteY1" fmla="*/ 2110858 h 2638572"/>
                <a:gd name="connsiteX2" fmla="*/ 148071 w 2754421"/>
                <a:gd name="connsiteY2" fmla="*/ 1609529 h 2638572"/>
                <a:gd name="connsiteX3" fmla="*/ 212615 w 2754421"/>
                <a:gd name="connsiteY3" fmla="*/ 1160972 h 2638572"/>
                <a:gd name="connsiteX4" fmla="*/ 280955 w 2754421"/>
                <a:gd name="connsiteY4" fmla="*/ 686029 h 2638572"/>
                <a:gd name="connsiteX5" fmla="*/ 379669 w 2754421"/>
                <a:gd name="connsiteY5" fmla="*/ 0 h 2638572"/>
                <a:gd name="connsiteX6" fmla="*/ 751713 w 2754421"/>
                <a:gd name="connsiteY6" fmla="*/ 413376 h 2638572"/>
                <a:gd name="connsiteX7" fmla="*/ 1100010 w 2754421"/>
                <a:gd name="connsiteY7" fmla="*/ 800367 h 2638572"/>
                <a:gd name="connsiteX8" fmla="*/ 1519550 w 2754421"/>
                <a:gd name="connsiteY8" fmla="*/ 1266515 h 2638572"/>
                <a:gd name="connsiteX9" fmla="*/ 1915342 w 2754421"/>
                <a:gd name="connsiteY9" fmla="*/ 1706277 h 2638572"/>
                <a:gd name="connsiteX10" fmla="*/ 2311134 w 2754421"/>
                <a:gd name="connsiteY10" fmla="*/ 2146039 h 2638572"/>
                <a:gd name="connsiteX11" fmla="*/ 2754421 w 2754421"/>
                <a:gd name="connsiteY11" fmla="*/ 2638572 h 2638572"/>
                <a:gd name="connsiteX12" fmla="*/ 2175993 w 2754421"/>
                <a:gd name="connsiteY12" fmla="*/ 2638572 h 2638572"/>
                <a:gd name="connsiteX13" fmla="*/ 1680197 w 2754421"/>
                <a:gd name="connsiteY13" fmla="*/ 2638572 h 2638572"/>
                <a:gd name="connsiteX14" fmla="*/ 1101768 w 2754421"/>
                <a:gd name="connsiteY14" fmla="*/ 2638572 h 2638572"/>
                <a:gd name="connsiteX15" fmla="*/ 633517 w 2754421"/>
                <a:gd name="connsiteY15" fmla="*/ 2638572 h 2638572"/>
                <a:gd name="connsiteX16" fmla="*/ 0 w 2754421"/>
                <a:gd name="connsiteY16" fmla="*/ 2638572 h 263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54421" h="2638572" fill="none" extrusionOk="0">
                  <a:moveTo>
                    <a:pt x="0" y="2638572"/>
                  </a:moveTo>
                  <a:cubicBezTo>
                    <a:pt x="-29671" y="2509622"/>
                    <a:pt x="113799" y="2281535"/>
                    <a:pt x="75934" y="2110858"/>
                  </a:cubicBezTo>
                  <a:cubicBezTo>
                    <a:pt x="38069" y="1940181"/>
                    <a:pt x="177837" y="1780336"/>
                    <a:pt x="148071" y="1609529"/>
                  </a:cubicBezTo>
                  <a:cubicBezTo>
                    <a:pt x="118305" y="1438722"/>
                    <a:pt x="233382" y="1328151"/>
                    <a:pt x="212615" y="1160972"/>
                  </a:cubicBezTo>
                  <a:cubicBezTo>
                    <a:pt x="191847" y="993793"/>
                    <a:pt x="284930" y="905004"/>
                    <a:pt x="280955" y="686029"/>
                  </a:cubicBezTo>
                  <a:cubicBezTo>
                    <a:pt x="276980" y="467054"/>
                    <a:pt x="346559" y="258101"/>
                    <a:pt x="379669" y="0"/>
                  </a:cubicBezTo>
                  <a:cubicBezTo>
                    <a:pt x="495054" y="122459"/>
                    <a:pt x="639005" y="325113"/>
                    <a:pt x="751713" y="413376"/>
                  </a:cubicBezTo>
                  <a:cubicBezTo>
                    <a:pt x="864421" y="501639"/>
                    <a:pt x="941913" y="699621"/>
                    <a:pt x="1100010" y="800367"/>
                  </a:cubicBezTo>
                  <a:cubicBezTo>
                    <a:pt x="1258107" y="901113"/>
                    <a:pt x="1359190" y="1173224"/>
                    <a:pt x="1519550" y="1266515"/>
                  </a:cubicBezTo>
                  <a:cubicBezTo>
                    <a:pt x="1679910" y="1359806"/>
                    <a:pt x="1708714" y="1547245"/>
                    <a:pt x="1915342" y="1706277"/>
                  </a:cubicBezTo>
                  <a:cubicBezTo>
                    <a:pt x="2121970" y="1865309"/>
                    <a:pt x="2083311" y="1970055"/>
                    <a:pt x="2311134" y="2146039"/>
                  </a:cubicBezTo>
                  <a:cubicBezTo>
                    <a:pt x="2538958" y="2322023"/>
                    <a:pt x="2593673" y="2553612"/>
                    <a:pt x="2754421" y="2638572"/>
                  </a:cubicBezTo>
                  <a:cubicBezTo>
                    <a:pt x="2497378" y="2654441"/>
                    <a:pt x="2330631" y="2611364"/>
                    <a:pt x="2175993" y="2638572"/>
                  </a:cubicBezTo>
                  <a:cubicBezTo>
                    <a:pt x="2021355" y="2665780"/>
                    <a:pt x="1869348" y="2633657"/>
                    <a:pt x="1680197" y="2638572"/>
                  </a:cubicBezTo>
                  <a:cubicBezTo>
                    <a:pt x="1491046" y="2643487"/>
                    <a:pt x="1217613" y="2598274"/>
                    <a:pt x="1101768" y="2638572"/>
                  </a:cubicBezTo>
                  <a:cubicBezTo>
                    <a:pt x="985923" y="2678870"/>
                    <a:pt x="794435" y="2619016"/>
                    <a:pt x="633517" y="2638572"/>
                  </a:cubicBezTo>
                  <a:cubicBezTo>
                    <a:pt x="472599" y="2658128"/>
                    <a:pt x="234206" y="2589672"/>
                    <a:pt x="0" y="2638572"/>
                  </a:cubicBezTo>
                  <a:close/>
                </a:path>
                <a:path w="2754421" h="2638572" stroke="0" extrusionOk="0">
                  <a:moveTo>
                    <a:pt x="0" y="2638572"/>
                  </a:moveTo>
                  <a:cubicBezTo>
                    <a:pt x="20960" y="2440441"/>
                    <a:pt x="58001" y="2297849"/>
                    <a:pt x="72137" y="2137243"/>
                  </a:cubicBezTo>
                  <a:cubicBezTo>
                    <a:pt x="86273" y="1976637"/>
                    <a:pt x="158715" y="1822967"/>
                    <a:pt x="136681" y="1688686"/>
                  </a:cubicBezTo>
                  <a:cubicBezTo>
                    <a:pt x="114647" y="1554405"/>
                    <a:pt x="216947" y="1369603"/>
                    <a:pt x="220208" y="1108200"/>
                  </a:cubicBezTo>
                  <a:cubicBezTo>
                    <a:pt x="223470" y="846797"/>
                    <a:pt x="319823" y="791506"/>
                    <a:pt x="292345" y="606872"/>
                  </a:cubicBezTo>
                  <a:cubicBezTo>
                    <a:pt x="264867" y="422238"/>
                    <a:pt x="414175" y="157824"/>
                    <a:pt x="379669" y="0"/>
                  </a:cubicBezTo>
                  <a:cubicBezTo>
                    <a:pt x="573974" y="191967"/>
                    <a:pt x="658671" y="338341"/>
                    <a:pt x="822956" y="492533"/>
                  </a:cubicBezTo>
                  <a:cubicBezTo>
                    <a:pt x="987241" y="646725"/>
                    <a:pt x="1099043" y="836642"/>
                    <a:pt x="1218748" y="932295"/>
                  </a:cubicBezTo>
                  <a:cubicBezTo>
                    <a:pt x="1338453" y="1027948"/>
                    <a:pt x="1435406" y="1230210"/>
                    <a:pt x="1614540" y="1372057"/>
                  </a:cubicBezTo>
                  <a:cubicBezTo>
                    <a:pt x="1793674" y="1513904"/>
                    <a:pt x="1884115" y="1679132"/>
                    <a:pt x="1962837" y="1759048"/>
                  </a:cubicBezTo>
                  <a:cubicBezTo>
                    <a:pt x="2041559" y="1838964"/>
                    <a:pt x="2161613" y="2038471"/>
                    <a:pt x="2311134" y="2146039"/>
                  </a:cubicBezTo>
                  <a:cubicBezTo>
                    <a:pt x="2460655" y="2253607"/>
                    <a:pt x="2549530" y="2488693"/>
                    <a:pt x="2754421" y="2638572"/>
                  </a:cubicBezTo>
                  <a:cubicBezTo>
                    <a:pt x="2606639" y="2643902"/>
                    <a:pt x="2456673" y="2581888"/>
                    <a:pt x="2175993" y="2638572"/>
                  </a:cubicBezTo>
                  <a:cubicBezTo>
                    <a:pt x="1895313" y="2695256"/>
                    <a:pt x="1750462" y="2632839"/>
                    <a:pt x="1570020" y="2638572"/>
                  </a:cubicBezTo>
                  <a:cubicBezTo>
                    <a:pt x="1389578" y="2644305"/>
                    <a:pt x="1180381" y="2625178"/>
                    <a:pt x="964047" y="2638572"/>
                  </a:cubicBezTo>
                  <a:cubicBezTo>
                    <a:pt x="747713" y="2651966"/>
                    <a:pt x="434273" y="2624573"/>
                    <a:pt x="0" y="2638572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>
                        <a:gd name="adj" fmla="val 13784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10FACA0-90F9-673E-4CDC-D28DCA293997}"/>
                </a:ext>
              </a:extLst>
            </p:cNvPr>
            <p:cNvSpPr/>
            <p:nvPr/>
          </p:nvSpPr>
          <p:spPr>
            <a:xfrm>
              <a:off x="4639733" y="1972732"/>
              <a:ext cx="2937934" cy="2963335"/>
            </a:xfrm>
            <a:custGeom>
              <a:avLst/>
              <a:gdLst>
                <a:gd name="connsiteX0" fmla="*/ 0 w 2937934"/>
                <a:gd name="connsiteY0" fmla="*/ 0 h 2963335"/>
                <a:gd name="connsiteX1" fmla="*/ 558207 w 2937934"/>
                <a:gd name="connsiteY1" fmla="*/ 0 h 2963335"/>
                <a:gd name="connsiteX2" fmla="*/ 1087036 w 2937934"/>
                <a:gd name="connsiteY2" fmla="*/ 0 h 2963335"/>
                <a:gd name="connsiteX3" fmla="*/ 1704002 w 2937934"/>
                <a:gd name="connsiteY3" fmla="*/ 0 h 2963335"/>
                <a:gd name="connsiteX4" fmla="*/ 2291589 w 2937934"/>
                <a:gd name="connsiteY4" fmla="*/ 0 h 2963335"/>
                <a:gd name="connsiteX5" fmla="*/ 2937934 w 2937934"/>
                <a:gd name="connsiteY5" fmla="*/ 0 h 2963335"/>
                <a:gd name="connsiteX6" fmla="*/ 2937934 w 2937934"/>
                <a:gd name="connsiteY6" fmla="*/ 651934 h 2963335"/>
                <a:gd name="connsiteX7" fmla="*/ 2937934 w 2937934"/>
                <a:gd name="connsiteY7" fmla="*/ 1274234 h 2963335"/>
                <a:gd name="connsiteX8" fmla="*/ 2937934 w 2937934"/>
                <a:gd name="connsiteY8" fmla="*/ 1807634 h 2963335"/>
                <a:gd name="connsiteX9" fmla="*/ 2937934 w 2937934"/>
                <a:gd name="connsiteY9" fmla="*/ 2429935 h 2963335"/>
                <a:gd name="connsiteX10" fmla="*/ 2937934 w 2937934"/>
                <a:gd name="connsiteY10" fmla="*/ 2963335 h 2963335"/>
                <a:gd name="connsiteX11" fmla="*/ 2320968 w 2937934"/>
                <a:gd name="connsiteY11" fmla="*/ 2963335 h 2963335"/>
                <a:gd name="connsiteX12" fmla="*/ 1704002 w 2937934"/>
                <a:gd name="connsiteY12" fmla="*/ 2963335 h 2963335"/>
                <a:gd name="connsiteX13" fmla="*/ 1057656 w 2937934"/>
                <a:gd name="connsiteY13" fmla="*/ 2963335 h 2963335"/>
                <a:gd name="connsiteX14" fmla="*/ 0 w 2937934"/>
                <a:gd name="connsiteY14" fmla="*/ 2963335 h 2963335"/>
                <a:gd name="connsiteX15" fmla="*/ 0 w 2937934"/>
                <a:gd name="connsiteY15" fmla="*/ 2311401 h 2963335"/>
                <a:gd name="connsiteX16" fmla="*/ 0 w 2937934"/>
                <a:gd name="connsiteY16" fmla="*/ 1778001 h 2963335"/>
                <a:gd name="connsiteX17" fmla="*/ 0 w 2937934"/>
                <a:gd name="connsiteY17" fmla="*/ 1185334 h 2963335"/>
                <a:gd name="connsiteX18" fmla="*/ 0 w 2937934"/>
                <a:gd name="connsiteY18" fmla="*/ 563034 h 2963335"/>
                <a:gd name="connsiteX19" fmla="*/ 0 w 2937934"/>
                <a:gd name="connsiteY19" fmla="*/ 0 h 29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37934" h="2963335" fill="none" extrusionOk="0">
                  <a:moveTo>
                    <a:pt x="0" y="0"/>
                  </a:moveTo>
                  <a:cubicBezTo>
                    <a:pt x="229888" y="-6810"/>
                    <a:pt x="386198" y="25381"/>
                    <a:pt x="558207" y="0"/>
                  </a:cubicBezTo>
                  <a:cubicBezTo>
                    <a:pt x="730216" y="-25381"/>
                    <a:pt x="959569" y="59220"/>
                    <a:pt x="1087036" y="0"/>
                  </a:cubicBezTo>
                  <a:cubicBezTo>
                    <a:pt x="1214503" y="-59220"/>
                    <a:pt x="1432025" y="27152"/>
                    <a:pt x="1704002" y="0"/>
                  </a:cubicBezTo>
                  <a:cubicBezTo>
                    <a:pt x="1975979" y="-27152"/>
                    <a:pt x="2108675" y="33203"/>
                    <a:pt x="2291589" y="0"/>
                  </a:cubicBezTo>
                  <a:cubicBezTo>
                    <a:pt x="2474503" y="-33203"/>
                    <a:pt x="2718516" y="46661"/>
                    <a:pt x="2937934" y="0"/>
                  </a:cubicBezTo>
                  <a:cubicBezTo>
                    <a:pt x="3006344" y="315590"/>
                    <a:pt x="2922207" y="340464"/>
                    <a:pt x="2937934" y="651934"/>
                  </a:cubicBezTo>
                  <a:cubicBezTo>
                    <a:pt x="2953661" y="963404"/>
                    <a:pt x="2897825" y="1096401"/>
                    <a:pt x="2937934" y="1274234"/>
                  </a:cubicBezTo>
                  <a:cubicBezTo>
                    <a:pt x="2978043" y="1452067"/>
                    <a:pt x="2930798" y="1636823"/>
                    <a:pt x="2937934" y="1807634"/>
                  </a:cubicBezTo>
                  <a:cubicBezTo>
                    <a:pt x="2945070" y="1978445"/>
                    <a:pt x="2871128" y="2185723"/>
                    <a:pt x="2937934" y="2429935"/>
                  </a:cubicBezTo>
                  <a:cubicBezTo>
                    <a:pt x="3004740" y="2674147"/>
                    <a:pt x="2920116" y="2830774"/>
                    <a:pt x="2937934" y="2963335"/>
                  </a:cubicBezTo>
                  <a:cubicBezTo>
                    <a:pt x="2729589" y="3012001"/>
                    <a:pt x="2553976" y="2890489"/>
                    <a:pt x="2320968" y="2963335"/>
                  </a:cubicBezTo>
                  <a:cubicBezTo>
                    <a:pt x="2087960" y="3036181"/>
                    <a:pt x="1876699" y="2935945"/>
                    <a:pt x="1704002" y="2963335"/>
                  </a:cubicBezTo>
                  <a:cubicBezTo>
                    <a:pt x="1531305" y="2990725"/>
                    <a:pt x="1316666" y="2920310"/>
                    <a:pt x="1057656" y="2963335"/>
                  </a:cubicBezTo>
                  <a:cubicBezTo>
                    <a:pt x="798646" y="3006360"/>
                    <a:pt x="509928" y="2959337"/>
                    <a:pt x="0" y="2963335"/>
                  </a:cubicBezTo>
                  <a:cubicBezTo>
                    <a:pt x="-26895" y="2805734"/>
                    <a:pt x="12027" y="2567246"/>
                    <a:pt x="0" y="2311401"/>
                  </a:cubicBezTo>
                  <a:cubicBezTo>
                    <a:pt x="-12027" y="2055556"/>
                    <a:pt x="2875" y="2006584"/>
                    <a:pt x="0" y="1778001"/>
                  </a:cubicBezTo>
                  <a:cubicBezTo>
                    <a:pt x="-2875" y="1549418"/>
                    <a:pt x="3128" y="1454905"/>
                    <a:pt x="0" y="1185334"/>
                  </a:cubicBezTo>
                  <a:cubicBezTo>
                    <a:pt x="-3128" y="915763"/>
                    <a:pt x="25887" y="698793"/>
                    <a:pt x="0" y="563034"/>
                  </a:cubicBezTo>
                  <a:cubicBezTo>
                    <a:pt x="-25887" y="427275"/>
                    <a:pt x="50029" y="126446"/>
                    <a:pt x="0" y="0"/>
                  </a:cubicBezTo>
                  <a:close/>
                </a:path>
                <a:path w="2937934" h="2963335" stroke="0" extrusionOk="0">
                  <a:moveTo>
                    <a:pt x="0" y="0"/>
                  </a:moveTo>
                  <a:cubicBezTo>
                    <a:pt x="260191" y="-22111"/>
                    <a:pt x="429180" y="6072"/>
                    <a:pt x="558207" y="0"/>
                  </a:cubicBezTo>
                  <a:cubicBezTo>
                    <a:pt x="687234" y="-6072"/>
                    <a:pt x="881251" y="51009"/>
                    <a:pt x="1057656" y="0"/>
                  </a:cubicBezTo>
                  <a:cubicBezTo>
                    <a:pt x="1234061" y="-51009"/>
                    <a:pt x="1411738" y="15129"/>
                    <a:pt x="1704002" y="0"/>
                  </a:cubicBezTo>
                  <a:cubicBezTo>
                    <a:pt x="1996266" y="-15129"/>
                    <a:pt x="2004950" y="39223"/>
                    <a:pt x="2262209" y="0"/>
                  </a:cubicBezTo>
                  <a:cubicBezTo>
                    <a:pt x="2519468" y="-39223"/>
                    <a:pt x="2681789" y="50572"/>
                    <a:pt x="2937934" y="0"/>
                  </a:cubicBezTo>
                  <a:cubicBezTo>
                    <a:pt x="2983641" y="171921"/>
                    <a:pt x="2902046" y="490214"/>
                    <a:pt x="2937934" y="651934"/>
                  </a:cubicBezTo>
                  <a:cubicBezTo>
                    <a:pt x="2973822" y="813654"/>
                    <a:pt x="2909319" y="961272"/>
                    <a:pt x="2937934" y="1244601"/>
                  </a:cubicBezTo>
                  <a:cubicBezTo>
                    <a:pt x="2966549" y="1527930"/>
                    <a:pt x="2899769" y="1639773"/>
                    <a:pt x="2937934" y="1837268"/>
                  </a:cubicBezTo>
                  <a:cubicBezTo>
                    <a:pt x="2976099" y="2034763"/>
                    <a:pt x="2886922" y="2246182"/>
                    <a:pt x="2937934" y="2370668"/>
                  </a:cubicBezTo>
                  <a:cubicBezTo>
                    <a:pt x="2988946" y="2495154"/>
                    <a:pt x="2928136" y="2792835"/>
                    <a:pt x="2937934" y="2963335"/>
                  </a:cubicBezTo>
                  <a:cubicBezTo>
                    <a:pt x="2689979" y="3002526"/>
                    <a:pt x="2521075" y="2902684"/>
                    <a:pt x="2350347" y="2963335"/>
                  </a:cubicBezTo>
                  <a:cubicBezTo>
                    <a:pt x="2179619" y="3023986"/>
                    <a:pt x="1945665" y="2955093"/>
                    <a:pt x="1792140" y="2963335"/>
                  </a:cubicBezTo>
                  <a:cubicBezTo>
                    <a:pt x="1638615" y="2971577"/>
                    <a:pt x="1332865" y="2929489"/>
                    <a:pt x="1145794" y="2963335"/>
                  </a:cubicBezTo>
                  <a:cubicBezTo>
                    <a:pt x="958723" y="2997181"/>
                    <a:pt x="763295" y="2950679"/>
                    <a:pt x="499449" y="2963335"/>
                  </a:cubicBezTo>
                  <a:cubicBezTo>
                    <a:pt x="235604" y="2975991"/>
                    <a:pt x="222378" y="2958677"/>
                    <a:pt x="0" y="2963335"/>
                  </a:cubicBezTo>
                  <a:cubicBezTo>
                    <a:pt x="-47548" y="2686162"/>
                    <a:pt x="19118" y="2655929"/>
                    <a:pt x="0" y="2370668"/>
                  </a:cubicBezTo>
                  <a:cubicBezTo>
                    <a:pt x="-19118" y="2085407"/>
                    <a:pt x="11419" y="1998863"/>
                    <a:pt x="0" y="1807634"/>
                  </a:cubicBezTo>
                  <a:cubicBezTo>
                    <a:pt x="-11419" y="1616405"/>
                    <a:pt x="7936" y="1552685"/>
                    <a:pt x="0" y="1303867"/>
                  </a:cubicBezTo>
                  <a:cubicBezTo>
                    <a:pt x="-7936" y="1055049"/>
                    <a:pt x="12097" y="937419"/>
                    <a:pt x="0" y="770467"/>
                  </a:cubicBezTo>
                  <a:cubicBezTo>
                    <a:pt x="-12097" y="603515"/>
                    <a:pt x="84927" y="32256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723886F-4F15-7A0D-2421-ADADF7C8EB40}"/>
                </a:ext>
              </a:extLst>
            </p:cNvPr>
            <p:cNvSpPr/>
            <p:nvPr/>
          </p:nvSpPr>
          <p:spPr>
            <a:xfrm>
              <a:off x="4667249" y="1981198"/>
              <a:ext cx="2910417" cy="450851"/>
            </a:xfrm>
            <a:custGeom>
              <a:avLst/>
              <a:gdLst>
                <a:gd name="connsiteX0" fmla="*/ 0 w 2910417"/>
                <a:gd name="connsiteY0" fmla="*/ 0 h 450851"/>
                <a:gd name="connsiteX1" fmla="*/ 552979 w 2910417"/>
                <a:gd name="connsiteY1" fmla="*/ 0 h 450851"/>
                <a:gd name="connsiteX2" fmla="*/ 1135063 w 2910417"/>
                <a:gd name="connsiteY2" fmla="*/ 0 h 450851"/>
                <a:gd name="connsiteX3" fmla="*/ 1746250 w 2910417"/>
                <a:gd name="connsiteY3" fmla="*/ 0 h 450851"/>
                <a:gd name="connsiteX4" fmla="*/ 2357438 w 2910417"/>
                <a:gd name="connsiteY4" fmla="*/ 0 h 450851"/>
                <a:gd name="connsiteX5" fmla="*/ 2910417 w 2910417"/>
                <a:gd name="connsiteY5" fmla="*/ 0 h 450851"/>
                <a:gd name="connsiteX6" fmla="*/ 2910417 w 2910417"/>
                <a:gd name="connsiteY6" fmla="*/ 450851 h 450851"/>
                <a:gd name="connsiteX7" fmla="*/ 2270125 w 2910417"/>
                <a:gd name="connsiteY7" fmla="*/ 450851 h 450851"/>
                <a:gd name="connsiteX8" fmla="*/ 1629834 w 2910417"/>
                <a:gd name="connsiteY8" fmla="*/ 450851 h 450851"/>
                <a:gd name="connsiteX9" fmla="*/ 1047750 w 2910417"/>
                <a:gd name="connsiteY9" fmla="*/ 450851 h 450851"/>
                <a:gd name="connsiteX10" fmla="*/ 0 w 2910417"/>
                <a:gd name="connsiteY10" fmla="*/ 450851 h 450851"/>
                <a:gd name="connsiteX11" fmla="*/ 0 w 2910417"/>
                <a:gd name="connsiteY11" fmla="*/ 0 h 45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0417" h="450851" fill="none" extrusionOk="0">
                  <a:moveTo>
                    <a:pt x="0" y="0"/>
                  </a:moveTo>
                  <a:cubicBezTo>
                    <a:pt x="156849" y="-55620"/>
                    <a:pt x="424529" y="38552"/>
                    <a:pt x="552979" y="0"/>
                  </a:cubicBezTo>
                  <a:cubicBezTo>
                    <a:pt x="681429" y="-38552"/>
                    <a:pt x="948220" y="46689"/>
                    <a:pt x="1135063" y="0"/>
                  </a:cubicBezTo>
                  <a:cubicBezTo>
                    <a:pt x="1321906" y="-46689"/>
                    <a:pt x="1623941" y="8953"/>
                    <a:pt x="1746250" y="0"/>
                  </a:cubicBezTo>
                  <a:cubicBezTo>
                    <a:pt x="1868559" y="-8953"/>
                    <a:pt x="2127423" y="44688"/>
                    <a:pt x="2357438" y="0"/>
                  </a:cubicBezTo>
                  <a:cubicBezTo>
                    <a:pt x="2587453" y="-44688"/>
                    <a:pt x="2762371" y="3879"/>
                    <a:pt x="2910417" y="0"/>
                  </a:cubicBezTo>
                  <a:cubicBezTo>
                    <a:pt x="2933117" y="189099"/>
                    <a:pt x="2884128" y="289143"/>
                    <a:pt x="2910417" y="450851"/>
                  </a:cubicBezTo>
                  <a:cubicBezTo>
                    <a:pt x="2773092" y="468612"/>
                    <a:pt x="2580216" y="448212"/>
                    <a:pt x="2270125" y="450851"/>
                  </a:cubicBezTo>
                  <a:cubicBezTo>
                    <a:pt x="1960034" y="453490"/>
                    <a:pt x="1853897" y="390530"/>
                    <a:pt x="1629834" y="450851"/>
                  </a:cubicBezTo>
                  <a:cubicBezTo>
                    <a:pt x="1405771" y="511172"/>
                    <a:pt x="1253068" y="407013"/>
                    <a:pt x="1047750" y="450851"/>
                  </a:cubicBezTo>
                  <a:cubicBezTo>
                    <a:pt x="842432" y="494689"/>
                    <a:pt x="356549" y="394304"/>
                    <a:pt x="0" y="450851"/>
                  </a:cubicBezTo>
                  <a:cubicBezTo>
                    <a:pt x="-27141" y="256330"/>
                    <a:pt x="47005" y="207559"/>
                    <a:pt x="0" y="0"/>
                  </a:cubicBezTo>
                  <a:close/>
                </a:path>
                <a:path w="2910417" h="450851" stroke="0" extrusionOk="0">
                  <a:moveTo>
                    <a:pt x="0" y="0"/>
                  </a:moveTo>
                  <a:cubicBezTo>
                    <a:pt x="165202" y="-39970"/>
                    <a:pt x="319703" y="32743"/>
                    <a:pt x="552979" y="0"/>
                  </a:cubicBezTo>
                  <a:cubicBezTo>
                    <a:pt x="786255" y="-32743"/>
                    <a:pt x="869790" y="17685"/>
                    <a:pt x="1047750" y="0"/>
                  </a:cubicBezTo>
                  <a:cubicBezTo>
                    <a:pt x="1225710" y="-17685"/>
                    <a:pt x="1521331" y="4179"/>
                    <a:pt x="1688042" y="0"/>
                  </a:cubicBezTo>
                  <a:cubicBezTo>
                    <a:pt x="1854753" y="-4179"/>
                    <a:pt x="1994799" y="6259"/>
                    <a:pt x="2241021" y="0"/>
                  </a:cubicBezTo>
                  <a:cubicBezTo>
                    <a:pt x="2487243" y="-6259"/>
                    <a:pt x="2583736" y="51453"/>
                    <a:pt x="2910417" y="0"/>
                  </a:cubicBezTo>
                  <a:cubicBezTo>
                    <a:pt x="2929143" y="126547"/>
                    <a:pt x="2863729" y="302551"/>
                    <a:pt x="2910417" y="450851"/>
                  </a:cubicBezTo>
                  <a:cubicBezTo>
                    <a:pt x="2768420" y="516809"/>
                    <a:pt x="2536461" y="446777"/>
                    <a:pt x="2328334" y="450851"/>
                  </a:cubicBezTo>
                  <a:cubicBezTo>
                    <a:pt x="2120207" y="454925"/>
                    <a:pt x="1981715" y="441189"/>
                    <a:pt x="1688042" y="450851"/>
                  </a:cubicBezTo>
                  <a:cubicBezTo>
                    <a:pt x="1394369" y="460513"/>
                    <a:pt x="1313043" y="409762"/>
                    <a:pt x="1193271" y="450851"/>
                  </a:cubicBezTo>
                  <a:cubicBezTo>
                    <a:pt x="1073499" y="491940"/>
                    <a:pt x="758724" y="386868"/>
                    <a:pt x="611188" y="450851"/>
                  </a:cubicBezTo>
                  <a:cubicBezTo>
                    <a:pt x="463652" y="514834"/>
                    <a:pt x="265288" y="448035"/>
                    <a:pt x="0" y="450851"/>
                  </a:cubicBezTo>
                  <a:cubicBezTo>
                    <a:pt x="-4749" y="238191"/>
                    <a:pt x="10436" y="163334"/>
                    <a:pt x="0" y="0"/>
                  </a:cubicBezTo>
                  <a:close/>
                </a:path>
              </a:pathLst>
            </a:custGeom>
            <a:solidFill>
              <a:srgbClr val="FE91FE"/>
            </a:solidFill>
            <a:ln>
              <a:solidFill>
                <a:srgbClr val="FE91F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9" name="墨迹 28">
                  <a:extLst>
                    <a:ext uri="{FF2B5EF4-FFF2-40B4-BE49-F238E27FC236}">
                      <a16:creationId xmlns:a16="http://schemas.microsoft.com/office/drawing/2014/main" id="{40271F2F-A6CE-B090-4E38-C8AB89D8EE7A}"/>
                    </a:ext>
                  </a:extLst>
                </p14:cNvPr>
                <p14:cNvContentPartPr/>
                <p14:nvPr/>
              </p14:nvContentPartPr>
              <p14:xfrm>
                <a:off x="6908380" y="2190310"/>
                <a:ext cx="197280" cy="14040"/>
              </p14:xfrm>
            </p:contentPart>
          </mc:Choice>
          <mc:Fallback xmlns="">
            <p:pic>
              <p:nvPicPr>
                <p:cNvPr id="29" name="墨迹 28">
                  <a:extLst>
                    <a:ext uri="{FF2B5EF4-FFF2-40B4-BE49-F238E27FC236}">
                      <a16:creationId xmlns:a16="http://schemas.microsoft.com/office/drawing/2014/main" id="{40271F2F-A6CE-B090-4E38-C8AB89D8EE7A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904060" y="2185990"/>
                  <a:ext cx="205920" cy="2268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2E12E1E-3D79-6144-53B8-5B339F73BD57}"/>
                </a:ext>
              </a:extLst>
            </p:cNvPr>
            <p:cNvGrpSpPr/>
            <p:nvPr/>
          </p:nvGrpSpPr>
          <p:grpSpPr>
            <a:xfrm>
              <a:off x="7276825" y="2114350"/>
              <a:ext cx="139680" cy="163800"/>
              <a:chOff x="7276825" y="2114350"/>
              <a:chExt cx="139680" cy="1638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2">
                <p14:nvContentPartPr>
                  <p14:cNvPr id="32" name="墨迹 31">
                    <a:extLst>
                      <a:ext uri="{FF2B5EF4-FFF2-40B4-BE49-F238E27FC236}">
                        <a16:creationId xmlns:a16="http://schemas.microsoft.com/office/drawing/2014/main" id="{6D8EB986-8110-2D35-F2BC-70F77A19786A}"/>
                      </a:ext>
                    </a:extLst>
                  </p14:cNvPr>
                  <p14:cNvContentPartPr/>
                  <p14:nvPr/>
                </p14:nvContentPartPr>
                <p14:xfrm>
                  <a:off x="7277185" y="2123710"/>
                  <a:ext cx="130320" cy="150840"/>
                </p14:xfrm>
              </p:contentPart>
            </mc:Choice>
            <mc:Fallback xmlns="">
              <p:pic>
                <p:nvPicPr>
                  <p:cNvPr id="32" name="墨迹 31">
                    <a:extLst>
                      <a:ext uri="{FF2B5EF4-FFF2-40B4-BE49-F238E27FC236}">
                        <a16:creationId xmlns:a16="http://schemas.microsoft.com/office/drawing/2014/main" id="{6D8EB986-8110-2D35-F2BC-70F77A19786A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7272865" y="2119390"/>
                    <a:ext cx="138960" cy="1594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33" name="墨迹 32">
                    <a:extLst>
                      <a:ext uri="{FF2B5EF4-FFF2-40B4-BE49-F238E27FC236}">
                        <a16:creationId xmlns:a16="http://schemas.microsoft.com/office/drawing/2014/main" id="{554F64CB-5D42-AC70-98A7-66D660BD7145}"/>
                      </a:ext>
                    </a:extLst>
                  </p14:cNvPr>
                  <p14:cNvContentPartPr/>
                  <p14:nvPr/>
                </p14:nvContentPartPr>
                <p14:xfrm>
                  <a:off x="7276825" y="2114350"/>
                  <a:ext cx="139680" cy="163800"/>
                </p14:xfrm>
              </p:contentPart>
            </mc:Choice>
            <mc:Fallback xmlns="">
              <p:pic>
                <p:nvPicPr>
                  <p:cNvPr id="33" name="墨迹 32">
                    <a:extLst>
                      <a:ext uri="{FF2B5EF4-FFF2-40B4-BE49-F238E27FC236}">
                        <a16:creationId xmlns:a16="http://schemas.microsoft.com/office/drawing/2014/main" id="{554F64CB-5D42-AC70-98A7-66D660BD7145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7272505" y="2110030"/>
                    <a:ext cx="148320" cy="17244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8D7565-0147-E74D-BB9B-EA5B3E245A72}"/>
                </a:ext>
              </a:extLst>
            </p:cNvPr>
            <p:cNvSpPr txBox="1"/>
            <p:nvPr/>
          </p:nvSpPr>
          <p:spPr>
            <a:xfrm>
              <a:off x="4759928" y="2554934"/>
              <a:ext cx="2848025" cy="2258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Bahnschrift SemiLight Condensed" panose="020B0502040204020203" pitchFamily="34" charset="0"/>
                </a:rPr>
                <a:t>netus et malesuada fames ac turpis</a:t>
              </a:r>
              <a:endParaRPr lang="zh-CN" altLang="en-US" sz="1600">
                <a:latin typeface="Bahnschrift SemiLight Condensed" panose="020B0502040204020203" pitchFamily="34" charset="0"/>
              </a:endParaRPr>
            </a:p>
          </p:txBody>
        </p:sp>
      </p:grpSp>
      <p:pic>
        <p:nvPicPr>
          <p:cNvPr id="41" name="图片 40" descr="徽标&#10;&#10;中度可信度描述已自动生成">
            <a:extLst>
              <a:ext uri="{FF2B5EF4-FFF2-40B4-BE49-F238E27FC236}">
                <a16:creationId xmlns:a16="http://schemas.microsoft.com/office/drawing/2014/main" id="{7EBC510E-720B-F715-0EDD-DD3E4CEC4C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547" y="400107"/>
            <a:ext cx="2966097" cy="2966097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FBCFB791-5222-60E2-095A-480506BFB513}"/>
              </a:ext>
            </a:extLst>
          </p:cNvPr>
          <p:cNvGrpSpPr/>
          <p:nvPr/>
        </p:nvGrpSpPr>
        <p:grpSpPr>
          <a:xfrm>
            <a:off x="7776195" y="5963848"/>
            <a:ext cx="513007" cy="659896"/>
            <a:chOff x="8132233" y="3894700"/>
            <a:chExt cx="334440" cy="43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44" name="墨迹 43">
                  <a:extLst>
                    <a:ext uri="{FF2B5EF4-FFF2-40B4-BE49-F238E27FC236}">
                      <a16:creationId xmlns:a16="http://schemas.microsoft.com/office/drawing/2014/main" id="{747A5117-3B19-CE4F-A787-61D51D1572C9}"/>
                    </a:ext>
                  </a:extLst>
                </p14:cNvPr>
                <p14:cNvContentPartPr/>
                <p14:nvPr/>
              </p14:nvContentPartPr>
              <p14:xfrm>
                <a:off x="8132233" y="4052620"/>
                <a:ext cx="334440" cy="5040"/>
              </p14:xfrm>
            </p:contentPart>
          </mc:Choice>
          <mc:Fallback xmlns="">
            <p:pic>
              <p:nvPicPr>
                <p:cNvPr id="44" name="墨迹 43">
                  <a:extLst>
                    <a:ext uri="{FF2B5EF4-FFF2-40B4-BE49-F238E27FC236}">
                      <a16:creationId xmlns:a16="http://schemas.microsoft.com/office/drawing/2014/main" id="{747A5117-3B19-CE4F-A787-61D51D1572C9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129417" y="4049740"/>
                  <a:ext cx="340073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45" name="墨迹 44">
                  <a:extLst>
                    <a:ext uri="{FF2B5EF4-FFF2-40B4-BE49-F238E27FC236}">
                      <a16:creationId xmlns:a16="http://schemas.microsoft.com/office/drawing/2014/main" id="{1AE7C5C6-2496-3B5F-EF1C-49EDB2F5CFF3}"/>
                    </a:ext>
                  </a:extLst>
                </p14:cNvPr>
                <p14:cNvContentPartPr/>
                <p14:nvPr/>
              </p14:nvContentPartPr>
              <p14:xfrm>
                <a:off x="8237113" y="3894700"/>
                <a:ext cx="26280" cy="430200"/>
              </p14:xfrm>
            </p:contentPart>
          </mc:Choice>
          <mc:Fallback xmlns="">
            <p:pic>
              <p:nvPicPr>
                <p:cNvPr id="45" name="墨迹 44">
                  <a:extLst>
                    <a:ext uri="{FF2B5EF4-FFF2-40B4-BE49-F238E27FC236}">
                      <a16:creationId xmlns:a16="http://schemas.microsoft.com/office/drawing/2014/main" id="{1AE7C5C6-2496-3B5F-EF1C-49EDB2F5CFF3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234272" y="3891884"/>
                  <a:ext cx="31962" cy="43583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46" name="墨迹 45">
                  <a:extLst>
                    <a:ext uri="{FF2B5EF4-FFF2-40B4-BE49-F238E27FC236}">
                      <a16:creationId xmlns:a16="http://schemas.microsoft.com/office/drawing/2014/main" id="{DC8BAE2D-F308-D177-B4B4-EDCFCED7AD2E}"/>
                    </a:ext>
                  </a:extLst>
                </p14:cNvPr>
                <p14:cNvContentPartPr/>
                <p14:nvPr/>
              </p14:nvContentPartPr>
              <p14:xfrm>
                <a:off x="8183353" y="3958060"/>
                <a:ext cx="168840" cy="240480"/>
              </p14:xfrm>
            </p:contentPart>
          </mc:Choice>
          <mc:Fallback xmlns="">
            <p:pic>
              <p:nvPicPr>
                <p:cNvPr id="46" name="墨迹 45">
                  <a:extLst>
                    <a:ext uri="{FF2B5EF4-FFF2-40B4-BE49-F238E27FC236}">
                      <a16:creationId xmlns:a16="http://schemas.microsoft.com/office/drawing/2014/main" id="{DC8BAE2D-F308-D177-B4B4-EDCFCED7AD2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180535" y="3955242"/>
                  <a:ext cx="174476" cy="2461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47" name="墨迹 46">
                  <a:extLst>
                    <a:ext uri="{FF2B5EF4-FFF2-40B4-BE49-F238E27FC236}">
                      <a16:creationId xmlns:a16="http://schemas.microsoft.com/office/drawing/2014/main" id="{0ADEDE67-26DF-EAED-73DB-8C6A898E68F7}"/>
                    </a:ext>
                  </a:extLst>
                </p14:cNvPr>
                <p14:cNvContentPartPr/>
                <p14:nvPr/>
              </p14:nvContentPartPr>
              <p14:xfrm>
                <a:off x="8161753" y="3950140"/>
                <a:ext cx="196200" cy="241560"/>
              </p14:xfrm>
            </p:contentPart>
          </mc:Choice>
          <mc:Fallback xmlns="">
            <p:pic>
              <p:nvPicPr>
                <p:cNvPr id="47" name="墨迹 46">
                  <a:extLst>
                    <a:ext uri="{FF2B5EF4-FFF2-40B4-BE49-F238E27FC236}">
                      <a16:creationId xmlns:a16="http://schemas.microsoft.com/office/drawing/2014/main" id="{0ADEDE67-26DF-EAED-73DB-8C6A898E68F7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158933" y="3947320"/>
                  <a:ext cx="201839" cy="247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25C692A-600C-237E-6CCD-0155726F2340}"/>
              </a:ext>
            </a:extLst>
          </p:cNvPr>
          <p:cNvGrpSpPr/>
          <p:nvPr/>
        </p:nvGrpSpPr>
        <p:grpSpPr>
          <a:xfrm>
            <a:off x="4117154" y="3732908"/>
            <a:ext cx="513007" cy="472143"/>
            <a:chOff x="3683000" y="2656520"/>
            <a:chExt cx="334440" cy="30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49" name="墨迹 48">
                  <a:extLst>
                    <a:ext uri="{FF2B5EF4-FFF2-40B4-BE49-F238E27FC236}">
                      <a16:creationId xmlns:a16="http://schemas.microsoft.com/office/drawing/2014/main" id="{E2D2C1A3-D74B-7CB7-11BC-A6644FD3DFC2}"/>
                    </a:ext>
                  </a:extLst>
                </p14:cNvPr>
                <p14:cNvContentPartPr/>
                <p14:nvPr/>
              </p14:nvContentPartPr>
              <p14:xfrm>
                <a:off x="3708200" y="2839701"/>
                <a:ext cx="309240" cy="11160"/>
              </p14:xfrm>
            </p:contentPart>
          </mc:Choice>
          <mc:Fallback xmlns="">
            <p:pic>
              <p:nvPicPr>
                <p:cNvPr id="49" name="墨迹 48">
                  <a:extLst>
                    <a:ext uri="{FF2B5EF4-FFF2-40B4-BE49-F238E27FC236}">
                      <a16:creationId xmlns:a16="http://schemas.microsoft.com/office/drawing/2014/main" id="{E2D2C1A3-D74B-7CB7-11BC-A6644FD3DFC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705382" y="2836852"/>
                  <a:ext cx="314875" cy="1685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50" name="墨迹 49">
                  <a:extLst>
                    <a:ext uri="{FF2B5EF4-FFF2-40B4-BE49-F238E27FC236}">
                      <a16:creationId xmlns:a16="http://schemas.microsoft.com/office/drawing/2014/main" id="{C7F82D04-5D05-A6E7-53CB-804144059E95}"/>
                    </a:ext>
                  </a:extLst>
                </p14:cNvPr>
                <p14:cNvContentPartPr/>
                <p14:nvPr/>
              </p14:nvContentPartPr>
              <p14:xfrm>
                <a:off x="3855440" y="2656520"/>
                <a:ext cx="20520" cy="306720"/>
              </p14:xfrm>
            </p:contentPart>
          </mc:Choice>
          <mc:Fallback xmlns="">
            <p:pic>
              <p:nvPicPr>
                <p:cNvPr id="50" name="墨迹 49">
                  <a:extLst>
                    <a:ext uri="{FF2B5EF4-FFF2-40B4-BE49-F238E27FC236}">
                      <a16:creationId xmlns:a16="http://schemas.microsoft.com/office/drawing/2014/main" id="{C7F82D04-5D05-A6E7-53CB-804144059E95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3852610" y="2653704"/>
                  <a:ext cx="26181" cy="31235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51" name="墨迹 50">
                  <a:extLst>
                    <a:ext uri="{FF2B5EF4-FFF2-40B4-BE49-F238E27FC236}">
                      <a16:creationId xmlns:a16="http://schemas.microsoft.com/office/drawing/2014/main" id="{79BA1FFA-2300-3989-5CEB-04F9AE3A6D32}"/>
                    </a:ext>
                  </a:extLst>
                </p14:cNvPr>
                <p14:cNvContentPartPr/>
                <p14:nvPr/>
              </p14:nvContentPartPr>
              <p14:xfrm>
                <a:off x="3758960" y="2770640"/>
                <a:ext cx="213480" cy="151920"/>
              </p14:xfrm>
            </p:contentPart>
          </mc:Choice>
          <mc:Fallback xmlns="">
            <p:pic>
              <p:nvPicPr>
                <p:cNvPr id="51" name="墨迹 50">
                  <a:extLst>
                    <a:ext uri="{FF2B5EF4-FFF2-40B4-BE49-F238E27FC236}">
                      <a16:creationId xmlns:a16="http://schemas.microsoft.com/office/drawing/2014/main" id="{79BA1FFA-2300-3989-5CEB-04F9AE3A6D3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756142" y="2767822"/>
                  <a:ext cx="219116" cy="1575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52" name="墨迹 51">
                  <a:extLst>
                    <a:ext uri="{FF2B5EF4-FFF2-40B4-BE49-F238E27FC236}">
                      <a16:creationId xmlns:a16="http://schemas.microsoft.com/office/drawing/2014/main" id="{64C7BC66-254C-877E-8B17-52C976640971}"/>
                    </a:ext>
                  </a:extLst>
                </p14:cNvPr>
                <p14:cNvContentPartPr/>
                <p14:nvPr/>
              </p14:nvContentPartPr>
              <p14:xfrm>
                <a:off x="3683000" y="2771720"/>
                <a:ext cx="294480" cy="192600"/>
              </p14:xfrm>
            </p:contentPart>
          </mc:Choice>
          <mc:Fallback xmlns="">
            <p:pic>
              <p:nvPicPr>
                <p:cNvPr id="52" name="墨迹 51">
                  <a:extLst>
                    <a:ext uri="{FF2B5EF4-FFF2-40B4-BE49-F238E27FC236}">
                      <a16:creationId xmlns:a16="http://schemas.microsoft.com/office/drawing/2014/main" id="{64C7BC66-254C-877E-8B17-52C97664097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680184" y="2768901"/>
                  <a:ext cx="300111" cy="198237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FEBEC6A7-C374-71C7-B36F-7268468A127B}"/>
              </a:ext>
            </a:extLst>
          </p:cNvPr>
          <p:cNvSpPr txBox="1"/>
          <p:nvPr/>
        </p:nvSpPr>
        <p:spPr>
          <a:xfrm>
            <a:off x="2038766" y="787119"/>
            <a:ext cx="4685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SUPPORTERS SAY</a:t>
            </a:r>
            <a:endParaRPr lang="zh-CN" altLang="en-US" sz="2800" b="1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8680B99-524B-8BE4-8848-4129351D4855}"/>
              </a:ext>
            </a:extLst>
          </p:cNvPr>
          <p:cNvSpPr txBox="1"/>
          <p:nvPr/>
        </p:nvSpPr>
        <p:spPr>
          <a:xfrm>
            <a:off x="2038766" y="1377319"/>
            <a:ext cx="5116888" cy="10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netus et malesuada fames ac turpis</a:t>
            </a:r>
            <a:endParaRPr lang="zh-CN" altLang="en-US" sz="140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B637E50-4877-25D3-9746-BCEBD32F8987}"/>
              </a:ext>
            </a:extLst>
          </p:cNvPr>
          <p:cNvGrpSpPr/>
          <p:nvPr/>
        </p:nvGrpSpPr>
        <p:grpSpPr>
          <a:xfrm>
            <a:off x="544229" y="2680618"/>
            <a:ext cx="1244514" cy="853846"/>
            <a:chOff x="7603115" y="1516087"/>
            <a:chExt cx="1244514" cy="853846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53883A60-6036-46FE-00FB-338FAEE15E7D}"/>
                </a:ext>
              </a:extLst>
            </p:cNvPr>
            <p:cNvGrpSpPr/>
            <p:nvPr/>
          </p:nvGrpSpPr>
          <p:grpSpPr>
            <a:xfrm rot="20485151">
              <a:off x="7603115" y="1969823"/>
              <a:ext cx="1244514" cy="400110"/>
              <a:chOff x="9046720" y="1624244"/>
              <a:chExt cx="1244514" cy="400110"/>
            </a:xfrm>
          </p:grpSpPr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6B5C840-FD97-802C-5197-82965EFE3613}"/>
                  </a:ext>
                </a:extLst>
              </p:cNvPr>
              <p:cNvSpPr/>
              <p:nvPr/>
            </p:nvSpPr>
            <p:spPr>
              <a:xfrm>
                <a:off x="9158382" y="1648752"/>
                <a:ext cx="1021191" cy="351094"/>
              </a:xfrm>
              <a:custGeom>
                <a:avLst/>
                <a:gdLst>
                  <a:gd name="connsiteX0" fmla="*/ 0 w 1021191"/>
                  <a:gd name="connsiteY0" fmla="*/ 0 h 351094"/>
                  <a:gd name="connsiteX1" fmla="*/ 531019 w 1021191"/>
                  <a:gd name="connsiteY1" fmla="*/ 0 h 351094"/>
                  <a:gd name="connsiteX2" fmla="*/ 1021191 w 1021191"/>
                  <a:gd name="connsiteY2" fmla="*/ 0 h 351094"/>
                  <a:gd name="connsiteX3" fmla="*/ 1021191 w 1021191"/>
                  <a:gd name="connsiteY3" fmla="*/ 351094 h 351094"/>
                  <a:gd name="connsiteX4" fmla="*/ 520807 w 1021191"/>
                  <a:gd name="connsiteY4" fmla="*/ 351094 h 351094"/>
                  <a:gd name="connsiteX5" fmla="*/ 0 w 1021191"/>
                  <a:gd name="connsiteY5" fmla="*/ 351094 h 351094"/>
                  <a:gd name="connsiteX6" fmla="*/ 0 w 1021191"/>
                  <a:gd name="connsiteY6" fmla="*/ 0 h 35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191" h="351094" fill="none" extrusionOk="0">
                    <a:moveTo>
                      <a:pt x="0" y="0"/>
                    </a:moveTo>
                    <a:cubicBezTo>
                      <a:pt x="256327" y="-37367"/>
                      <a:pt x="385011" y="24972"/>
                      <a:pt x="531019" y="0"/>
                    </a:cubicBezTo>
                    <a:cubicBezTo>
                      <a:pt x="677027" y="-24972"/>
                      <a:pt x="818654" y="23378"/>
                      <a:pt x="1021191" y="0"/>
                    </a:cubicBezTo>
                    <a:cubicBezTo>
                      <a:pt x="1041424" y="174841"/>
                      <a:pt x="983527" y="239952"/>
                      <a:pt x="1021191" y="351094"/>
                    </a:cubicBezTo>
                    <a:cubicBezTo>
                      <a:pt x="861534" y="354984"/>
                      <a:pt x="721480" y="343825"/>
                      <a:pt x="520807" y="351094"/>
                    </a:cubicBezTo>
                    <a:cubicBezTo>
                      <a:pt x="320134" y="358363"/>
                      <a:pt x="146580" y="301247"/>
                      <a:pt x="0" y="351094"/>
                    </a:cubicBezTo>
                    <a:cubicBezTo>
                      <a:pt x="-15600" y="217401"/>
                      <a:pt x="645" y="76290"/>
                      <a:pt x="0" y="0"/>
                    </a:cubicBezTo>
                    <a:close/>
                  </a:path>
                  <a:path w="1021191" h="351094" stroke="0" extrusionOk="0">
                    <a:moveTo>
                      <a:pt x="0" y="0"/>
                    </a:moveTo>
                    <a:cubicBezTo>
                      <a:pt x="232984" y="-5717"/>
                      <a:pt x="343568" y="46956"/>
                      <a:pt x="500384" y="0"/>
                    </a:cubicBezTo>
                    <a:cubicBezTo>
                      <a:pt x="657200" y="-46956"/>
                      <a:pt x="828184" y="24486"/>
                      <a:pt x="1021191" y="0"/>
                    </a:cubicBezTo>
                    <a:cubicBezTo>
                      <a:pt x="1041444" y="141684"/>
                      <a:pt x="1003687" y="220300"/>
                      <a:pt x="1021191" y="351094"/>
                    </a:cubicBezTo>
                    <a:cubicBezTo>
                      <a:pt x="864578" y="367812"/>
                      <a:pt x="707430" y="304873"/>
                      <a:pt x="510596" y="351094"/>
                    </a:cubicBezTo>
                    <a:cubicBezTo>
                      <a:pt x="313762" y="397315"/>
                      <a:pt x="119265" y="307005"/>
                      <a:pt x="0" y="351094"/>
                    </a:cubicBezTo>
                    <a:cubicBezTo>
                      <a:pt x="-1362" y="240704"/>
                      <a:pt x="34179" y="103421"/>
                      <a:pt x="0" y="0"/>
                    </a:cubicBezTo>
                    <a:close/>
                  </a:path>
                </a:pathLst>
              </a:custGeom>
              <a:solidFill>
                <a:srgbClr val="FED10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63500" dir="8100000" algn="t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68E1829B-020E-6F21-C2D7-D9E5D826FB4B}"/>
                  </a:ext>
                </a:extLst>
              </p:cNvPr>
              <p:cNvSpPr txBox="1"/>
              <p:nvPr/>
            </p:nvSpPr>
            <p:spPr>
              <a:xfrm>
                <a:off x="9046720" y="1624244"/>
                <a:ext cx="12445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Bahnschrift SemiBold Condensed" panose="020B0502040204020203" pitchFamily="34" charset="0"/>
                  </a:rPr>
                  <a:t>TEXT HERE</a:t>
                </a:r>
                <a:endParaRPr lang="zh-CN" altLang="en-US" sz="2000" b="1">
                  <a:solidFill>
                    <a:schemeClr val="bg1"/>
                  </a:solidFill>
                  <a:latin typeface="Bahnschrift SemiBold Condensed" panose="020B0502040204020203" pitchFamily="34" charset="0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62ED678-B8D5-9EF3-E4A9-61DE9EEEE1FA}"/>
                </a:ext>
              </a:extLst>
            </p:cNvPr>
            <p:cNvGrpSpPr/>
            <p:nvPr/>
          </p:nvGrpSpPr>
          <p:grpSpPr>
            <a:xfrm>
              <a:off x="7781600" y="1554320"/>
              <a:ext cx="831960" cy="578880"/>
              <a:chOff x="7781600" y="1554320"/>
              <a:chExt cx="831960" cy="5788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1">
                <p14:nvContentPartPr>
                  <p14:cNvPr id="65" name="墨迹 64">
                    <a:extLst>
                      <a:ext uri="{FF2B5EF4-FFF2-40B4-BE49-F238E27FC236}">
                        <a16:creationId xmlns:a16="http://schemas.microsoft.com/office/drawing/2014/main" id="{6252B62D-4231-0292-D3EF-EDC52DDBCE6C}"/>
                      </a:ext>
                    </a:extLst>
                  </p14:cNvPr>
                  <p14:cNvContentPartPr/>
                  <p14:nvPr/>
                </p14:nvContentPartPr>
                <p14:xfrm>
                  <a:off x="7781600" y="1554320"/>
                  <a:ext cx="443160" cy="578880"/>
                </p14:xfrm>
              </p:contentPart>
            </mc:Choice>
            <mc:Fallback xmlns="">
              <p:pic>
                <p:nvPicPr>
                  <p:cNvPr id="65" name="墨迹 64">
                    <a:extLst>
                      <a:ext uri="{FF2B5EF4-FFF2-40B4-BE49-F238E27FC236}">
                        <a16:creationId xmlns:a16="http://schemas.microsoft.com/office/drawing/2014/main" id="{6252B62D-4231-0292-D3EF-EDC52DDBCE6C}"/>
                      </a:ext>
                    </a:extLst>
                  </p:cNvPr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7777280" y="1550000"/>
                    <a:ext cx="451800" cy="5875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3">
                <p14:nvContentPartPr>
                  <p14:cNvPr id="66" name="墨迹 65">
                    <a:extLst>
                      <a:ext uri="{FF2B5EF4-FFF2-40B4-BE49-F238E27FC236}">
                        <a16:creationId xmlns:a16="http://schemas.microsoft.com/office/drawing/2014/main" id="{2C9128D2-292A-CE74-6935-DC9B967B9192}"/>
                      </a:ext>
                    </a:extLst>
                  </p14:cNvPr>
                  <p14:cNvContentPartPr/>
                  <p14:nvPr/>
                </p14:nvContentPartPr>
                <p14:xfrm>
                  <a:off x="8219360" y="1559360"/>
                  <a:ext cx="394200" cy="301680"/>
                </p14:xfrm>
              </p:contentPart>
            </mc:Choice>
            <mc:Fallback xmlns="">
              <p:pic>
                <p:nvPicPr>
                  <p:cNvPr id="66" name="墨迹 65">
                    <a:extLst>
                      <a:ext uri="{FF2B5EF4-FFF2-40B4-BE49-F238E27FC236}">
                        <a16:creationId xmlns:a16="http://schemas.microsoft.com/office/drawing/2014/main" id="{2C9128D2-292A-CE74-6935-DC9B967B9192}"/>
                      </a:ext>
                    </a:extLst>
                  </p:cNvPr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8215040" y="1555040"/>
                    <a:ext cx="402840" cy="310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9681FECA-C981-3626-2743-303CD38056DA}"/>
                </a:ext>
              </a:extLst>
            </p:cNvPr>
            <p:cNvSpPr/>
            <p:nvPr/>
          </p:nvSpPr>
          <p:spPr>
            <a:xfrm>
              <a:off x="8187153" y="1516087"/>
              <a:ext cx="66520" cy="66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7335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矩形 109">
            <a:extLst>
              <a:ext uri="{FF2B5EF4-FFF2-40B4-BE49-F238E27FC236}">
                <a16:creationId xmlns:a16="http://schemas.microsoft.com/office/drawing/2014/main" id="{5F3321F8-5362-E6E7-858F-A513FE7469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5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294A4D4-6B36-7680-2D9B-3ABBF4731700}"/>
              </a:ext>
            </a:extLst>
          </p:cNvPr>
          <p:cNvSpPr/>
          <p:nvPr/>
        </p:nvSpPr>
        <p:spPr>
          <a:xfrm>
            <a:off x="4659510" y="908448"/>
            <a:ext cx="129125" cy="133128"/>
          </a:xfrm>
          <a:custGeom>
            <a:avLst/>
            <a:gdLst>
              <a:gd name="connsiteX0" fmla="*/ 110194 w 110217"/>
              <a:gd name="connsiteY0" fmla="*/ 56838 h 113634"/>
              <a:gd name="connsiteX1" fmla="*/ 60983 w 110217"/>
              <a:gd name="connsiteY1" fmla="*/ 113525 h 113634"/>
              <a:gd name="connsiteX2" fmla="*/ 55330 w 110217"/>
              <a:gd name="connsiteY2" fmla="*/ 113622 h 113634"/>
              <a:gd name="connsiteX3" fmla="*/ 115 w 110217"/>
              <a:gd name="connsiteY3" fmla="*/ 56991 h 113634"/>
              <a:gd name="connsiteX4" fmla="*/ 877 w 110217"/>
              <a:gd name="connsiteY4" fmla="*/ 48471 h 113634"/>
              <a:gd name="connsiteX5" fmla="*/ 61784 w 110217"/>
              <a:gd name="connsiteY5" fmla="*/ 404 h 113634"/>
              <a:gd name="connsiteX6" fmla="*/ 110194 w 110217"/>
              <a:gd name="connsiteY6" fmla="*/ 56838 h 11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217" h="113634">
                <a:moveTo>
                  <a:pt x="110194" y="56838"/>
                </a:moveTo>
                <a:cubicBezTo>
                  <a:pt x="112258" y="86081"/>
                  <a:pt x="90226" y="111460"/>
                  <a:pt x="60983" y="113525"/>
                </a:cubicBezTo>
                <a:cubicBezTo>
                  <a:pt x="59101" y="113657"/>
                  <a:pt x="57215" y="113690"/>
                  <a:pt x="55330" y="113622"/>
                </a:cubicBezTo>
                <a:cubicBezTo>
                  <a:pt x="24445" y="113231"/>
                  <a:pt x="-276" y="87877"/>
                  <a:pt x="115" y="56991"/>
                </a:cubicBezTo>
                <a:cubicBezTo>
                  <a:pt x="151" y="54136"/>
                  <a:pt x="406" y="51287"/>
                  <a:pt x="877" y="48471"/>
                </a:cubicBezTo>
                <a:cubicBezTo>
                  <a:pt x="4423" y="18378"/>
                  <a:pt x="31692" y="-3142"/>
                  <a:pt x="61784" y="404"/>
                </a:cubicBezTo>
                <a:cubicBezTo>
                  <a:pt x="90151" y="3746"/>
                  <a:pt x="111207" y="28293"/>
                  <a:pt x="110194" y="56838"/>
                </a:cubicBezTo>
                <a:close/>
              </a:path>
            </a:pathLst>
          </a:custGeom>
          <a:solidFill>
            <a:srgbClr val="FE91FE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75F791B-26F4-64EE-9095-A4F01BBD7212}"/>
              </a:ext>
            </a:extLst>
          </p:cNvPr>
          <p:cNvSpPr/>
          <p:nvPr/>
        </p:nvSpPr>
        <p:spPr>
          <a:xfrm>
            <a:off x="1271566" y="893824"/>
            <a:ext cx="3532885" cy="2020750"/>
          </a:xfrm>
          <a:custGeom>
            <a:avLst/>
            <a:gdLst>
              <a:gd name="connsiteX0" fmla="*/ 2957871 w 3015569"/>
              <a:gd name="connsiteY0" fmla="*/ 1175 h 1724854"/>
              <a:gd name="connsiteX1" fmla="*/ 2882913 w 3015569"/>
              <a:gd name="connsiteY1" fmla="*/ 43900 h 1724854"/>
              <a:gd name="connsiteX2" fmla="*/ 2925446 w 3015569"/>
              <a:gd name="connsiteY2" fmla="*/ 135842 h 1724854"/>
              <a:gd name="connsiteX3" fmla="*/ 2937572 w 3015569"/>
              <a:gd name="connsiteY3" fmla="*/ 139124 h 1724854"/>
              <a:gd name="connsiteX4" fmla="*/ 3014962 w 3015569"/>
              <a:gd name="connsiteY4" fmla="*/ 80667 h 1724854"/>
              <a:gd name="connsiteX5" fmla="*/ 3015616 w 3015569"/>
              <a:gd name="connsiteY5" fmla="*/ 71813 h 1724854"/>
              <a:gd name="connsiteX6" fmla="*/ 2957872 w 3015569"/>
              <a:gd name="connsiteY6" fmla="*/ 1175 h 1724854"/>
              <a:gd name="connsiteX7" fmla="*/ 2933285 w 3015569"/>
              <a:gd name="connsiteY7" fmla="*/ 110286 h 1724854"/>
              <a:gd name="connsiteX8" fmla="*/ 2909425 w 3015569"/>
              <a:gd name="connsiteY8" fmla="*/ 50627 h 1724854"/>
              <a:gd name="connsiteX9" fmla="*/ 2913363 w 3015569"/>
              <a:gd name="connsiteY9" fmla="*/ 43352 h 1724854"/>
              <a:gd name="connsiteX10" fmla="*/ 2972805 w 3015569"/>
              <a:gd name="connsiteY10" fmla="*/ 37356 h 1724854"/>
              <a:gd name="connsiteX11" fmla="*/ 2988321 w 3015569"/>
              <a:gd name="connsiteY11" fmla="*/ 69344 h 1724854"/>
              <a:gd name="connsiteX12" fmla="*/ 2949463 w 3015569"/>
              <a:gd name="connsiteY12" fmla="*/ 112662 h 1724854"/>
              <a:gd name="connsiteX13" fmla="*/ 2933285 w 3015569"/>
              <a:gd name="connsiteY13" fmla="*/ 110286 h 1724854"/>
              <a:gd name="connsiteX14" fmla="*/ 402649 w 3015569"/>
              <a:gd name="connsiteY14" fmla="*/ 1187301 h 1724854"/>
              <a:gd name="connsiteX15" fmla="*/ 128329 w 3015569"/>
              <a:gd name="connsiteY15" fmla="*/ 1194947 h 1724854"/>
              <a:gd name="connsiteX16" fmla="*/ 49198 w 3015569"/>
              <a:gd name="connsiteY16" fmla="*/ 1596707 h 1724854"/>
              <a:gd name="connsiteX17" fmla="*/ 284966 w 3015569"/>
              <a:gd name="connsiteY17" fmla="*/ 1724899 h 1724854"/>
              <a:gd name="connsiteX18" fmla="*/ 402649 w 3015569"/>
              <a:gd name="connsiteY18" fmla="*/ 1187301 h 1724854"/>
              <a:gd name="connsiteX19" fmla="*/ 327862 w 3015569"/>
              <a:gd name="connsiteY19" fmla="*/ 1693730 h 1724854"/>
              <a:gd name="connsiteX20" fmla="*/ 32968 w 3015569"/>
              <a:gd name="connsiteY20" fmla="*/ 1491419 h 1724854"/>
              <a:gd name="connsiteX21" fmla="*/ 135495 w 3015569"/>
              <a:gd name="connsiteY21" fmla="*/ 1222619 h 1724854"/>
              <a:gd name="connsiteX22" fmla="*/ 488268 w 3015569"/>
              <a:gd name="connsiteY22" fmla="*/ 1302099 h 1724854"/>
              <a:gd name="connsiteX23" fmla="*/ 527842 w 3015569"/>
              <a:gd name="connsiteY23" fmla="*/ 1438166 h 1724854"/>
              <a:gd name="connsiteX24" fmla="*/ 327862 w 3015569"/>
              <a:gd name="connsiteY24" fmla="*/ 1693730 h 172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015569" h="1724854">
                <a:moveTo>
                  <a:pt x="2957871" y="1175"/>
                </a:moveTo>
                <a:cubicBezTo>
                  <a:pt x="2925808" y="-4779"/>
                  <a:pt x="2894128" y="13277"/>
                  <a:pt x="2882913" y="43900"/>
                </a:cubicBezTo>
                <a:cubicBezTo>
                  <a:pt x="2869270" y="81034"/>
                  <a:pt x="2888312" y="122198"/>
                  <a:pt x="2925446" y="135842"/>
                </a:cubicBezTo>
                <a:cubicBezTo>
                  <a:pt x="2929384" y="137289"/>
                  <a:pt x="2933441" y="138387"/>
                  <a:pt x="2937572" y="139124"/>
                </a:cubicBezTo>
                <a:cubicBezTo>
                  <a:pt x="2975085" y="144352"/>
                  <a:pt x="3009734" y="118180"/>
                  <a:pt x="3014962" y="80667"/>
                </a:cubicBezTo>
                <a:cubicBezTo>
                  <a:pt x="3015371" y="77733"/>
                  <a:pt x="3015589" y="74775"/>
                  <a:pt x="3015616" y="71813"/>
                </a:cubicBezTo>
                <a:cubicBezTo>
                  <a:pt x="3016484" y="37227"/>
                  <a:pt x="2991939" y="7202"/>
                  <a:pt x="2957872" y="1175"/>
                </a:cubicBezTo>
                <a:close/>
                <a:moveTo>
                  <a:pt x="2933285" y="110286"/>
                </a:moveTo>
                <a:cubicBezTo>
                  <a:pt x="2910222" y="100400"/>
                  <a:pt x="2899540" y="73690"/>
                  <a:pt x="2909425" y="50627"/>
                </a:cubicBezTo>
                <a:cubicBezTo>
                  <a:pt x="2910514" y="48087"/>
                  <a:pt x="2911832" y="45652"/>
                  <a:pt x="2913363" y="43352"/>
                </a:cubicBezTo>
                <a:cubicBezTo>
                  <a:pt x="2928122" y="25282"/>
                  <a:pt x="2954735" y="22597"/>
                  <a:pt x="2972805" y="37356"/>
                </a:cubicBezTo>
                <a:cubicBezTo>
                  <a:pt x="2982430" y="45217"/>
                  <a:pt x="2988105" y="56918"/>
                  <a:pt x="2988321" y="69344"/>
                </a:cubicBezTo>
                <a:cubicBezTo>
                  <a:pt x="2989552" y="92036"/>
                  <a:pt x="2972155" y="111430"/>
                  <a:pt x="2949463" y="112662"/>
                </a:cubicBezTo>
                <a:cubicBezTo>
                  <a:pt x="2943966" y="112960"/>
                  <a:pt x="2938465" y="112152"/>
                  <a:pt x="2933285" y="110286"/>
                </a:cubicBezTo>
                <a:close/>
                <a:moveTo>
                  <a:pt x="402649" y="1187301"/>
                </a:moveTo>
                <a:cubicBezTo>
                  <a:pt x="315521" y="1144555"/>
                  <a:pt x="212940" y="1147415"/>
                  <a:pt x="128329" y="1194947"/>
                </a:cubicBezTo>
                <a:cubicBezTo>
                  <a:pt x="-4465" y="1284039"/>
                  <a:pt x="-39893" y="1463913"/>
                  <a:pt x="49198" y="1596707"/>
                </a:cubicBezTo>
                <a:cubicBezTo>
                  <a:pt x="102045" y="1675477"/>
                  <a:pt x="190123" y="1723367"/>
                  <a:pt x="284966" y="1724899"/>
                </a:cubicBezTo>
                <a:cubicBezTo>
                  <a:pt x="585106" y="1718933"/>
                  <a:pt x="650086" y="1307521"/>
                  <a:pt x="402649" y="1187301"/>
                </a:cubicBezTo>
                <a:close/>
                <a:moveTo>
                  <a:pt x="327862" y="1693730"/>
                </a:moveTo>
                <a:cubicBezTo>
                  <a:pt x="190641" y="1718929"/>
                  <a:pt x="58849" y="1628513"/>
                  <a:pt x="32968" y="1491419"/>
                </a:cubicBezTo>
                <a:cubicBezTo>
                  <a:pt x="9643" y="1389330"/>
                  <a:pt x="50107" y="1283242"/>
                  <a:pt x="135495" y="1222619"/>
                </a:cubicBezTo>
                <a:cubicBezTo>
                  <a:pt x="254859" y="1147151"/>
                  <a:pt x="412800" y="1182736"/>
                  <a:pt x="488268" y="1302099"/>
                </a:cubicBezTo>
                <a:cubicBezTo>
                  <a:pt x="514014" y="1342821"/>
                  <a:pt x="527733" y="1389988"/>
                  <a:pt x="527842" y="1438166"/>
                </a:cubicBezTo>
                <a:cubicBezTo>
                  <a:pt x="527053" y="1561473"/>
                  <a:pt x="454598" y="1672161"/>
                  <a:pt x="327862" y="1693730"/>
                </a:cubicBezTo>
                <a:close/>
              </a:path>
            </a:pathLst>
          </a:custGeom>
          <a:solidFill>
            <a:srgbClr val="1D1D1B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F1083DB-4F3A-7DC5-3B35-C9519557F0A8}"/>
              </a:ext>
            </a:extLst>
          </p:cNvPr>
          <p:cNvSpPr/>
          <p:nvPr/>
        </p:nvSpPr>
        <p:spPr>
          <a:xfrm>
            <a:off x="1163858" y="1479093"/>
            <a:ext cx="3095809" cy="2192395"/>
          </a:xfrm>
          <a:custGeom>
            <a:avLst/>
            <a:gdLst>
              <a:gd name="connsiteX0" fmla="*/ 1577079 w 2642494"/>
              <a:gd name="connsiteY0" fmla="*/ 27494 h 1871365"/>
              <a:gd name="connsiteX1" fmla="*/ 2234659 w 2642494"/>
              <a:gd name="connsiteY1" fmla="*/ 27494 h 1871365"/>
              <a:gd name="connsiteX2" fmla="*/ 2248375 w 2642494"/>
              <a:gd name="connsiteY2" fmla="*/ 13778 h 1871365"/>
              <a:gd name="connsiteX3" fmla="*/ 2234659 w 2642494"/>
              <a:gd name="connsiteY3" fmla="*/ 61 h 1871365"/>
              <a:gd name="connsiteX4" fmla="*/ 1577079 w 2642494"/>
              <a:gd name="connsiteY4" fmla="*/ 61 h 1871365"/>
              <a:gd name="connsiteX5" fmla="*/ 1563363 w 2642494"/>
              <a:gd name="connsiteY5" fmla="*/ 13778 h 1871365"/>
              <a:gd name="connsiteX6" fmla="*/ 1577079 w 2642494"/>
              <a:gd name="connsiteY6" fmla="*/ 27494 h 1871365"/>
              <a:gd name="connsiteX7" fmla="*/ 1600842 w 2642494"/>
              <a:gd name="connsiteY7" fmla="*/ 140719 h 1871365"/>
              <a:gd name="connsiteX8" fmla="*/ 1587126 w 2642494"/>
              <a:gd name="connsiteY8" fmla="*/ 154435 h 1871365"/>
              <a:gd name="connsiteX9" fmla="*/ 1600842 w 2642494"/>
              <a:gd name="connsiteY9" fmla="*/ 168151 h 1871365"/>
              <a:gd name="connsiteX10" fmla="*/ 2244157 w 2642494"/>
              <a:gd name="connsiteY10" fmla="*/ 156938 h 1871365"/>
              <a:gd name="connsiteX11" fmla="*/ 2244157 w 2642494"/>
              <a:gd name="connsiteY11" fmla="*/ 129506 h 1871365"/>
              <a:gd name="connsiteX12" fmla="*/ 1600842 w 2642494"/>
              <a:gd name="connsiteY12" fmla="*/ 140719 h 1871365"/>
              <a:gd name="connsiteX13" fmla="*/ 2246763 w 2642494"/>
              <a:gd name="connsiteY13" fmla="*/ 247773 h 1871365"/>
              <a:gd name="connsiteX14" fmla="*/ 1598442 w 2642494"/>
              <a:gd name="connsiteY14" fmla="*/ 260597 h 1871365"/>
              <a:gd name="connsiteX15" fmla="*/ 1598442 w 2642494"/>
              <a:gd name="connsiteY15" fmla="*/ 288029 h 1871365"/>
              <a:gd name="connsiteX16" fmla="*/ 2246763 w 2642494"/>
              <a:gd name="connsiteY16" fmla="*/ 275205 h 1871365"/>
              <a:gd name="connsiteX17" fmla="*/ 2246763 w 2642494"/>
              <a:gd name="connsiteY17" fmla="*/ 247773 h 1871365"/>
              <a:gd name="connsiteX18" fmla="*/ 1577079 w 2642494"/>
              <a:gd name="connsiteY18" fmla="*/ 628803 h 1871365"/>
              <a:gd name="connsiteX19" fmla="*/ 2234659 w 2642494"/>
              <a:gd name="connsiteY19" fmla="*/ 628803 h 1871365"/>
              <a:gd name="connsiteX20" fmla="*/ 2248375 w 2642494"/>
              <a:gd name="connsiteY20" fmla="*/ 615087 h 1871365"/>
              <a:gd name="connsiteX21" fmla="*/ 2234659 w 2642494"/>
              <a:gd name="connsiteY21" fmla="*/ 601371 h 1871365"/>
              <a:gd name="connsiteX22" fmla="*/ 1577079 w 2642494"/>
              <a:gd name="connsiteY22" fmla="*/ 601371 h 1871365"/>
              <a:gd name="connsiteX23" fmla="*/ 1563363 w 2642494"/>
              <a:gd name="connsiteY23" fmla="*/ 615087 h 1871365"/>
              <a:gd name="connsiteX24" fmla="*/ 1577079 w 2642494"/>
              <a:gd name="connsiteY24" fmla="*/ 628803 h 1871365"/>
              <a:gd name="connsiteX25" fmla="*/ 1600842 w 2642494"/>
              <a:gd name="connsiteY25" fmla="*/ 769289 h 1871365"/>
              <a:gd name="connsiteX26" fmla="*/ 2244157 w 2642494"/>
              <a:gd name="connsiteY26" fmla="*/ 758076 h 1871365"/>
              <a:gd name="connsiteX27" fmla="*/ 2244157 w 2642494"/>
              <a:gd name="connsiteY27" fmla="*/ 730644 h 1871365"/>
              <a:gd name="connsiteX28" fmla="*/ 1600842 w 2642494"/>
              <a:gd name="connsiteY28" fmla="*/ 741857 h 1871365"/>
              <a:gd name="connsiteX29" fmla="*/ 1587126 w 2642494"/>
              <a:gd name="connsiteY29" fmla="*/ 755573 h 1871365"/>
              <a:gd name="connsiteX30" fmla="*/ 1600842 w 2642494"/>
              <a:gd name="connsiteY30" fmla="*/ 769289 h 1871365"/>
              <a:gd name="connsiteX31" fmla="*/ 2246763 w 2642494"/>
              <a:gd name="connsiteY31" fmla="*/ 849013 h 1871365"/>
              <a:gd name="connsiteX32" fmla="*/ 1598442 w 2642494"/>
              <a:gd name="connsiteY32" fmla="*/ 861838 h 1871365"/>
              <a:gd name="connsiteX33" fmla="*/ 1598442 w 2642494"/>
              <a:gd name="connsiteY33" fmla="*/ 889270 h 1871365"/>
              <a:gd name="connsiteX34" fmla="*/ 2246763 w 2642494"/>
              <a:gd name="connsiteY34" fmla="*/ 876445 h 1871365"/>
              <a:gd name="connsiteX35" fmla="*/ 2246763 w 2642494"/>
              <a:gd name="connsiteY35" fmla="*/ 849013 h 1871365"/>
              <a:gd name="connsiteX36" fmla="*/ 2629337 w 2642494"/>
              <a:gd name="connsiteY36" fmla="*/ 1682672 h 1871365"/>
              <a:gd name="connsiteX37" fmla="*/ 13215 w 2642494"/>
              <a:gd name="connsiteY37" fmla="*/ 1711338 h 1871365"/>
              <a:gd name="connsiteX38" fmla="*/ 13215 w 2642494"/>
              <a:gd name="connsiteY38" fmla="*/ 1738770 h 1871365"/>
              <a:gd name="connsiteX39" fmla="*/ 2629337 w 2642494"/>
              <a:gd name="connsiteY39" fmla="*/ 1710104 h 1871365"/>
              <a:gd name="connsiteX40" fmla="*/ 2629337 w 2642494"/>
              <a:gd name="connsiteY40" fmla="*/ 1682672 h 1871365"/>
              <a:gd name="connsiteX41" fmla="*/ 2629337 w 2642494"/>
              <a:gd name="connsiteY41" fmla="*/ 1791954 h 1871365"/>
              <a:gd name="connsiteX42" fmla="*/ 13215 w 2642494"/>
              <a:gd name="connsiteY42" fmla="*/ 1820620 h 1871365"/>
              <a:gd name="connsiteX43" fmla="*/ 13215 w 2642494"/>
              <a:gd name="connsiteY43" fmla="*/ 1848053 h 1871365"/>
              <a:gd name="connsiteX44" fmla="*/ 2629337 w 2642494"/>
              <a:gd name="connsiteY44" fmla="*/ 1819386 h 1871365"/>
              <a:gd name="connsiteX45" fmla="*/ 2629337 w 2642494"/>
              <a:gd name="connsiteY45" fmla="*/ 1791954 h 1871365"/>
              <a:gd name="connsiteX46" fmla="*/ 1577079 w 2642494"/>
              <a:gd name="connsiteY46" fmla="*/ 1220888 h 1871365"/>
              <a:gd name="connsiteX47" fmla="*/ 2234659 w 2642494"/>
              <a:gd name="connsiteY47" fmla="*/ 1220888 h 1871365"/>
              <a:gd name="connsiteX48" fmla="*/ 2248375 w 2642494"/>
              <a:gd name="connsiteY48" fmla="*/ 1207172 h 1871365"/>
              <a:gd name="connsiteX49" fmla="*/ 2234659 w 2642494"/>
              <a:gd name="connsiteY49" fmla="*/ 1193456 h 1871365"/>
              <a:gd name="connsiteX50" fmla="*/ 1577079 w 2642494"/>
              <a:gd name="connsiteY50" fmla="*/ 1193456 h 1871365"/>
              <a:gd name="connsiteX51" fmla="*/ 1563363 w 2642494"/>
              <a:gd name="connsiteY51" fmla="*/ 1207172 h 1871365"/>
              <a:gd name="connsiteX52" fmla="*/ 1577079 w 2642494"/>
              <a:gd name="connsiteY52" fmla="*/ 1220888 h 1871365"/>
              <a:gd name="connsiteX53" fmla="*/ 1600842 w 2642494"/>
              <a:gd name="connsiteY53" fmla="*/ 1361546 h 1871365"/>
              <a:gd name="connsiteX54" fmla="*/ 2244157 w 2642494"/>
              <a:gd name="connsiteY54" fmla="*/ 1350333 h 1871365"/>
              <a:gd name="connsiteX55" fmla="*/ 2244157 w 2642494"/>
              <a:gd name="connsiteY55" fmla="*/ 1322901 h 1871365"/>
              <a:gd name="connsiteX56" fmla="*/ 1600842 w 2642494"/>
              <a:gd name="connsiteY56" fmla="*/ 1334114 h 1871365"/>
              <a:gd name="connsiteX57" fmla="*/ 1587126 w 2642494"/>
              <a:gd name="connsiteY57" fmla="*/ 1347830 h 1871365"/>
              <a:gd name="connsiteX58" fmla="*/ 1600842 w 2642494"/>
              <a:gd name="connsiteY58" fmla="*/ 1361546 h 1871365"/>
              <a:gd name="connsiteX59" fmla="*/ 1598270 w 2642494"/>
              <a:gd name="connsiteY59" fmla="*/ 1481321 h 1871365"/>
              <a:gd name="connsiteX60" fmla="*/ 2246591 w 2642494"/>
              <a:gd name="connsiteY60" fmla="*/ 1468531 h 1871365"/>
              <a:gd name="connsiteX61" fmla="*/ 2246591 w 2642494"/>
              <a:gd name="connsiteY61" fmla="*/ 1441099 h 1871365"/>
              <a:gd name="connsiteX62" fmla="*/ 1598270 w 2642494"/>
              <a:gd name="connsiteY62" fmla="*/ 1453923 h 1871365"/>
              <a:gd name="connsiteX63" fmla="*/ 1598270 w 2642494"/>
              <a:gd name="connsiteY63" fmla="*/ 1481321 h 187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642494" h="1871365">
                <a:moveTo>
                  <a:pt x="1577079" y="27494"/>
                </a:moveTo>
                <a:lnTo>
                  <a:pt x="2234659" y="27494"/>
                </a:lnTo>
                <a:cubicBezTo>
                  <a:pt x="2242234" y="27494"/>
                  <a:pt x="2248375" y="21353"/>
                  <a:pt x="2248375" y="13778"/>
                </a:cubicBezTo>
                <a:cubicBezTo>
                  <a:pt x="2248375" y="6202"/>
                  <a:pt x="2242234" y="61"/>
                  <a:pt x="2234659" y="61"/>
                </a:cubicBezTo>
                <a:lnTo>
                  <a:pt x="1577079" y="61"/>
                </a:lnTo>
                <a:cubicBezTo>
                  <a:pt x="1569504" y="61"/>
                  <a:pt x="1563363" y="6202"/>
                  <a:pt x="1563363" y="13778"/>
                </a:cubicBezTo>
                <a:cubicBezTo>
                  <a:pt x="1563363" y="21353"/>
                  <a:pt x="1569504" y="27494"/>
                  <a:pt x="1577079" y="27494"/>
                </a:cubicBezTo>
                <a:close/>
                <a:moveTo>
                  <a:pt x="1600842" y="140719"/>
                </a:moveTo>
                <a:cubicBezTo>
                  <a:pt x="1593267" y="140719"/>
                  <a:pt x="1587126" y="146860"/>
                  <a:pt x="1587126" y="154435"/>
                </a:cubicBezTo>
                <a:cubicBezTo>
                  <a:pt x="1587126" y="162010"/>
                  <a:pt x="1593267" y="168151"/>
                  <a:pt x="1600842" y="168151"/>
                </a:cubicBezTo>
                <a:cubicBezTo>
                  <a:pt x="1815155" y="167602"/>
                  <a:pt x="2030187" y="171340"/>
                  <a:pt x="2244157" y="156938"/>
                </a:cubicBezTo>
                <a:cubicBezTo>
                  <a:pt x="2261611" y="155704"/>
                  <a:pt x="2261782" y="128443"/>
                  <a:pt x="2244157" y="129506"/>
                </a:cubicBezTo>
                <a:cubicBezTo>
                  <a:pt x="2030290" y="143908"/>
                  <a:pt x="1815258" y="140445"/>
                  <a:pt x="1600842" y="140719"/>
                </a:cubicBezTo>
                <a:close/>
                <a:moveTo>
                  <a:pt x="2246763" y="247773"/>
                </a:moveTo>
                <a:cubicBezTo>
                  <a:pt x="2033205" y="259740"/>
                  <a:pt x="1811280" y="287652"/>
                  <a:pt x="1598442" y="260597"/>
                </a:cubicBezTo>
                <a:cubicBezTo>
                  <a:pt x="1580988" y="258437"/>
                  <a:pt x="1581297" y="285697"/>
                  <a:pt x="1598442" y="288029"/>
                </a:cubicBezTo>
                <a:cubicBezTo>
                  <a:pt x="1811520" y="314912"/>
                  <a:pt x="2033308" y="286074"/>
                  <a:pt x="2246763" y="275205"/>
                </a:cubicBezTo>
                <a:cubicBezTo>
                  <a:pt x="2264217" y="274210"/>
                  <a:pt x="2264388" y="246881"/>
                  <a:pt x="2246763" y="247773"/>
                </a:cubicBezTo>
                <a:close/>
                <a:moveTo>
                  <a:pt x="1577079" y="628803"/>
                </a:moveTo>
                <a:lnTo>
                  <a:pt x="2234659" y="628803"/>
                </a:lnTo>
                <a:cubicBezTo>
                  <a:pt x="2242234" y="628803"/>
                  <a:pt x="2248375" y="622662"/>
                  <a:pt x="2248375" y="615087"/>
                </a:cubicBezTo>
                <a:cubicBezTo>
                  <a:pt x="2248375" y="607512"/>
                  <a:pt x="2242234" y="601371"/>
                  <a:pt x="2234659" y="601371"/>
                </a:cubicBezTo>
                <a:lnTo>
                  <a:pt x="1577079" y="601371"/>
                </a:lnTo>
                <a:cubicBezTo>
                  <a:pt x="1569504" y="601371"/>
                  <a:pt x="1563363" y="607512"/>
                  <a:pt x="1563363" y="615087"/>
                </a:cubicBezTo>
                <a:cubicBezTo>
                  <a:pt x="1563363" y="622662"/>
                  <a:pt x="1569504" y="628803"/>
                  <a:pt x="1577079" y="628803"/>
                </a:cubicBezTo>
                <a:close/>
                <a:moveTo>
                  <a:pt x="1600842" y="769289"/>
                </a:moveTo>
                <a:cubicBezTo>
                  <a:pt x="1815155" y="769015"/>
                  <a:pt x="2030187" y="772478"/>
                  <a:pt x="2244157" y="758076"/>
                </a:cubicBezTo>
                <a:cubicBezTo>
                  <a:pt x="2261611" y="756808"/>
                  <a:pt x="2261782" y="729581"/>
                  <a:pt x="2244157" y="730644"/>
                </a:cubicBezTo>
                <a:cubicBezTo>
                  <a:pt x="2030187" y="745080"/>
                  <a:pt x="1815155" y="741343"/>
                  <a:pt x="1600842" y="741857"/>
                </a:cubicBezTo>
                <a:cubicBezTo>
                  <a:pt x="1593267" y="741857"/>
                  <a:pt x="1587126" y="747998"/>
                  <a:pt x="1587126" y="755573"/>
                </a:cubicBezTo>
                <a:cubicBezTo>
                  <a:pt x="1587126" y="763148"/>
                  <a:pt x="1593267" y="769289"/>
                  <a:pt x="1600842" y="769289"/>
                </a:cubicBezTo>
                <a:close/>
                <a:moveTo>
                  <a:pt x="2246763" y="849013"/>
                </a:moveTo>
                <a:cubicBezTo>
                  <a:pt x="2033136" y="859952"/>
                  <a:pt x="1811280" y="888893"/>
                  <a:pt x="1598442" y="861838"/>
                </a:cubicBezTo>
                <a:cubicBezTo>
                  <a:pt x="1580988" y="859712"/>
                  <a:pt x="1581297" y="886938"/>
                  <a:pt x="1598442" y="889270"/>
                </a:cubicBezTo>
                <a:cubicBezTo>
                  <a:pt x="1811520" y="916153"/>
                  <a:pt x="2033308" y="887315"/>
                  <a:pt x="2246763" y="876445"/>
                </a:cubicBezTo>
                <a:cubicBezTo>
                  <a:pt x="2264217" y="875554"/>
                  <a:pt x="2264388" y="848122"/>
                  <a:pt x="2246763" y="849013"/>
                </a:cubicBezTo>
                <a:close/>
                <a:moveTo>
                  <a:pt x="2629337" y="1682672"/>
                </a:moveTo>
                <a:cubicBezTo>
                  <a:pt x="953001" y="1731672"/>
                  <a:pt x="521530" y="1748920"/>
                  <a:pt x="13215" y="1711338"/>
                </a:cubicBezTo>
                <a:cubicBezTo>
                  <a:pt x="-4410" y="1710070"/>
                  <a:pt x="-4238" y="1737330"/>
                  <a:pt x="13215" y="1738770"/>
                </a:cubicBezTo>
                <a:cubicBezTo>
                  <a:pt x="678784" y="1787874"/>
                  <a:pt x="1206507" y="1750497"/>
                  <a:pt x="2629337" y="1710104"/>
                </a:cubicBezTo>
                <a:cubicBezTo>
                  <a:pt x="2646962" y="1709384"/>
                  <a:pt x="2646962" y="1682158"/>
                  <a:pt x="2629337" y="1682672"/>
                </a:cubicBezTo>
                <a:close/>
                <a:moveTo>
                  <a:pt x="2629337" y="1791954"/>
                </a:moveTo>
                <a:cubicBezTo>
                  <a:pt x="953001" y="1840954"/>
                  <a:pt x="521530" y="1858202"/>
                  <a:pt x="13215" y="1820620"/>
                </a:cubicBezTo>
                <a:cubicBezTo>
                  <a:pt x="-4410" y="1819386"/>
                  <a:pt x="-4238" y="1846612"/>
                  <a:pt x="13215" y="1848053"/>
                </a:cubicBezTo>
                <a:cubicBezTo>
                  <a:pt x="678784" y="1897156"/>
                  <a:pt x="1206507" y="1859780"/>
                  <a:pt x="2629337" y="1819386"/>
                </a:cubicBezTo>
                <a:cubicBezTo>
                  <a:pt x="2646962" y="1818838"/>
                  <a:pt x="2646962" y="1791440"/>
                  <a:pt x="2629337" y="1791954"/>
                </a:cubicBezTo>
                <a:close/>
                <a:moveTo>
                  <a:pt x="1577079" y="1220888"/>
                </a:moveTo>
                <a:lnTo>
                  <a:pt x="2234659" y="1220888"/>
                </a:lnTo>
                <a:cubicBezTo>
                  <a:pt x="2242234" y="1220888"/>
                  <a:pt x="2248375" y="1214748"/>
                  <a:pt x="2248375" y="1207172"/>
                </a:cubicBezTo>
                <a:cubicBezTo>
                  <a:pt x="2248375" y="1199597"/>
                  <a:pt x="2242234" y="1193456"/>
                  <a:pt x="2234659" y="1193456"/>
                </a:cubicBezTo>
                <a:lnTo>
                  <a:pt x="1577079" y="1193456"/>
                </a:lnTo>
                <a:cubicBezTo>
                  <a:pt x="1569504" y="1193456"/>
                  <a:pt x="1563363" y="1199597"/>
                  <a:pt x="1563363" y="1207172"/>
                </a:cubicBezTo>
                <a:cubicBezTo>
                  <a:pt x="1563363" y="1214748"/>
                  <a:pt x="1569504" y="1220888"/>
                  <a:pt x="1577079" y="1220888"/>
                </a:cubicBezTo>
                <a:close/>
                <a:moveTo>
                  <a:pt x="1600842" y="1361546"/>
                </a:moveTo>
                <a:cubicBezTo>
                  <a:pt x="1815155" y="1361272"/>
                  <a:pt x="2030187" y="1364735"/>
                  <a:pt x="2244157" y="1350333"/>
                </a:cubicBezTo>
                <a:cubicBezTo>
                  <a:pt x="2261611" y="1349064"/>
                  <a:pt x="2261782" y="1321838"/>
                  <a:pt x="2244157" y="1322901"/>
                </a:cubicBezTo>
                <a:cubicBezTo>
                  <a:pt x="2030187" y="1337337"/>
                  <a:pt x="1815155" y="1333600"/>
                  <a:pt x="1600842" y="1334114"/>
                </a:cubicBezTo>
                <a:cubicBezTo>
                  <a:pt x="1593267" y="1334114"/>
                  <a:pt x="1587126" y="1340255"/>
                  <a:pt x="1587126" y="1347830"/>
                </a:cubicBezTo>
                <a:cubicBezTo>
                  <a:pt x="1587126" y="1355405"/>
                  <a:pt x="1593267" y="1361546"/>
                  <a:pt x="1600842" y="1361546"/>
                </a:cubicBezTo>
                <a:close/>
                <a:moveTo>
                  <a:pt x="1598270" y="1481321"/>
                </a:moveTo>
                <a:cubicBezTo>
                  <a:pt x="1811383" y="1507964"/>
                  <a:pt x="2033136" y="1479367"/>
                  <a:pt x="2246591" y="1468531"/>
                </a:cubicBezTo>
                <a:cubicBezTo>
                  <a:pt x="2264045" y="1467639"/>
                  <a:pt x="2264217" y="1440207"/>
                  <a:pt x="2246591" y="1441099"/>
                </a:cubicBezTo>
                <a:cubicBezTo>
                  <a:pt x="2032965" y="1452140"/>
                  <a:pt x="1811108" y="1480978"/>
                  <a:pt x="1598270" y="1453923"/>
                </a:cubicBezTo>
                <a:cubicBezTo>
                  <a:pt x="1580988" y="1451797"/>
                  <a:pt x="1580988" y="1479195"/>
                  <a:pt x="1598270" y="1481321"/>
                </a:cubicBezTo>
                <a:close/>
              </a:path>
            </a:pathLst>
          </a:custGeom>
          <a:solidFill>
            <a:srgbClr val="1D1D1B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8891BDF-BB7A-01BA-6CAE-D829FD4E8692}"/>
              </a:ext>
            </a:extLst>
          </p:cNvPr>
          <p:cNvSpPr/>
          <p:nvPr/>
        </p:nvSpPr>
        <p:spPr>
          <a:xfrm>
            <a:off x="2362145" y="2803176"/>
            <a:ext cx="430487" cy="430487"/>
          </a:xfrm>
          <a:custGeom>
            <a:avLst/>
            <a:gdLst>
              <a:gd name="connsiteX0" fmla="*/ 367509 w 367451"/>
              <a:gd name="connsiteY0" fmla="*/ 183798 h 367451"/>
              <a:gd name="connsiteX1" fmla="*/ 183783 w 367451"/>
              <a:gd name="connsiteY1" fmla="*/ 367524 h 367451"/>
              <a:gd name="connsiteX2" fmla="*/ 57 w 367451"/>
              <a:gd name="connsiteY2" fmla="*/ 183798 h 367451"/>
              <a:gd name="connsiteX3" fmla="*/ 183783 w 367451"/>
              <a:gd name="connsiteY3" fmla="*/ 73 h 367451"/>
              <a:gd name="connsiteX4" fmla="*/ 367509 w 367451"/>
              <a:gd name="connsiteY4" fmla="*/ 183798 h 367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51" h="367451">
                <a:moveTo>
                  <a:pt x="367509" y="183798"/>
                </a:moveTo>
                <a:cubicBezTo>
                  <a:pt x="367509" y="285268"/>
                  <a:pt x="285252" y="367524"/>
                  <a:pt x="183783" y="367524"/>
                </a:cubicBezTo>
                <a:cubicBezTo>
                  <a:pt x="82314" y="367524"/>
                  <a:pt x="57" y="285268"/>
                  <a:pt x="57" y="183798"/>
                </a:cubicBezTo>
                <a:cubicBezTo>
                  <a:pt x="57" y="82329"/>
                  <a:pt x="82314" y="73"/>
                  <a:pt x="183783" y="73"/>
                </a:cubicBezTo>
                <a:cubicBezTo>
                  <a:pt x="285252" y="73"/>
                  <a:pt x="367509" y="82329"/>
                  <a:pt x="367509" y="183798"/>
                </a:cubicBezTo>
                <a:close/>
              </a:path>
            </a:pathLst>
          </a:custGeom>
          <a:solidFill>
            <a:srgbClr val="49DA85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2DF3C13-8111-DD9E-20CD-EA964A8D5141}"/>
              </a:ext>
            </a:extLst>
          </p:cNvPr>
          <p:cNvSpPr/>
          <p:nvPr/>
        </p:nvSpPr>
        <p:spPr>
          <a:xfrm>
            <a:off x="1153875" y="1093341"/>
            <a:ext cx="816926" cy="887058"/>
          </a:xfrm>
          <a:custGeom>
            <a:avLst/>
            <a:gdLst>
              <a:gd name="connsiteX0" fmla="*/ 560061 w 697305"/>
              <a:gd name="connsiteY0" fmla="*/ 545776 h 757167"/>
              <a:gd name="connsiteX1" fmla="*/ 680590 w 697305"/>
              <a:gd name="connsiteY1" fmla="*/ 388933 h 757167"/>
              <a:gd name="connsiteX2" fmla="*/ 662074 w 697305"/>
              <a:gd name="connsiteY2" fmla="*/ 185834 h 757167"/>
              <a:gd name="connsiteX3" fmla="*/ 382405 w 697305"/>
              <a:gd name="connsiteY3" fmla="*/ 2485 h 757167"/>
              <a:gd name="connsiteX4" fmla="*/ 32235 w 697305"/>
              <a:gd name="connsiteY4" fmla="*/ 399803 h 757167"/>
              <a:gd name="connsiteX5" fmla="*/ 185683 w 697305"/>
              <a:gd name="connsiteY5" fmla="*/ 608629 h 757167"/>
              <a:gd name="connsiteX6" fmla="*/ 258309 w 697305"/>
              <a:gd name="connsiteY6" fmla="*/ 757071 h 757167"/>
              <a:gd name="connsiteX7" fmla="*/ 483868 w 697305"/>
              <a:gd name="connsiteY7" fmla="*/ 757071 h 757167"/>
              <a:gd name="connsiteX8" fmla="*/ 560061 w 697305"/>
              <a:gd name="connsiteY8" fmla="*/ 545776 h 757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305" h="757167">
                <a:moveTo>
                  <a:pt x="560061" y="545776"/>
                </a:moveTo>
                <a:cubicBezTo>
                  <a:pt x="595311" y="489883"/>
                  <a:pt x="651752" y="449455"/>
                  <a:pt x="680590" y="388933"/>
                </a:cubicBezTo>
                <a:cubicBezTo>
                  <a:pt x="708263" y="322318"/>
                  <a:pt x="701337" y="246346"/>
                  <a:pt x="662074" y="185834"/>
                </a:cubicBezTo>
                <a:cubicBezTo>
                  <a:pt x="605171" y="81985"/>
                  <a:pt x="500330" y="13253"/>
                  <a:pt x="382405" y="2485"/>
                </a:cubicBezTo>
                <a:cubicBezTo>
                  <a:pt x="114942" y="-22444"/>
                  <a:pt x="-79585" y="145234"/>
                  <a:pt x="32235" y="399803"/>
                </a:cubicBezTo>
                <a:cubicBezTo>
                  <a:pt x="66251" y="477230"/>
                  <a:pt x="132465" y="540804"/>
                  <a:pt x="185683" y="608629"/>
                </a:cubicBezTo>
                <a:cubicBezTo>
                  <a:pt x="214284" y="655837"/>
                  <a:pt x="238590" y="705517"/>
                  <a:pt x="258309" y="757071"/>
                </a:cubicBezTo>
                <a:lnTo>
                  <a:pt x="483868" y="757071"/>
                </a:lnTo>
                <a:cubicBezTo>
                  <a:pt x="483834" y="762180"/>
                  <a:pt x="514249" y="618608"/>
                  <a:pt x="560061" y="545776"/>
                </a:cubicBezTo>
                <a:close/>
              </a:path>
            </a:pathLst>
          </a:custGeom>
          <a:solidFill>
            <a:srgbClr val="7CC7FE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282301B-1546-EDF5-9C30-9ADB60E40651}"/>
              </a:ext>
            </a:extLst>
          </p:cNvPr>
          <p:cNvSpPr/>
          <p:nvPr/>
        </p:nvSpPr>
        <p:spPr>
          <a:xfrm>
            <a:off x="1377442" y="894141"/>
            <a:ext cx="3117695" cy="1215216"/>
          </a:xfrm>
          <a:custGeom>
            <a:avLst/>
            <a:gdLst>
              <a:gd name="connsiteX0" fmla="*/ 326848 w 2661175"/>
              <a:gd name="connsiteY0" fmla="*/ 618799 h 1037273"/>
              <a:gd name="connsiteX1" fmla="*/ 277326 w 2661175"/>
              <a:gd name="connsiteY1" fmla="*/ 591111 h 1037273"/>
              <a:gd name="connsiteX2" fmla="*/ 258851 w 2661175"/>
              <a:gd name="connsiteY2" fmla="*/ 602409 h 1037273"/>
              <a:gd name="connsiteX3" fmla="*/ 237145 w 2661175"/>
              <a:gd name="connsiteY3" fmla="*/ 640333 h 1037273"/>
              <a:gd name="connsiteX4" fmla="*/ 222366 w 2661175"/>
              <a:gd name="connsiteY4" fmla="*/ 690705 h 1037273"/>
              <a:gd name="connsiteX5" fmla="*/ 184647 w 2661175"/>
              <a:gd name="connsiteY5" fmla="*/ 678944 h 1037273"/>
              <a:gd name="connsiteX6" fmla="*/ 208650 w 2661175"/>
              <a:gd name="connsiteY6" fmla="*/ 602409 h 1037273"/>
              <a:gd name="connsiteX7" fmla="*/ 170767 w 2661175"/>
              <a:gd name="connsiteY7" fmla="*/ 563625 h 1037273"/>
              <a:gd name="connsiteX8" fmla="*/ 134413 w 2661175"/>
              <a:gd name="connsiteY8" fmla="*/ 588521 h 1037273"/>
              <a:gd name="connsiteX9" fmla="*/ 146174 w 2661175"/>
              <a:gd name="connsiteY9" fmla="*/ 676646 h 1037273"/>
              <a:gd name="connsiteX10" fmla="*/ 97036 w 2661175"/>
              <a:gd name="connsiteY10" fmla="*/ 687311 h 1037273"/>
              <a:gd name="connsiteX11" fmla="*/ 42927 w 2661175"/>
              <a:gd name="connsiteY11" fmla="*/ 582829 h 1037273"/>
              <a:gd name="connsiteX12" fmla="*/ 23861 w 2661175"/>
              <a:gd name="connsiteY12" fmla="*/ 578200 h 1037273"/>
              <a:gd name="connsiteX13" fmla="*/ 74782 w 2661175"/>
              <a:gd name="connsiteY13" fmla="*/ 709565 h 1037273"/>
              <a:gd name="connsiteX14" fmla="*/ 115519 w 2661175"/>
              <a:gd name="connsiteY14" fmla="*/ 902378 h 1037273"/>
              <a:gd name="connsiteX15" fmla="*/ 132486 w 2661175"/>
              <a:gd name="connsiteY15" fmla="*/ 911778 h 1037273"/>
              <a:gd name="connsiteX16" fmla="*/ 142402 w 2661175"/>
              <a:gd name="connsiteY16" fmla="*/ 897920 h 1037273"/>
              <a:gd name="connsiteX17" fmla="*/ 104134 w 2661175"/>
              <a:gd name="connsiteY17" fmla="*/ 715463 h 1037273"/>
              <a:gd name="connsiteX18" fmla="*/ 163936 w 2661175"/>
              <a:gd name="connsiteY18" fmla="*/ 697461 h 1037273"/>
              <a:gd name="connsiteX19" fmla="*/ 216640 w 2661175"/>
              <a:gd name="connsiteY19" fmla="*/ 717246 h 1037273"/>
              <a:gd name="connsiteX20" fmla="*/ 215405 w 2661175"/>
              <a:gd name="connsiteY20" fmla="*/ 897543 h 1037273"/>
              <a:gd name="connsiteX21" fmla="*/ 231247 w 2661175"/>
              <a:gd name="connsiteY21" fmla="*/ 908756 h 1037273"/>
              <a:gd name="connsiteX22" fmla="*/ 242460 w 2661175"/>
              <a:gd name="connsiteY22" fmla="*/ 892913 h 1037273"/>
              <a:gd name="connsiteX23" fmla="*/ 244415 w 2661175"/>
              <a:gd name="connsiteY23" fmla="*/ 717589 h 1037273"/>
              <a:gd name="connsiteX24" fmla="*/ 326848 w 2661175"/>
              <a:gd name="connsiteY24" fmla="*/ 618799 h 1037273"/>
              <a:gd name="connsiteX25" fmla="*/ 27633 w 2661175"/>
              <a:gd name="connsiteY25" fmla="*/ 606146 h 1037273"/>
              <a:gd name="connsiteX26" fmla="*/ 64632 w 2661175"/>
              <a:gd name="connsiteY26" fmla="*/ 674521 h 1037273"/>
              <a:gd name="connsiteX27" fmla="*/ 27633 w 2661175"/>
              <a:gd name="connsiteY27" fmla="*/ 606146 h 1037273"/>
              <a:gd name="connsiteX28" fmla="*/ 166645 w 2661175"/>
              <a:gd name="connsiteY28" fmla="*/ 657581 h 1037273"/>
              <a:gd name="connsiteX29" fmla="*/ 158998 w 2661175"/>
              <a:gd name="connsiteY29" fmla="*/ 600283 h 1037273"/>
              <a:gd name="connsiteX30" fmla="*/ 171823 w 2661175"/>
              <a:gd name="connsiteY30" fmla="*/ 591196 h 1037273"/>
              <a:gd name="connsiteX31" fmla="*/ 181424 w 2661175"/>
              <a:gd name="connsiteY31" fmla="*/ 606489 h 1037273"/>
              <a:gd name="connsiteX32" fmla="*/ 166645 w 2661175"/>
              <a:gd name="connsiteY32" fmla="*/ 657581 h 1037273"/>
              <a:gd name="connsiteX33" fmla="*/ 250655 w 2661175"/>
              <a:gd name="connsiteY33" fmla="*/ 689814 h 1037273"/>
              <a:gd name="connsiteX34" fmla="*/ 262760 w 2661175"/>
              <a:gd name="connsiteY34" fmla="*/ 649420 h 1037273"/>
              <a:gd name="connsiteX35" fmla="*/ 289849 w 2661175"/>
              <a:gd name="connsiteY35" fmla="*/ 617188 h 1037273"/>
              <a:gd name="connsiteX36" fmla="*/ 250655 w 2661175"/>
              <a:gd name="connsiteY36" fmla="*/ 689814 h 1037273"/>
              <a:gd name="connsiteX37" fmla="*/ 75331 w 2661175"/>
              <a:gd name="connsiteY37" fmla="*/ 982650 h 1037273"/>
              <a:gd name="connsiteX38" fmla="*/ 276682 w 2661175"/>
              <a:gd name="connsiteY38" fmla="*/ 982650 h 1037273"/>
              <a:gd name="connsiteX39" fmla="*/ 286969 w 2661175"/>
              <a:gd name="connsiteY39" fmla="*/ 972363 h 1037273"/>
              <a:gd name="connsiteX40" fmla="*/ 276682 w 2661175"/>
              <a:gd name="connsiteY40" fmla="*/ 962076 h 1037273"/>
              <a:gd name="connsiteX41" fmla="*/ 75331 w 2661175"/>
              <a:gd name="connsiteY41" fmla="*/ 962076 h 1037273"/>
              <a:gd name="connsiteX42" fmla="*/ 65044 w 2661175"/>
              <a:gd name="connsiteY42" fmla="*/ 972363 h 1037273"/>
              <a:gd name="connsiteX43" fmla="*/ 75331 w 2661175"/>
              <a:gd name="connsiteY43" fmla="*/ 982650 h 1037273"/>
              <a:gd name="connsiteX44" fmla="*/ 75331 w 2661175"/>
              <a:gd name="connsiteY44" fmla="*/ 1037309 h 1037273"/>
              <a:gd name="connsiteX45" fmla="*/ 276682 w 2661175"/>
              <a:gd name="connsiteY45" fmla="*/ 1037309 h 1037273"/>
              <a:gd name="connsiteX46" fmla="*/ 286969 w 2661175"/>
              <a:gd name="connsiteY46" fmla="*/ 1027022 h 1037273"/>
              <a:gd name="connsiteX47" fmla="*/ 276682 w 2661175"/>
              <a:gd name="connsiteY47" fmla="*/ 1016735 h 1037273"/>
              <a:gd name="connsiteX48" fmla="*/ 75331 w 2661175"/>
              <a:gd name="connsiteY48" fmla="*/ 1016735 h 1037273"/>
              <a:gd name="connsiteX49" fmla="*/ 65044 w 2661175"/>
              <a:gd name="connsiteY49" fmla="*/ 1027022 h 1037273"/>
              <a:gd name="connsiteX50" fmla="*/ 75331 w 2661175"/>
              <a:gd name="connsiteY50" fmla="*/ 1037309 h 1037273"/>
              <a:gd name="connsiteX51" fmla="*/ 2633776 w 2661175"/>
              <a:gd name="connsiteY51" fmla="*/ 69062 h 1037273"/>
              <a:gd name="connsiteX52" fmla="*/ 2594919 w 2661175"/>
              <a:gd name="connsiteY52" fmla="*/ 112380 h 1037273"/>
              <a:gd name="connsiteX53" fmla="*/ 2578741 w 2661175"/>
              <a:gd name="connsiteY53" fmla="*/ 110004 h 1037273"/>
              <a:gd name="connsiteX54" fmla="*/ 2554879 w 2661175"/>
              <a:gd name="connsiteY54" fmla="*/ 50293 h 1037273"/>
              <a:gd name="connsiteX55" fmla="*/ 2558784 w 2661175"/>
              <a:gd name="connsiteY55" fmla="*/ 43070 h 1037273"/>
              <a:gd name="connsiteX56" fmla="*/ 2618280 w 2661175"/>
              <a:gd name="connsiteY56" fmla="*/ 37126 h 1037273"/>
              <a:gd name="connsiteX57" fmla="*/ 2633776 w 2661175"/>
              <a:gd name="connsiteY57" fmla="*/ 69062 h 1037273"/>
              <a:gd name="connsiteX58" fmla="*/ 2661208 w 2661175"/>
              <a:gd name="connsiteY58" fmla="*/ 69062 h 1037273"/>
              <a:gd name="connsiteX59" fmla="*/ 2592596 w 2661175"/>
              <a:gd name="connsiteY59" fmla="*/ 35 h 1037273"/>
              <a:gd name="connsiteX60" fmla="*/ 2528403 w 2661175"/>
              <a:gd name="connsiteY60" fmla="*/ 43516 h 1037273"/>
              <a:gd name="connsiteX61" fmla="*/ 2570928 w 2661175"/>
              <a:gd name="connsiteY61" fmla="*/ 135461 h 1037273"/>
              <a:gd name="connsiteX62" fmla="*/ 2583028 w 2661175"/>
              <a:gd name="connsiteY62" fmla="*/ 138739 h 1037273"/>
              <a:gd name="connsiteX63" fmla="*/ 2660514 w 2661175"/>
              <a:gd name="connsiteY63" fmla="*/ 81139 h 1037273"/>
              <a:gd name="connsiteX64" fmla="*/ 2661209 w 2661175"/>
              <a:gd name="connsiteY64" fmla="*/ 69062 h 1037273"/>
              <a:gd name="connsiteX65" fmla="*/ 2647493 w 2661175"/>
              <a:gd name="connsiteY65" fmla="*/ 55346 h 1037273"/>
              <a:gd name="connsiteX66" fmla="*/ 2633777 w 2661175"/>
              <a:gd name="connsiteY66" fmla="*/ 69062 h 103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661175" h="1037273">
                <a:moveTo>
                  <a:pt x="326848" y="618799"/>
                </a:moveTo>
                <a:cubicBezTo>
                  <a:pt x="320819" y="597478"/>
                  <a:pt x="298647" y="585081"/>
                  <a:pt x="277326" y="591111"/>
                </a:cubicBezTo>
                <a:cubicBezTo>
                  <a:pt x="270248" y="593112"/>
                  <a:pt x="263857" y="597020"/>
                  <a:pt x="258851" y="602409"/>
                </a:cubicBezTo>
                <a:cubicBezTo>
                  <a:pt x="248626" y="613087"/>
                  <a:pt x="241174" y="626108"/>
                  <a:pt x="237145" y="640333"/>
                </a:cubicBezTo>
                <a:cubicBezTo>
                  <a:pt x="231453" y="656895"/>
                  <a:pt x="226447" y="673629"/>
                  <a:pt x="222366" y="690705"/>
                </a:cubicBezTo>
                <a:cubicBezTo>
                  <a:pt x="208999" y="690049"/>
                  <a:pt x="196019" y="686001"/>
                  <a:pt x="184647" y="678944"/>
                </a:cubicBezTo>
                <a:cubicBezTo>
                  <a:pt x="203263" y="658060"/>
                  <a:pt x="212006" y="630183"/>
                  <a:pt x="208650" y="602409"/>
                </a:cubicBezTo>
                <a:cubicBezTo>
                  <a:pt x="208899" y="581238"/>
                  <a:pt x="191938" y="563873"/>
                  <a:pt x="170767" y="563625"/>
                </a:cubicBezTo>
                <a:cubicBezTo>
                  <a:pt x="154614" y="563435"/>
                  <a:pt x="140075" y="573391"/>
                  <a:pt x="134413" y="588521"/>
                </a:cubicBezTo>
                <a:cubicBezTo>
                  <a:pt x="126146" y="618271"/>
                  <a:pt x="130394" y="650106"/>
                  <a:pt x="146174" y="676646"/>
                </a:cubicBezTo>
                <a:cubicBezTo>
                  <a:pt x="131806" y="686459"/>
                  <a:pt x="114179" y="690284"/>
                  <a:pt x="97036" y="687311"/>
                </a:cubicBezTo>
                <a:cubicBezTo>
                  <a:pt x="85686" y="645957"/>
                  <a:pt x="76462" y="601894"/>
                  <a:pt x="42927" y="582829"/>
                </a:cubicBezTo>
                <a:cubicBezTo>
                  <a:pt x="37229" y="579290"/>
                  <a:pt x="30548" y="577668"/>
                  <a:pt x="23861" y="578200"/>
                </a:cubicBezTo>
                <a:cubicBezTo>
                  <a:pt x="-20716" y="582863"/>
                  <a:pt x="-2062" y="682407"/>
                  <a:pt x="74782" y="709565"/>
                </a:cubicBezTo>
                <a:cubicBezTo>
                  <a:pt x="91546" y="773122"/>
                  <a:pt x="105141" y="837472"/>
                  <a:pt x="115519" y="902378"/>
                </a:cubicBezTo>
                <a:cubicBezTo>
                  <a:pt x="117608" y="909659"/>
                  <a:pt x="125204" y="913868"/>
                  <a:pt x="132486" y="911778"/>
                </a:cubicBezTo>
                <a:cubicBezTo>
                  <a:pt x="138608" y="910022"/>
                  <a:pt x="142715" y="904281"/>
                  <a:pt x="142402" y="897920"/>
                </a:cubicBezTo>
                <a:cubicBezTo>
                  <a:pt x="132390" y="836558"/>
                  <a:pt x="119621" y="775677"/>
                  <a:pt x="104134" y="715463"/>
                </a:cubicBezTo>
                <a:cubicBezTo>
                  <a:pt x="125525" y="716353"/>
                  <a:pt x="146591" y="710011"/>
                  <a:pt x="163936" y="697461"/>
                </a:cubicBezTo>
                <a:cubicBezTo>
                  <a:pt x="179287" y="708893"/>
                  <a:pt x="197558" y="715752"/>
                  <a:pt x="216640" y="717246"/>
                </a:cubicBezTo>
                <a:cubicBezTo>
                  <a:pt x="205721" y="776813"/>
                  <a:pt x="205303" y="837831"/>
                  <a:pt x="215405" y="897543"/>
                </a:cubicBezTo>
                <a:cubicBezTo>
                  <a:pt x="216684" y="905014"/>
                  <a:pt x="223776" y="910034"/>
                  <a:pt x="231247" y="908756"/>
                </a:cubicBezTo>
                <a:cubicBezTo>
                  <a:pt x="238718" y="907477"/>
                  <a:pt x="243739" y="900384"/>
                  <a:pt x="242460" y="892913"/>
                </a:cubicBezTo>
                <a:cubicBezTo>
                  <a:pt x="232682" y="834821"/>
                  <a:pt x="233344" y="775449"/>
                  <a:pt x="244415" y="717589"/>
                </a:cubicBezTo>
                <a:cubicBezTo>
                  <a:pt x="308811" y="712068"/>
                  <a:pt x="340907" y="661319"/>
                  <a:pt x="326848" y="618799"/>
                </a:cubicBezTo>
                <a:close/>
                <a:moveTo>
                  <a:pt x="27633" y="606146"/>
                </a:moveTo>
                <a:cubicBezTo>
                  <a:pt x="49373" y="617016"/>
                  <a:pt x="58494" y="650723"/>
                  <a:pt x="64632" y="674521"/>
                </a:cubicBezTo>
                <a:cubicBezTo>
                  <a:pt x="40964" y="659981"/>
                  <a:pt x="26858" y="633913"/>
                  <a:pt x="27633" y="606146"/>
                </a:cubicBezTo>
                <a:close/>
                <a:moveTo>
                  <a:pt x="166645" y="657581"/>
                </a:moveTo>
                <a:cubicBezTo>
                  <a:pt x="157778" y="639869"/>
                  <a:pt x="155086" y="619701"/>
                  <a:pt x="158998" y="600283"/>
                </a:cubicBezTo>
                <a:cubicBezTo>
                  <a:pt x="161422" y="595246"/>
                  <a:pt x="166268" y="591813"/>
                  <a:pt x="171823" y="591196"/>
                </a:cubicBezTo>
                <a:cubicBezTo>
                  <a:pt x="177926" y="591196"/>
                  <a:pt x="180532" y="600420"/>
                  <a:pt x="181424" y="606489"/>
                </a:cubicBezTo>
                <a:cubicBezTo>
                  <a:pt x="183485" y="624807"/>
                  <a:pt x="178167" y="643192"/>
                  <a:pt x="166645" y="657581"/>
                </a:cubicBezTo>
                <a:close/>
                <a:moveTo>
                  <a:pt x="250655" y="689814"/>
                </a:moveTo>
                <a:cubicBezTo>
                  <a:pt x="254085" y="676098"/>
                  <a:pt x="258131" y="662759"/>
                  <a:pt x="262760" y="649420"/>
                </a:cubicBezTo>
                <a:cubicBezTo>
                  <a:pt x="267766" y="635464"/>
                  <a:pt x="274864" y="617188"/>
                  <a:pt x="289849" y="617188"/>
                </a:cubicBezTo>
                <a:cubicBezTo>
                  <a:pt x="309154" y="617188"/>
                  <a:pt x="313441" y="678910"/>
                  <a:pt x="250655" y="689814"/>
                </a:cubicBezTo>
                <a:close/>
                <a:moveTo>
                  <a:pt x="75331" y="982650"/>
                </a:moveTo>
                <a:lnTo>
                  <a:pt x="276682" y="982650"/>
                </a:lnTo>
                <a:cubicBezTo>
                  <a:pt x="282363" y="982650"/>
                  <a:pt x="286969" y="978045"/>
                  <a:pt x="286969" y="972363"/>
                </a:cubicBezTo>
                <a:cubicBezTo>
                  <a:pt x="286969" y="966682"/>
                  <a:pt x="282363" y="962076"/>
                  <a:pt x="276682" y="962076"/>
                </a:cubicBezTo>
                <a:lnTo>
                  <a:pt x="75331" y="962076"/>
                </a:lnTo>
                <a:cubicBezTo>
                  <a:pt x="69649" y="962076"/>
                  <a:pt x="65044" y="966682"/>
                  <a:pt x="65044" y="972363"/>
                </a:cubicBezTo>
                <a:cubicBezTo>
                  <a:pt x="65044" y="978045"/>
                  <a:pt x="69649" y="982650"/>
                  <a:pt x="75331" y="982650"/>
                </a:cubicBezTo>
                <a:close/>
                <a:moveTo>
                  <a:pt x="75331" y="1037309"/>
                </a:moveTo>
                <a:lnTo>
                  <a:pt x="276682" y="1037309"/>
                </a:lnTo>
                <a:cubicBezTo>
                  <a:pt x="282363" y="1037309"/>
                  <a:pt x="286969" y="1032703"/>
                  <a:pt x="286969" y="1027022"/>
                </a:cubicBezTo>
                <a:cubicBezTo>
                  <a:pt x="286969" y="1021340"/>
                  <a:pt x="282363" y="1016735"/>
                  <a:pt x="276682" y="1016735"/>
                </a:cubicBezTo>
                <a:lnTo>
                  <a:pt x="75331" y="1016735"/>
                </a:lnTo>
                <a:cubicBezTo>
                  <a:pt x="69649" y="1016735"/>
                  <a:pt x="65044" y="1021340"/>
                  <a:pt x="65044" y="1027022"/>
                </a:cubicBezTo>
                <a:cubicBezTo>
                  <a:pt x="65044" y="1032703"/>
                  <a:pt x="69649" y="1037309"/>
                  <a:pt x="75331" y="1037309"/>
                </a:cubicBezTo>
                <a:close/>
                <a:moveTo>
                  <a:pt x="2633776" y="69062"/>
                </a:moveTo>
                <a:cubicBezTo>
                  <a:pt x="2635008" y="91754"/>
                  <a:pt x="2617611" y="111148"/>
                  <a:pt x="2594919" y="112380"/>
                </a:cubicBezTo>
                <a:cubicBezTo>
                  <a:pt x="2589422" y="112678"/>
                  <a:pt x="2583920" y="111870"/>
                  <a:pt x="2578741" y="110004"/>
                </a:cubicBezTo>
                <a:cubicBezTo>
                  <a:pt x="2555663" y="100105"/>
                  <a:pt x="2544979" y="73371"/>
                  <a:pt x="2554879" y="50293"/>
                </a:cubicBezTo>
                <a:cubicBezTo>
                  <a:pt x="2555960" y="47773"/>
                  <a:pt x="2557267" y="45355"/>
                  <a:pt x="2558784" y="43070"/>
                </a:cubicBezTo>
                <a:cubicBezTo>
                  <a:pt x="2573572" y="24999"/>
                  <a:pt x="2600209" y="22338"/>
                  <a:pt x="2618280" y="37126"/>
                </a:cubicBezTo>
                <a:cubicBezTo>
                  <a:pt x="2627881" y="44983"/>
                  <a:pt x="2633546" y="56659"/>
                  <a:pt x="2633776" y="69062"/>
                </a:cubicBezTo>
                <a:cubicBezTo>
                  <a:pt x="2634462" y="86516"/>
                  <a:pt x="2661860" y="86790"/>
                  <a:pt x="2661208" y="69062"/>
                </a:cubicBezTo>
                <a:cubicBezTo>
                  <a:pt x="2661323" y="31054"/>
                  <a:pt x="2630604" y="150"/>
                  <a:pt x="2592596" y="35"/>
                </a:cubicBezTo>
                <a:cubicBezTo>
                  <a:pt x="2564293" y="-50"/>
                  <a:pt x="2538824" y="17201"/>
                  <a:pt x="2528403" y="43516"/>
                </a:cubicBezTo>
                <a:cubicBezTo>
                  <a:pt x="2514756" y="80649"/>
                  <a:pt x="2533795" y="121814"/>
                  <a:pt x="2570928" y="135461"/>
                </a:cubicBezTo>
                <a:cubicBezTo>
                  <a:pt x="2574858" y="136905"/>
                  <a:pt x="2578906" y="138002"/>
                  <a:pt x="2583028" y="138739"/>
                </a:cubicBezTo>
                <a:cubicBezTo>
                  <a:pt x="2620331" y="144231"/>
                  <a:pt x="2655023" y="118442"/>
                  <a:pt x="2660514" y="81139"/>
                </a:cubicBezTo>
                <a:cubicBezTo>
                  <a:pt x="2661102" y="77142"/>
                  <a:pt x="2661335" y="73100"/>
                  <a:pt x="2661209" y="69062"/>
                </a:cubicBezTo>
                <a:cubicBezTo>
                  <a:pt x="2661209" y="61487"/>
                  <a:pt x="2655068" y="55346"/>
                  <a:pt x="2647493" y="55346"/>
                </a:cubicBezTo>
                <a:cubicBezTo>
                  <a:pt x="2639917" y="55346"/>
                  <a:pt x="2633777" y="61487"/>
                  <a:pt x="2633777" y="69062"/>
                </a:cubicBezTo>
                <a:close/>
              </a:path>
            </a:pathLst>
          </a:custGeom>
          <a:solidFill>
            <a:srgbClr val="1D1D1B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7337556-81A4-93B5-B5F9-B5DFE0EB70A2}"/>
              </a:ext>
            </a:extLst>
          </p:cNvPr>
          <p:cNvSpPr/>
          <p:nvPr/>
        </p:nvSpPr>
        <p:spPr>
          <a:xfrm>
            <a:off x="1378645" y="2477257"/>
            <a:ext cx="74639" cy="74639"/>
          </a:xfrm>
          <a:custGeom>
            <a:avLst/>
            <a:gdLst>
              <a:gd name="connsiteX0" fmla="*/ 63739 w 63710"/>
              <a:gd name="connsiteY0" fmla="*/ 31915 h 63710"/>
              <a:gd name="connsiteX1" fmla="*/ 31884 w 63710"/>
              <a:gd name="connsiteY1" fmla="*/ 63771 h 63710"/>
              <a:gd name="connsiteX2" fmla="*/ 28 w 63710"/>
              <a:gd name="connsiteY2" fmla="*/ 31915 h 63710"/>
              <a:gd name="connsiteX3" fmla="*/ 31884 w 63710"/>
              <a:gd name="connsiteY3" fmla="*/ 60 h 63710"/>
              <a:gd name="connsiteX4" fmla="*/ 63739 w 63710"/>
              <a:gd name="connsiteY4" fmla="*/ 31915 h 6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10" h="63710">
                <a:moveTo>
                  <a:pt x="63739" y="31915"/>
                </a:moveTo>
                <a:cubicBezTo>
                  <a:pt x="63739" y="49509"/>
                  <a:pt x="49477" y="63771"/>
                  <a:pt x="31884" y="63771"/>
                </a:cubicBezTo>
                <a:cubicBezTo>
                  <a:pt x="14290" y="63771"/>
                  <a:pt x="28" y="49509"/>
                  <a:pt x="28" y="31915"/>
                </a:cubicBezTo>
                <a:cubicBezTo>
                  <a:pt x="28" y="14322"/>
                  <a:pt x="14290" y="60"/>
                  <a:pt x="31884" y="60"/>
                </a:cubicBezTo>
                <a:cubicBezTo>
                  <a:pt x="49477" y="60"/>
                  <a:pt x="63739" y="14322"/>
                  <a:pt x="63739" y="31915"/>
                </a:cubicBezTo>
                <a:close/>
              </a:path>
            </a:pathLst>
          </a:custGeom>
          <a:solidFill>
            <a:srgbClr val="1D1D1B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E05B5E1-AC4C-43AB-5A18-4D9247ECA401}"/>
              </a:ext>
            </a:extLst>
          </p:cNvPr>
          <p:cNvSpPr/>
          <p:nvPr/>
        </p:nvSpPr>
        <p:spPr>
          <a:xfrm>
            <a:off x="1736098" y="2482480"/>
            <a:ext cx="74639" cy="74639"/>
          </a:xfrm>
          <a:custGeom>
            <a:avLst/>
            <a:gdLst>
              <a:gd name="connsiteX0" fmla="*/ 63748 w 63710"/>
              <a:gd name="connsiteY0" fmla="*/ 31916 h 63710"/>
              <a:gd name="connsiteX1" fmla="*/ 31893 w 63710"/>
              <a:gd name="connsiteY1" fmla="*/ 63771 h 63710"/>
              <a:gd name="connsiteX2" fmla="*/ 37 w 63710"/>
              <a:gd name="connsiteY2" fmla="*/ 31916 h 63710"/>
              <a:gd name="connsiteX3" fmla="*/ 31893 w 63710"/>
              <a:gd name="connsiteY3" fmla="*/ 60 h 63710"/>
              <a:gd name="connsiteX4" fmla="*/ 63748 w 63710"/>
              <a:gd name="connsiteY4" fmla="*/ 31916 h 6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10" h="63710">
                <a:moveTo>
                  <a:pt x="63748" y="31916"/>
                </a:moveTo>
                <a:cubicBezTo>
                  <a:pt x="63748" y="49509"/>
                  <a:pt x="49486" y="63771"/>
                  <a:pt x="31893" y="63771"/>
                </a:cubicBezTo>
                <a:cubicBezTo>
                  <a:pt x="14299" y="63771"/>
                  <a:pt x="37" y="49509"/>
                  <a:pt x="37" y="31916"/>
                </a:cubicBezTo>
                <a:cubicBezTo>
                  <a:pt x="37" y="14322"/>
                  <a:pt x="14299" y="60"/>
                  <a:pt x="31893" y="60"/>
                </a:cubicBezTo>
                <a:cubicBezTo>
                  <a:pt x="49486" y="60"/>
                  <a:pt x="63748" y="14322"/>
                  <a:pt x="63748" y="31916"/>
                </a:cubicBezTo>
                <a:close/>
              </a:path>
            </a:pathLst>
          </a:custGeom>
          <a:solidFill>
            <a:srgbClr val="1D1D1B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00F89A1-821C-76EF-0106-C0B60DB79319}"/>
              </a:ext>
            </a:extLst>
          </p:cNvPr>
          <p:cNvSpPr/>
          <p:nvPr/>
        </p:nvSpPr>
        <p:spPr>
          <a:xfrm>
            <a:off x="1453180" y="2627121"/>
            <a:ext cx="288290" cy="162031"/>
          </a:xfrm>
          <a:custGeom>
            <a:avLst/>
            <a:gdLst>
              <a:gd name="connsiteX0" fmla="*/ 218859 w 246076"/>
              <a:gd name="connsiteY0" fmla="*/ 13284 h 138305"/>
              <a:gd name="connsiteX1" fmla="*/ 120034 w 246076"/>
              <a:gd name="connsiteY1" fmla="*/ 105832 h 138305"/>
              <a:gd name="connsiteX2" fmla="*/ 27486 w 246076"/>
              <a:gd name="connsiteY2" fmla="*/ 13283 h 138305"/>
              <a:gd name="connsiteX3" fmla="*/ 54 w 246076"/>
              <a:gd name="connsiteY3" fmla="*/ 13284 h 138305"/>
              <a:gd name="connsiteX4" fmla="*/ 121016 w 246076"/>
              <a:gd name="connsiteY4" fmla="*/ 138353 h 138305"/>
              <a:gd name="connsiteX5" fmla="*/ 246085 w 246076"/>
              <a:gd name="connsiteY5" fmla="*/ 17391 h 138305"/>
              <a:gd name="connsiteX6" fmla="*/ 246085 w 246076"/>
              <a:gd name="connsiteY6" fmla="*/ 13284 h 138305"/>
              <a:gd name="connsiteX7" fmla="*/ 218859 w 246076"/>
              <a:gd name="connsiteY7" fmla="*/ 13284 h 1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076" h="138305">
                <a:moveTo>
                  <a:pt x="218859" y="13284"/>
                </a:moveTo>
                <a:cubicBezTo>
                  <a:pt x="217126" y="66130"/>
                  <a:pt x="172880" y="107565"/>
                  <a:pt x="120034" y="105832"/>
                </a:cubicBezTo>
                <a:cubicBezTo>
                  <a:pt x="69622" y="104179"/>
                  <a:pt x="29139" y="63696"/>
                  <a:pt x="27486" y="13283"/>
                </a:cubicBezTo>
                <a:cubicBezTo>
                  <a:pt x="26595" y="-4170"/>
                  <a:pt x="-837" y="-4341"/>
                  <a:pt x="54" y="13284"/>
                </a:cubicBezTo>
                <a:cubicBezTo>
                  <a:pt x="-1080" y="81223"/>
                  <a:pt x="53076" y="137219"/>
                  <a:pt x="121016" y="138353"/>
                </a:cubicBezTo>
                <a:cubicBezTo>
                  <a:pt x="188955" y="139487"/>
                  <a:pt x="244951" y="85331"/>
                  <a:pt x="246085" y="17391"/>
                </a:cubicBezTo>
                <a:cubicBezTo>
                  <a:pt x="246108" y="16022"/>
                  <a:pt x="246108" y="14653"/>
                  <a:pt x="246085" y="13284"/>
                </a:cubicBezTo>
                <a:cubicBezTo>
                  <a:pt x="247045" y="-4341"/>
                  <a:pt x="219647" y="-4341"/>
                  <a:pt x="218859" y="13284"/>
                </a:cubicBezTo>
                <a:close/>
              </a:path>
            </a:pathLst>
          </a:custGeom>
          <a:solidFill>
            <a:srgbClr val="1D1D1B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25EB062-4BC8-DEE9-1551-6898F5D9899E}"/>
              </a:ext>
            </a:extLst>
          </p:cNvPr>
          <p:cNvSpPr/>
          <p:nvPr/>
        </p:nvSpPr>
        <p:spPr>
          <a:xfrm>
            <a:off x="2365720" y="1265738"/>
            <a:ext cx="480099" cy="533690"/>
          </a:xfrm>
          <a:custGeom>
            <a:avLst/>
            <a:gdLst>
              <a:gd name="connsiteX0" fmla="*/ 58 w 409799"/>
              <a:gd name="connsiteY0" fmla="*/ 455578 h 455542"/>
              <a:gd name="connsiteX1" fmla="*/ 218657 w 409799"/>
              <a:gd name="connsiteY1" fmla="*/ 36 h 455542"/>
              <a:gd name="connsiteX2" fmla="*/ 334728 w 409799"/>
              <a:gd name="connsiteY2" fmla="*/ 217057 h 455542"/>
              <a:gd name="connsiteX3" fmla="*/ 409858 w 409799"/>
              <a:gd name="connsiteY3" fmla="*/ 410007 h 45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799" h="455542">
                <a:moveTo>
                  <a:pt x="58" y="455578"/>
                </a:moveTo>
                <a:lnTo>
                  <a:pt x="218657" y="36"/>
                </a:lnTo>
                <a:cubicBezTo>
                  <a:pt x="270676" y="64416"/>
                  <a:pt x="310058" y="138049"/>
                  <a:pt x="334728" y="217057"/>
                </a:cubicBezTo>
                <a:cubicBezTo>
                  <a:pt x="342032" y="236465"/>
                  <a:pt x="394016" y="411790"/>
                  <a:pt x="409858" y="410007"/>
                </a:cubicBezTo>
                <a:close/>
              </a:path>
            </a:pathLst>
          </a:custGeom>
          <a:solidFill>
            <a:srgbClr val="FED101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9C45B732-F2E3-F5A2-21A4-0F8019B0D8E6}"/>
              </a:ext>
            </a:extLst>
          </p:cNvPr>
          <p:cNvSpPr/>
          <p:nvPr/>
        </p:nvSpPr>
        <p:spPr>
          <a:xfrm>
            <a:off x="2313737" y="1992979"/>
            <a:ext cx="573621" cy="573662"/>
          </a:xfrm>
          <a:custGeom>
            <a:avLst/>
            <a:gdLst>
              <a:gd name="connsiteX0" fmla="*/ 58 w 489626"/>
              <a:gd name="connsiteY0" fmla="*/ 244885 h 489661"/>
              <a:gd name="connsiteX1" fmla="*/ 244888 w 489626"/>
              <a:gd name="connsiteY1" fmla="*/ 54 h 489661"/>
              <a:gd name="connsiteX2" fmla="*/ 489685 w 489626"/>
              <a:gd name="connsiteY2" fmla="*/ 244885 h 489661"/>
              <a:gd name="connsiteX3" fmla="*/ 244854 w 489626"/>
              <a:gd name="connsiteY3" fmla="*/ 489715 h 4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626" h="489661">
                <a:moveTo>
                  <a:pt x="58" y="244885"/>
                </a:moveTo>
                <a:lnTo>
                  <a:pt x="244888" y="54"/>
                </a:lnTo>
                <a:lnTo>
                  <a:pt x="489685" y="244885"/>
                </a:lnTo>
                <a:lnTo>
                  <a:pt x="244854" y="489715"/>
                </a:lnTo>
                <a:close/>
              </a:path>
            </a:pathLst>
          </a:custGeom>
          <a:solidFill>
            <a:srgbClr val="FE91FE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6F99EDF4-11BB-86B1-5CF4-0B4BF38D2C58}"/>
              </a:ext>
            </a:extLst>
          </p:cNvPr>
          <p:cNvSpPr/>
          <p:nvPr/>
        </p:nvSpPr>
        <p:spPr>
          <a:xfrm>
            <a:off x="4241068" y="1174883"/>
            <a:ext cx="638272" cy="534063"/>
          </a:xfrm>
          <a:custGeom>
            <a:avLst/>
            <a:gdLst>
              <a:gd name="connsiteX0" fmla="*/ 255001 w 544811"/>
              <a:gd name="connsiteY0" fmla="*/ 449288 h 455861"/>
              <a:gd name="connsiteX1" fmla="*/ 287234 w 544811"/>
              <a:gd name="connsiteY1" fmla="*/ 451414 h 455861"/>
              <a:gd name="connsiteX2" fmla="*/ 544820 w 544811"/>
              <a:gd name="connsiteY2" fmla="*/ 179254 h 455861"/>
              <a:gd name="connsiteX3" fmla="*/ 438693 w 544811"/>
              <a:gd name="connsiteY3" fmla="*/ 26869 h 455861"/>
              <a:gd name="connsiteX4" fmla="*/ 303076 w 544811"/>
              <a:gd name="connsiteY4" fmla="*/ 64588 h 455861"/>
              <a:gd name="connsiteX5" fmla="*/ 266090 w 544811"/>
              <a:gd name="connsiteY5" fmla="*/ 67473 h 455861"/>
              <a:gd name="connsiteX6" fmla="*/ 262476 w 544811"/>
              <a:gd name="connsiteY6" fmla="*/ 63697 h 455861"/>
              <a:gd name="connsiteX7" fmla="*/ 63757 w 544811"/>
              <a:gd name="connsiteY7" fmla="*/ 24207 h 455861"/>
              <a:gd name="connsiteX8" fmla="*/ 603 w 544811"/>
              <a:gd name="connsiteY8" fmla="*/ 155217 h 455861"/>
              <a:gd name="connsiteX9" fmla="*/ 89757 w 544811"/>
              <a:gd name="connsiteY9" fmla="*/ 331090 h 455861"/>
              <a:gd name="connsiteX10" fmla="*/ 255001 w 544811"/>
              <a:gd name="connsiteY10" fmla="*/ 449288 h 45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4811" h="455861">
                <a:moveTo>
                  <a:pt x="255001" y="449288"/>
                </a:moveTo>
                <a:cubicBezTo>
                  <a:pt x="264018" y="457230"/>
                  <a:pt x="277252" y="458102"/>
                  <a:pt x="287234" y="451414"/>
                </a:cubicBezTo>
                <a:cubicBezTo>
                  <a:pt x="382080" y="387394"/>
                  <a:pt x="540980" y="319946"/>
                  <a:pt x="544820" y="179254"/>
                </a:cubicBezTo>
                <a:cubicBezTo>
                  <a:pt x="547261" y="110513"/>
                  <a:pt x="504015" y="48418"/>
                  <a:pt x="438693" y="26869"/>
                </a:cubicBezTo>
                <a:cubicBezTo>
                  <a:pt x="389998" y="14595"/>
                  <a:pt x="338441" y="28935"/>
                  <a:pt x="303076" y="64588"/>
                </a:cubicBezTo>
                <a:cubicBezTo>
                  <a:pt x="293659" y="75598"/>
                  <a:pt x="277100" y="76890"/>
                  <a:pt x="266090" y="67473"/>
                </a:cubicBezTo>
                <a:cubicBezTo>
                  <a:pt x="264763" y="66338"/>
                  <a:pt x="263552" y="65073"/>
                  <a:pt x="262476" y="63697"/>
                </a:cubicBezTo>
                <a:cubicBezTo>
                  <a:pt x="218506" y="-2083"/>
                  <a:pt x="129536" y="-19763"/>
                  <a:pt x="63757" y="24207"/>
                </a:cubicBezTo>
                <a:cubicBezTo>
                  <a:pt x="20457" y="53151"/>
                  <a:pt x="-3724" y="103314"/>
                  <a:pt x="603" y="155217"/>
                </a:cubicBezTo>
                <a:cubicBezTo>
                  <a:pt x="2476" y="224237"/>
                  <a:pt x="35195" y="288781"/>
                  <a:pt x="89757" y="331090"/>
                </a:cubicBezTo>
                <a:cubicBezTo>
                  <a:pt x="136975" y="369907"/>
                  <a:pt x="207029" y="407728"/>
                  <a:pt x="255001" y="449288"/>
                </a:cubicBezTo>
                <a:close/>
              </a:path>
            </a:pathLst>
          </a:custGeom>
          <a:solidFill>
            <a:srgbClr val="FED101"/>
          </a:solidFill>
          <a:ln w="34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6DEF259-39EE-1015-E9E4-4E9A8EFD5E52}"/>
              </a:ext>
            </a:extLst>
          </p:cNvPr>
          <p:cNvGrpSpPr/>
          <p:nvPr/>
        </p:nvGrpSpPr>
        <p:grpSpPr>
          <a:xfrm>
            <a:off x="8167492" y="3959889"/>
            <a:ext cx="2870634" cy="2436088"/>
            <a:chOff x="2853537" y="907823"/>
            <a:chExt cx="6500012" cy="551606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161A523-9656-60EB-CE29-77E17A3E53C9}"/>
                </a:ext>
              </a:extLst>
            </p:cNvPr>
            <p:cNvSpPr/>
            <p:nvPr/>
          </p:nvSpPr>
          <p:spPr>
            <a:xfrm>
              <a:off x="2853537" y="6104854"/>
              <a:ext cx="6500012" cy="319034"/>
            </a:xfrm>
            <a:custGeom>
              <a:avLst/>
              <a:gdLst>
                <a:gd name="connsiteX0" fmla="*/ 6500113 w 6500012"/>
                <a:gd name="connsiteY0" fmla="*/ 159700 h 319034"/>
                <a:gd name="connsiteX1" fmla="*/ 3250107 w 6500012"/>
                <a:gd name="connsiteY1" fmla="*/ 319217 h 319034"/>
                <a:gd name="connsiteX2" fmla="*/ 100 w 6500012"/>
                <a:gd name="connsiteY2" fmla="*/ 159700 h 319034"/>
                <a:gd name="connsiteX3" fmla="*/ 3250107 w 6500012"/>
                <a:gd name="connsiteY3" fmla="*/ 183 h 319034"/>
                <a:gd name="connsiteX4" fmla="*/ 6500113 w 6500012"/>
                <a:gd name="connsiteY4" fmla="*/ 159700 h 31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00012" h="319034">
                  <a:moveTo>
                    <a:pt x="6500113" y="159700"/>
                  </a:moveTo>
                  <a:cubicBezTo>
                    <a:pt x="6500113" y="247799"/>
                    <a:pt x="5045036" y="319217"/>
                    <a:pt x="3250107" y="319217"/>
                  </a:cubicBezTo>
                  <a:cubicBezTo>
                    <a:pt x="1455178" y="319217"/>
                    <a:pt x="100" y="247798"/>
                    <a:pt x="100" y="159700"/>
                  </a:cubicBezTo>
                  <a:cubicBezTo>
                    <a:pt x="100" y="71601"/>
                    <a:pt x="1455178" y="183"/>
                    <a:pt x="3250107" y="183"/>
                  </a:cubicBezTo>
                  <a:cubicBezTo>
                    <a:pt x="5045036" y="183"/>
                    <a:pt x="6500113" y="71602"/>
                    <a:pt x="6500113" y="159700"/>
                  </a:cubicBezTo>
                  <a:close/>
                </a:path>
              </a:pathLst>
            </a:custGeom>
            <a:solidFill>
              <a:srgbClr val="49DA85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6E26775-3113-B141-52ED-CA10FCD3FA70}"/>
                </a:ext>
              </a:extLst>
            </p:cNvPr>
            <p:cNvSpPr/>
            <p:nvPr/>
          </p:nvSpPr>
          <p:spPr>
            <a:xfrm>
              <a:off x="4108002" y="6209919"/>
              <a:ext cx="43068" cy="43068"/>
            </a:xfrm>
            <a:custGeom>
              <a:avLst/>
              <a:gdLst>
                <a:gd name="connsiteX0" fmla="*/ 43111 w 43068"/>
                <a:gd name="connsiteY0" fmla="*/ 21716 h 43068"/>
                <a:gd name="connsiteX1" fmla="*/ 21577 w 43068"/>
                <a:gd name="connsiteY1" fmla="*/ 43250 h 43068"/>
                <a:gd name="connsiteX2" fmla="*/ 43 w 43068"/>
                <a:gd name="connsiteY2" fmla="*/ 21716 h 43068"/>
                <a:gd name="connsiteX3" fmla="*/ 21577 w 43068"/>
                <a:gd name="connsiteY3" fmla="*/ 181 h 43068"/>
                <a:gd name="connsiteX4" fmla="*/ 43111 w 43068"/>
                <a:gd name="connsiteY4" fmla="*/ 21716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8" h="43068">
                  <a:moveTo>
                    <a:pt x="43111" y="21716"/>
                  </a:moveTo>
                  <a:cubicBezTo>
                    <a:pt x="43111" y="33609"/>
                    <a:pt x="33470" y="43250"/>
                    <a:pt x="21577" y="43250"/>
                  </a:cubicBezTo>
                  <a:cubicBezTo>
                    <a:pt x="9684" y="43250"/>
                    <a:pt x="43" y="33609"/>
                    <a:pt x="43" y="21716"/>
                  </a:cubicBezTo>
                  <a:cubicBezTo>
                    <a:pt x="43" y="9823"/>
                    <a:pt x="9684" y="181"/>
                    <a:pt x="21577" y="181"/>
                  </a:cubicBezTo>
                  <a:cubicBezTo>
                    <a:pt x="33470" y="181"/>
                    <a:pt x="43111" y="9822"/>
                    <a:pt x="43111" y="21716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B4CDC92-CA28-C2D9-726A-7A7111B0AE44}"/>
                </a:ext>
              </a:extLst>
            </p:cNvPr>
            <p:cNvSpPr/>
            <p:nvPr/>
          </p:nvSpPr>
          <p:spPr>
            <a:xfrm>
              <a:off x="3618993" y="6232858"/>
              <a:ext cx="43136" cy="43137"/>
            </a:xfrm>
            <a:custGeom>
              <a:avLst/>
              <a:gdLst>
                <a:gd name="connsiteX0" fmla="*/ 21562 w 43136"/>
                <a:gd name="connsiteY0" fmla="*/ 182 h 43137"/>
                <a:gd name="connsiteX1" fmla="*/ 43165 w 43136"/>
                <a:gd name="connsiteY1" fmla="*/ 21717 h 43137"/>
                <a:gd name="connsiteX2" fmla="*/ 21631 w 43136"/>
                <a:gd name="connsiteY2" fmla="*/ 43320 h 43137"/>
                <a:gd name="connsiteX3" fmla="*/ 28 w 43136"/>
                <a:gd name="connsiteY3" fmla="*/ 21785 h 43137"/>
                <a:gd name="connsiteX4" fmla="*/ 28 w 43136"/>
                <a:gd name="connsiteY4" fmla="*/ 21751 h 43137"/>
                <a:gd name="connsiteX5" fmla="*/ 21528 w 43136"/>
                <a:gd name="connsiteY5" fmla="*/ 183 h 43137"/>
                <a:gd name="connsiteX6" fmla="*/ 21563 w 43136"/>
                <a:gd name="connsiteY6" fmla="*/ 183 h 4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36" h="43137">
                  <a:moveTo>
                    <a:pt x="21562" y="182"/>
                  </a:moveTo>
                  <a:cubicBezTo>
                    <a:pt x="33474" y="164"/>
                    <a:pt x="43146" y="9805"/>
                    <a:pt x="43165" y="21717"/>
                  </a:cubicBezTo>
                  <a:cubicBezTo>
                    <a:pt x="43184" y="33628"/>
                    <a:pt x="33543" y="43300"/>
                    <a:pt x="21631" y="43320"/>
                  </a:cubicBezTo>
                  <a:cubicBezTo>
                    <a:pt x="9719" y="43338"/>
                    <a:pt x="47" y="33698"/>
                    <a:pt x="28" y="21785"/>
                  </a:cubicBezTo>
                  <a:cubicBezTo>
                    <a:pt x="28" y="21774"/>
                    <a:pt x="28" y="21762"/>
                    <a:pt x="28" y="21751"/>
                  </a:cubicBezTo>
                  <a:cubicBezTo>
                    <a:pt x="9" y="9858"/>
                    <a:pt x="9635" y="202"/>
                    <a:pt x="21528" y="183"/>
                  </a:cubicBezTo>
                  <a:cubicBezTo>
                    <a:pt x="21540" y="183"/>
                    <a:pt x="21551" y="183"/>
                    <a:pt x="21563" y="183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16D051F-AED4-3D06-5A4E-7C586B86222B}"/>
                </a:ext>
              </a:extLst>
            </p:cNvPr>
            <p:cNvSpPr/>
            <p:nvPr/>
          </p:nvSpPr>
          <p:spPr>
            <a:xfrm>
              <a:off x="3955446" y="6303393"/>
              <a:ext cx="43068" cy="43068"/>
            </a:xfrm>
            <a:custGeom>
              <a:avLst/>
              <a:gdLst>
                <a:gd name="connsiteX0" fmla="*/ 43106 w 43068"/>
                <a:gd name="connsiteY0" fmla="*/ 21718 h 43068"/>
                <a:gd name="connsiteX1" fmla="*/ 21572 w 43068"/>
                <a:gd name="connsiteY1" fmla="*/ 43253 h 43068"/>
                <a:gd name="connsiteX2" fmla="*/ 38 w 43068"/>
                <a:gd name="connsiteY2" fmla="*/ 21718 h 43068"/>
                <a:gd name="connsiteX3" fmla="*/ 21572 w 43068"/>
                <a:gd name="connsiteY3" fmla="*/ 184 h 43068"/>
                <a:gd name="connsiteX4" fmla="*/ 43106 w 43068"/>
                <a:gd name="connsiteY4" fmla="*/ 21718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8" h="43068">
                  <a:moveTo>
                    <a:pt x="43106" y="21718"/>
                  </a:moveTo>
                  <a:cubicBezTo>
                    <a:pt x="43106" y="33611"/>
                    <a:pt x="33465" y="43253"/>
                    <a:pt x="21572" y="43253"/>
                  </a:cubicBezTo>
                  <a:cubicBezTo>
                    <a:pt x="9679" y="43253"/>
                    <a:pt x="38" y="33612"/>
                    <a:pt x="38" y="21718"/>
                  </a:cubicBezTo>
                  <a:cubicBezTo>
                    <a:pt x="38" y="9826"/>
                    <a:pt x="9680" y="184"/>
                    <a:pt x="21572" y="184"/>
                  </a:cubicBezTo>
                  <a:cubicBezTo>
                    <a:pt x="33465" y="184"/>
                    <a:pt x="43106" y="9825"/>
                    <a:pt x="43106" y="21718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DB991CB-496A-B01D-1C99-67AF6B98BAE1}"/>
                </a:ext>
              </a:extLst>
            </p:cNvPr>
            <p:cNvSpPr/>
            <p:nvPr/>
          </p:nvSpPr>
          <p:spPr>
            <a:xfrm>
              <a:off x="5111465" y="6209919"/>
              <a:ext cx="43068" cy="43068"/>
            </a:xfrm>
            <a:custGeom>
              <a:avLst/>
              <a:gdLst>
                <a:gd name="connsiteX0" fmla="*/ 43140 w 43068"/>
                <a:gd name="connsiteY0" fmla="*/ 21716 h 43068"/>
                <a:gd name="connsiteX1" fmla="*/ 21606 w 43068"/>
                <a:gd name="connsiteY1" fmla="*/ 43250 h 43068"/>
                <a:gd name="connsiteX2" fmla="*/ 72 w 43068"/>
                <a:gd name="connsiteY2" fmla="*/ 21716 h 43068"/>
                <a:gd name="connsiteX3" fmla="*/ 21606 w 43068"/>
                <a:gd name="connsiteY3" fmla="*/ 181 h 43068"/>
                <a:gd name="connsiteX4" fmla="*/ 43140 w 43068"/>
                <a:gd name="connsiteY4" fmla="*/ 21716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8" h="43068">
                  <a:moveTo>
                    <a:pt x="43140" y="21716"/>
                  </a:moveTo>
                  <a:cubicBezTo>
                    <a:pt x="43140" y="33609"/>
                    <a:pt x="33499" y="43250"/>
                    <a:pt x="21606" y="43250"/>
                  </a:cubicBezTo>
                  <a:cubicBezTo>
                    <a:pt x="9713" y="43250"/>
                    <a:pt x="72" y="33609"/>
                    <a:pt x="72" y="21716"/>
                  </a:cubicBezTo>
                  <a:cubicBezTo>
                    <a:pt x="72" y="9823"/>
                    <a:pt x="9713" y="181"/>
                    <a:pt x="21606" y="181"/>
                  </a:cubicBezTo>
                  <a:cubicBezTo>
                    <a:pt x="33499" y="181"/>
                    <a:pt x="43140" y="9822"/>
                    <a:pt x="43140" y="21716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0D89355-E55D-C880-DDAA-5A33BE266D0E}"/>
                </a:ext>
              </a:extLst>
            </p:cNvPr>
            <p:cNvSpPr/>
            <p:nvPr/>
          </p:nvSpPr>
          <p:spPr>
            <a:xfrm>
              <a:off x="4451725" y="6209919"/>
              <a:ext cx="43068" cy="43068"/>
            </a:xfrm>
            <a:custGeom>
              <a:avLst/>
              <a:gdLst>
                <a:gd name="connsiteX0" fmla="*/ 43121 w 43068"/>
                <a:gd name="connsiteY0" fmla="*/ 21716 h 43068"/>
                <a:gd name="connsiteX1" fmla="*/ 21587 w 43068"/>
                <a:gd name="connsiteY1" fmla="*/ 43250 h 43068"/>
                <a:gd name="connsiteX2" fmla="*/ 53 w 43068"/>
                <a:gd name="connsiteY2" fmla="*/ 21716 h 43068"/>
                <a:gd name="connsiteX3" fmla="*/ 21587 w 43068"/>
                <a:gd name="connsiteY3" fmla="*/ 181 h 43068"/>
                <a:gd name="connsiteX4" fmla="*/ 43121 w 43068"/>
                <a:gd name="connsiteY4" fmla="*/ 21716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8" h="43068">
                  <a:moveTo>
                    <a:pt x="43121" y="21716"/>
                  </a:moveTo>
                  <a:cubicBezTo>
                    <a:pt x="43121" y="33609"/>
                    <a:pt x="33480" y="43250"/>
                    <a:pt x="21587" y="43250"/>
                  </a:cubicBezTo>
                  <a:cubicBezTo>
                    <a:pt x="9694" y="43250"/>
                    <a:pt x="53" y="33609"/>
                    <a:pt x="53" y="21716"/>
                  </a:cubicBezTo>
                  <a:cubicBezTo>
                    <a:pt x="53" y="9823"/>
                    <a:pt x="9694" y="181"/>
                    <a:pt x="21587" y="181"/>
                  </a:cubicBezTo>
                  <a:cubicBezTo>
                    <a:pt x="33480" y="181"/>
                    <a:pt x="43121" y="9822"/>
                    <a:pt x="43121" y="21716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AC0A94D-95C7-1681-2E5C-5182CDABD6C3}"/>
                </a:ext>
              </a:extLst>
            </p:cNvPr>
            <p:cNvSpPr/>
            <p:nvPr/>
          </p:nvSpPr>
          <p:spPr>
            <a:xfrm>
              <a:off x="4838757" y="6299998"/>
              <a:ext cx="43068" cy="43068"/>
            </a:xfrm>
            <a:custGeom>
              <a:avLst/>
              <a:gdLst>
                <a:gd name="connsiteX0" fmla="*/ 43132 w 43068"/>
                <a:gd name="connsiteY0" fmla="*/ 21718 h 43068"/>
                <a:gd name="connsiteX1" fmla="*/ 21598 w 43068"/>
                <a:gd name="connsiteY1" fmla="*/ 43253 h 43068"/>
                <a:gd name="connsiteX2" fmla="*/ 64 w 43068"/>
                <a:gd name="connsiteY2" fmla="*/ 21718 h 43068"/>
                <a:gd name="connsiteX3" fmla="*/ 21598 w 43068"/>
                <a:gd name="connsiteY3" fmla="*/ 184 h 43068"/>
                <a:gd name="connsiteX4" fmla="*/ 43132 w 43068"/>
                <a:gd name="connsiteY4" fmla="*/ 21718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8" h="43068">
                  <a:moveTo>
                    <a:pt x="43132" y="21718"/>
                  </a:moveTo>
                  <a:cubicBezTo>
                    <a:pt x="43132" y="33611"/>
                    <a:pt x="33491" y="43253"/>
                    <a:pt x="21598" y="43253"/>
                  </a:cubicBezTo>
                  <a:cubicBezTo>
                    <a:pt x="9705" y="43253"/>
                    <a:pt x="64" y="33612"/>
                    <a:pt x="64" y="21718"/>
                  </a:cubicBezTo>
                  <a:cubicBezTo>
                    <a:pt x="64" y="9825"/>
                    <a:pt x="9705" y="184"/>
                    <a:pt x="21598" y="184"/>
                  </a:cubicBezTo>
                  <a:cubicBezTo>
                    <a:pt x="33491" y="184"/>
                    <a:pt x="43132" y="9825"/>
                    <a:pt x="43132" y="21718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73201E9-0462-CF94-2FBD-A0B011ED0C54}"/>
                </a:ext>
              </a:extLst>
            </p:cNvPr>
            <p:cNvSpPr/>
            <p:nvPr/>
          </p:nvSpPr>
          <p:spPr>
            <a:xfrm>
              <a:off x="6424326" y="6185881"/>
              <a:ext cx="43068" cy="43068"/>
            </a:xfrm>
            <a:custGeom>
              <a:avLst/>
              <a:gdLst>
                <a:gd name="connsiteX0" fmla="*/ 43178 w 43068"/>
                <a:gd name="connsiteY0" fmla="*/ 21715 h 43068"/>
                <a:gd name="connsiteX1" fmla="*/ 21644 w 43068"/>
                <a:gd name="connsiteY1" fmla="*/ 43249 h 43068"/>
                <a:gd name="connsiteX2" fmla="*/ 110 w 43068"/>
                <a:gd name="connsiteY2" fmla="*/ 21715 h 43068"/>
                <a:gd name="connsiteX3" fmla="*/ 21644 w 43068"/>
                <a:gd name="connsiteY3" fmla="*/ 181 h 43068"/>
                <a:gd name="connsiteX4" fmla="*/ 43178 w 43068"/>
                <a:gd name="connsiteY4" fmla="*/ 21715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8" h="43068">
                  <a:moveTo>
                    <a:pt x="43178" y="21715"/>
                  </a:moveTo>
                  <a:cubicBezTo>
                    <a:pt x="43178" y="33608"/>
                    <a:pt x="33537" y="43249"/>
                    <a:pt x="21644" y="43249"/>
                  </a:cubicBezTo>
                  <a:cubicBezTo>
                    <a:pt x="9752" y="43249"/>
                    <a:pt x="110" y="33608"/>
                    <a:pt x="110" y="21715"/>
                  </a:cubicBezTo>
                  <a:cubicBezTo>
                    <a:pt x="110" y="9822"/>
                    <a:pt x="9752" y="181"/>
                    <a:pt x="21644" y="181"/>
                  </a:cubicBezTo>
                  <a:cubicBezTo>
                    <a:pt x="33537" y="181"/>
                    <a:pt x="43178" y="9821"/>
                    <a:pt x="43178" y="21715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9A901CE-BACF-531D-4420-B3DCA8599971}"/>
                </a:ext>
              </a:extLst>
            </p:cNvPr>
            <p:cNvGrpSpPr/>
            <p:nvPr/>
          </p:nvGrpSpPr>
          <p:grpSpPr>
            <a:xfrm>
              <a:off x="5701935" y="907823"/>
              <a:ext cx="3384395" cy="5414839"/>
              <a:chOff x="5701935" y="907823"/>
              <a:chExt cx="3384395" cy="5414839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E960412-BADC-2D9D-02D1-2E5879377DF8}"/>
                  </a:ext>
                </a:extLst>
              </p:cNvPr>
              <p:cNvSpPr/>
              <p:nvPr/>
            </p:nvSpPr>
            <p:spPr>
              <a:xfrm>
                <a:off x="6845310" y="6009861"/>
                <a:ext cx="1931216" cy="312801"/>
              </a:xfrm>
              <a:custGeom>
                <a:avLst/>
                <a:gdLst>
                  <a:gd name="connsiteX0" fmla="*/ 361013 w 1931216"/>
                  <a:gd name="connsiteY0" fmla="*/ 27725 h 312801"/>
                  <a:gd name="connsiteX1" fmla="*/ 480445 w 1931216"/>
                  <a:gd name="connsiteY1" fmla="*/ 20249 h 312801"/>
                  <a:gd name="connsiteX2" fmla="*/ 558562 w 1931216"/>
                  <a:gd name="connsiteY2" fmla="*/ 61117 h 312801"/>
                  <a:gd name="connsiteX3" fmla="*/ 560032 w 1931216"/>
                  <a:gd name="connsiteY3" fmla="*/ 66712 h 312801"/>
                  <a:gd name="connsiteX4" fmla="*/ 555574 w 1931216"/>
                  <a:gd name="connsiteY4" fmla="*/ 209119 h 312801"/>
                  <a:gd name="connsiteX5" fmla="*/ 33269 w 1931216"/>
                  <a:gd name="connsiteY5" fmla="*/ 307565 h 312801"/>
                  <a:gd name="connsiteX6" fmla="*/ 645 w 1931216"/>
                  <a:gd name="connsiteY6" fmla="*/ 262575 h 312801"/>
                  <a:gd name="connsiteX7" fmla="*/ 36287 w 1931216"/>
                  <a:gd name="connsiteY7" fmla="*/ 229590 h 312801"/>
                  <a:gd name="connsiteX8" fmla="*/ 292639 w 1931216"/>
                  <a:gd name="connsiteY8" fmla="*/ 69559 h 312801"/>
                  <a:gd name="connsiteX9" fmla="*/ 361013 w 1931216"/>
                  <a:gd name="connsiteY9" fmla="*/ 27725 h 312801"/>
                  <a:gd name="connsiteX10" fmla="*/ 1540178 w 1931216"/>
                  <a:gd name="connsiteY10" fmla="*/ 2625 h 312801"/>
                  <a:gd name="connsiteX11" fmla="*/ 1420745 w 1931216"/>
                  <a:gd name="connsiteY11" fmla="*/ 11883 h 312801"/>
                  <a:gd name="connsiteX12" fmla="*/ 1349127 w 1931216"/>
                  <a:gd name="connsiteY12" fmla="*/ 62961 h 312801"/>
                  <a:gd name="connsiteX13" fmla="*/ 1348428 w 1931216"/>
                  <a:gd name="connsiteY13" fmla="*/ 68839 h 312801"/>
                  <a:gd name="connsiteX14" fmla="*/ 1372671 w 1931216"/>
                  <a:gd name="connsiteY14" fmla="*/ 209427 h 312801"/>
                  <a:gd name="connsiteX15" fmla="*/ 1903480 w 1931216"/>
                  <a:gd name="connsiteY15" fmla="*/ 234185 h 312801"/>
                  <a:gd name="connsiteX16" fmla="*/ 1930568 w 1931216"/>
                  <a:gd name="connsiteY16" fmla="*/ 188613 h 312801"/>
                  <a:gd name="connsiteX17" fmla="*/ 1889798 w 1931216"/>
                  <a:gd name="connsiteY17" fmla="*/ 157753 h 312801"/>
                  <a:gd name="connsiteX18" fmla="*/ 1613524 w 1931216"/>
                  <a:gd name="connsiteY18" fmla="*/ 34891 h 312801"/>
                  <a:gd name="connsiteX19" fmla="*/ 1540177 w 1931216"/>
                  <a:gd name="connsiteY19" fmla="*/ 2625 h 31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31216" h="312801">
                    <a:moveTo>
                      <a:pt x="361013" y="27725"/>
                    </a:moveTo>
                    <a:cubicBezTo>
                      <a:pt x="400911" y="33553"/>
                      <a:pt x="441585" y="31007"/>
                      <a:pt x="480445" y="20249"/>
                    </a:cubicBezTo>
                    <a:cubicBezTo>
                      <a:pt x="513301" y="9963"/>
                      <a:pt x="548276" y="28260"/>
                      <a:pt x="558562" y="61117"/>
                    </a:cubicBezTo>
                    <a:cubicBezTo>
                      <a:pt x="559138" y="62958"/>
                      <a:pt x="559629" y="64825"/>
                      <a:pt x="560032" y="66712"/>
                    </a:cubicBezTo>
                    <a:cubicBezTo>
                      <a:pt x="571416" y="120994"/>
                      <a:pt x="579440" y="188476"/>
                      <a:pt x="555574" y="209119"/>
                    </a:cubicBezTo>
                    <a:cubicBezTo>
                      <a:pt x="516586" y="243409"/>
                      <a:pt x="207736" y="336232"/>
                      <a:pt x="33269" y="307565"/>
                    </a:cubicBezTo>
                    <a:cubicBezTo>
                      <a:pt x="11837" y="304150"/>
                      <a:pt x="-2770" y="284008"/>
                      <a:pt x="645" y="262575"/>
                    </a:cubicBezTo>
                    <a:cubicBezTo>
                      <a:pt x="3497" y="244676"/>
                      <a:pt x="18221" y="231050"/>
                      <a:pt x="36287" y="229590"/>
                    </a:cubicBezTo>
                    <a:cubicBezTo>
                      <a:pt x="103598" y="224618"/>
                      <a:pt x="251525" y="198729"/>
                      <a:pt x="292639" y="69559"/>
                    </a:cubicBezTo>
                    <a:cubicBezTo>
                      <a:pt x="302371" y="40959"/>
                      <a:pt x="331118" y="23371"/>
                      <a:pt x="361013" y="27725"/>
                    </a:cubicBezTo>
                    <a:close/>
                    <a:moveTo>
                      <a:pt x="1540178" y="2625"/>
                    </a:moveTo>
                    <a:cubicBezTo>
                      <a:pt x="1501443" y="13976"/>
                      <a:pt x="1460767" y="17129"/>
                      <a:pt x="1420745" y="11883"/>
                    </a:cubicBezTo>
                    <a:cubicBezTo>
                      <a:pt x="1386864" y="6211"/>
                      <a:pt x="1354799" y="29079"/>
                      <a:pt x="1349127" y="62961"/>
                    </a:cubicBezTo>
                    <a:cubicBezTo>
                      <a:pt x="1348801" y="64908"/>
                      <a:pt x="1348567" y="66870"/>
                      <a:pt x="1348428" y="68839"/>
                    </a:cubicBezTo>
                    <a:cubicBezTo>
                      <a:pt x="1344724" y="124217"/>
                      <a:pt x="1346302" y="192042"/>
                      <a:pt x="1372671" y="209427"/>
                    </a:cubicBezTo>
                    <a:cubicBezTo>
                      <a:pt x="1416082" y="237751"/>
                      <a:pt x="1734739" y="286888"/>
                      <a:pt x="1903480" y="234185"/>
                    </a:cubicBezTo>
                    <a:cubicBezTo>
                      <a:pt x="1922896" y="228236"/>
                      <a:pt x="1934620" y="208513"/>
                      <a:pt x="1930568" y="188613"/>
                    </a:cubicBezTo>
                    <a:cubicBezTo>
                      <a:pt x="1926564" y="169606"/>
                      <a:pt x="1909178" y="156447"/>
                      <a:pt x="1889798" y="157753"/>
                    </a:cubicBezTo>
                    <a:cubicBezTo>
                      <a:pt x="1822487" y="162176"/>
                      <a:pt x="1672262" y="157204"/>
                      <a:pt x="1613524" y="34891"/>
                    </a:cubicBezTo>
                    <a:cubicBezTo>
                      <a:pt x="1600059" y="7852"/>
                      <a:pt x="1569209" y="-5720"/>
                      <a:pt x="1540177" y="2625"/>
                    </a:cubicBezTo>
                    <a:close/>
                  </a:path>
                </a:pathLst>
              </a:custGeom>
              <a:solidFill>
                <a:srgbClr val="1D1D1B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AF54F2A-063E-7D16-4D32-AD6264425C56}"/>
                  </a:ext>
                </a:extLst>
              </p:cNvPr>
              <p:cNvSpPr/>
              <p:nvPr/>
            </p:nvSpPr>
            <p:spPr>
              <a:xfrm>
                <a:off x="5764014" y="1500543"/>
                <a:ext cx="3097217" cy="4799490"/>
              </a:xfrm>
              <a:custGeom>
                <a:avLst/>
                <a:gdLst>
                  <a:gd name="connsiteX0" fmla="*/ 1666002 w 3097217"/>
                  <a:gd name="connsiteY0" fmla="*/ 787639 h 4799490"/>
                  <a:gd name="connsiteX1" fmla="*/ 1684690 w 3097217"/>
                  <a:gd name="connsiteY1" fmla="*/ 782633 h 4799490"/>
                  <a:gd name="connsiteX2" fmla="*/ 1761774 w 3097217"/>
                  <a:gd name="connsiteY2" fmla="*/ 668516 h 4799490"/>
                  <a:gd name="connsiteX3" fmla="*/ 1771546 w 3097217"/>
                  <a:gd name="connsiteY3" fmla="*/ 675648 h 4799490"/>
                  <a:gd name="connsiteX4" fmla="*/ 1705127 w 3097217"/>
                  <a:gd name="connsiteY4" fmla="*/ 958163 h 4799490"/>
                  <a:gd name="connsiteX5" fmla="*/ 1613813 w 3097217"/>
                  <a:gd name="connsiteY5" fmla="*/ 1519079 h 4799490"/>
                  <a:gd name="connsiteX6" fmla="*/ 1680027 w 3097217"/>
                  <a:gd name="connsiteY6" fmla="*/ 1661314 h 4799490"/>
                  <a:gd name="connsiteX7" fmla="*/ 1787560 w 3097217"/>
                  <a:gd name="connsiteY7" fmla="*/ 1822237 h 4799490"/>
                  <a:gd name="connsiteX8" fmla="*/ 1922320 w 3097217"/>
                  <a:gd name="connsiteY8" fmla="*/ 1602027 h 4799490"/>
                  <a:gd name="connsiteX9" fmla="*/ 1974132 w 3097217"/>
                  <a:gd name="connsiteY9" fmla="*/ 1464627 h 4799490"/>
                  <a:gd name="connsiteX10" fmla="*/ 1936413 w 3097217"/>
                  <a:gd name="connsiteY10" fmla="*/ 1286079 h 4799490"/>
                  <a:gd name="connsiteX11" fmla="*/ 1889264 w 3097217"/>
                  <a:gd name="connsiteY11" fmla="*/ 941430 h 4799490"/>
                  <a:gd name="connsiteX12" fmla="*/ 1832823 w 3097217"/>
                  <a:gd name="connsiteY12" fmla="*/ 673145 h 4799490"/>
                  <a:gd name="connsiteX13" fmla="*/ 1838000 w 3097217"/>
                  <a:gd name="connsiteY13" fmla="*/ 668173 h 4799490"/>
                  <a:gd name="connsiteX14" fmla="*/ 1915427 w 3097217"/>
                  <a:gd name="connsiteY14" fmla="*/ 782633 h 4799490"/>
                  <a:gd name="connsiteX15" fmla="*/ 1934115 w 3097217"/>
                  <a:gd name="connsiteY15" fmla="*/ 787640 h 4799490"/>
                  <a:gd name="connsiteX16" fmla="*/ 2181895 w 3097217"/>
                  <a:gd name="connsiteY16" fmla="*/ 596096 h 4799490"/>
                  <a:gd name="connsiteX17" fmla="*/ 2184021 w 3097217"/>
                  <a:gd name="connsiteY17" fmla="*/ 579534 h 4799490"/>
                  <a:gd name="connsiteX18" fmla="*/ 2049467 w 3097217"/>
                  <a:gd name="connsiteY18" fmla="*/ 460959 h 4799490"/>
                  <a:gd name="connsiteX19" fmla="*/ 1892624 w 3097217"/>
                  <a:gd name="connsiteY19" fmla="*/ 501009 h 4799490"/>
                  <a:gd name="connsiteX20" fmla="*/ 1707458 w 3097217"/>
                  <a:gd name="connsiteY20" fmla="*/ 501009 h 4799490"/>
                  <a:gd name="connsiteX21" fmla="*/ 1550787 w 3097217"/>
                  <a:gd name="connsiteY21" fmla="*/ 460959 h 4799490"/>
                  <a:gd name="connsiteX22" fmla="*/ 1416233 w 3097217"/>
                  <a:gd name="connsiteY22" fmla="*/ 579533 h 4799490"/>
                  <a:gd name="connsiteX23" fmla="*/ 1418359 w 3097217"/>
                  <a:gd name="connsiteY23" fmla="*/ 596096 h 4799490"/>
                  <a:gd name="connsiteX24" fmla="*/ 1666002 w 3097217"/>
                  <a:gd name="connsiteY24" fmla="*/ 787640 h 4799490"/>
                  <a:gd name="connsiteX25" fmla="*/ 2154977 w 3097217"/>
                  <a:gd name="connsiteY25" fmla="*/ 584334 h 4799490"/>
                  <a:gd name="connsiteX26" fmla="*/ 1932641 w 3097217"/>
                  <a:gd name="connsiteY26" fmla="*/ 756813 h 4799490"/>
                  <a:gd name="connsiteX27" fmla="*/ 1854597 w 3097217"/>
                  <a:gd name="connsiteY27" fmla="*/ 646810 h 4799490"/>
                  <a:gd name="connsiteX28" fmla="*/ 1906752 w 3097217"/>
                  <a:gd name="connsiteY28" fmla="*/ 527721 h 4799490"/>
                  <a:gd name="connsiteX29" fmla="*/ 1987231 w 3097217"/>
                  <a:gd name="connsiteY29" fmla="*/ 503718 h 4799490"/>
                  <a:gd name="connsiteX30" fmla="*/ 2155046 w 3097217"/>
                  <a:gd name="connsiteY30" fmla="*/ 584403 h 4799490"/>
                  <a:gd name="connsiteX31" fmla="*/ 1685890 w 3097217"/>
                  <a:gd name="connsiteY31" fmla="*/ 525218 h 4799490"/>
                  <a:gd name="connsiteX32" fmla="*/ 1742708 w 3097217"/>
                  <a:gd name="connsiteY32" fmla="*/ 650205 h 4799490"/>
                  <a:gd name="connsiteX33" fmla="*/ 1667579 w 3097217"/>
                  <a:gd name="connsiteY33" fmla="*/ 756813 h 4799490"/>
                  <a:gd name="connsiteX34" fmla="*/ 1445243 w 3097217"/>
                  <a:gd name="connsiteY34" fmla="*/ 584506 h 4799490"/>
                  <a:gd name="connsiteX35" fmla="*/ 1685958 w 3097217"/>
                  <a:gd name="connsiteY35" fmla="*/ 525218 h 4799490"/>
                  <a:gd name="connsiteX36" fmla="*/ 418703 w 3097217"/>
                  <a:gd name="connsiteY36" fmla="*/ 431606 h 4799490"/>
                  <a:gd name="connsiteX37" fmla="*/ 402255 w 3097217"/>
                  <a:gd name="connsiteY37" fmla="*/ 421885 h 4799490"/>
                  <a:gd name="connsiteX38" fmla="*/ 401935 w 3097217"/>
                  <a:gd name="connsiteY38" fmla="*/ 421971 h 4799490"/>
                  <a:gd name="connsiteX39" fmla="*/ 10172 w 3097217"/>
                  <a:gd name="connsiteY39" fmla="*/ 513114 h 4799490"/>
                  <a:gd name="connsiteX40" fmla="*/ 537 w 3097217"/>
                  <a:gd name="connsiteY40" fmla="*/ 529847 h 4799490"/>
                  <a:gd name="connsiteX41" fmla="*/ 25294 w 3097217"/>
                  <a:gd name="connsiteY41" fmla="*/ 690256 h 4799490"/>
                  <a:gd name="connsiteX42" fmla="*/ 42027 w 3097217"/>
                  <a:gd name="connsiteY42" fmla="*/ 699857 h 4799490"/>
                  <a:gd name="connsiteX43" fmla="*/ 440237 w 3097217"/>
                  <a:gd name="connsiteY43" fmla="*/ 574013 h 4799490"/>
                  <a:gd name="connsiteX44" fmla="*/ 449838 w 3097217"/>
                  <a:gd name="connsiteY44" fmla="*/ 557279 h 4799490"/>
                  <a:gd name="connsiteX45" fmla="*/ 418703 w 3097217"/>
                  <a:gd name="connsiteY45" fmla="*/ 431606 h 4799490"/>
                  <a:gd name="connsiteX46" fmla="*/ 395557 w 3097217"/>
                  <a:gd name="connsiteY46" fmla="*/ 451529 h 4799490"/>
                  <a:gd name="connsiteX47" fmla="*/ 420452 w 3097217"/>
                  <a:gd name="connsiteY47" fmla="*/ 551758 h 4799490"/>
                  <a:gd name="connsiteX48" fmla="*/ 49503 w 3097217"/>
                  <a:gd name="connsiteY48" fmla="*/ 668893 h 4799490"/>
                  <a:gd name="connsiteX49" fmla="*/ 29203 w 3097217"/>
                  <a:gd name="connsiteY49" fmla="*/ 536637 h 4799490"/>
                  <a:gd name="connsiteX50" fmla="*/ 395557 w 3097217"/>
                  <a:gd name="connsiteY50" fmla="*/ 451529 h 4799490"/>
                  <a:gd name="connsiteX51" fmla="*/ 3095518 w 3097217"/>
                  <a:gd name="connsiteY51" fmla="*/ 2113737 h 4799490"/>
                  <a:gd name="connsiteX52" fmla="*/ 3017885 w 3097217"/>
                  <a:gd name="connsiteY52" fmla="*/ 1953157 h 4799490"/>
                  <a:gd name="connsiteX53" fmla="*/ 2614498 w 3097217"/>
                  <a:gd name="connsiteY53" fmla="*/ 2236906 h 4799490"/>
                  <a:gd name="connsiteX54" fmla="*/ 2610035 w 3097217"/>
                  <a:gd name="connsiteY54" fmla="*/ 2256331 h 4799490"/>
                  <a:gd name="connsiteX55" fmla="*/ 2611651 w 3097217"/>
                  <a:gd name="connsiteY55" fmla="*/ 2258440 h 4799490"/>
                  <a:gd name="connsiteX56" fmla="*/ 2723608 w 3097217"/>
                  <a:gd name="connsiteY56" fmla="*/ 2315602 h 4799490"/>
                  <a:gd name="connsiteX57" fmla="*/ 3093186 w 3097217"/>
                  <a:gd name="connsiteY57" fmla="*/ 2130436 h 4799490"/>
                  <a:gd name="connsiteX58" fmla="*/ 3095517 w 3097217"/>
                  <a:gd name="connsiteY58" fmla="*/ 2113737 h 4799490"/>
                  <a:gd name="connsiteX59" fmla="*/ 2773672 w 3097217"/>
                  <a:gd name="connsiteY59" fmla="*/ 2280695 h 4799490"/>
                  <a:gd name="connsiteX60" fmla="*/ 2642478 w 3097217"/>
                  <a:gd name="connsiteY60" fmla="*/ 2250622 h 4799490"/>
                  <a:gd name="connsiteX61" fmla="*/ 3009004 w 3097217"/>
                  <a:gd name="connsiteY61" fmla="*/ 1987687 h 4799490"/>
                  <a:gd name="connsiteX62" fmla="*/ 3067297 w 3097217"/>
                  <a:gd name="connsiteY62" fmla="*/ 2117303 h 4799490"/>
                  <a:gd name="connsiteX63" fmla="*/ 2773569 w 3097217"/>
                  <a:gd name="connsiteY63" fmla="*/ 2280626 h 4799490"/>
                  <a:gd name="connsiteX64" fmla="*/ 2446099 w 3097217"/>
                  <a:gd name="connsiteY64" fmla="*/ 1369026 h 4799490"/>
                  <a:gd name="connsiteX65" fmla="*/ 2414587 w 3097217"/>
                  <a:gd name="connsiteY65" fmla="*/ 2361996 h 4799490"/>
                  <a:gd name="connsiteX66" fmla="*/ 1188788 w 3097217"/>
                  <a:gd name="connsiteY66" fmla="*/ 2361996 h 4799490"/>
                  <a:gd name="connsiteX67" fmla="*/ 1175072 w 3097217"/>
                  <a:gd name="connsiteY67" fmla="*/ 2375712 h 4799490"/>
                  <a:gd name="connsiteX68" fmla="*/ 1188788 w 3097217"/>
                  <a:gd name="connsiteY68" fmla="*/ 2389428 h 4799490"/>
                  <a:gd name="connsiteX69" fmla="*/ 2427788 w 3097217"/>
                  <a:gd name="connsiteY69" fmla="*/ 2389428 h 4799490"/>
                  <a:gd name="connsiteX70" fmla="*/ 2441504 w 3097217"/>
                  <a:gd name="connsiteY70" fmla="*/ 2375712 h 4799490"/>
                  <a:gd name="connsiteX71" fmla="*/ 2473360 w 3097217"/>
                  <a:gd name="connsiteY71" fmla="*/ 1369026 h 4799490"/>
                  <a:gd name="connsiteX72" fmla="*/ 2446099 w 3097217"/>
                  <a:gd name="connsiteY72" fmla="*/ 1369026 h 4799490"/>
                  <a:gd name="connsiteX73" fmla="*/ 204185 w 3097217"/>
                  <a:gd name="connsiteY73" fmla="*/ 55617 h 4799490"/>
                  <a:gd name="connsiteX74" fmla="*/ 174455 w 3097217"/>
                  <a:gd name="connsiteY74" fmla="*/ 106194 h 4799490"/>
                  <a:gd name="connsiteX75" fmla="*/ 163963 w 3097217"/>
                  <a:gd name="connsiteY75" fmla="*/ 59731 h 4799490"/>
                  <a:gd name="connsiteX76" fmla="*/ 137594 w 3097217"/>
                  <a:gd name="connsiteY76" fmla="*/ 67035 h 4799490"/>
                  <a:gd name="connsiteX77" fmla="*/ 125866 w 3097217"/>
                  <a:gd name="connsiteY77" fmla="*/ 192159 h 4799490"/>
                  <a:gd name="connsiteX78" fmla="*/ 77860 w 3097217"/>
                  <a:gd name="connsiteY78" fmla="*/ 13268 h 4799490"/>
                  <a:gd name="connsiteX79" fmla="*/ 50429 w 3097217"/>
                  <a:gd name="connsiteY79" fmla="*/ 13268 h 4799490"/>
                  <a:gd name="connsiteX80" fmla="*/ 92434 w 3097217"/>
                  <a:gd name="connsiteY80" fmla="*/ 195554 h 4799490"/>
                  <a:gd name="connsiteX81" fmla="*/ 91542 w 3097217"/>
                  <a:gd name="connsiteY81" fmla="*/ 200012 h 4799490"/>
                  <a:gd name="connsiteX82" fmla="*/ 41513 w 3097217"/>
                  <a:gd name="connsiteY82" fmla="*/ 250007 h 4799490"/>
                  <a:gd name="connsiteX83" fmla="*/ 41513 w 3097217"/>
                  <a:gd name="connsiteY83" fmla="*/ 277438 h 4799490"/>
                  <a:gd name="connsiteX84" fmla="*/ 116517 w 3097217"/>
                  <a:gd name="connsiteY84" fmla="*/ 218900 h 4799490"/>
                  <a:gd name="connsiteX85" fmla="*/ 116643 w 3097217"/>
                  <a:gd name="connsiteY85" fmla="*/ 217808 h 4799490"/>
                  <a:gd name="connsiteX86" fmla="*/ 153504 w 3097217"/>
                  <a:gd name="connsiteY86" fmla="*/ 210676 h 4799490"/>
                  <a:gd name="connsiteX87" fmla="*/ 160088 w 3097217"/>
                  <a:gd name="connsiteY87" fmla="*/ 295407 h 4799490"/>
                  <a:gd name="connsiteX88" fmla="*/ 187520 w 3097217"/>
                  <a:gd name="connsiteY88" fmla="*/ 295407 h 4799490"/>
                  <a:gd name="connsiteX89" fmla="*/ 201407 w 3097217"/>
                  <a:gd name="connsiteY89" fmla="*/ 120253 h 4799490"/>
                  <a:gd name="connsiteX90" fmla="*/ 244853 w 3097217"/>
                  <a:gd name="connsiteY90" fmla="*/ 91244 h 4799490"/>
                  <a:gd name="connsiteX91" fmla="*/ 251985 w 3097217"/>
                  <a:gd name="connsiteY91" fmla="*/ 129134 h 4799490"/>
                  <a:gd name="connsiteX92" fmla="*/ 269576 w 3097217"/>
                  <a:gd name="connsiteY92" fmla="*/ 277061 h 4799490"/>
                  <a:gd name="connsiteX93" fmla="*/ 297008 w 3097217"/>
                  <a:gd name="connsiteY93" fmla="*/ 277061 h 4799490"/>
                  <a:gd name="connsiteX94" fmla="*/ 204185 w 3097217"/>
                  <a:gd name="connsiteY94" fmla="*/ 55617 h 4799490"/>
                  <a:gd name="connsiteX95" fmla="*/ 1975949 w 3097217"/>
                  <a:gd name="connsiteY95" fmla="*/ 4756467 h 4799490"/>
                  <a:gd name="connsiteX96" fmla="*/ 1997552 w 3097217"/>
                  <a:gd name="connsiteY96" fmla="*/ 4778001 h 4799490"/>
                  <a:gd name="connsiteX97" fmla="*/ 1976018 w 3097217"/>
                  <a:gd name="connsiteY97" fmla="*/ 4799604 h 4799490"/>
                  <a:gd name="connsiteX98" fmla="*/ 1954415 w 3097217"/>
                  <a:gd name="connsiteY98" fmla="*/ 4778070 h 4799490"/>
                  <a:gd name="connsiteX99" fmla="*/ 1954415 w 3097217"/>
                  <a:gd name="connsiteY99" fmla="*/ 4778001 h 4799490"/>
                  <a:gd name="connsiteX100" fmla="*/ 1975949 w 3097217"/>
                  <a:gd name="connsiteY100" fmla="*/ 4756467 h 479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3097217" h="4799490">
                    <a:moveTo>
                      <a:pt x="1666002" y="787639"/>
                    </a:moveTo>
                    <a:cubicBezTo>
                      <a:pt x="1672547" y="791396"/>
                      <a:pt x="1680899" y="789159"/>
                      <a:pt x="1684690" y="782633"/>
                    </a:cubicBezTo>
                    <a:cubicBezTo>
                      <a:pt x="1705467" y="741494"/>
                      <a:pt x="1731368" y="703151"/>
                      <a:pt x="1761774" y="668516"/>
                    </a:cubicBezTo>
                    <a:cubicBezTo>
                      <a:pt x="1764861" y="671118"/>
                      <a:pt x="1768126" y="673502"/>
                      <a:pt x="1771546" y="675648"/>
                    </a:cubicBezTo>
                    <a:cubicBezTo>
                      <a:pt x="1741302" y="765008"/>
                      <a:pt x="1728821" y="869524"/>
                      <a:pt x="1705127" y="958163"/>
                    </a:cubicBezTo>
                    <a:cubicBezTo>
                      <a:pt x="1673237" y="1077356"/>
                      <a:pt x="1597628" y="1396630"/>
                      <a:pt x="1613813" y="1519079"/>
                    </a:cubicBezTo>
                    <a:cubicBezTo>
                      <a:pt x="1620945" y="1573395"/>
                      <a:pt x="1653520" y="1614131"/>
                      <a:pt x="1680027" y="1661314"/>
                    </a:cubicBezTo>
                    <a:cubicBezTo>
                      <a:pt x="1694634" y="1687135"/>
                      <a:pt x="1750732" y="1817265"/>
                      <a:pt x="1787560" y="1822237"/>
                    </a:cubicBezTo>
                    <a:cubicBezTo>
                      <a:pt x="1827611" y="1827587"/>
                      <a:pt x="1907918" y="1634431"/>
                      <a:pt x="1922320" y="1602027"/>
                    </a:cubicBezTo>
                    <a:cubicBezTo>
                      <a:pt x="1946744" y="1559253"/>
                      <a:pt x="1964231" y="1512877"/>
                      <a:pt x="1974132" y="1464627"/>
                    </a:cubicBezTo>
                    <a:cubicBezTo>
                      <a:pt x="1978590" y="1406951"/>
                      <a:pt x="1948311" y="1341800"/>
                      <a:pt x="1936413" y="1286079"/>
                    </a:cubicBezTo>
                    <a:cubicBezTo>
                      <a:pt x="1912410" y="1172922"/>
                      <a:pt x="1902123" y="1056336"/>
                      <a:pt x="1889264" y="941430"/>
                    </a:cubicBezTo>
                    <a:cubicBezTo>
                      <a:pt x="1878531" y="846344"/>
                      <a:pt x="1883435" y="732775"/>
                      <a:pt x="1832823" y="673145"/>
                    </a:cubicBezTo>
                    <a:cubicBezTo>
                      <a:pt x="1834632" y="671577"/>
                      <a:pt x="1836360" y="669917"/>
                      <a:pt x="1838000" y="668173"/>
                    </a:cubicBezTo>
                    <a:cubicBezTo>
                      <a:pt x="1868601" y="702856"/>
                      <a:pt x="1894623" y="741324"/>
                      <a:pt x="1915427" y="782633"/>
                    </a:cubicBezTo>
                    <a:cubicBezTo>
                      <a:pt x="1919313" y="789034"/>
                      <a:pt x="1927550" y="791241"/>
                      <a:pt x="1934115" y="787640"/>
                    </a:cubicBezTo>
                    <a:cubicBezTo>
                      <a:pt x="2025477" y="736020"/>
                      <a:pt x="2108927" y="671509"/>
                      <a:pt x="2181895" y="596096"/>
                    </a:cubicBezTo>
                    <a:cubicBezTo>
                      <a:pt x="2186192" y="591655"/>
                      <a:pt x="2187057" y="584916"/>
                      <a:pt x="2184021" y="579534"/>
                    </a:cubicBezTo>
                    <a:cubicBezTo>
                      <a:pt x="2156589" y="535197"/>
                      <a:pt x="2110674" y="456501"/>
                      <a:pt x="2049467" y="460959"/>
                    </a:cubicBezTo>
                    <a:cubicBezTo>
                      <a:pt x="1995626" y="467213"/>
                      <a:pt x="1942872" y="480684"/>
                      <a:pt x="1892624" y="501009"/>
                    </a:cubicBezTo>
                    <a:cubicBezTo>
                      <a:pt x="1831111" y="493819"/>
                      <a:pt x="1768971" y="493819"/>
                      <a:pt x="1707458" y="501009"/>
                    </a:cubicBezTo>
                    <a:cubicBezTo>
                      <a:pt x="1657323" y="480523"/>
                      <a:pt x="1604603" y="467046"/>
                      <a:pt x="1550787" y="460959"/>
                    </a:cubicBezTo>
                    <a:cubicBezTo>
                      <a:pt x="1489374" y="456501"/>
                      <a:pt x="1443837" y="535025"/>
                      <a:pt x="1416233" y="579533"/>
                    </a:cubicBezTo>
                    <a:cubicBezTo>
                      <a:pt x="1413197" y="584916"/>
                      <a:pt x="1414062" y="591654"/>
                      <a:pt x="1418359" y="596096"/>
                    </a:cubicBezTo>
                    <a:cubicBezTo>
                      <a:pt x="1491292" y="671491"/>
                      <a:pt x="1574694" y="735999"/>
                      <a:pt x="1666002" y="787640"/>
                    </a:cubicBezTo>
                    <a:close/>
                    <a:moveTo>
                      <a:pt x="2154977" y="584334"/>
                    </a:moveTo>
                    <a:cubicBezTo>
                      <a:pt x="2088741" y="651319"/>
                      <a:pt x="2013989" y="709308"/>
                      <a:pt x="1932641" y="756813"/>
                    </a:cubicBezTo>
                    <a:cubicBezTo>
                      <a:pt x="1911714" y="716789"/>
                      <a:pt x="1885461" y="679785"/>
                      <a:pt x="1854597" y="646810"/>
                    </a:cubicBezTo>
                    <a:cubicBezTo>
                      <a:pt x="1875403" y="608702"/>
                      <a:pt x="1892854" y="568855"/>
                      <a:pt x="1906752" y="527721"/>
                    </a:cubicBezTo>
                    <a:cubicBezTo>
                      <a:pt x="1933411" y="519170"/>
                      <a:pt x="1960243" y="511168"/>
                      <a:pt x="1987231" y="503718"/>
                    </a:cubicBezTo>
                    <a:cubicBezTo>
                      <a:pt x="2076007" y="479201"/>
                      <a:pt x="2105085" y="503924"/>
                      <a:pt x="2155046" y="584403"/>
                    </a:cubicBezTo>
                    <a:close/>
                    <a:moveTo>
                      <a:pt x="1685890" y="525218"/>
                    </a:moveTo>
                    <a:cubicBezTo>
                      <a:pt x="1690960" y="571889"/>
                      <a:pt x="1710876" y="615700"/>
                      <a:pt x="1742708" y="650205"/>
                    </a:cubicBezTo>
                    <a:cubicBezTo>
                      <a:pt x="1713113" y="682304"/>
                      <a:pt x="1687854" y="718146"/>
                      <a:pt x="1667579" y="756813"/>
                    </a:cubicBezTo>
                    <a:cubicBezTo>
                      <a:pt x="1586177" y="709457"/>
                      <a:pt x="1511414" y="651516"/>
                      <a:pt x="1445243" y="584506"/>
                    </a:cubicBezTo>
                    <a:cubicBezTo>
                      <a:pt x="1518555" y="467234"/>
                      <a:pt x="1552845" y="483110"/>
                      <a:pt x="1685958" y="525218"/>
                    </a:cubicBezTo>
                    <a:close/>
                    <a:moveTo>
                      <a:pt x="418703" y="431606"/>
                    </a:moveTo>
                    <a:cubicBezTo>
                      <a:pt x="416846" y="424380"/>
                      <a:pt x="409482" y="420027"/>
                      <a:pt x="402255" y="421885"/>
                    </a:cubicBezTo>
                    <a:cubicBezTo>
                      <a:pt x="402148" y="421912"/>
                      <a:pt x="402042" y="421941"/>
                      <a:pt x="401935" y="421971"/>
                    </a:cubicBezTo>
                    <a:cubicBezTo>
                      <a:pt x="271290" y="452535"/>
                      <a:pt x="140702" y="482916"/>
                      <a:pt x="10172" y="513114"/>
                    </a:cubicBezTo>
                    <a:cubicBezTo>
                      <a:pt x="3009" y="515226"/>
                      <a:pt x="-1233" y="522592"/>
                      <a:pt x="537" y="529847"/>
                    </a:cubicBezTo>
                    <a:cubicBezTo>
                      <a:pt x="8743" y="583271"/>
                      <a:pt x="16996" y="636741"/>
                      <a:pt x="25294" y="690256"/>
                    </a:cubicBezTo>
                    <a:cubicBezTo>
                      <a:pt x="27298" y="697501"/>
                      <a:pt x="34761" y="701783"/>
                      <a:pt x="42027" y="699857"/>
                    </a:cubicBezTo>
                    <a:cubicBezTo>
                      <a:pt x="174821" y="657840"/>
                      <a:pt x="307558" y="615892"/>
                      <a:pt x="440237" y="574013"/>
                    </a:cubicBezTo>
                    <a:cubicBezTo>
                      <a:pt x="447363" y="571857"/>
                      <a:pt x="451574" y="564519"/>
                      <a:pt x="449838" y="557279"/>
                    </a:cubicBezTo>
                    <a:cubicBezTo>
                      <a:pt x="439517" y="515445"/>
                      <a:pt x="428819" y="473646"/>
                      <a:pt x="418703" y="431606"/>
                    </a:cubicBezTo>
                    <a:close/>
                    <a:moveTo>
                      <a:pt x="395557" y="451529"/>
                    </a:moveTo>
                    <a:cubicBezTo>
                      <a:pt x="403924" y="484996"/>
                      <a:pt x="412119" y="518292"/>
                      <a:pt x="420452" y="551758"/>
                    </a:cubicBezTo>
                    <a:cubicBezTo>
                      <a:pt x="296734" y="590758"/>
                      <a:pt x="173084" y="629803"/>
                      <a:pt x="49503" y="668893"/>
                    </a:cubicBezTo>
                    <a:cubicBezTo>
                      <a:pt x="42645" y="624728"/>
                      <a:pt x="35958" y="580768"/>
                      <a:pt x="29203" y="536637"/>
                    </a:cubicBezTo>
                    <a:cubicBezTo>
                      <a:pt x="151321" y="508496"/>
                      <a:pt x="273439" y="480127"/>
                      <a:pt x="395557" y="451529"/>
                    </a:cubicBezTo>
                    <a:close/>
                    <a:moveTo>
                      <a:pt x="3095518" y="2113737"/>
                    </a:moveTo>
                    <a:cubicBezTo>
                      <a:pt x="3021177" y="1951579"/>
                      <a:pt x="3027349" y="1954665"/>
                      <a:pt x="3017885" y="1953157"/>
                    </a:cubicBezTo>
                    <a:cubicBezTo>
                      <a:pt x="3009861" y="1950311"/>
                      <a:pt x="3034687" y="1936012"/>
                      <a:pt x="2614498" y="2236906"/>
                    </a:cubicBezTo>
                    <a:cubicBezTo>
                      <a:pt x="2607901" y="2241038"/>
                      <a:pt x="2605903" y="2249734"/>
                      <a:pt x="2610035" y="2256331"/>
                    </a:cubicBezTo>
                    <a:cubicBezTo>
                      <a:pt x="2610506" y="2257083"/>
                      <a:pt x="2611048" y="2257790"/>
                      <a:pt x="2611651" y="2258440"/>
                    </a:cubicBezTo>
                    <a:cubicBezTo>
                      <a:pt x="2638815" y="2292950"/>
                      <a:pt x="2679726" y="2313837"/>
                      <a:pt x="2723608" y="2315602"/>
                    </a:cubicBezTo>
                    <a:cubicBezTo>
                      <a:pt x="2848973" y="2308744"/>
                      <a:pt x="3002523" y="2220104"/>
                      <a:pt x="3093186" y="2130436"/>
                    </a:cubicBezTo>
                    <a:cubicBezTo>
                      <a:pt x="3097697" y="2126061"/>
                      <a:pt x="3098658" y="2119180"/>
                      <a:pt x="3095517" y="2113737"/>
                    </a:cubicBezTo>
                    <a:close/>
                    <a:moveTo>
                      <a:pt x="2773672" y="2280695"/>
                    </a:moveTo>
                    <a:cubicBezTo>
                      <a:pt x="2727797" y="2296742"/>
                      <a:pt x="2676783" y="2285049"/>
                      <a:pt x="2642478" y="2250622"/>
                    </a:cubicBezTo>
                    <a:lnTo>
                      <a:pt x="3009004" y="1987687"/>
                    </a:lnTo>
                    <a:cubicBezTo>
                      <a:pt x="3028412" y="2030961"/>
                      <a:pt x="3047992" y="2074029"/>
                      <a:pt x="3067297" y="2117303"/>
                    </a:cubicBezTo>
                    <a:cubicBezTo>
                      <a:pt x="2984789" y="2195726"/>
                      <a:pt x="2883723" y="2251922"/>
                      <a:pt x="2773569" y="2280626"/>
                    </a:cubicBezTo>
                    <a:close/>
                    <a:moveTo>
                      <a:pt x="2446099" y="1369026"/>
                    </a:moveTo>
                    <a:cubicBezTo>
                      <a:pt x="2437012" y="1663098"/>
                      <a:pt x="2415856" y="2325135"/>
                      <a:pt x="2414587" y="2361996"/>
                    </a:cubicBezTo>
                    <a:lnTo>
                      <a:pt x="1188788" y="2361996"/>
                    </a:lnTo>
                    <a:cubicBezTo>
                      <a:pt x="1181213" y="2361996"/>
                      <a:pt x="1175072" y="2368137"/>
                      <a:pt x="1175072" y="2375712"/>
                    </a:cubicBezTo>
                    <a:cubicBezTo>
                      <a:pt x="1175072" y="2383288"/>
                      <a:pt x="1181213" y="2389428"/>
                      <a:pt x="1188788" y="2389428"/>
                    </a:cubicBezTo>
                    <a:lnTo>
                      <a:pt x="2427788" y="2389428"/>
                    </a:lnTo>
                    <a:cubicBezTo>
                      <a:pt x="2435295" y="2389265"/>
                      <a:pt x="2441341" y="2383219"/>
                      <a:pt x="2441504" y="2375712"/>
                    </a:cubicBezTo>
                    <a:cubicBezTo>
                      <a:pt x="2450763" y="2081607"/>
                      <a:pt x="2472125" y="1410517"/>
                      <a:pt x="2473360" y="1369026"/>
                    </a:cubicBezTo>
                    <a:cubicBezTo>
                      <a:pt x="2474046" y="1351401"/>
                      <a:pt x="2446648" y="1351401"/>
                      <a:pt x="2446099" y="1369026"/>
                    </a:cubicBezTo>
                    <a:close/>
                    <a:moveTo>
                      <a:pt x="204185" y="55617"/>
                    </a:moveTo>
                    <a:cubicBezTo>
                      <a:pt x="188483" y="68325"/>
                      <a:pt x="177921" y="86294"/>
                      <a:pt x="174455" y="106194"/>
                    </a:cubicBezTo>
                    <a:cubicBezTo>
                      <a:pt x="171266" y="88398"/>
                      <a:pt x="166980" y="71904"/>
                      <a:pt x="163963" y="59731"/>
                    </a:cubicBezTo>
                    <a:cubicBezTo>
                      <a:pt x="159848" y="42586"/>
                      <a:pt x="133513" y="49924"/>
                      <a:pt x="137594" y="67035"/>
                    </a:cubicBezTo>
                    <a:cubicBezTo>
                      <a:pt x="142429" y="87300"/>
                      <a:pt x="164306" y="193222"/>
                      <a:pt x="125866" y="192159"/>
                    </a:cubicBezTo>
                    <a:cubicBezTo>
                      <a:pt x="81701" y="148028"/>
                      <a:pt x="74226" y="72899"/>
                      <a:pt x="77860" y="13268"/>
                    </a:cubicBezTo>
                    <a:cubicBezTo>
                      <a:pt x="78923" y="-4357"/>
                      <a:pt x="51526" y="-4185"/>
                      <a:pt x="50429" y="13268"/>
                    </a:cubicBezTo>
                    <a:cubicBezTo>
                      <a:pt x="43193" y="77045"/>
                      <a:pt x="58017" y="141376"/>
                      <a:pt x="92434" y="195554"/>
                    </a:cubicBezTo>
                    <a:cubicBezTo>
                      <a:pt x="91855" y="196970"/>
                      <a:pt x="91553" y="198483"/>
                      <a:pt x="91542" y="200012"/>
                    </a:cubicBezTo>
                    <a:cubicBezTo>
                      <a:pt x="90102" y="230427"/>
                      <a:pt x="73745" y="254121"/>
                      <a:pt x="41513" y="250007"/>
                    </a:cubicBezTo>
                    <a:cubicBezTo>
                      <a:pt x="24059" y="247881"/>
                      <a:pt x="24368" y="275312"/>
                      <a:pt x="41513" y="277438"/>
                    </a:cubicBezTo>
                    <a:cubicBezTo>
                      <a:pt x="78390" y="281985"/>
                      <a:pt x="111970" y="255776"/>
                      <a:pt x="116517" y="218900"/>
                    </a:cubicBezTo>
                    <a:cubicBezTo>
                      <a:pt x="116562" y="218536"/>
                      <a:pt x="116604" y="218172"/>
                      <a:pt x="116643" y="217808"/>
                    </a:cubicBezTo>
                    <a:cubicBezTo>
                      <a:pt x="140645" y="217808"/>
                      <a:pt x="144246" y="217088"/>
                      <a:pt x="153504" y="210676"/>
                    </a:cubicBezTo>
                    <a:cubicBezTo>
                      <a:pt x="170992" y="198709"/>
                      <a:pt x="156933" y="185404"/>
                      <a:pt x="160088" y="295407"/>
                    </a:cubicBezTo>
                    <a:cubicBezTo>
                      <a:pt x="160602" y="313032"/>
                      <a:pt x="188034" y="313032"/>
                      <a:pt x="187520" y="295407"/>
                    </a:cubicBezTo>
                    <a:cubicBezTo>
                      <a:pt x="184193" y="236663"/>
                      <a:pt x="188864" y="177739"/>
                      <a:pt x="201407" y="120253"/>
                    </a:cubicBezTo>
                    <a:cubicBezTo>
                      <a:pt x="205522" y="103691"/>
                      <a:pt x="217078" y="54553"/>
                      <a:pt x="244853" y="91244"/>
                    </a:cubicBezTo>
                    <a:cubicBezTo>
                      <a:pt x="249328" y="103387"/>
                      <a:pt x="251739" y="116195"/>
                      <a:pt x="251985" y="129134"/>
                    </a:cubicBezTo>
                    <a:cubicBezTo>
                      <a:pt x="259975" y="178100"/>
                      <a:pt x="264981" y="227581"/>
                      <a:pt x="269576" y="277061"/>
                    </a:cubicBezTo>
                    <a:cubicBezTo>
                      <a:pt x="271187" y="294515"/>
                      <a:pt x="298620" y="294515"/>
                      <a:pt x="297008" y="277061"/>
                    </a:cubicBezTo>
                    <a:cubicBezTo>
                      <a:pt x="293373" y="244486"/>
                      <a:pt x="292104" y="-2334"/>
                      <a:pt x="204185" y="55617"/>
                    </a:cubicBezTo>
                    <a:close/>
                    <a:moveTo>
                      <a:pt x="1975949" y="4756467"/>
                    </a:moveTo>
                    <a:cubicBezTo>
                      <a:pt x="1987861" y="4756448"/>
                      <a:pt x="1997532" y="4766089"/>
                      <a:pt x="1997552" y="4778001"/>
                    </a:cubicBezTo>
                    <a:cubicBezTo>
                      <a:pt x="1997571" y="4789913"/>
                      <a:pt x="1987930" y="4799585"/>
                      <a:pt x="1976018" y="4799604"/>
                    </a:cubicBezTo>
                    <a:cubicBezTo>
                      <a:pt x="1964106" y="4799623"/>
                      <a:pt x="1954434" y="4789982"/>
                      <a:pt x="1954415" y="4778070"/>
                    </a:cubicBezTo>
                    <a:cubicBezTo>
                      <a:pt x="1954415" y="4778047"/>
                      <a:pt x="1954415" y="4778025"/>
                      <a:pt x="1954415" y="4778001"/>
                    </a:cubicBezTo>
                    <a:cubicBezTo>
                      <a:pt x="1954433" y="4766116"/>
                      <a:pt x="1964063" y="4756486"/>
                      <a:pt x="1975949" y="4756467"/>
                    </a:cubicBezTo>
                    <a:close/>
                  </a:path>
                </a:pathLst>
              </a:custGeom>
              <a:solidFill>
                <a:srgbClr val="1D1D1B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05EEBA8-6B69-C3CC-D5E5-968DA00354B6}"/>
                  </a:ext>
                </a:extLst>
              </p:cNvPr>
              <p:cNvSpPr/>
              <p:nvPr/>
            </p:nvSpPr>
            <p:spPr>
              <a:xfrm>
                <a:off x="5793596" y="1950723"/>
                <a:ext cx="3038196" cy="1836025"/>
              </a:xfrm>
              <a:custGeom>
                <a:avLst/>
                <a:gdLst>
                  <a:gd name="connsiteX0" fmla="*/ 135 w 3038196"/>
                  <a:gd name="connsiteY0" fmla="*/ 85157 h 1836025"/>
                  <a:gd name="connsiteX1" fmla="*/ 20435 w 3038196"/>
                  <a:gd name="connsiteY1" fmla="*/ 217448 h 1836025"/>
                  <a:gd name="connsiteX2" fmla="*/ 391419 w 3038196"/>
                  <a:gd name="connsiteY2" fmla="*/ 100313 h 1836025"/>
                  <a:gd name="connsiteX3" fmla="*/ 366490 w 3038196"/>
                  <a:gd name="connsiteY3" fmla="*/ 84 h 1836025"/>
                  <a:gd name="connsiteX4" fmla="*/ 135 w 3038196"/>
                  <a:gd name="connsiteY4" fmla="*/ 85157 h 1836025"/>
                  <a:gd name="connsiteX5" fmla="*/ 1656994 w 3038196"/>
                  <a:gd name="connsiteY5" fmla="*/ 73601 h 1836025"/>
                  <a:gd name="connsiteX6" fmla="*/ 1608439 w 3038196"/>
                  <a:gd name="connsiteY6" fmla="*/ 58994 h 1836025"/>
                  <a:gd name="connsiteX7" fmla="*/ 1418301 w 3038196"/>
                  <a:gd name="connsiteY7" fmla="*/ 135015 h 1836025"/>
                  <a:gd name="connsiteX8" fmla="*/ 1638478 w 3038196"/>
                  <a:gd name="connsiteY8" fmla="*/ 305368 h 1836025"/>
                  <a:gd name="connsiteX9" fmla="*/ 1713607 w 3038196"/>
                  <a:gd name="connsiteY9" fmla="*/ 198760 h 1836025"/>
                  <a:gd name="connsiteX10" fmla="*/ 1656994 w 3038196"/>
                  <a:gd name="connsiteY10" fmla="*/ 73601 h 1836025"/>
                  <a:gd name="connsiteX11" fmla="*/ 2744604 w 3038196"/>
                  <a:gd name="connsiteY11" fmla="*/ 1829009 h 1836025"/>
                  <a:gd name="connsiteX12" fmla="*/ 3038332 w 3038196"/>
                  <a:gd name="connsiteY12" fmla="*/ 1665583 h 1836025"/>
                  <a:gd name="connsiteX13" fmla="*/ 2980039 w 3038196"/>
                  <a:gd name="connsiteY13" fmla="*/ 1536001 h 1836025"/>
                  <a:gd name="connsiteX14" fmla="*/ 2613514 w 3038196"/>
                  <a:gd name="connsiteY14" fmla="*/ 1798903 h 1836025"/>
                  <a:gd name="connsiteX15" fmla="*/ 2744604 w 3038196"/>
                  <a:gd name="connsiteY15" fmla="*/ 1829009 h 183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38196" h="1836025">
                    <a:moveTo>
                      <a:pt x="135" y="85157"/>
                    </a:moveTo>
                    <a:cubicBezTo>
                      <a:pt x="6993" y="129323"/>
                      <a:pt x="13680" y="173282"/>
                      <a:pt x="20435" y="217448"/>
                    </a:cubicBezTo>
                    <a:cubicBezTo>
                      <a:pt x="144154" y="178449"/>
                      <a:pt x="267815" y="139404"/>
                      <a:pt x="391419" y="100313"/>
                    </a:cubicBezTo>
                    <a:cubicBezTo>
                      <a:pt x="383052" y="66846"/>
                      <a:pt x="374857" y="33551"/>
                      <a:pt x="366490" y="84"/>
                    </a:cubicBezTo>
                    <a:cubicBezTo>
                      <a:pt x="244394" y="28361"/>
                      <a:pt x="122276" y="56719"/>
                      <a:pt x="135" y="85157"/>
                    </a:cubicBezTo>
                    <a:close/>
                    <a:moveTo>
                      <a:pt x="1656994" y="73601"/>
                    </a:moveTo>
                    <a:cubicBezTo>
                      <a:pt x="1640885" y="68486"/>
                      <a:pt x="1624698" y="63616"/>
                      <a:pt x="1608439" y="58994"/>
                    </a:cubicBezTo>
                    <a:cubicBezTo>
                      <a:pt x="1541937" y="75691"/>
                      <a:pt x="1477984" y="101261"/>
                      <a:pt x="1418301" y="135015"/>
                    </a:cubicBezTo>
                    <a:cubicBezTo>
                      <a:pt x="1483925" y="201187"/>
                      <a:pt x="1557949" y="258460"/>
                      <a:pt x="1638478" y="305368"/>
                    </a:cubicBezTo>
                    <a:cubicBezTo>
                      <a:pt x="1658757" y="266703"/>
                      <a:pt x="1684015" y="230862"/>
                      <a:pt x="1713607" y="198760"/>
                    </a:cubicBezTo>
                    <a:cubicBezTo>
                      <a:pt x="1682071" y="164014"/>
                      <a:pt x="1662266" y="120228"/>
                      <a:pt x="1656994" y="73601"/>
                    </a:cubicBezTo>
                    <a:close/>
                    <a:moveTo>
                      <a:pt x="2744604" y="1829009"/>
                    </a:moveTo>
                    <a:cubicBezTo>
                      <a:pt x="2854763" y="1800260"/>
                      <a:pt x="2955825" y="1744030"/>
                      <a:pt x="3038332" y="1665583"/>
                    </a:cubicBezTo>
                    <a:cubicBezTo>
                      <a:pt x="3018924" y="1622344"/>
                      <a:pt x="2999345" y="1579241"/>
                      <a:pt x="2980039" y="1536001"/>
                    </a:cubicBezTo>
                    <a:lnTo>
                      <a:pt x="2613514" y="1798903"/>
                    </a:lnTo>
                    <a:cubicBezTo>
                      <a:pt x="2647754" y="1833369"/>
                      <a:pt x="2698757" y="1845083"/>
                      <a:pt x="2744604" y="1829009"/>
                    </a:cubicBezTo>
                    <a:close/>
                  </a:path>
                </a:pathLst>
              </a:custGeom>
              <a:solidFill>
                <a:srgbClr val="FF8684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16FDB51B-0683-5B3A-7A92-957175CA3E45}"/>
                  </a:ext>
                </a:extLst>
              </p:cNvPr>
              <p:cNvSpPr/>
              <p:nvPr/>
            </p:nvSpPr>
            <p:spPr>
              <a:xfrm>
                <a:off x="5805903" y="2072110"/>
                <a:ext cx="2967274" cy="1788806"/>
              </a:xfrm>
              <a:custGeom>
                <a:avLst/>
                <a:gdLst>
                  <a:gd name="connsiteX0" fmla="*/ 2573328 w 2967274"/>
                  <a:gd name="connsiteY0" fmla="*/ 1664009 h 1788806"/>
                  <a:gd name="connsiteX1" fmla="*/ 2967286 w 2967274"/>
                  <a:gd name="connsiteY1" fmla="*/ 1381699 h 1788806"/>
                  <a:gd name="connsiteX2" fmla="*/ 2383224 w 2967274"/>
                  <a:gd name="connsiteY2" fmla="*/ 220674 h 1788806"/>
                  <a:gd name="connsiteX3" fmla="*/ 2144668 w 2967274"/>
                  <a:gd name="connsiteY3" fmla="*/ 11505 h 1788806"/>
                  <a:gd name="connsiteX4" fmla="*/ 2140931 w 2967274"/>
                  <a:gd name="connsiteY4" fmla="*/ 22889 h 1788806"/>
                  <a:gd name="connsiteX5" fmla="*/ 1893117 w 2967274"/>
                  <a:gd name="connsiteY5" fmla="*/ 214433 h 1788806"/>
                  <a:gd name="connsiteX6" fmla="*/ 1874429 w 2967274"/>
                  <a:gd name="connsiteY6" fmla="*/ 209427 h 1788806"/>
                  <a:gd name="connsiteX7" fmla="*/ 1797036 w 2967274"/>
                  <a:gd name="connsiteY7" fmla="*/ 94967 h 1788806"/>
                  <a:gd name="connsiteX8" fmla="*/ 1791858 w 2967274"/>
                  <a:gd name="connsiteY8" fmla="*/ 99973 h 1788806"/>
                  <a:gd name="connsiteX9" fmla="*/ 1848300 w 2967274"/>
                  <a:gd name="connsiteY9" fmla="*/ 368224 h 1788806"/>
                  <a:gd name="connsiteX10" fmla="*/ 1895449 w 2967274"/>
                  <a:gd name="connsiteY10" fmla="*/ 712873 h 1788806"/>
                  <a:gd name="connsiteX11" fmla="*/ 1932996 w 2967274"/>
                  <a:gd name="connsiteY11" fmla="*/ 891421 h 1788806"/>
                  <a:gd name="connsiteX12" fmla="*/ 1881219 w 2967274"/>
                  <a:gd name="connsiteY12" fmla="*/ 1028855 h 1788806"/>
                  <a:gd name="connsiteX13" fmla="*/ 1746459 w 2967274"/>
                  <a:gd name="connsiteY13" fmla="*/ 1249065 h 1788806"/>
                  <a:gd name="connsiteX14" fmla="*/ 1638925 w 2967274"/>
                  <a:gd name="connsiteY14" fmla="*/ 1088108 h 1788806"/>
                  <a:gd name="connsiteX15" fmla="*/ 1582312 w 2967274"/>
                  <a:gd name="connsiteY15" fmla="*/ 775006 h 1788806"/>
                  <a:gd name="connsiteX16" fmla="*/ 1664025 w 2967274"/>
                  <a:gd name="connsiteY16" fmla="*/ 384957 h 1788806"/>
                  <a:gd name="connsiteX17" fmla="*/ 1730445 w 2967274"/>
                  <a:gd name="connsiteY17" fmla="*/ 102442 h 1788806"/>
                  <a:gd name="connsiteX18" fmla="*/ 1720639 w 2967274"/>
                  <a:gd name="connsiteY18" fmla="*/ 95344 h 1788806"/>
                  <a:gd name="connsiteX19" fmla="*/ 1643589 w 2967274"/>
                  <a:gd name="connsiteY19" fmla="*/ 209427 h 1788806"/>
                  <a:gd name="connsiteX20" fmla="*/ 1624867 w 2967274"/>
                  <a:gd name="connsiteY20" fmla="*/ 214434 h 1788806"/>
                  <a:gd name="connsiteX21" fmla="*/ 1381888 w 2967274"/>
                  <a:gd name="connsiteY21" fmla="*/ 27690 h 1788806"/>
                  <a:gd name="connsiteX22" fmla="*/ 1185886 w 2967274"/>
                  <a:gd name="connsiteY22" fmla="*/ 200546 h 1788806"/>
                  <a:gd name="connsiteX23" fmla="*/ 646675 w 2967274"/>
                  <a:gd name="connsiteY23" fmla="*/ 290077 h 1788806"/>
                  <a:gd name="connsiteX24" fmla="*/ 400850 w 2967274"/>
                  <a:gd name="connsiteY24" fmla="*/ 87 h 1788806"/>
                  <a:gd name="connsiteX25" fmla="*/ 138 w 2967274"/>
                  <a:gd name="connsiteY25" fmla="*/ 126959 h 1788806"/>
                  <a:gd name="connsiteX26" fmla="*/ 264170 w 2967274"/>
                  <a:gd name="connsiteY26" fmla="*/ 700151 h 1788806"/>
                  <a:gd name="connsiteX27" fmla="*/ 1040325 w 2967274"/>
                  <a:gd name="connsiteY27" fmla="*/ 894027 h 1788806"/>
                  <a:gd name="connsiteX28" fmla="*/ 1095189 w 2967274"/>
                  <a:gd name="connsiteY28" fmla="*/ 1317508 h 1788806"/>
                  <a:gd name="connsiteX29" fmla="*/ 1145732 w 2967274"/>
                  <a:gd name="connsiteY29" fmla="*/ 1788893 h 1788806"/>
                  <a:gd name="connsiteX30" fmla="*/ 2373691 w 2967274"/>
                  <a:gd name="connsiteY30" fmla="*/ 1788722 h 1788806"/>
                  <a:gd name="connsiteX31" fmla="*/ 2405204 w 2967274"/>
                  <a:gd name="connsiteY31" fmla="*/ 795752 h 1788806"/>
                  <a:gd name="connsiteX32" fmla="*/ 2432636 w 2967274"/>
                  <a:gd name="connsiteY32" fmla="*/ 795752 h 1788806"/>
                  <a:gd name="connsiteX33" fmla="*/ 2411651 w 2967274"/>
                  <a:gd name="connsiteY33" fmla="*/ 1460978 h 1788806"/>
                  <a:gd name="connsiteX34" fmla="*/ 2567396 w 2967274"/>
                  <a:gd name="connsiteY34" fmla="*/ 1674056 h 1788806"/>
                  <a:gd name="connsiteX35" fmla="*/ 2573328 w 2967274"/>
                  <a:gd name="connsiteY35" fmla="*/ 1664009 h 178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967274" h="1788806">
                    <a:moveTo>
                      <a:pt x="2573328" y="1664009"/>
                    </a:moveTo>
                    <a:cubicBezTo>
                      <a:pt x="3033088" y="1334825"/>
                      <a:pt x="2959364" y="1385265"/>
                      <a:pt x="2967286" y="1381699"/>
                    </a:cubicBezTo>
                    <a:cubicBezTo>
                      <a:pt x="2376469" y="188407"/>
                      <a:pt x="2423137" y="274509"/>
                      <a:pt x="2383224" y="220674"/>
                    </a:cubicBezTo>
                    <a:cubicBezTo>
                      <a:pt x="2319363" y="134892"/>
                      <a:pt x="2238062" y="63605"/>
                      <a:pt x="2144668" y="11505"/>
                    </a:cubicBezTo>
                    <a:cubicBezTo>
                      <a:pt x="2145173" y="15666"/>
                      <a:pt x="2143804" y="19837"/>
                      <a:pt x="2140931" y="22889"/>
                    </a:cubicBezTo>
                    <a:cubicBezTo>
                      <a:pt x="2067906" y="98253"/>
                      <a:pt x="1984452" y="162758"/>
                      <a:pt x="1893117" y="214433"/>
                    </a:cubicBezTo>
                    <a:cubicBezTo>
                      <a:pt x="1886571" y="218190"/>
                      <a:pt x="1878220" y="215953"/>
                      <a:pt x="1874429" y="209427"/>
                    </a:cubicBezTo>
                    <a:cubicBezTo>
                      <a:pt x="1853539" y="168176"/>
                      <a:pt x="1827536" y="129720"/>
                      <a:pt x="1797036" y="94967"/>
                    </a:cubicBezTo>
                    <a:cubicBezTo>
                      <a:pt x="1795387" y="96714"/>
                      <a:pt x="1793660" y="98384"/>
                      <a:pt x="1791858" y="99973"/>
                    </a:cubicBezTo>
                    <a:cubicBezTo>
                      <a:pt x="1842231" y="159432"/>
                      <a:pt x="1837773" y="274852"/>
                      <a:pt x="1848300" y="368224"/>
                    </a:cubicBezTo>
                    <a:cubicBezTo>
                      <a:pt x="1861261" y="483061"/>
                      <a:pt x="1871411" y="599647"/>
                      <a:pt x="1895449" y="712873"/>
                    </a:cubicBezTo>
                    <a:cubicBezTo>
                      <a:pt x="1907210" y="768594"/>
                      <a:pt x="1937625" y="833745"/>
                      <a:pt x="1932996" y="891421"/>
                    </a:cubicBezTo>
                    <a:cubicBezTo>
                      <a:pt x="1923230" y="939716"/>
                      <a:pt x="1905747" y="986122"/>
                      <a:pt x="1881219" y="1028855"/>
                    </a:cubicBezTo>
                    <a:cubicBezTo>
                      <a:pt x="1866816" y="1061259"/>
                      <a:pt x="1786338" y="1254381"/>
                      <a:pt x="1746459" y="1249065"/>
                    </a:cubicBezTo>
                    <a:cubicBezTo>
                      <a:pt x="1709597" y="1244059"/>
                      <a:pt x="1653533" y="1113929"/>
                      <a:pt x="1638925" y="1088108"/>
                    </a:cubicBezTo>
                    <a:cubicBezTo>
                      <a:pt x="1576552" y="977900"/>
                      <a:pt x="1553577" y="976289"/>
                      <a:pt x="1582312" y="775006"/>
                    </a:cubicBezTo>
                    <a:cubicBezTo>
                      <a:pt x="1601878" y="643500"/>
                      <a:pt x="1629163" y="513259"/>
                      <a:pt x="1664025" y="384957"/>
                    </a:cubicBezTo>
                    <a:cubicBezTo>
                      <a:pt x="1687720" y="296318"/>
                      <a:pt x="1700167" y="191802"/>
                      <a:pt x="1730445" y="102442"/>
                    </a:cubicBezTo>
                    <a:cubicBezTo>
                      <a:pt x="1727077" y="100217"/>
                      <a:pt x="1723805" y="97849"/>
                      <a:pt x="1720639" y="95344"/>
                    </a:cubicBezTo>
                    <a:cubicBezTo>
                      <a:pt x="1690213" y="129944"/>
                      <a:pt x="1664321" y="168280"/>
                      <a:pt x="1643589" y="209427"/>
                    </a:cubicBezTo>
                    <a:cubicBezTo>
                      <a:pt x="1639691" y="215833"/>
                      <a:pt x="1631443" y="218038"/>
                      <a:pt x="1624867" y="214434"/>
                    </a:cubicBezTo>
                    <a:cubicBezTo>
                      <a:pt x="1535503" y="163909"/>
                      <a:pt x="1453706" y="101043"/>
                      <a:pt x="1381888" y="27690"/>
                    </a:cubicBezTo>
                    <a:cubicBezTo>
                      <a:pt x="1307096" y="73604"/>
                      <a:pt x="1240789" y="132081"/>
                      <a:pt x="1185886" y="200546"/>
                    </a:cubicBezTo>
                    <a:cubicBezTo>
                      <a:pt x="1039365" y="384375"/>
                      <a:pt x="795597" y="400628"/>
                      <a:pt x="646675" y="290077"/>
                    </a:cubicBezTo>
                    <a:cubicBezTo>
                      <a:pt x="540851" y="216501"/>
                      <a:pt x="456106" y="116530"/>
                      <a:pt x="400850" y="87"/>
                    </a:cubicBezTo>
                    <a:cubicBezTo>
                      <a:pt x="398930" y="772"/>
                      <a:pt x="-1063" y="126959"/>
                      <a:pt x="138" y="126959"/>
                    </a:cubicBezTo>
                    <a:cubicBezTo>
                      <a:pt x="35010" y="297312"/>
                      <a:pt x="110483" y="552155"/>
                      <a:pt x="264170" y="700151"/>
                    </a:cubicBezTo>
                    <a:cubicBezTo>
                      <a:pt x="465316" y="893821"/>
                      <a:pt x="854987" y="935140"/>
                      <a:pt x="1040325" y="894027"/>
                    </a:cubicBezTo>
                    <a:cubicBezTo>
                      <a:pt x="1053286" y="1035713"/>
                      <a:pt x="1075198" y="1177948"/>
                      <a:pt x="1095189" y="1317508"/>
                    </a:cubicBezTo>
                    <a:cubicBezTo>
                      <a:pt x="1108733" y="1411052"/>
                      <a:pt x="1134588" y="1715512"/>
                      <a:pt x="1145732" y="1788893"/>
                    </a:cubicBezTo>
                    <a:cubicBezTo>
                      <a:pt x="1149161" y="1788036"/>
                      <a:pt x="2377154" y="1788722"/>
                      <a:pt x="2373691" y="1788722"/>
                    </a:cubicBezTo>
                    <a:cubicBezTo>
                      <a:pt x="2374926" y="1751688"/>
                      <a:pt x="2395945" y="1089823"/>
                      <a:pt x="2405204" y="795752"/>
                    </a:cubicBezTo>
                    <a:cubicBezTo>
                      <a:pt x="2405753" y="778127"/>
                      <a:pt x="2433150" y="778127"/>
                      <a:pt x="2432636" y="795752"/>
                    </a:cubicBezTo>
                    <a:cubicBezTo>
                      <a:pt x="2431401" y="837243"/>
                      <a:pt x="2417343" y="1280647"/>
                      <a:pt x="2411651" y="1460978"/>
                    </a:cubicBezTo>
                    <a:cubicBezTo>
                      <a:pt x="2450427" y="1540733"/>
                      <a:pt x="2503175" y="1612898"/>
                      <a:pt x="2567396" y="1674056"/>
                    </a:cubicBezTo>
                    <a:cubicBezTo>
                      <a:pt x="2567470" y="1669896"/>
                      <a:pt x="2569722" y="1666082"/>
                      <a:pt x="2573328" y="1664009"/>
                    </a:cubicBezTo>
                    <a:close/>
                  </a:path>
                </a:pathLst>
              </a:custGeom>
              <a:solidFill>
                <a:srgbClr val="FED101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42B3C9F-E10E-E59D-9BD5-4743D3D9176F}"/>
                  </a:ext>
                </a:extLst>
              </p:cNvPr>
              <p:cNvSpPr/>
              <p:nvPr/>
            </p:nvSpPr>
            <p:spPr>
              <a:xfrm>
                <a:off x="7618956" y="2004662"/>
                <a:ext cx="300517" cy="251002"/>
              </a:xfrm>
              <a:custGeom>
                <a:avLst/>
                <a:gdLst>
                  <a:gd name="connsiteX0" fmla="*/ 149 w 300517"/>
                  <a:gd name="connsiteY0" fmla="*/ 141028 h 251002"/>
                  <a:gd name="connsiteX1" fmla="*/ 78330 w 300517"/>
                  <a:gd name="connsiteY1" fmla="*/ 251065 h 251002"/>
                  <a:gd name="connsiteX2" fmla="*/ 300666 w 300517"/>
                  <a:gd name="connsiteY2" fmla="*/ 78552 h 251002"/>
                  <a:gd name="connsiteX3" fmla="*/ 285716 w 300517"/>
                  <a:gd name="connsiteY3" fmla="*/ 55235 h 251002"/>
                  <a:gd name="connsiteX4" fmla="*/ 124758 w 300517"/>
                  <a:gd name="connsiteY4" fmla="*/ 62 h 251002"/>
                  <a:gd name="connsiteX5" fmla="*/ 52167 w 300517"/>
                  <a:gd name="connsiteY5" fmla="*/ 21596 h 251002"/>
                  <a:gd name="connsiteX6" fmla="*/ 149 w 300517"/>
                  <a:gd name="connsiteY6" fmla="*/ 141028 h 25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517" h="251002">
                    <a:moveTo>
                      <a:pt x="149" y="141028"/>
                    </a:moveTo>
                    <a:cubicBezTo>
                      <a:pt x="31201" y="173892"/>
                      <a:pt x="57515" y="210928"/>
                      <a:pt x="78330" y="251065"/>
                    </a:cubicBezTo>
                    <a:cubicBezTo>
                      <a:pt x="159772" y="203686"/>
                      <a:pt x="234541" y="145672"/>
                      <a:pt x="300666" y="78552"/>
                    </a:cubicBezTo>
                    <a:cubicBezTo>
                      <a:pt x="295853" y="70672"/>
                      <a:pt x="290868" y="62898"/>
                      <a:pt x="285716" y="55235"/>
                    </a:cubicBezTo>
                    <a:cubicBezTo>
                      <a:pt x="234284" y="30910"/>
                      <a:pt x="180297" y="12404"/>
                      <a:pt x="124758" y="62"/>
                    </a:cubicBezTo>
                    <a:cubicBezTo>
                      <a:pt x="100413" y="6920"/>
                      <a:pt x="76216" y="14098"/>
                      <a:pt x="52167" y="21596"/>
                    </a:cubicBezTo>
                    <a:cubicBezTo>
                      <a:pt x="38303" y="62832"/>
                      <a:pt x="20899" y="102792"/>
                      <a:pt x="149" y="141028"/>
                    </a:cubicBezTo>
                    <a:close/>
                  </a:path>
                </a:pathLst>
              </a:custGeom>
              <a:solidFill>
                <a:srgbClr val="FF8684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68FBDAC-94D7-ADB5-478C-2F30F8B5FCB5}"/>
                  </a:ext>
                </a:extLst>
              </p:cNvPr>
              <p:cNvSpPr/>
              <p:nvPr/>
            </p:nvSpPr>
            <p:spPr>
              <a:xfrm>
                <a:off x="7143250" y="907823"/>
                <a:ext cx="770994" cy="573298"/>
              </a:xfrm>
              <a:custGeom>
                <a:avLst/>
                <a:gdLst>
                  <a:gd name="connsiteX0" fmla="*/ 77604 w 770994"/>
                  <a:gd name="connsiteY0" fmla="*/ 557491 h 573298"/>
                  <a:gd name="connsiteX1" fmla="*/ 24694 w 770994"/>
                  <a:gd name="connsiteY1" fmla="*/ 41255 h 573298"/>
                  <a:gd name="connsiteX2" fmla="*/ 112559 w 770994"/>
                  <a:gd name="connsiteY2" fmla="*/ 5264 h 573298"/>
                  <a:gd name="connsiteX3" fmla="*/ 150744 w 770994"/>
                  <a:gd name="connsiteY3" fmla="*/ 47290 h 573298"/>
                  <a:gd name="connsiteX4" fmla="*/ 188463 w 770994"/>
                  <a:gd name="connsiteY4" fmla="*/ 168883 h 573298"/>
                  <a:gd name="connsiteX5" fmla="*/ 307381 w 770994"/>
                  <a:gd name="connsiteY5" fmla="*/ 34123 h 573298"/>
                  <a:gd name="connsiteX6" fmla="*/ 347089 w 770994"/>
                  <a:gd name="connsiteY6" fmla="*/ 153041 h 573298"/>
                  <a:gd name="connsiteX7" fmla="*/ 735698 w 770994"/>
                  <a:gd name="connsiteY7" fmla="*/ 161030 h 573298"/>
                  <a:gd name="connsiteX8" fmla="*/ 704013 w 770994"/>
                  <a:gd name="connsiteY8" fmla="*/ 573333 h 573298"/>
                  <a:gd name="connsiteX9" fmla="*/ 430414 w 770994"/>
                  <a:gd name="connsiteY9" fmla="*/ 315575 h 573298"/>
                  <a:gd name="connsiteX10" fmla="*/ 77604 w 770994"/>
                  <a:gd name="connsiteY10" fmla="*/ 557491 h 573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0994" h="573298">
                    <a:moveTo>
                      <a:pt x="77604" y="557491"/>
                    </a:moveTo>
                    <a:cubicBezTo>
                      <a:pt x="77604" y="557491"/>
                      <a:pt x="-52698" y="228856"/>
                      <a:pt x="24694" y="41255"/>
                    </a:cubicBezTo>
                    <a:cubicBezTo>
                      <a:pt x="39019" y="7054"/>
                      <a:pt x="78357" y="-9060"/>
                      <a:pt x="112559" y="5264"/>
                    </a:cubicBezTo>
                    <a:cubicBezTo>
                      <a:pt x="130876" y="12936"/>
                      <a:pt x="144857" y="28324"/>
                      <a:pt x="150744" y="47290"/>
                    </a:cubicBezTo>
                    <a:lnTo>
                      <a:pt x="188463" y="168883"/>
                    </a:lnTo>
                    <a:cubicBezTo>
                      <a:pt x="188463" y="168883"/>
                      <a:pt x="259855" y="10257"/>
                      <a:pt x="307381" y="34123"/>
                    </a:cubicBezTo>
                    <a:cubicBezTo>
                      <a:pt x="354907" y="57989"/>
                      <a:pt x="347089" y="153041"/>
                      <a:pt x="347089" y="153041"/>
                    </a:cubicBezTo>
                    <a:cubicBezTo>
                      <a:pt x="347089" y="153041"/>
                      <a:pt x="640440" y="34123"/>
                      <a:pt x="735698" y="161030"/>
                    </a:cubicBezTo>
                    <a:cubicBezTo>
                      <a:pt x="830955" y="287938"/>
                      <a:pt x="704013" y="573333"/>
                      <a:pt x="704013" y="573333"/>
                    </a:cubicBezTo>
                    <a:cubicBezTo>
                      <a:pt x="704013" y="573333"/>
                      <a:pt x="668420" y="331417"/>
                      <a:pt x="430414" y="315575"/>
                    </a:cubicBezTo>
                    <a:cubicBezTo>
                      <a:pt x="192406" y="299733"/>
                      <a:pt x="77604" y="557491"/>
                      <a:pt x="77604" y="557491"/>
                    </a:cubicBezTo>
                    <a:close/>
                  </a:path>
                </a:pathLst>
              </a:custGeom>
              <a:solidFill>
                <a:srgbClr val="C17E48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AFB191D-D1BD-5145-0E47-13EBD3146371}"/>
                  </a:ext>
                </a:extLst>
              </p:cNvPr>
              <p:cNvSpPr/>
              <p:nvPr/>
            </p:nvSpPr>
            <p:spPr>
              <a:xfrm>
                <a:off x="7084836" y="1195722"/>
                <a:ext cx="888240" cy="832428"/>
              </a:xfrm>
              <a:custGeom>
                <a:avLst/>
                <a:gdLst>
                  <a:gd name="connsiteX0" fmla="*/ 781184 w 888240"/>
                  <a:gd name="connsiteY0" fmla="*/ 208534 h 832428"/>
                  <a:gd name="connsiteX1" fmla="*/ 297377 w 888240"/>
                  <a:gd name="connsiteY1" fmla="*/ 34873 h 832428"/>
                  <a:gd name="connsiteX2" fmla="*/ 121650 w 888240"/>
                  <a:gd name="connsiteY2" fmla="*/ 212992 h 832428"/>
                  <a:gd name="connsiteX3" fmla="*/ 7170 w 888240"/>
                  <a:gd name="connsiteY3" fmla="*/ 258969 h 832428"/>
                  <a:gd name="connsiteX4" fmla="*/ 53147 w 888240"/>
                  <a:gd name="connsiteY4" fmla="*/ 373449 h 832428"/>
                  <a:gd name="connsiteX5" fmla="*/ 110608 w 888240"/>
                  <a:gd name="connsiteY5" fmla="*/ 377310 h 832428"/>
                  <a:gd name="connsiteX6" fmla="*/ 379236 w 888240"/>
                  <a:gd name="connsiteY6" fmla="*/ 619397 h 832428"/>
                  <a:gd name="connsiteX7" fmla="*/ 379236 w 888240"/>
                  <a:gd name="connsiteY7" fmla="*/ 832475 h 832428"/>
                  <a:gd name="connsiteX8" fmla="*/ 569511 w 888240"/>
                  <a:gd name="connsiteY8" fmla="*/ 832475 h 832428"/>
                  <a:gd name="connsiteX9" fmla="*/ 569511 w 888240"/>
                  <a:gd name="connsiteY9" fmla="*/ 608184 h 832428"/>
                  <a:gd name="connsiteX10" fmla="*/ 793116 w 888240"/>
                  <a:gd name="connsiteY10" fmla="*/ 380156 h 832428"/>
                  <a:gd name="connsiteX11" fmla="*/ 888000 w 888240"/>
                  <a:gd name="connsiteY11" fmla="*/ 301463 h 832428"/>
                  <a:gd name="connsiteX12" fmla="*/ 809307 w 888240"/>
                  <a:gd name="connsiteY12" fmla="*/ 206579 h 832428"/>
                  <a:gd name="connsiteX13" fmla="*/ 781183 w 888240"/>
                  <a:gd name="connsiteY13" fmla="*/ 208534 h 832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8240" h="832428">
                    <a:moveTo>
                      <a:pt x="781184" y="208534"/>
                    </a:moveTo>
                    <a:cubicBezTo>
                      <a:pt x="695540" y="26980"/>
                      <a:pt x="478933" y="-50771"/>
                      <a:pt x="297377" y="34873"/>
                    </a:cubicBezTo>
                    <a:cubicBezTo>
                      <a:pt x="219567" y="71578"/>
                      <a:pt x="157299" y="134693"/>
                      <a:pt x="121650" y="212992"/>
                    </a:cubicBezTo>
                    <a:cubicBezTo>
                      <a:pt x="77341" y="194076"/>
                      <a:pt x="26086" y="214660"/>
                      <a:pt x="7170" y="258969"/>
                    </a:cubicBezTo>
                    <a:cubicBezTo>
                      <a:pt x="-11747" y="303278"/>
                      <a:pt x="8838" y="354532"/>
                      <a:pt x="53147" y="373449"/>
                    </a:cubicBezTo>
                    <a:cubicBezTo>
                      <a:pt x="71311" y="381204"/>
                      <a:pt x="91569" y="382565"/>
                      <a:pt x="110608" y="377310"/>
                    </a:cubicBezTo>
                    <a:cubicBezTo>
                      <a:pt x="144733" y="503822"/>
                      <a:pt x="249868" y="598570"/>
                      <a:pt x="379236" y="619397"/>
                    </a:cubicBezTo>
                    <a:lnTo>
                      <a:pt x="379236" y="832475"/>
                    </a:lnTo>
                    <a:lnTo>
                      <a:pt x="569511" y="832475"/>
                    </a:lnTo>
                    <a:lnTo>
                      <a:pt x="569511" y="608184"/>
                    </a:lnTo>
                    <a:cubicBezTo>
                      <a:pt x="678564" y="576124"/>
                      <a:pt x="763198" y="489816"/>
                      <a:pt x="793116" y="380156"/>
                    </a:cubicBezTo>
                    <a:cubicBezTo>
                      <a:pt x="841048" y="384627"/>
                      <a:pt x="883530" y="349395"/>
                      <a:pt x="888000" y="301463"/>
                    </a:cubicBezTo>
                    <a:cubicBezTo>
                      <a:pt x="892471" y="253531"/>
                      <a:pt x="857239" y="211050"/>
                      <a:pt x="809307" y="206579"/>
                    </a:cubicBezTo>
                    <a:cubicBezTo>
                      <a:pt x="799889" y="205700"/>
                      <a:pt x="790390" y="206361"/>
                      <a:pt x="781183" y="208534"/>
                    </a:cubicBezTo>
                    <a:close/>
                  </a:path>
                </a:pathLst>
              </a:custGeom>
              <a:solidFill>
                <a:srgbClr val="FFCEB6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3D8958CE-37FE-73E5-5EF1-9C0A54C16274}"/>
                  </a:ext>
                </a:extLst>
              </p:cNvPr>
              <p:cNvSpPr/>
              <p:nvPr/>
            </p:nvSpPr>
            <p:spPr>
              <a:xfrm>
                <a:off x="7214230" y="1564412"/>
                <a:ext cx="644035" cy="257333"/>
              </a:xfrm>
              <a:custGeom>
                <a:avLst/>
                <a:gdLst>
                  <a:gd name="connsiteX0" fmla="*/ 534689 w 644035"/>
                  <a:gd name="connsiteY0" fmla="*/ 87283 h 257333"/>
                  <a:gd name="connsiteX1" fmla="*/ 312353 w 644035"/>
                  <a:gd name="connsiteY1" fmla="*/ 49 h 257333"/>
                  <a:gd name="connsiteX2" fmla="*/ 90016 w 644035"/>
                  <a:gd name="connsiteY2" fmla="*/ 87283 h 257333"/>
                  <a:gd name="connsiteX3" fmla="*/ 142 w 644035"/>
                  <a:gd name="connsiteY3" fmla="*/ 69658 h 257333"/>
                  <a:gd name="connsiteX4" fmla="*/ 644177 w 644035"/>
                  <a:gd name="connsiteY4" fmla="*/ 60228 h 257333"/>
                  <a:gd name="connsiteX5" fmla="*/ 534690 w 644035"/>
                  <a:gd name="connsiteY5" fmla="*/ 87283 h 25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4035" h="257333">
                    <a:moveTo>
                      <a:pt x="534689" y="87283"/>
                    </a:moveTo>
                    <a:cubicBezTo>
                      <a:pt x="405313" y="87283"/>
                      <a:pt x="415943" y="49"/>
                      <a:pt x="312353" y="49"/>
                    </a:cubicBezTo>
                    <a:cubicBezTo>
                      <a:pt x="208179" y="49"/>
                      <a:pt x="220387" y="87283"/>
                      <a:pt x="90016" y="87283"/>
                    </a:cubicBezTo>
                    <a:cubicBezTo>
                      <a:pt x="59195" y="87335"/>
                      <a:pt x="28661" y="81348"/>
                      <a:pt x="142" y="69658"/>
                    </a:cubicBezTo>
                    <a:cubicBezTo>
                      <a:pt x="123312" y="323575"/>
                      <a:pt x="529100" y="319392"/>
                      <a:pt x="644177" y="60228"/>
                    </a:cubicBezTo>
                    <a:cubicBezTo>
                      <a:pt x="610476" y="78151"/>
                      <a:pt x="572860" y="87446"/>
                      <a:pt x="534690" y="87283"/>
                    </a:cubicBezTo>
                    <a:close/>
                  </a:path>
                </a:pathLst>
              </a:custGeom>
              <a:solidFill>
                <a:srgbClr val="C17E48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A75636E-3C8E-273E-E6A0-FDDDB4AEBD67}"/>
                  </a:ext>
                </a:extLst>
              </p:cNvPr>
              <p:cNvSpPr/>
              <p:nvPr/>
            </p:nvSpPr>
            <p:spPr>
              <a:xfrm>
                <a:off x="7276089" y="1345239"/>
                <a:ext cx="525988" cy="353814"/>
              </a:xfrm>
              <a:custGeom>
                <a:avLst/>
                <a:gdLst>
                  <a:gd name="connsiteX0" fmla="*/ 84736 w 525988"/>
                  <a:gd name="connsiteY0" fmla="*/ 104243 h 353814"/>
                  <a:gd name="connsiteX1" fmla="*/ 108739 w 525988"/>
                  <a:gd name="connsiteY1" fmla="*/ 128246 h 353814"/>
                  <a:gd name="connsiteX2" fmla="*/ 84736 w 525988"/>
                  <a:gd name="connsiteY2" fmla="*/ 152249 h 353814"/>
                  <a:gd name="connsiteX3" fmla="*/ 60733 w 525988"/>
                  <a:gd name="connsiteY3" fmla="*/ 128246 h 353814"/>
                  <a:gd name="connsiteX4" fmla="*/ 84392 w 525988"/>
                  <a:gd name="connsiteY4" fmla="*/ 104243 h 353814"/>
                  <a:gd name="connsiteX5" fmla="*/ 84736 w 525988"/>
                  <a:gd name="connsiteY5" fmla="*/ 104243 h 353814"/>
                  <a:gd name="connsiteX6" fmla="*/ 441661 w 525988"/>
                  <a:gd name="connsiteY6" fmla="*/ 104243 h 353814"/>
                  <a:gd name="connsiteX7" fmla="*/ 465664 w 525988"/>
                  <a:gd name="connsiteY7" fmla="*/ 128246 h 353814"/>
                  <a:gd name="connsiteX8" fmla="*/ 441661 w 525988"/>
                  <a:gd name="connsiteY8" fmla="*/ 152249 h 353814"/>
                  <a:gd name="connsiteX9" fmla="*/ 417658 w 525988"/>
                  <a:gd name="connsiteY9" fmla="*/ 128246 h 353814"/>
                  <a:gd name="connsiteX10" fmla="*/ 441661 w 525988"/>
                  <a:gd name="connsiteY10" fmla="*/ 104243 h 353814"/>
                  <a:gd name="connsiteX11" fmla="*/ 159831 w 525988"/>
                  <a:gd name="connsiteY11" fmla="*/ 3842 h 353814"/>
                  <a:gd name="connsiteX12" fmla="*/ 1583 w 525988"/>
                  <a:gd name="connsiteY12" fmla="*/ 73622 h 353814"/>
                  <a:gd name="connsiteX13" fmla="*/ 7748 w 525988"/>
                  <a:gd name="connsiteY13" fmla="*/ 92013 h 353814"/>
                  <a:gd name="connsiteX14" fmla="*/ 25278 w 525988"/>
                  <a:gd name="connsiteY14" fmla="*/ 87338 h 353814"/>
                  <a:gd name="connsiteX15" fmla="*/ 152562 w 525988"/>
                  <a:gd name="connsiteY15" fmla="*/ 30211 h 353814"/>
                  <a:gd name="connsiteX16" fmla="*/ 159831 w 525988"/>
                  <a:gd name="connsiteY16" fmla="*/ 3842 h 353814"/>
                  <a:gd name="connsiteX17" fmla="*/ 373835 w 525988"/>
                  <a:gd name="connsiteY17" fmla="*/ 30176 h 353814"/>
                  <a:gd name="connsiteX18" fmla="*/ 501120 w 525988"/>
                  <a:gd name="connsiteY18" fmla="*/ 87304 h 353814"/>
                  <a:gd name="connsiteX19" fmla="*/ 520197 w 525988"/>
                  <a:gd name="connsiteY19" fmla="*/ 90812 h 353814"/>
                  <a:gd name="connsiteX20" fmla="*/ 524780 w 525988"/>
                  <a:gd name="connsiteY20" fmla="*/ 73588 h 353814"/>
                  <a:gd name="connsiteX21" fmla="*/ 366531 w 525988"/>
                  <a:gd name="connsiteY21" fmla="*/ 3807 h 353814"/>
                  <a:gd name="connsiteX22" fmla="*/ 373835 w 525988"/>
                  <a:gd name="connsiteY22" fmla="*/ 30176 h 353814"/>
                  <a:gd name="connsiteX23" fmla="*/ 178176 w 525988"/>
                  <a:gd name="connsiteY23" fmla="*/ 52774 h 353814"/>
                  <a:gd name="connsiteX24" fmla="*/ 268085 w 525988"/>
                  <a:gd name="connsiteY24" fmla="*/ 194494 h 353814"/>
                  <a:gd name="connsiteX25" fmla="*/ 340368 w 525988"/>
                  <a:gd name="connsiteY25" fmla="*/ 60763 h 353814"/>
                  <a:gd name="connsiteX26" fmla="*/ 312936 w 525988"/>
                  <a:gd name="connsiteY26" fmla="*/ 60763 h 353814"/>
                  <a:gd name="connsiteX27" fmla="*/ 268085 w 525988"/>
                  <a:gd name="connsiteY27" fmla="*/ 167062 h 353814"/>
                  <a:gd name="connsiteX28" fmla="*/ 205608 w 525988"/>
                  <a:gd name="connsiteY28" fmla="*/ 52602 h 353814"/>
                  <a:gd name="connsiteX29" fmla="*/ 191807 w 525988"/>
                  <a:gd name="connsiteY29" fmla="*/ 38972 h 353814"/>
                  <a:gd name="connsiteX30" fmla="*/ 178176 w 525988"/>
                  <a:gd name="connsiteY30" fmla="*/ 52774 h 353814"/>
                  <a:gd name="connsiteX31" fmla="*/ 187812 w 525988"/>
                  <a:gd name="connsiteY31" fmla="*/ 289889 h 353814"/>
                  <a:gd name="connsiteX32" fmla="*/ 341774 w 525988"/>
                  <a:gd name="connsiteY32" fmla="*/ 292392 h 353814"/>
                  <a:gd name="connsiteX33" fmla="*/ 254540 w 525988"/>
                  <a:gd name="connsiteY33" fmla="*/ 353805 h 353814"/>
                  <a:gd name="connsiteX34" fmla="*/ 187812 w 525988"/>
                  <a:gd name="connsiteY34" fmla="*/ 289889 h 353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25988" h="353814">
                    <a:moveTo>
                      <a:pt x="84736" y="104243"/>
                    </a:moveTo>
                    <a:cubicBezTo>
                      <a:pt x="97993" y="104243"/>
                      <a:pt x="108739" y="114989"/>
                      <a:pt x="108739" y="128246"/>
                    </a:cubicBezTo>
                    <a:cubicBezTo>
                      <a:pt x="108739" y="141502"/>
                      <a:pt x="97993" y="152249"/>
                      <a:pt x="84736" y="152249"/>
                    </a:cubicBezTo>
                    <a:cubicBezTo>
                      <a:pt x="71480" y="152249"/>
                      <a:pt x="60733" y="141502"/>
                      <a:pt x="60733" y="128246"/>
                    </a:cubicBezTo>
                    <a:cubicBezTo>
                      <a:pt x="60638" y="115084"/>
                      <a:pt x="71231" y="104338"/>
                      <a:pt x="84392" y="104243"/>
                    </a:cubicBezTo>
                    <a:cubicBezTo>
                      <a:pt x="84506" y="104242"/>
                      <a:pt x="84621" y="104242"/>
                      <a:pt x="84736" y="104243"/>
                    </a:cubicBezTo>
                    <a:close/>
                    <a:moveTo>
                      <a:pt x="441661" y="104243"/>
                    </a:moveTo>
                    <a:cubicBezTo>
                      <a:pt x="454917" y="104243"/>
                      <a:pt x="465664" y="114989"/>
                      <a:pt x="465664" y="128246"/>
                    </a:cubicBezTo>
                    <a:cubicBezTo>
                      <a:pt x="465664" y="141502"/>
                      <a:pt x="454917" y="152249"/>
                      <a:pt x="441661" y="152249"/>
                    </a:cubicBezTo>
                    <a:cubicBezTo>
                      <a:pt x="428404" y="152249"/>
                      <a:pt x="417658" y="141502"/>
                      <a:pt x="417658" y="128246"/>
                    </a:cubicBezTo>
                    <a:cubicBezTo>
                      <a:pt x="417658" y="114989"/>
                      <a:pt x="428404" y="104243"/>
                      <a:pt x="441661" y="104243"/>
                    </a:cubicBezTo>
                    <a:close/>
                    <a:moveTo>
                      <a:pt x="159831" y="3842"/>
                    </a:moveTo>
                    <a:cubicBezTo>
                      <a:pt x="97433" y="-10687"/>
                      <a:pt x="32939" y="17752"/>
                      <a:pt x="1583" y="73622"/>
                    </a:cubicBezTo>
                    <a:cubicBezTo>
                      <a:pt x="-1794" y="80403"/>
                      <a:pt x="967" y="88637"/>
                      <a:pt x="7748" y="92013"/>
                    </a:cubicBezTo>
                    <a:cubicBezTo>
                      <a:pt x="13935" y="95094"/>
                      <a:pt x="21446" y="93090"/>
                      <a:pt x="25278" y="87338"/>
                    </a:cubicBezTo>
                    <a:cubicBezTo>
                      <a:pt x="50259" y="42085"/>
                      <a:pt x="102147" y="18797"/>
                      <a:pt x="152562" y="30211"/>
                    </a:cubicBezTo>
                    <a:cubicBezTo>
                      <a:pt x="169638" y="34257"/>
                      <a:pt x="176942" y="7922"/>
                      <a:pt x="159831" y="3842"/>
                    </a:cubicBezTo>
                    <a:close/>
                    <a:moveTo>
                      <a:pt x="373835" y="30176"/>
                    </a:moveTo>
                    <a:cubicBezTo>
                      <a:pt x="424253" y="18726"/>
                      <a:pt x="476163" y="42024"/>
                      <a:pt x="501120" y="87304"/>
                    </a:cubicBezTo>
                    <a:cubicBezTo>
                      <a:pt x="505419" y="93541"/>
                      <a:pt x="513960" y="95112"/>
                      <a:pt x="520197" y="90812"/>
                    </a:cubicBezTo>
                    <a:cubicBezTo>
                      <a:pt x="525755" y="86981"/>
                      <a:pt x="527700" y="79675"/>
                      <a:pt x="524780" y="73588"/>
                    </a:cubicBezTo>
                    <a:cubicBezTo>
                      <a:pt x="493424" y="17718"/>
                      <a:pt x="428930" y="-10721"/>
                      <a:pt x="366531" y="3807"/>
                    </a:cubicBezTo>
                    <a:cubicBezTo>
                      <a:pt x="349626" y="7922"/>
                      <a:pt x="356724" y="34257"/>
                      <a:pt x="373835" y="30176"/>
                    </a:cubicBezTo>
                    <a:close/>
                    <a:moveTo>
                      <a:pt x="178176" y="52774"/>
                    </a:moveTo>
                    <a:cubicBezTo>
                      <a:pt x="178622" y="104929"/>
                      <a:pt x="199539" y="198232"/>
                      <a:pt x="268085" y="194494"/>
                    </a:cubicBezTo>
                    <a:cubicBezTo>
                      <a:pt x="325212" y="191271"/>
                      <a:pt x="337693" y="104414"/>
                      <a:pt x="340368" y="60763"/>
                    </a:cubicBezTo>
                    <a:cubicBezTo>
                      <a:pt x="341431" y="43138"/>
                      <a:pt x="314205" y="43310"/>
                      <a:pt x="312936" y="60763"/>
                    </a:cubicBezTo>
                    <a:cubicBezTo>
                      <a:pt x="311153" y="88710"/>
                      <a:pt x="304055" y="162227"/>
                      <a:pt x="268085" y="167062"/>
                    </a:cubicBezTo>
                    <a:cubicBezTo>
                      <a:pt x="218227" y="173920"/>
                      <a:pt x="205780" y="86241"/>
                      <a:pt x="205608" y="52602"/>
                    </a:cubicBezTo>
                    <a:cubicBezTo>
                      <a:pt x="205561" y="45027"/>
                      <a:pt x="199382" y="38925"/>
                      <a:pt x="191807" y="38972"/>
                    </a:cubicBezTo>
                    <a:cubicBezTo>
                      <a:pt x="184231" y="39019"/>
                      <a:pt x="178129" y="45198"/>
                      <a:pt x="178176" y="52774"/>
                    </a:cubicBezTo>
                    <a:close/>
                    <a:moveTo>
                      <a:pt x="187812" y="289889"/>
                    </a:moveTo>
                    <a:lnTo>
                      <a:pt x="341774" y="292392"/>
                    </a:lnTo>
                    <a:cubicBezTo>
                      <a:pt x="341774" y="292392"/>
                      <a:pt x="335361" y="355966"/>
                      <a:pt x="254540" y="353805"/>
                    </a:cubicBezTo>
                    <a:cubicBezTo>
                      <a:pt x="173719" y="351645"/>
                      <a:pt x="187812" y="289889"/>
                      <a:pt x="187812" y="289889"/>
                    </a:cubicBezTo>
                    <a:close/>
                  </a:path>
                </a:pathLst>
              </a:custGeom>
              <a:solidFill>
                <a:srgbClr val="1D1D1B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CF5A16B-985D-0CBB-9939-A0B9A7E72649}"/>
                  </a:ext>
                </a:extLst>
              </p:cNvPr>
              <p:cNvSpPr/>
              <p:nvPr/>
            </p:nvSpPr>
            <p:spPr>
              <a:xfrm>
                <a:off x="6953009" y="3877718"/>
                <a:ext cx="1424798" cy="2111015"/>
              </a:xfrm>
              <a:custGeom>
                <a:avLst/>
                <a:gdLst>
                  <a:gd name="connsiteX0" fmla="*/ 1239147 w 1424798"/>
                  <a:gd name="connsiteY0" fmla="*/ 144 h 2111015"/>
                  <a:gd name="connsiteX1" fmla="*/ 146 w 1424798"/>
                  <a:gd name="connsiteY1" fmla="*/ 144 h 2111015"/>
                  <a:gd name="connsiteX2" fmla="*/ 98970 w 1424798"/>
                  <a:gd name="connsiteY2" fmla="*/ 1370166 h 2111015"/>
                  <a:gd name="connsiteX3" fmla="*/ 310265 w 1424798"/>
                  <a:gd name="connsiteY3" fmla="*/ 2110145 h 2111015"/>
                  <a:gd name="connsiteX4" fmla="*/ 526909 w 1424798"/>
                  <a:gd name="connsiteY4" fmla="*/ 1626142 h 2111015"/>
                  <a:gd name="connsiteX5" fmla="*/ 700279 w 1424798"/>
                  <a:gd name="connsiteY5" fmla="*/ 587600 h 2111015"/>
                  <a:gd name="connsiteX6" fmla="*/ 719859 w 1424798"/>
                  <a:gd name="connsiteY6" fmla="*/ 437376 h 2111015"/>
                  <a:gd name="connsiteX7" fmla="*/ 1311944 w 1424798"/>
                  <a:gd name="connsiteY7" fmla="*/ 2067968 h 2111015"/>
                  <a:gd name="connsiteX8" fmla="*/ 1239147 w 1424798"/>
                  <a:gd name="connsiteY8" fmla="*/ 144 h 21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4798" h="2111015">
                    <a:moveTo>
                      <a:pt x="1239147" y="144"/>
                    </a:moveTo>
                    <a:lnTo>
                      <a:pt x="146" y="144"/>
                    </a:lnTo>
                    <a:cubicBezTo>
                      <a:pt x="16468" y="379563"/>
                      <a:pt x="60531" y="1025244"/>
                      <a:pt x="98970" y="1370166"/>
                    </a:cubicBezTo>
                    <a:cubicBezTo>
                      <a:pt x="132025" y="1666981"/>
                      <a:pt x="128356" y="2085422"/>
                      <a:pt x="310265" y="2110145"/>
                    </a:cubicBezTo>
                    <a:cubicBezTo>
                      <a:pt x="473211" y="2132399"/>
                      <a:pt x="493168" y="1782881"/>
                      <a:pt x="526909" y="1626142"/>
                    </a:cubicBezTo>
                    <a:cubicBezTo>
                      <a:pt x="595901" y="1303644"/>
                      <a:pt x="655736" y="914418"/>
                      <a:pt x="700279" y="587600"/>
                    </a:cubicBezTo>
                    <a:cubicBezTo>
                      <a:pt x="706006" y="545218"/>
                      <a:pt x="727883" y="480067"/>
                      <a:pt x="719859" y="437376"/>
                    </a:cubicBezTo>
                    <a:cubicBezTo>
                      <a:pt x="719859" y="437376"/>
                      <a:pt x="1020548" y="2067968"/>
                      <a:pt x="1311944" y="2067968"/>
                    </a:cubicBezTo>
                    <a:cubicBezTo>
                      <a:pt x="1603340" y="2067968"/>
                      <a:pt x="1239147" y="144"/>
                      <a:pt x="1239147" y="144"/>
                    </a:cubicBezTo>
                    <a:close/>
                  </a:path>
                </a:pathLst>
              </a:custGeom>
              <a:solidFill>
                <a:srgbClr val="7CC7FE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48063B7-82A6-3F93-5D82-EB527B0E02B7}"/>
                  </a:ext>
                </a:extLst>
              </p:cNvPr>
              <p:cNvSpPr/>
              <p:nvPr/>
            </p:nvSpPr>
            <p:spPr>
              <a:xfrm>
                <a:off x="5701935" y="1366480"/>
                <a:ext cx="3384395" cy="2941670"/>
              </a:xfrm>
              <a:custGeom>
                <a:avLst/>
                <a:gdLst>
                  <a:gd name="connsiteX0" fmla="*/ 341739 w 3384395"/>
                  <a:gd name="connsiteY0" fmla="*/ 524867 h 2941670"/>
                  <a:gd name="connsiteX1" fmla="*/ 367388 w 3384395"/>
                  <a:gd name="connsiteY1" fmla="*/ 402040 h 2941670"/>
                  <a:gd name="connsiteX2" fmla="*/ 348151 w 3384395"/>
                  <a:gd name="connsiteY2" fmla="*/ 269406 h 2941670"/>
                  <a:gd name="connsiteX3" fmla="*/ 271616 w 3384395"/>
                  <a:gd name="connsiteY3" fmla="*/ 83383 h 2941670"/>
                  <a:gd name="connsiteX4" fmla="*/ 171386 w 3384395"/>
                  <a:gd name="connsiteY4" fmla="*/ 6471 h 2941670"/>
                  <a:gd name="connsiteX5" fmla="*/ 186508 w 3384395"/>
                  <a:gd name="connsiteY5" fmla="*/ 96928 h 2941670"/>
                  <a:gd name="connsiteX6" fmla="*/ 207082 w 3384395"/>
                  <a:gd name="connsiteY6" fmla="*/ 166331 h 2941670"/>
                  <a:gd name="connsiteX7" fmla="*/ 103629 w 3384395"/>
                  <a:gd name="connsiteY7" fmla="*/ 133412 h 2941670"/>
                  <a:gd name="connsiteX8" fmla="*/ 41907 w 3384395"/>
                  <a:gd name="connsiteY8" fmla="*/ 200895 h 2941670"/>
                  <a:gd name="connsiteX9" fmla="*/ 6314 w 3384395"/>
                  <a:gd name="connsiteY9" fmla="*/ 343130 h 2941670"/>
                  <a:gd name="connsiteX10" fmla="*/ 104212 w 3384395"/>
                  <a:gd name="connsiteY10" fmla="*/ 402040 h 2941670"/>
                  <a:gd name="connsiteX11" fmla="*/ 125918 w 3384395"/>
                  <a:gd name="connsiteY11" fmla="*/ 513311 h 2941670"/>
                  <a:gd name="connsiteX12" fmla="*/ 341739 w 3384395"/>
                  <a:gd name="connsiteY12" fmla="*/ 524867 h 2941670"/>
                  <a:gd name="connsiteX13" fmla="*/ 3128213 w 3384395"/>
                  <a:gd name="connsiteY13" fmla="*/ 2412360 h 2941670"/>
                  <a:gd name="connsiteX14" fmla="*/ 2951105 w 3384395"/>
                  <a:gd name="connsiteY14" fmla="*/ 2450079 h 2941670"/>
                  <a:gd name="connsiteX15" fmla="*/ 2920244 w 3384395"/>
                  <a:gd name="connsiteY15" fmla="*/ 2635931 h 2941670"/>
                  <a:gd name="connsiteX16" fmla="*/ 2938075 w 3384395"/>
                  <a:gd name="connsiteY16" fmla="*/ 2781698 h 2941670"/>
                  <a:gd name="connsiteX17" fmla="*/ 2992939 w 3384395"/>
                  <a:gd name="connsiteY17" fmla="*/ 2730640 h 2941670"/>
                  <a:gd name="connsiteX18" fmla="*/ 3034773 w 3384395"/>
                  <a:gd name="connsiteY18" fmla="*/ 2645189 h 2941670"/>
                  <a:gd name="connsiteX19" fmla="*/ 3100644 w 3384395"/>
                  <a:gd name="connsiteY19" fmla="*/ 2841362 h 2941670"/>
                  <a:gd name="connsiteX20" fmla="*/ 3147655 w 3384395"/>
                  <a:gd name="connsiteY20" fmla="*/ 2935523 h 2941670"/>
                  <a:gd name="connsiteX21" fmla="*/ 3161714 w 3384395"/>
                  <a:gd name="connsiteY21" fmla="*/ 2781012 h 2941670"/>
                  <a:gd name="connsiteX22" fmla="*/ 3248742 w 3384395"/>
                  <a:gd name="connsiteY22" fmla="*/ 2866463 h 2941670"/>
                  <a:gd name="connsiteX23" fmla="*/ 3267807 w 3384395"/>
                  <a:gd name="connsiteY23" fmla="*/ 2720319 h 2941670"/>
                  <a:gd name="connsiteX24" fmla="*/ 3381547 w 3384395"/>
                  <a:gd name="connsiteY24" fmla="*/ 2808615 h 2941670"/>
                  <a:gd name="connsiteX25" fmla="*/ 3350206 w 3384395"/>
                  <a:gd name="connsiteY25" fmla="*/ 2677044 h 2941670"/>
                  <a:gd name="connsiteX26" fmla="*/ 3275077 w 3384395"/>
                  <a:gd name="connsiteY26" fmla="*/ 2534809 h 2941670"/>
                  <a:gd name="connsiteX27" fmla="*/ 3128213 w 3384395"/>
                  <a:gd name="connsiteY27" fmla="*/ 2412360 h 2941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384395" h="2941670">
                    <a:moveTo>
                      <a:pt x="341739" y="524867"/>
                    </a:moveTo>
                    <a:cubicBezTo>
                      <a:pt x="367388" y="493697"/>
                      <a:pt x="366153" y="439759"/>
                      <a:pt x="367388" y="402040"/>
                    </a:cubicBezTo>
                    <a:cubicBezTo>
                      <a:pt x="367501" y="357126"/>
                      <a:pt x="361019" y="312438"/>
                      <a:pt x="348151" y="269406"/>
                    </a:cubicBezTo>
                    <a:cubicBezTo>
                      <a:pt x="333828" y="203365"/>
                      <a:pt x="307916" y="140383"/>
                      <a:pt x="271616" y="83383"/>
                    </a:cubicBezTo>
                    <a:cubicBezTo>
                      <a:pt x="258620" y="65244"/>
                      <a:pt x="199607" y="-24322"/>
                      <a:pt x="171386" y="6471"/>
                    </a:cubicBezTo>
                    <a:cubicBezTo>
                      <a:pt x="154653" y="24816"/>
                      <a:pt x="181193" y="77348"/>
                      <a:pt x="186508" y="96928"/>
                    </a:cubicBezTo>
                    <a:cubicBezTo>
                      <a:pt x="192749" y="120073"/>
                      <a:pt x="202899" y="143562"/>
                      <a:pt x="207082" y="166331"/>
                    </a:cubicBezTo>
                    <a:cubicBezTo>
                      <a:pt x="196555" y="135195"/>
                      <a:pt x="130341" y="118633"/>
                      <a:pt x="103629" y="133412"/>
                    </a:cubicBezTo>
                    <a:cubicBezTo>
                      <a:pt x="75967" y="148216"/>
                      <a:pt x="54191" y="172025"/>
                      <a:pt x="41907" y="200895"/>
                    </a:cubicBezTo>
                    <a:cubicBezTo>
                      <a:pt x="-11140" y="187007"/>
                      <a:pt x="-1538" y="317652"/>
                      <a:pt x="6314" y="343130"/>
                    </a:cubicBezTo>
                    <a:cubicBezTo>
                      <a:pt x="19104" y="384278"/>
                      <a:pt x="56686" y="428203"/>
                      <a:pt x="104212" y="402040"/>
                    </a:cubicBezTo>
                    <a:cubicBezTo>
                      <a:pt x="91765" y="408898"/>
                      <a:pt x="118614" y="499938"/>
                      <a:pt x="125918" y="513311"/>
                    </a:cubicBezTo>
                    <a:cubicBezTo>
                      <a:pt x="161682" y="586760"/>
                      <a:pt x="299528" y="576199"/>
                      <a:pt x="341739" y="524867"/>
                    </a:cubicBezTo>
                    <a:close/>
                    <a:moveTo>
                      <a:pt x="3128213" y="2412360"/>
                    </a:moveTo>
                    <a:cubicBezTo>
                      <a:pt x="3063611" y="2382768"/>
                      <a:pt x="2994688" y="2381019"/>
                      <a:pt x="2951105" y="2450079"/>
                    </a:cubicBezTo>
                    <a:cubicBezTo>
                      <a:pt x="2918701" y="2501343"/>
                      <a:pt x="2919592" y="2577364"/>
                      <a:pt x="2920244" y="2635931"/>
                    </a:cubicBezTo>
                    <a:cubicBezTo>
                      <a:pt x="2920827" y="2675810"/>
                      <a:pt x="2916815" y="2746105"/>
                      <a:pt x="2938075" y="2781698"/>
                    </a:cubicBezTo>
                    <a:cubicBezTo>
                      <a:pt x="2968147" y="2831932"/>
                      <a:pt x="2986081" y="2758415"/>
                      <a:pt x="2992939" y="2730640"/>
                    </a:cubicBezTo>
                    <a:cubicBezTo>
                      <a:pt x="2998254" y="2709449"/>
                      <a:pt x="3006278" y="2646081"/>
                      <a:pt x="3034773" y="2645189"/>
                    </a:cubicBezTo>
                    <a:cubicBezTo>
                      <a:pt x="3079624" y="2643955"/>
                      <a:pt x="3094403" y="2808958"/>
                      <a:pt x="3100644" y="2841362"/>
                    </a:cubicBezTo>
                    <a:cubicBezTo>
                      <a:pt x="3104724" y="2862519"/>
                      <a:pt x="3109010" y="2968235"/>
                      <a:pt x="3147655" y="2935523"/>
                    </a:cubicBezTo>
                    <a:cubicBezTo>
                      <a:pt x="3186300" y="2902810"/>
                      <a:pt x="3147450" y="2820891"/>
                      <a:pt x="3161714" y="2781012"/>
                    </a:cubicBezTo>
                    <a:cubicBezTo>
                      <a:pt x="3187329" y="2709003"/>
                      <a:pt x="3224876" y="2852403"/>
                      <a:pt x="3248742" y="2866463"/>
                    </a:cubicBezTo>
                    <a:cubicBezTo>
                      <a:pt x="3312830" y="2904559"/>
                      <a:pt x="3264070" y="2751831"/>
                      <a:pt x="3267807" y="2720319"/>
                    </a:cubicBezTo>
                    <a:cubicBezTo>
                      <a:pt x="3317082" y="2707494"/>
                      <a:pt x="3320648" y="2825177"/>
                      <a:pt x="3381547" y="2808615"/>
                    </a:cubicBezTo>
                    <a:cubicBezTo>
                      <a:pt x="3393995" y="2766610"/>
                      <a:pt x="3364402" y="2716752"/>
                      <a:pt x="3350206" y="2677044"/>
                    </a:cubicBezTo>
                    <a:cubicBezTo>
                      <a:pt x="3331722" y="2626448"/>
                      <a:pt x="3306448" y="2578599"/>
                      <a:pt x="3275077" y="2534809"/>
                    </a:cubicBezTo>
                    <a:cubicBezTo>
                      <a:pt x="3236909" y="2482562"/>
                      <a:pt x="3186472" y="2440509"/>
                      <a:pt x="3128213" y="2412360"/>
                    </a:cubicBezTo>
                    <a:close/>
                  </a:path>
                </a:pathLst>
              </a:custGeom>
              <a:solidFill>
                <a:srgbClr val="FFCEB6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B3E5562-1450-8163-7F0B-EFB5C1953CE7}"/>
                  </a:ext>
                </a:extLst>
              </p:cNvPr>
              <p:cNvSpPr/>
              <p:nvPr/>
            </p:nvSpPr>
            <p:spPr>
              <a:xfrm>
                <a:off x="7779417" y="2488659"/>
                <a:ext cx="316058" cy="343934"/>
              </a:xfrm>
              <a:custGeom>
                <a:avLst/>
                <a:gdLst>
                  <a:gd name="connsiteX0" fmla="*/ 16662 w 316058"/>
                  <a:gd name="connsiteY0" fmla="*/ 19663 h 343934"/>
                  <a:gd name="connsiteX1" fmla="*/ 8467 w 316058"/>
                  <a:gd name="connsiteY1" fmla="*/ 25013 h 343934"/>
                  <a:gd name="connsiteX2" fmla="*/ 17211 w 316058"/>
                  <a:gd name="connsiteY2" fmla="*/ 296864 h 343934"/>
                  <a:gd name="connsiteX3" fmla="*/ 27155 w 316058"/>
                  <a:gd name="connsiteY3" fmla="*/ 310031 h 343934"/>
                  <a:gd name="connsiteX4" fmla="*/ 183278 w 316058"/>
                  <a:gd name="connsiteY4" fmla="*/ 344012 h 343934"/>
                  <a:gd name="connsiteX5" fmla="*/ 305041 w 316058"/>
                  <a:gd name="connsiteY5" fmla="*/ 288120 h 343934"/>
                  <a:gd name="connsiteX6" fmla="*/ 311899 w 316058"/>
                  <a:gd name="connsiteY6" fmla="*/ 276392 h 343934"/>
                  <a:gd name="connsiteX7" fmla="*/ 314231 w 316058"/>
                  <a:gd name="connsiteY7" fmla="*/ 104600 h 343934"/>
                  <a:gd name="connsiteX8" fmla="*/ 277747 w 316058"/>
                  <a:gd name="connsiteY8" fmla="*/ 7559 h 343934"/>
                  <a:gd name="connsiteX9" fmla="*/ 161161 w 316058"/>
                  <a:gd name="connsiteY9" fmla="*/ 4713 h 343934"/>
                  <a:gd name="connsiteX10" fmla="*/ 16662 w 316058"/>
                  <a:gd name="connsiteY10" fmla="*/ 19663 h 343934"/>
                  <a:gd name="connsiteX11" fmla="*/ 187187 w 316058"/>
                  <a:gd name="connsiteY11" fmla="*/ 317335 h 343934"/>
                  <a:gd name="connsiteX12" fmla="*/ 43717 w 316058"/>
                  <a:gd name="connsiteY12" fmla="*/ 285994 h 343934"/>
                  <a:gd name="connsiteX13" fmla="*/ 33430 w 316058"/>
                  <a:gd name="connsiteY13" fmla="*/ 138238 h 343934"/>
                  <a:gd name="connsiteX14" fmla="*/ 232312 w 316058"/>
                  <a:gd name="connsiteY14" fmla="*/ 134158 h 343934"/>
                  <a:gd name="connsiteX15" fmla="*/ 286765 w 316058"/>
                  <a:gd name="connsiteY15" fmla="*/ 134329 h 343934"/>
                  <a:gd name="connsiteX16" fmla="*/ 285873 w 316058"/>
                  <a:gd name="connsiteY16" fmla="*/ 207847 h 343934"/>
                  <a:gd name="connsiteX17" fmla="*/ 284090 w 316058"/>
                  <a:gd name="connsiteY17" fmla="*/ 268197 h 343934"/>
                  <a:gd name="connsiteX18" fmla="*/ 259710 w 316058"/>
                  <a:gd name="connsiteY18" fmla="*/ 280816 h 343934"/>
                  <a:gd name="connsiteX19" fmla="*/ 187186 w 316058"/>
                  <a:gd name="connsiteY19" fmla="*/ 317335 h 343934"/>
                  <a:gd name="connsiteX20" fmla="*/ 275483 w 316058"/>
                  <a:gd name="connsiteY20" fmla="*/ 40854 h 343934"/>
                  <a:gd name="connsiteX21" fmla="*/ 277267 w 316058"/>
                  <a:gd name="connsiteY21" fmla="*/ 107960 h 343934"/>
                  <a:gd name="connsiteX22" fmla="*/ 223877 w 316058"/>
                  <a:gd name="connsiteY22" fmla="*/ 105834 h 343934"/>
                  <a:gd name="connsiteX23" fmla="*/ 27807 w 316058"/>
                  <a:gd name="connsiteY23" fmla="*/ 45449 h 343934"/>
                  <a:gd name="connsiteX24" fmla="*/ 193016 w 316058"/>
                  <a:gd name="connsiteY24" fmla="*/ 31048 h 343934"/>
                  <a:gd name="connsiteX25" fmla="*/ 275483 w 316058"/>
                  <a:gd name="connsiteY25" fmla="*/ 40854 h 34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6058" h="343934">
                    <a:moveTo>
                      <a:pt x="16662" y="19663"/>
                    </a:moveTo>
                    <a:cubicBezTo>
                      <a:pt x="13233" y="20036"/>
                      <a:pt x="10188" y="22023"/>
                      <a:pt x="8467" y="25013"/>
                    </a:cubicBezTo>
                    <a:cubicBezTo>
                      <a:pt x="-5694" y="31870"/>
                      <a:pt x="-1099" y="38729"/>
                      <a:pt x="17211" y="296864"/>
                    </a:cubicBezTo>
                    <a:cubicBezTo>
                      <a:pt x="17299" y="302952"/>
                      <a:pt x="21323" y="308281"/>
                      <a:pt x="27155" y="310031"/>
                    </a:cubicBezTo>
                    <a:cubicBezTo>
                      <a:pt x="165687" y="339932"/>
                      <a:pt x="156600" y="343841"/>
                      <a:pt x="183278" y="344012"/>
                    </a:cubicBezTo>
                    <a:cubicBezTo>
                      <a:pt x="199600" y="344012"/>
                      <a:pt x="198434" y="341029"/>
                      <a:pt x="305041" y="288120"/>
                    </a:cubicBezTo>
                    <a:cubicBezTo>
                      <a:pt x="309275" y="285733"/>
                      <a:pt x="311895" y="281252"/>
                      <a:pt x="311899" y="276392"/>
                    </a:cubicBezTo>
                    <a:cubicBezTo>
                      <a:pt x="312619" y="219060"/>
                      <a:pt x="313511" y="161898"/>
                      <a:pt x="314231" y="104600"/>
                    </a:cubicBezTo>
                    <a:cubicBezTo>
                      <a:pt x="321738" y="67928"/>
                      <a:pt x="307553" y="30201"/>
                      <a:pt x="277747" y="7559"/>
                    </a:cubicBezTo>
                    <a:cubicBezTo>
                      <a:pt x="246063" y="-6500"/>
                      <a:pt x="194970" y="3307"/>
                      <a:pt x="161161" y="4713"/>
                    </a:cubicBezTo>
                    <a:cubicBezTo>
                      <a:pt x="112721" y="6553"/>
                      <a:pt x="64453" y="11547"/>
                      <a:pt x="16662" y="19663"/>
                    </a:cubicBezTo>
                    <a:close/>
                    <a:moveTo>
                      <a:pt x="187187" y="317335"/>
                    </a:moveTo>
                    <a:cubicBezTo>
                      <a:pt x="176317" y="316203"/>
                      <a:pt x="222128" y="325084"/>
                      <a:pt x="43717" y="285994"/>
                    </a:cubicBezTo>
                    <a:lnTo>
                      <a:pt x="33430" y="138238"/>
                    </a:lnTo>
                    <a:cubicBezTo>
                      <a:pt x="77013" y="165944"/>
                      <a:pt x="146176" y="127608"/>
                      <a:pt x="232312" y="134158"/>
                    </a:cubicBezTo>
                    <a:cubicBezTo>
                      <a:pt x="250328" y="137238"/>
                      <a:pt x="268730" y="137296"/>
                      <a:pt x="286765" y="134329"/>
                    </a:cubicBezTo>
                    <a:cubicBezTo>
                      <a:pt x="286422" y="158881"/>
                      <a:pt x="286079" y="183467"/>
                      <a:pt x="285873" y="207847"/>
                    </a:cubicBezTo>
                    <a:cubicBezTo>
                      <a:pt x="282613" y="227796"/>
                      <a:pt x="282013" y="248090"/>
                      <a:pt x="284090" y="268197"/>
                    </a:cubicBezTo>
                    <a:cubicBezTo>
                      <a:pt x="275732" y="271941"/>
                      <a:pt x="267592" y="276154"/>
                      <a:pt x="259710" y="280816"/>
                    </a:cubicBezTo>
                    <a:cubicBezTo>
                      <a:pt x="234607" y="291050"/>
                      <a:pt x="210356" y="303261"/>
                      <a:pt x="187186" y="317335"/>
                    </a:cubicBezTo>
                    <a:close/>
                    <a:moveTo>
                      <a:pt x="275483" y="40854"/>
                    </a:moveTo>
                    <a:cubicBezTo>
                      <a:pt x="286868" y="52822"/>
                      <a:pt x="294000" y="97845"/>
                      <a:pt x="277267" y="107960"/>
                    </a:cubicBezTo>
                    <a:cubicBezTo>
                      <a:pt x="265162" y="115435"/>
                      <a:pt x="237216" y="106554"/>
                      <a:pt x="223877" y="105834"/>
                    </a:cubicBezTo>
                    <a:cubicBezTo>
                      <a:pt x="106674" y="100313"/>
                      <a:pt x="21154" y="168893"/>
                      <a:pt x="27807" y="45449"/>
                    </a:cubicBezTo>
                    <a:cubicBezTo>
                      <a:pt x="82454" y="36642"/>
                      <a:pt x="137669" y="31829"/>
                      <a:pt x="193016" y="31048"/>
                    </a:cubicBezTo>
                    <a:cubicBezTo>
                      <a:pt x="213727" y="30705"/>
                      <a:pt x="258921" y="23435"/>
                      <a:pt x="275483" y="40854"/>
                    </a:cubicBezTo>
                    <a:close/>
                  </a:path>
                </a:pathLst>
              </a:custGeom>
              <a:solidFill>
                <a:srgbClr val="1D1D1B"/>
              </a:solidFill>
              <a:ln w="34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D70BC0DF-A670-9E94-A630-6C62EC6FAFB1}"/>
              </a:ext>
            </a:extLst>
          </p:cNvPr>
          <p:cNvSpPr txBox="1"/>
          <p:nvPr/>
        </p:nvSpPr>
        <p:spPr>
          <a:xfrm>
            <a:off x="2222161" y="1277364"/>
            <a:ext cx="785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01</a:t>
            </a:r>
            <a:endParaRPr lang="zh-CN" altLang="en-US" sz="3200" b="1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F6EE4A3-7EB8-C926-A0C8-881B37032C38}"/>
              </a:ext>
            </a:extLst>
          </p:cNvPr>
          <p:cNvSpPr txBox="1"/>
          <p:nvPr/>
        </p:nvSpPr>
        <p:spPr>
          <a:xfrm>
            <a:off x="2222161" y="1990515"/>
            <a:ext cx="785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02</a:t>
            </a:r>
            <a:endParaRPr lang="zh-CN" altLang="en-US" sz="3200" b="1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079719D-09C5-7464-D4EE-CDBB0E11B2F3}"/>
              </a:ext>
            </a:extLst>
          </p:cNvPr>
          <p:cNvSpPr txBox="1"/>
          <p:nvPr/>
        </p:nvSpPr>
        <p:spPr>
          <a:xfrm>
            <a:off x="2222161" y="2694309"/>
            <a:ext cx="785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03</a:t>
            </a:r>
            <a:endParaRPr lang="zh-CN" altLang="en-US" sz="3200" b="1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D4AC5D8-8025-0B39-0EB3-49C668A5965A}"/>
              </a:ext>
            </a:extLst>
          </p:cNvPr>
          <p:cNvSpPr txBox="1"/>
          <p:nvPr/>
        </p:nvSpPr>
        <p:spPr>
          <a:xfrm>
            <a:off x="4066319" y="1315323"/>
            <a:ext cx="6230742" cy="54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E26B85A-045E-23DC-3B67-80E41FF2EFFC}"/>
              </a:ext>
            </a:extLst>
          </p:cNvPr>
          <p:cNvSpPr txBox="1"/>
          <p:nvPr/>
        </p:nvSpPr>
        <p:spPr>
          <a:xfrm>
            <a:off x="4066318" y="2022812"/>
            <a:ext cx="6914725" cy="54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A056A9C-D365-54F1-E83D-D64291E039A4}"/>
              </a:ext>
            </a:extLst>
          </p:cNvPr>
          <p:cNvSpPr txBox="1"/>
          <p:nvPr/>
        </p:nvSpPr>
        <p:spPr>
          <a:xfrm>
            <a:off x="4066319" y="2730301"/>
            <a:ext cx="5226792" cy="54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Pellentesque habitant morbi tristique senectus et netus et malesuada fames ac turpis egestas. Proin pharetra nonummy pede.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93274D9-6F85-0FFC-F7E8-61D347B7AFC5}"/>
              </a:ext>
            </a:extLst>
          </p:cNvPr>
          <p:cNvGrpSpPr/>
          <p:nvPr/>
        </p:nvGrpSpPr>
        <p:grpSpPr>
          <a:xfrm>
            <a:off x="2601126" y="4702612"/>
            <a:ext cx="4638074" cy="795824"/>
            <a:chOff x="4080108" y="3904792"/>
            <a:chExt cx="4638074" cy="795824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81F953A8-BE9D-198E-F414-4DC716799C4B}"/>
                </a:ext>
              </a:extLst>
            </p:cNvPr>
            <p:cNvSpPr/>
            <p:nvPr/>
          </p:nvSpPr>
          <p:spPr>
            <a:xfrm>
              <a:off x="4080108" y="3958944"/>
              <a:ext cx="4638074" cy="741672"/>
            </a:xfrm>
            <a:custGeom>
              <a:avLst/>
              <a:gdLst>
                <a:gd name="connsiteX0" fmla="*/ 0 w 4638074"/>
                <a:gd name="connsiteY0" fmla="*/ 0 h 741672"/>
                <a:gd name="connsiteX1" fmla="*/ 486998 w 4638074"/>
                <a:gd name="connsiteY1" fmla="*/ 0 h 741672"/>
                <a:gd name="connsiteX2" fmla="*/ 1020376 w 4638074"/>
                <a:gd name="connsiteY2" fmla="*/ 0 h 741672"/>
                <a:gd name="connsiteX3" fmla="*/ 1507374 w 4638074"/>
                <a:gd name="connsiteY3" fmla="*/ 0 h 741672"/>
                <a:gd name="connsiteX4" fmla="*/ 2133514 w 4638074"/>
                <a:gd name="connsiteY4" fmla="*/ 0 h 741672"/>
                <a:gd name="connsiteX5" fmla="*/ 2713273 w 4638074"/>
                <a:gd name="connsiteY5" fmla="*/ 0 h 741672"/>
                <a:gd name="connsiteX6" fmla="*/ 3293033 w 4638074"/>
                <a:gd name="connsiteY6" fmla="*/ 0 h 741672"/>
                <a:gd name="connsiteX7" fmla="*/ 3965553 w 4638074"/>
                <a:gd name="connsiteY7" fmla="*/ 0 h 741672"/>
                <a:gd name="connsiteX8" fmla="*/ 4638074 w 4638074"/>
                <a:gd name="connsiteY8" fmla="*/ 0 h 741672"/>
                <a:gd name="connsiteX9" fmla="*/ 4638074 w 4638074"/>
                <a:gd name="connsiteY9" fmla="*/ 348586 h 741672"/>
                <a:gd name="connsiteX10" fmla="*/ 4638074 w 4638074"/>
                <a:gd name="connsiteY10" fmla="*/ 741672 h 741672"/>
                <a:gd name="connsiteX11" fmla="*/ 4197457 w 4638074"/>
                <a:gd name="connsiteY11" fmla="*/ 741672 h 741672"/>
                <a:gd name="connsiteX12" fmla="*/ 3710459 w 4638074"/>
                <a:gd name="connsiteY12" fmla="*/ 741672 h 741672"/>
                <a:gd name="connsiteX13" fmla="*/ 3084319 w 4638074"/>
                <a:gd name="connsiteY13" fmla="*/ 741672 h 741672"/>
                <a:gd name="connsiteX14" fmla="*/ 2411798 w 4638074"/>
                <a:gd name="connsiteY14" fmla="*/ 741672 h 741672"/>
                <a:gd name="connsiteX15" fmla="*/ 1878420 w 4638074"/>
                <a:gd name="connsiteY15" fmla="*/ 741672 h 741672"/>
                <a:gd name="connsiteX16" fmla="*/ 1205899 w 4638074"/>
                <a:gd name="connsiteY16" fmla="*/ 741672 h 741672"/>
                <a:gd name="connsiteX17" fmla="*/ 718901 w 4638074"/>
                <a:gd name="connsiteY17" fmla="*/ 741672 h 741672"/>
                <a:gd name="connsiteX18" fmla="*/ 0 w 4638074"/>
                <a:gd name="connsiteY18" fmla="*/ 741672 h 741672"/>
                <a:gd name="connsiteX19" fmla="*/ 0 w 4638074"/>
                <a:gd name="connsiteY19" fmla="*/ 393086 h 741672"/>
                <a:gd name="connsiteX20" fmla="*/ 0 w 4638074"/>
                <a:gd name="connsiteY20" fmla="*/ 0 h 7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38074" h="741672" fill="none" extrusionOk="0">
                  <a:moveTo>
                    <a:pt x="0" y="0"/>
                  </a:moveTo>
                  <a:cubicBezTo>
                    <a:pt x="212545" y="-47451"/>
                    <a:pt x="306163" y="29182"/>
                    <a:pt x="486998" y="0"/>
                  </a:cubicBezTo>
                  <a:cubicBezTo>
                    <a:pt x="667833" y="-29182"/>
                    <a:pt x="894658" y="63041"/>
                    <a:pt x="1020376" y="0"/>
                  </a:cubicBezTo>
                  <a:cubicBezTo>
                    <a:pt x="1146094" y="-63041"/>
                    <a:pt x="1296592" y="7590"/>
                    <a:pt x="1507374" y="0"/>
                  </a:cubicBezTo>
                  <a:cubicBezTo>
                    <a:pt x="1718156" y="-7590"/>
                    <a:pt x="1970933" y="42950"/>
                    <a:pt x="2133514" y="0"/>
                  </a:cubicBezTo>
                  <a:cubicBezTo>
                    <a:pt x="2296095" y="-42950"/>
                    <a:pt x="2468871" y="36781"/>
                    <a:pt x="2713273" y="0"/>
                  </a:cubicBezTo>
                  <a:cubicBezTo>
                    <a:pt x="2957675" y="-36781"/>
                    <a:pt x="3018085" y="68804"/>
                    <a:pt x="3293033" y="0"/>
                  </a:cubicBezTo>
                  <a:cubicBezTo>
                    <a:pt x="3567981" y="-68804"/>
                    <a:pt x="3655545" y="10383"/>
                    <a:pt x="3965553" y="0"/>
                  </a:cubicBezTo>
                  <a:cubicBezTo>
                    <a:pt x="4275561" y="-10383"/>
                    <a:pt x="4496800" y="33594"/>
                    <a:pt x="4638074" y="0"/>
                  </a:cubicBezTo>
                  <a:cubicBezTo>
                    <a:pt x="4665969" y="150113"/>
                    <a:pt x="4615806" y="187702"/>
                    <a:pt x="4638074" y="348586"/>
                  </a:cubicBezTo>
                  <a:cubicBezTo>
                    <a:pt x="4660342" y="509470"/>
                    <a:pt x="4591320" y="565341"/>
                    <a:pt x="4638074" y="741672"/>
                  </a:cubicBezTo>
                  <a:cubicBezTo>
                    <a:pt x="4471658" y="769723"/>
                    <a:pt x="4392911" y="716944"/>
                    <a:pt x="4197457" y="741672"/>
                  </a:cubicBezTo>
                  <a:cubicBezTo>
                    <a:pt x="4002003" y="766400"/>
                    <a:pt x="3837135" y="721961"/>
                    <a:pt x="3710459" y="741672"/>
                  </a:cubicBezTo>
                  <a:cubicBezTo>
                    <a:pt x="3583783" y="761383"/>
                    <a:pt x="3380466" y="705663"/>
                    <a:pt x="3084319" y="741672"/>
                  </a:cubicBezTo>
                  <a:cubicBezTo>
                    <a:pt x="2788172" y="777681"/>
                    <a:pt x="2659119" y="695819"/>
                    <a:pt x="2411798" y="741672"/>
                  </a:cubicBezTo>
                  <a:cubicBezTo>
                    <a:pt x="2164477" y="787525"/>
                    <a:pt x="2071016" y="717100"/>
                    <a:pt x="1878420" y="741672"/>
                  </a:cubicBezTo>
                  <a:cubicBezTo>
                    <a:pt x="1685824" y="766244"/>
                    <a:pt x="1491957" y="702284"/>
                    <a:pt x="1205899" y="741672"/>
                  </a:cubicBezTo>
                  <a:cubicBezTo>
                    <a:pt x="919841" y="781060"/>
                    <a:pt x="927492" y="725942"/>
                    <a:pt x="718901" y="741672"/>
                  </a:cubicBezTo>
                  <a:cubicBezTo>
                    <a:pt x="510310" y="757402"/>
                    <a:pt x="331776" y="709450"/>
                    <a:pt x="0" y="741672"/>
                  </a:cubicBezTo>
                  <a:cubicBezTo>
                    <a:pt x="-23076" y="601386"/>
                    <a:pt x="32308" y="531555"/>
                    <a:pt x="0" y="393086"/>
                  </a:cubicBezTo>
                  <a:cubicBezTo>
                    <a:pt x="-32308" y="254617"/>
                    <a:pt x="45088" y="130151"/>
                    <a:pt x="0" y="0"/>
                  </a:cubicBezTo>
                  <a:close/>
                </a:path>
                <a:path w="4638074" h="741672" stroke="0" extrusionOk="0">
                  <a:moveTo>
                    <a:pt x="0" y="0"/>
                  </a:moveTo>
                  <a:cubicBezTo>
                    <a:pt x="220705" y="-41434"/>
                    <a:pt x="384040" y="21177"/>
                    <a:pt x="533379" y="0"/>
                  </a:cubicBezTo>
                  <a:cubicBezTo>
                    <a:pt x="682718" y="-21177"/>
                    <a:pt x="863005" y="2063"/>
                    <a:pt x="973996" y="0"/>
                  </a:cubicBezTo>
                  <a:cubicBezTo>
                    <a:pt x="1084987" y="-2063"/>
                    <a:pt x="1497054" y="52560"/>
                    <a:pt x="1646516" y="0"/>
                  </a:cubicBezTo>
                  <a:cubicBezTo>
                    <a:pt x="1795978" y="-52560"/>
                    <a:pt x="1944318" y="898"/>
                    <a:pt x="2179895" y="0"/>
                  </a:cubicBezTo>
                  <a:cubicBezTo>
                    <a:pt x="2415472" y="-898"/>
                    <a:pt x="2452189" y="11057"/>
                    <a:pt x="2713273" y="0"/>
                  </a:cubicBezTo>
                  <a:cubicBezTo>
                    <a:pt x="2974357" y="-11057"/>
                    <a:pt x="3052329" y="71278"/>
                    <a:pt x="3385794" y="0"/>
                  </a:cubicBezTo>
                  <a:cubicBezTo>
                    <a:pt x="3719259" y="-71278"/>
                    <a:pt x="3737603" y="39952"/>
                    <a:pt x="3872792" y="0"/>
                  </a:cubicBezTo>
                  <a:cubicBezTo>
                    <a:pt x="4007981" y="-39952"/>
                    <a:pt x="4396770" y="85526"/>
                    <a:pt x="4638074" y="0"/>
                  </a:cubicBezTo>
                  <a:cubicBezTo>
                    <a:pt x="4646042" y="94350"/>
                    <a:pt x="4602299" y="283648"/>
                    <a:pt x="4638074" y="385669"/>
                  </a:cubicBezTo>
                  <a:cubicBezTo>
                    <a:pt x="4673849" y="487690"/>
                    <a:pt x="4618314" y="606313"/>
                    <a:pt x="4638074" y="741672"/>
                  </a:cubicBezTo>
                  <a:cubicBezTo>
                    <a:pt x="4453257" y="763477"/>
                    <a:pt x="4196229" y="700077"/>
                    <a:pt x="4058315" y="741672"/>
                  </a:cubicBezTo>
                  <a:cubicBezTo>
                    <a:pt x="3920401" y="783267"/>
                    <a:pt x="3782541" y="722151"/>
                    <a:pt x="3524936" y="741672"/>
                  </a:cubicBezTo>
                  <a:cubicBezTo>
                    <a:pt x="3267331" y="761193"/>
                    <a:pt x="3167157" y="738743"/>
                    <a:pt x="2852416" y="741672"/>
                  </a:cubicBezTo>
                  <a:cubicBezTo>
                    <a:pt x="2537675" y="744601"/>
                    <a:pt x="2453802" y="724455"/>
                    <a:pt x="2179895" y="741672"/>
                  </a:cubicBezTo>
                  <a:cubicBezTo>
                    <a:pt x="1905988" y="758889"/>
                    <a:pt x="1837073" y="704499"/>
                    <a:pt x="1692897" y="741672"/>
                  </a:cubicBezTo>
                  <a:cubicBezTo>
                    <a:pt x="1548721" y="778845"/>
                    <a:pt x="1258096" y="693354"/>
                    <a:pt x="1113138" y="741672"/>
                  </a:cubicBezTo>
                  <a:cubicBezTo>
                    <a:pt x="968180" y="789990"/>
                    <a:pt x="270491" y="670430"/>
                    <a:pt x="0" y="741672"/>
                  </a:cubicBezTo>
                  <a:cubicBezTo>
                    <a:pt x="-10781" y="640616"/>
                    <a:pt x="28437" y="495498"/>
                    <a:pt x="0" y="370836"/>
                  </a:cubicBezTo>
                  <a:cubicBezTo>
                    <a:pt x="-28437" y="246174"/>
                    <a:pt x="6056" y="165976"/>
                    <a:pt x="0" y="0"/>
                  </a:cubicBezTo>
                  <a:close/>
                </a:path>
              </a:pathLst>
            </a:custGeom>
            <a:solidFill>
              <a:srgbClr val="49DA85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8A917B74-8EAB-DD9F-A985-C74C6827B150}"/>
                </a:ext>
              </a:extLst>
            </p:cNvPr>
            <p:cNvSpPr/>
            <p:nvPr/>
          </p:nvSpPr>
          <p:spPr>
            <a:xfrm>
              <a:off x="4434012" y="3977744"/>
              <a:ext cx="382801" cy="676123"/>
            </a:xfrm>
            <a:custGeom>
              <a:avLst/>
              <a:gdLst>
                <a:gd name="connsiteX0" fmla="*/ 0 w 382801"/>
                <a:gd name="connsiteY0" fmla="*/ 0 h 676123"/>
                <a:gd name="connsiteX1" fmla="*/ 382801 w 382801"/>
                <a:gd name="connsiteY1" fmla="*/ 0 h 676123"/>
                <a:gd name="connsiteX2" fmla="*/ 382801 w 382801"/>
                <a:gd name="connsiteY2" fmla="*/ 324539 h 676123"/>
                <a:gd name="connsiteX3" fmla="*/ 382801 w 382801"/>
                <a:gd name="connsiteY3" fmla="*/ 676123 h 676123"/>
                <a:gd name="connsiteX4" fmla="*/ 0 w 382801"/>
                <a:gd name="connsiteY4" fmla="*/ 676123 h 676123"/>
                <a:gd name="connsiteX5" fmla="*/ 0 w 382801"/>
                <a:gd name="connsiteY5" fmla="*/ 344823 h 676123"/>
                <a:gd name="connsiteX6" fmla="*/ 0 w 382801"/>
                <a:gd name="connsiteY6" fmla="*/ 0 h 676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801" h="676123" fill="none" extrusionOk="0">
                  <a:moveTo>
                    <a:pt x="0" y="0"/>
                  </a:moveTo>
                  <a:cubicBezTo>
                    <a:pt x="115014" y="-40802"/>
                    <a:pt x="239108" y="26104"/>
                    <a:pt x="382801" y="0"/>
                  </a:cubicBezTo>
                  <a:cubicBezTo>
                    <a:pt x="416644" y="122511"/>
                    <a:pt x="359639" y="253942"/>
                    <a:pt x="382801" y="324539"/>
                  </a:cubicBezTo>
                  <a:cubicBezTo>
                    <a:pt x="405963" y="395136"/>
                    <a:pt x="366454" y="516472"/>
                    <a:pt x="382801" y="676123"/>
                  </a:cubicBezTo>
                  <a:cubicBezTo>
                    <a:pt x="270411" y="720486"/>
                    <a:pt x="144433" y="672867"/>
                    <a:pt x="0" y="676123"/>
                  </a:cubicBezTo>
                  <a:cubicBezTo>
                    <a:pt x="-32481" y="537822"/>
                    <a:pt x="17923" y="474055"/>
                    <a:pt x="0" y="344823"/>
                  </a:cubicBezTo>
                  <a:cubicBezTo>
                    <a:pt x="-17923" y="215591"/>
                    <a:pt x="28196" y="71526"/>
                    <a:pt x="0" y="0"/>
                  </a:cubicBezTo>
                  <a:close/>
                </a:path>
                <a:path w="382801" h="676123" stroke="0" extrusionOk="0">
                  <a:moveTo>
                    <a:pt x="0" y="0"/>
                  </a:moveTo>
                  <a:cubicBezTo>
                    <a:pt x="189322" y="-44196"/>
                    <a:pt x="193813" y="6124"/>
                    <a:pt x="382801" y="0"/>
                  </a:cubicBezTo>
                  <a:cubicBezTo>
                    <a:pt x="384851" y="74619"/>
                    <a:pt x="378605" y="177289"/>
                    <a:pt x="382801" y="317778"/>
                  </a:cubicBezTo>
                  <a:cubicBezTo>
                    <a:pt x="386997" y="458267"/>
                    <a:pt x="344540" y="500161"/>
                    <a:pt x="382801" y="676123"/>
                  </a:cubicBezTo>
                  <a:cubicBezTo>
                    <a:pt x="259149" y="688231"/>
                    <a:pt x="167088" y="642713"/>
                    <a:pt x="0" y="676123"/>
                  </a:cubicBezTo>
                  <a:cubicBezTo>
                    <a:pt x="-809" y="517186"/>
                    <a:pt x="23307" y="430811"/>
                    <a:pt x="0" y="344823"/>
                  </a:cubicBezTo>
                  <a:cubicBezTo>
                    <a:pt x="-23307" y="258835"/>
                    <a:pt x="37347" y="16585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直角三角形 75">
              <a:extLst>
                <a:ext uri="{FF2B5EF4-FFF2-40B4-BE49-F238E27FC236}">
                  <a16:creationId xmlns:a16="http://schemas.microsoft.com/office/drawing/2014/main" id="{3798251C-C8AE-215B-35CB-597EEFBDC3C8}"/>
                </a:ext>
              </a:extLst>
            </p:cNvPr>
            <p:cNvSpPr/>
            <p:nvPr/>
          </p:nvSpPr>
          <p:spPr>
            <a:xfrm flipV="1">
              <a:off x="4080108" y="3904792"/>
              <a:ext cx="4131573" cy="265730"/>
            </a:xfrm>
            <a:custGeom>
              <a:avLst/>
              <a:gdLst>
                <a:gd name="connsiteX0" fmla="*/ 0 w 4131573"/>
                <a:gd name="connsiteY0" fmla="*/ 265730 h 265730"/>
                <a:gd name="connsiteX1" fmla="*/ 0 w 4131573"/>
                <a:gd name="connsiteY1" fmla="*/ 0 h 265730"/>
                <a:gd name="connsiteX2" fmla="*/ 507593 w 4131573"/>
                <a:gd name="connsiteY2" fmla="*/ 32647 h 265730"/>
                <a:gd name="connsiteX3" fmla="*/ 973871 w 4131573"/>
                <a:gd name="connsiteY3" fmla="*/ 62636 h 265730"/>
                <a:gd name="connsiteX4" fmla="*/ 1605411 w 4131573"/>
                <a:gd name="connsiteY4" fmla="*/ 103255 h 265730"/>
                <a:gd name="connsiteX5" fmla="*/ 2071689 w 4131573"/>
                <a:gd name="connsiteY5" fmla="*/ 133245 h 265730"/>
                <a:gd name="connsiteX6" fmla="*/ 2620598 w 4131573"/>
                <a:gd name="connsiteY6" fmla="*/ 168549 h 265730"/>
                <a:gd name="connsiteX7" fmla="*/ 3169507 w 4131573"/>
                <a:gd name="connsiteY7" fmla="*/ 203853 h 265730"/>
                <a:gd name="connsiteX8" fmla="*/ 4131573 w 4131573"/>
                <a:gd name="connsiteY8" fmla="*/ 265730 h 265730"/>
                <a:gd name="connsiteX9" fmla="*/ 3582664 w 4131573"/>
                <a:gd name="connsiteY9" fmla="*/ 265730 h 265730"/>
                <a:gd name="connsiteX10" fmla="*/ 2951124 w 4131573"/>
                <a:gd name="connsiteY10" fmla="*/ 265730 h 265730"/>
                <a:gd name="connsiteX11" fmla="*/ 2402215 w 4131573"/>
                <a:gd name="connsiteY11" fmla="*/ 265730 h 265730"/>
                <a:gd name="connsiteX12" fmla="*/ 1853306 w 4131573"/>
                <a:gd name="connsiteY12" fmla="*/ 265730 h 265730"/>
                <a:gd name="connsiteX13" fmla="*/ 1304397 w 4131573"/>
                <a:gd name="connsiteY13" fmla="*/ 265730 h 265730"/>
                <a:gd name="connsiteX14" fmla="*/ 714172 w 4131573"/>
                <a:gd name="connsiteY14" fmla="*/ 265730 h 265730"/>
                <a:gd name="connsiteX15" fmla="*/ 0 w 4131573"/>
                <a:gd name="connsiteY15" fmla="*/ 265730 h 26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31573" h="265730" fill="none" extrusionOk="0">
                  <a:moveTo>
                    <a:pt x="0" y="265730"/>
                  </a:moveTo>
                  <a:cubicBezTo>
                    <a:pt x="-12029" y="208823"/>
                    <a:pt x="21092" y="58744"/>
                    <a:pt x="0" y="0"/>
                  </a:cubicBezTo>
                  <a:cubicBezTo>
                    <a:pt x="186682" y="-17240"/>
                    <a:pt x="375670" y="41836"/>
                    <a:pt x="507593" y="32647"/>
                  </a:cubicBezTo>
                  <a:cubicBezTo>
                    <a:pt x="639516" y="23458"/>
                    <a:pt x="804481" y="68836"/>
                    <a:pt x="973871" y="62636"/>
                  </a:cubicBezTo>
                  <a:cubicBezTo>
                    <a:pt x="1143261" y="56436"/>
                    <a:pt x="1351028" y="122987"/>
                    <a:pt x="1605411" y="103255"/>
                  </a:cubicBezTo>
                  <a:cubicBezTo>
                    <a:pt x="1859794" y="83523"/>
                    <a:pt x="1862255" y="122802"/>
                    <a:pt x="2071689" y="133245"/>
                  </a:cubicBezTo>
                  <a:cubicBezTo>
                    <a:pt x="2281123" y="143687"/>
                    <a:pt x="2480021" y="179831"/>
                    <a:pt x="2620598" y="168549"/>
                  </a:cubicBezTo>
                  <a:cubicBezTo>
                    <a:pt x="2761175" y="157267"/>
                    <a:pt x="2899819" y="200840"/>
                    <a:pt x="3169507" y="203853"/>
                  </a:cubicBezTo>
                  <a:cubicBezTo>
                    <a:pt x="3439195" y="206866"/>
                    <a:pt x="3742817" y="315674"/>
                    <a:pt x="4131573" y="265730"/>
                  </a:cubicBezTo>
                  <a:cubicBezTo>
                    <a:pt x="4013162" y="320894"/>
                    <a:pt x="3763065" y="234678"/>
                    <a:pt x="3582664" y="265730"/>
                  </a:cubicBezTo>
                  <a:cubicBezTo>
                    <a:pt x="3402263" y="296782"/>
                    <a:pt x="3219216" y="232036"/>
                    <a:pt x="2951124" y="265730"/>
                  </a:cubicBezTo>
                  <a:cubicBezTo>
                    <a:pt x="2683032" y="299424"/>
                    <a:pt x="2589134" y="256543"/>
                    <a:pt x="2402215" y="265730"/>
                  </a:cubicBezTo>
                  <a:cubicBezTo>
                    <a:pt x="2215296" y="274917"/>
                    <a:pt x="2110767" y="246940"/>
                    <a:pt x="1853306" y="265730"/>
                  </a:cubicBezTo>
                  <a:cubicBezTo>
                    <a:pt x="1595845" y="284520"/>
                    <a:pt x="1471425" y="249345"/>
                    <a:pt x="1304397" y="265730"/>
                  </a:cubicBezTo>
                  <a:cubicBezTo>
                    <a:pt x="1137369" y="282115"/>
                    <a:pt x="881660" y="212447"/>
                    <a:pt x="714172" y="265730"/>
                  </a:cubicBezTo>
                  <a:cubicBezTo>
                    <a:pt x="546684" y="319013"/>
                    <a:pt x="245115" y="181001"/>
                    <a:pt x="0" y="265730"/>
                  </a:cubicBezTo>
                  <a:close/>
                </a:path>
                <a:path w="4131573" h="265730" stroke="0" extrusionOk="0">
                  <a:moveTo>
                    <a:pt x="0" y="265730"/>
                  </a:moveTo>
                  <a:cubicBezTo>
                    <a:pt x="-11463" y="181180"/>
                    <a:pt x="30852" y="131067"/>
                    <a:pt x="0" y="0"/>
                  </a:cubicBezTo>
                  <a:cubicBezTo>
                    <a:pt x="129067" y="-51857"/>
                    <a:pt x="386597" y="28960"/>
                    <a:pt x="507593" y="32647"/>
                  </a:cubicBezTo>
                  <a:cubicBezTo>
                    <a:pt x="628589" y="36334"/>
                    <a:pt x="864270" y="72180"/>
                    <a:pt x="973871" y="62636"/>
                  </a:cubicBezTo>
                  <a:cubicBezTo>
                    <a:pt x="1083472" y="53092"/>
                    <a:pt x="1332741" y="104182"/>
                    <a:pt x="1440148" y="92626"/>
                  </a:cubicBezTo>
                  <a:cubicBezTo>
                    <a:pt x="1547555" y="81070"/>
                    <a:pt x="1906430" y="125097"/>
                    <a:pt x="2030373" y="130587"/>
                  </a:cubicBezTo>
                  <a:cubicBezTo>
                    <a:pt x="2154316" y="136078"/>
                    <a:pt x="2336914" y="218126"/>
                    <a:pt x="2620598" y="168549"/>
                  </a:cubicBezTo>
                  <a:cubicBezTo>
                    <a:pt x="2904282" y="118972"/>
                    <a:pt x="2944804" y="195308"/>
                    <a:pt x="3169507" y="203853"/>
                  </a:cubicBezTo>
                  <a:cubicBezTo>
                    <a:pt x="3394210" y="212398"/>
                    <a:pt x="3656616" y="346654"/>
                    <a:pt x="4131573" y="265730"/>
                  </a:cubicBezTo>
                  <a:cubicBezTo>
                    <a:pt x="3909964" y="323547"/>
                    <a:pt x="3757960" y="239756"/>
                    <a:pt x="3541348" y="265730"/>
                  </a:cubicBezTo>
                  <a:cubicBezTo>
                    <a:pt x="3324737" y="291704"/>
                    <a:pt x="3150149" y="247317"/>
                    <a:pt x="2951124" y="265730"/>
                  </a:cubicBezTo>
                  <a:cubicBezTo>
                    <a:pt x="2752099" y="284143"/>
                    <a:pt x="2667492" y="232517"/>
                    <a:pt x="2484846" y="265730"/>
                  </a:cubicBezTo>
                  <a:cubicBezTo>
                    <a:pt x="2302200" y="298943"/>
                    <a:pt x="2098199" y="226206"/>
                    <a:pt x="1935937" y="265730"/>
                  </a:cubicBezTo>
                  <a:cubicBezTo>
                    <a:pt x="1773675" y="305254"/>
                    <a:pt x="1645356" y="262314"/>
                    <a:pt x="1469660" y="265730"/>
                  </a:cubicBezTo>
                  <a:cubicBezTo>
                    <a:pt x="1293964" y="269146"/>
                    <a:pt x="1049097" y="188500"/>
                    <a:pt x="796803" y="265730"/>
                  </a:cubicBezTo>
                  <a:cubicBezTo>
                    <a:pt x="544509" y="342960"/>
                    <a:pt x="216010" y="209045"/>
                    <a:pt x="0" y="26573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670402538">
                    <a:prstGeom prst="rt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2B7C074-19CE-3C89-77D5-6D32F5991329}"/>
              </a:ext>
            </a:extLst>
          </p:cNvPr>
          <p:cNvGrpSpPr/>
          <p:nvPr/>
        </p:nvGrpSpPr>
        <p:grpSpPr>
          <a:xfrm>
            <a:off x="2028066" y="4213078"/>
            <a:ext cx="5034996" cy="761328"/>
            <a:chOff x="4409017" y="3483321"/>
            <a:chExt cx="3282421" cy="427966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A4B30216-123C-D3F1-6315-8E3ED18E1D7B}"/>
                </a:ext>
              </a:extLst>
            </p:cNvPr>
            <p:cNvSpPr/>
            <p:nvPr/>
          </p:nvSpPr>
          <p:spPr>
            <a:xfrm>
              <a:off x="4409017" y="3483321"/>
              <a:ext cx="3023659" cy="285750"/>
            </a:xfrm>
            <a:custGeom>
              <a:avLst/>
              <a:gdLst>
                <a:gd name="connsiteX0" fmla="*/ 0 w 3023659"/>
                <a:gd name="connsiteY0" fmla="*/ 0 h 285750"/>
                <a:gd name="connsiteX1" fmla="*/ 564416 w 3023659"/>
                <a:gd name="connsiteY1" fmla="*/ 0 h 285750"/>
                <a:gd name="connsiteX2" fmla="*/ 1098596 w 3023659"/>
                <a:gd name="connsiteY2" fmla="*/ 0 h 285750"/>
                <a:gd name="connsiteX3" fmla="*/ 1632776 w 3023659"/>
                <a:gd name="connsiteY3" fmla="*/ 0 h 285750"/>
                <a:gd name="connsiteX4" fmla="*/ 2046009 w 3023659"/>
                <a:gd name="connsiteY4" fmla="*/ 0 h 285750"/>
                <a:gd name="connsiteX5" fmla="*/ 2489479 w 3023659"/>
                <a:gd name="connsiteY5" fmla="*/ 0 h 285750"/>
                <a:gd name="connsiteX6" fmla="*/ 3023659 w 3023659"/>
                <a:gd name="connsiteY6" fmla="*/ 0 h 285750"/>
                <a:gd name="connsiteX7" fmla="*/ 3023659 w 3023659"/>
                <a:gd name="connsiteY7" fmla="*/ 285750 h 285750"/>
                <a:gd name="connsiteX8" fmla="*/ 2519716 w 3023659"/>
                <a:gd name="connsiteY8" fmla="*/ 285750 h 285750"/>
                <a:gd name="connsiteX9" fmla="*/ 2106482 w 3023659"/>
                <a:gd name="connsiteY9" fmla="*/ 285750 h 285750"/>
                <a:gd name="connsiteX10" fmla="*/ 1693249 w 3023659"/>
                <a:gd name="connsiteY10" fmla="*/ 285750 h 285750"/>
                <a:gd name="connsiteX11" fmla="*/ 1159069 w 3023659"/>
                <a:gd name="connsiteY11" fmla="*/ 285750 h 285750"/>
                <a:gd name="connsiteX12" fmla="*/ 715599 w 3023659"/>
                <a:gd name="connsiteY12" fmla="*/ 285750 h 285750"/>
                <a:gd name="connsiteX13" fmla="*/ 0 w 3023659"/>
                <a:gd name="connsiteY13" fmla="*/ 285750 h 285750"/>
                <a:gd name="connsiteX14" fmla="*/ 0 w 3023659"/>
                <a:gd name="connsiteY1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23659" h="285750" fill="none" extrusionOk="0">
                  <a:moveTo>
                    <a:pt x="0" y="0"/>
                  </a:moveTo>
                  <a:cubicBezTo>
                    <a:pt x="129241" y="-29654"/>
                    <a:pt x="335634" y="39336"/>
                    <a:pt x="564416" y="0"/>
                  </a:cubicBezTo>
                  <a:cubicBezTo>
                    <a:pt x="793198" y="-39336"/>
                    <a:pt x="949376" y="19538"/>
                    <a:pt x="1098596" y="0"/>
                  </a:cubicBezTo>
                  <a:cubicBezTo>
                    <a:pt x="1247816" y="-19538"/>
                    <a:pt x="1424196" y="62506"/>
                    <a:pt x="1632776" y="0"/>
                  </a:cubicBezTo>
                  <a:cubicBezTo>
                    <a:pt x="1841356" y="-62506"/>
                    <a:pt x="1952562" y="37036"/>
                    <a:pt x="2046009" y="0"/>
                  </a:cubicBezTo>
                  <a:cubicBezTo>
                    <a:pt x="2139456" y="-37036"/>
                    <a:pt x="2356507" y="14644"/>
                    <a:pt x="2489479" y="0"/>
                  </a:cubicBezTo>
                  <a:cubicBezTo>
                    <a:pt x="2622451" y="-14644"/>
                    <a:pt x="2851377" y="56957"/>
                    <a:pt x="3023659" y="0"/>
                  </a:cubicBezTo>
                  <a:cubicBezTo>
                    <a:pt x="3048762" y="64481"/>
                    <a:pt x="3010966" y="182462"/>
                    <a:pt x="3023659" y="285750"/>
                  </a:cubicBezTo>
                  <a:cubicBezTo>
                    <a:pt x="2853485" y="328520"/>
                    <a:pt x="2635510" y="247625"/>
                    <a:pt x="2519716" y="285750"/>
                  </a:cubicBezTo>
                  <a:cubicBezTo>
                    <a:pt x="2403922" y="323875"/>
                    <a:pt x="2235538" y="250559"/>
                    <a:pt x="2106482" y="285750"/>
                  </a:cubicBezTo>
                  <a:cubicBezTo>
                    <a:pt x="1977426" y="320941"/>
                    <a:pt x="1836361" y="272337"/>
                    <a:pt x="1693249" y="285750"/>
                  </a:cubicBezTo>
                  <a:cubicBezTo>
                    <a:pt x="1550137" y="299163"/>
                    <a:pt x="1319197" y="257647"/>
                    <a:pt x="1159069" y="285750"/>
                  </a:cubicBezTo>
                  <a:cubicBezTo>
                    <a:pt x="998941" y="313853"/>
                    <a:pt x="816932" y="259615"/>
                    <a:pt x="715599" y="285750"/>
                  </a:cubicBezTo>
                  <a:cubicBezTo>
                    <a:pt x="614266" y="311885"/>
                    <a:pt x="320644" y="229180"/>
                    <a:pt x="0" y="285750"/>
                  </a:cubicBezTo>
                  <a:cubicBezTo>
                    <a:pt x="-10747" y="192432"/>
                    <a:pt x="33642" y="82747"/>
                    <a:pt x="0" y="0"/>
                  </a:cubicBezTo>
                  <a:close/>
                </a:path>
                <a:path w="3023659" h="285750" stroke="0" extrusionOk="0">
                  <a:moveTo>
                    <a:pt x="0" y="0"/>
                  </a:moveTo>
                  <a:cubicBezTo>
                    <a:pt x="232482" y="-6170"/>
                    <a:pt x="340996" y="54683"/>
                    <a:pt x="473707" y="0"/>
                  </a:cubicBezTo>
                  <a:cubicBezTo>
                    <a:pt x="606418" y="-54683"/>
                    <a:pt x="739199" y="12241"/>
                    <a:pt x="886940" y="0"/>
                  </a:cubicBezTo>
                  <a:cubicBezTo>
                    <a:pt x="1034681" y="-12241"/>
                    <a:pt x="1179316" y="65911"/>
                    <a:pt x="1451356" y="0"/>
                  </a:cubicBezTo>
                  <a:cubicBezTo>
                    <a:pt x="1723396" y="-65911"/>
                    <a:pt x="1744674" y="2983"/>
                    <a:pt x="1925063" y="0"/>
                  </a:cubicBezTo>
                  <a:cubicBezTo>
                    <a:pt x="2105452" y="-2983"/>
                    <a:pt x="2174742" y="2457"/>
                    <a:pt x="2398769" y="0"/>
                  </a:cubicBezTo>
                  <a:cubicBezTo>
                    <a:pt x="2622796" y="-2457"/>
                    <a:pt x="2866422" y="70519"/>
                    <a:pt x="3023659" y="0"/>
                  </a:cubicBezTo>
                  <a:cubicBezTo>
                    <a:pt x="3055222" y="110923"/>
                    <a:pt x="2990910" y="190498"/>
                    <a:pt x="3023659" y="285750"/>
                  </a:cubicBezTo>
                  <a:cubicBezTo>
                    <a:pt x="2911666" y="333801"/>
                    <a:pt x="2649810" y="271158"/>
                    <a:pt x="2519716" y="285750"/>
                  </a:cubicBezTo>
                  <a:cubicBezTo>
                    <a:pt x="2389622" y="300342"/>
                    <a:pt x="2194897" y="264851"/>
                    <a:pt x="2106482" y="285750"/>
                  </a:cubicBezTo>
                  <a:cubicBezTo>
                    <a:pt x="2018067" y="306649"/>
                    <a:pt x="1780981" y="240577"/>
                    <a:pt x="1602539" y="285750"/>
                  </a:cubicBezTo>
                  <a:cubicBezTo>
                    <a:pt x="1424097" y="330923"/>
                    <a:pt x="1283193" y="261727"/>
                    <a:pt x="1098596" y="285750"/>
                  </a:cubicBezTo>
                  <a:cubicBezTo>
                    <a:pt x="913999" y="309773"/>
                    <a:pt x="853056" y="239019"/>
                    <a:pt x="624890" y="285750"/>
                  </a:cubicBezTo>
                  <a:cubicBezTo>
                    <a:pt x="396724" y="332481"/>
                    <a:pt x="310452" y="223512"/>
                    <a:pt x="0" y="285750"/>
                  </a:cubicBezTo>
                  <a:cubicBezTo>
                    <a:pt x="-25489" y="143437"/>
                    <a:pt x="14505" y="85416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91D4165-6034-F733-F325-EC61443F44C6}"/>
                </a:ext>
              </a:extLst>
            </p:cNvPr>
            <p:cNvSpPr/>
            <p:nvPr/>
          </p:nvSpPr>
          <p:spPr>
            <a:xfrm>
              <a:off x="7133167" y="3503983"/>
              <a:ext cx="558271" cy="287063"/>
            </a:xfrm>
            <a:custGeom>
              <a:avLst/>
              <a:gdLst>
                <a:gd name="connsiteX0" fmla="*/ 143939 w 420164"/>
                <a:gd name="connsiteY0" fmla="*/ 801 h 297113"/>
                <a:gd name="connsiteX1" fmla="*/ 378889 w 420164"/>
                <a:gd name="connsiteY1" fmla="*/ 801 h 297113"/>
                <a:gd name="connsiteX2" fmla="*/ 404301 w 420164"/>
                <a:gd name="connsiteY2" fmla="*/ 1374 h 297113"/>
                <a:gd name="connsiteX3" fmla="*/ 420164 w 420164"/>
                <a:gd name="connsiteY3" fmla="*/ 6170 h 297113"/>
                <a:gd name="connsiteX4" fmla="*/ 420164 w 420164"/>
                <a:gd name="connsiteY4" fmla="*/ 276947 h 297113"/>
                <a:gd name="connsiteX5" fmla="*/ 378889 w 420164"/>
                <a:gd name="connsiteY5" fmla="*/ 286551 h 297113"/>
                <a:gd name="connsiteX6" fmla="*/ 143939 w 420164"/>
                <a:gd name="connsiteY6" fmla="*/ 286551 h 297113"/>
                <a:gd name="connsiteX7" fmla="*/ 85856 w 420164"/>
                <a:gd name="connsiteY7" fmla="*/ 277086 h 297113"/>
                <a:gd name="connsiteX8" fmla="*/ 84527 w 420164"/>
                <a:gd name="connsiteY8" fmla="*/ 276154 h 297113"/>
                <a:gd name="connsiteX9" fmla="*/ 81028 w 420164"/>
                <a:gd name="connsiteY9" fmla="*/ 275542 h 297113"/>
                <a:gd name="connsiteX10" fmla="*/ 1064 w 420164"/>
                <a:gd name="connsiteY10" fmla="*/ 143676 h 297113"/>
                <a:gd name="connsiteX11" fmla="*/ 143939 w 420164"/>
                <a:gd name="connsiteY11" fmla="*/ 801 h 297113"/>
                <a:gd name="connsiteX0" fmla="*/ 420164 w 502574"/>
                <a:gd name="connsiteY0" fmla="*/ 6170 h 297113"/>
                <a:gd name="connsiteX1" fmla="*/ 420164 w 502574"/>
                <a:gd name="connsiteY1" fmla="*/ 276947 h 297113"/>
                <a:gd name="connsiteX2" fmla="*/ 378889 w 502574"/>
                <a:gd name="connsiteY2" fmla="*/ 286551 h 297113"/>
                <a:gd name="connsiteX3" fmla="*/ 143939 w 502574"/>
                <a:gd name="connsiteY3" fmla="*/ 286551 h 297113"/>
                <a:gd name="connsiteX4" fmla="*/ 85856 w 502574"/>
                <a:gd name="connsiteY4" fmla="*/ 277086 h 297113"/>
                <a:gd name="connsiteX5" fmla="*/ 84527 w 502574"/>
                <a:gd name="connsiteY5" fmla="*/ 276154 h 297113"/>
                <a:gd name="connsiteX6" fmla="*/ 81028 w 502574"/>
                <a:gd name="connsiteY6" fmla="*/ 275542 h 297113"/>
                <a:gd name="connsiteX7" fmla="*/ 1064 w 502574"/>
                <a:gd name="connsiteY7" fmla="*/ 143676 h 297113"/>
                <a:gd name="connsiteX8" fmla="*/ 143939 w 502574"/>
                <a:gd name="connsiteY8" fmla="*/ 801 h 297113"/>
                <a:gd name="connsiteX9" fmla="*/ 378889 w 502574"/>
                <a:gd name="connsiteY9" fmla="*/ 801 h 297113"/>
                <a:gd name="connsiteX10" fmla="*/ 404301 w 502574"/>
                <a:gd name="connsiteY10" fmla="*/ 1374 h 297113"/>
                <a:gd name="connsiteX11" fmla="*/ 502574 w 502574"/>
                <a:gd name="connsiteY11" fmla="*/ 97610 h 297113"/>
                <a:gd name="connsiteX0" fmla="*/ 420164 w 420164"/>
                <a:gd name="connsiteY0" fmla="*/ 6170 h 297113"/>
                <a:gd name="connsiteX1" fmla="*/ 420164 w 420164"/>
                <a:gd name="connsiteY1" fmla="*/ 276947 h 297113"/>
                <a:gd name="connsiteX2" fmla="*/ 378889 w 420164"/>
                <a:gd name="connsiteY2" fmla="*/ 286551 h 297113"/>
                <a:gd name="connsiteX3" fmla="*/ 143939 w 420164"/>
                <a:gd name="connsiteY3" fmla="*/ 286551 h 297113"/>
                <a:gd name="connsiteX4" fmla="*/ 85856 w 420164"/>
                <a:gd name="connsiteY4" fmla="*/ 277086 h 297113"/>
                <a:gd name="connsiteX5" fmla="*/ 84527 w 420164"/>
                <a:gd name="connsiteY5" fmla="*/ 276154 h 297113"/>
                <a:gd name="connsiteX6" fmla="*/ 81028 w 420164"/>
                <a:gd name="connsiteY6" fmla="*/ 275542 h 297113"/>
                <a:gd name="connsiteX7" fmla="*/ 1064 w 420164"/>
                <a:gd name="connsiteY7" fmla="*/ 143676 h 297113"/>
                <a:gd name="connsiteX8" fmla="*/ 143939 w 420164"/>
                <a:gd name="connsiteY8" fmla="*/ 801 h 297113"/>
                <a:gd name="connsiteX9" fmla="*/ 378889 w 420164"/>
                <a:gd name="connsiteY9" fmla="*/ 801 h 297113"/>
                <a:gd name="connsiteX10" fmla="*/ 404301 w 420164"/>
                <a:gd name="connsiteY10" fmla="*/ 1374 h 297113"/>
                <a:gd name="connsiteX0" fmla="*/ 420164 w 420164"/>
                <a:gd name="connsiteY0" fmla="*/ 276947 h 297113"/>
                <a:gd name="connsiteX1" fmla="*/ 378889 w 420164"/>
                <a:gd name="connsiteY1" fmla="*/ 286551 h 297113"/>
                <a:gd name="connsiteX2" fmla="*/ 143939 w 420164"/>
                <a:gd name="connsiteY2" fmla="*/ 286551 h 297113"/>
                <a:gd name="connsiteX3" fmla="*/ 85856 w 420164"/>
                <a:gd name="connsiteY3" fmla="*/ 277086 h 297113"/>
                <a:gd name="connsiteX4" fmla="*/ 84527 w 420164"/>
                <a:gd name="connsiteY4" fmla="*/ 276154 h 297113"/>
                <a:gd name="connsiteX5" fmla="*/ 81028 w 420164"/>
                <a:gd name="connsiteY5" fmla="*/ 275542 h 297113"/>
                <a:gd name="connsiteX6" fmla="*/ 1064 w 420164"/>
                <a:gd name="connsiteY6" fmla="*/ 143676 h 297113"/>
                <a:gd name="connsiteX7" fmla="*/ 143939 w 420164"/>
                <a:gd name="connsiteY7" fmla="*/ 801 h 297113"/>
                <a:gd name="connsiteX8" fmla="*/ 378889 w 420164"/>
                <a:gd name="connsiteY8" fmla="*/ 801 h 297113"/>
                <a:gd name="connsiteX9" fmla="*/ 404301 w 420164"/>
                <a:gd name="connsiteY9" fmla="*/ 1374 h 29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0164" h="297113">
                  <a:moveTo>
                    <a:pt x="420164" y="276947"/>
                  </a:moveTo>
                  <a:lnTo>
                    <a:pt x="378889" y="286551"/>
                  </a:lnTo>
                  <a:cubicBezTo>
                    <a:pt x="289717" y="311738"/>
                    <a:pt x="199969" y="283582"/>
                    <a:pt x="143939" y="286551"/>
                  </a:cubicBezTo>
                  <a:cubicBezTo>
                    <a:pt x="122781" y="287899"/>
                    <a:pt x="103248" y="284348"/>
                    <a:pt x="85856" y="277086"/>
                  </a:cubicBezTo>
                  <a:lnTo>
                    <a:pt x="84527" y="276154"/>
                  </a:lnTo>
                  <a:lnTo>
                    <a:pt x="81028" y="275542"/>
                  </a:lnTo>
                  <a:cubicBezTo>
                    <a:pt x="25786" y="252870"/>
                    <a:pt x="-5054" y="198636"/>
                    <a:pt x="1064" y="143676"/>
                  </a:cubicBezTo>
                  <a:cubicBezTo>
                    <a:pt x="-8709" y="58740"/>
                    <a:pt x="49574" y="6602"/>
                    <a:pt x="143939" y="801"/>
                  </a:cubicBezTo>
                  <a:cubicBezTo>
                    <a:pt x="200248" y="-4960"/>
                    <a:pt x="330835" y="22968"/>
                    <a:pt x="378889" y="801"/>
                  </a:cubicBezTo>
                  <a:cubicBezTo>
                    <a:pt x="387318" y="-291"/>
                    <a:pt x="395838" y="-43"/>
                    <a:pt x="404301" y="1374"/>
                  </a:cubicBezTo>
                </a:path>
              </a:pathLst>
            </a:custGeom>
            <a:solidFill>
              <a:srgbClr val="FE5D3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80" name="墨迹 79">
                  <a:extLst>
                    <a:ext uri="{FF2B5EF4-FFF2-40B4-BE49-F238E27FC236}">
                      <a16:creationId xmlns:a16="http://schemas.microsoft.com/office/drawing/2014/main" id="{5CA7DF97-F7B3-0928-E3FB-A210107BF23B}"/>
                    </a:ext>
                  </a:extLst>
                </p14:cNvPr>
                <p14:cNvContentPartPr/>
                <p14:nvPr/>
              </p14:nvContentPartPr>
              <p14:xfrm>
                <a:off x="7192727" y="3539040"/>
                <a:ext cx="470520" cy="1080"/>
              </p14:xfrm>
            </p:contentPart>
          </mc:Choice>
          <mc:Fallback xmlns="">
            <p:pic>
              <p:nvPicPr>
                <p:cNvPr id="80" name="墨迹 79">
                  <a:extLst>
                    <a:ext uri="{FF2B5EF4-FFF2-40B4-BE49-F238E27FC236}">
                      <a16:creationId xmlns:a16="http://schemas.microsoft.com/office/drawing/2014/main" id="{5CA7DF97-F7B3-0928-E3FB-A210107BF23B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89910" y="3536448"/>
                  <a:ext cx="476155" cy="626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81" name="墨迹 80">
                  <a:extLst>
                    <a:ext uri="{FF2B5EF4-FFF2-40B4-BE49-F238E27FC236}">
                      <a16:creationId xmlns:a16="http://schemas.microsoft.com/office/drawing/2014/main" id="{26D82259-497F-4540-BE51-2CC82C949E21}"/>
                    </a:ext>
                  </a:extLst>
                </p14:cNvPr>
                <p14:cNvContentPartPr/>
                <p14:nvPr/>
              </p14:nvContentPartPr>
              <p14:xfrm>
                <a:off x="7147097" y="3581880"/>
                <a:ext cx="501480" cy="16920"/>
              </p14:xfrm>
            </p:contentPart>
          </mc:Choice>
          <mc:Fallback xmlns="">
            <p:pic>
              <p:nvPicPr>
                <p:cNvPr id="81" name="墨迹 80">
                  <a:extLst>
                    <a:ext uri="{FF2B5EF4-FFF2-40B4-BE49-F238E27FC236}">
                      <a16:creationId xmlns:a16="http://schemas.microsoft.com/office/drawing/2014/main" id="{26D82259-497F-4540-BE51-2CC82C949E2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44280" y="3579434"/>
                  <a:ext cx="507115" cy="2181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2" name="墨迹 81">
                  <a:extLst>
                    <a:ext uri="{FF2B5EF4-FFF2-40B4-BE49-F238E27FC236}">
                      <a16:creationId xmlns:a16="http://schemas.microsoft.com/office/drawing/2014/main" id="{0862231B-5EF5-1766-0E30-785B2D289475}"/>
                    </a:ext>
                  </a:extLst>
                </p14:cNvPr>
                <p14:cNvContentPartPr/>
                <p14:nvPr/>
              </p14:nvContentPartPr>
              <p14:xfrm>
                <a:off x="7135643" y="3636240"/>
                <a:ext cx="501120" cy="9000"/>
              </p14:xfrm>
            </p:contentPart>
          </mc:Choice>
          <mc:Fallback xmlns="">
            <p:pic>
              <p:nvPicPr>
                <p:cNvPr id="82" name="墨迹 81">
                  <a:extLst>
                    <a:ext uri="{FF2B5EF4-FFF2-40B4-BE49-F238E27FC236}">
                      <a16:creationId xmlns:a16="http://schemas.microsoft.com/office/drawing/2014/main" id="{0862231B-5EF5-1766-0E30-785B2D289475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32825" y="3633785"/>
                  <a:ext cx="506756" cy="1390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83" name="墨迹 82">
                  <a:extLst>
                    <a:ext uri="{FF2B5EF4-FFF2-40B4-BE49-F238E27FC236}">
                      <a16:creationId xmlns:a16="http://schemas.microsoft.com/office/drawing/2014/main" id="{5043DAF8-4BC2-F404-D3A8-92482DD6E8AA}"/>
                    </a:ext>
                  </a:extLst>
                </p14:cNvPr>
                <p14:cNvContentPartPr/>
                <p14:nvPr/>
              </p14:nvContentPartPr>
              <p14:xfrm>
                <a:off x="7154021" y="3693480"/>
                <a:ext cx="508320" cy="11160"/>
              </p14:xfrm>
            </p:contentPart>
          </mc:Choice>
          <mc:Fallback xmlns="">
            <p:pic>
              <p:nvPicPr>
                <p:cNvPr id="83" name="墨迹 82">
                  <a:extLst>
                    <a:ext uri="{FF2B5EF4-FFF2-40B4-BE49-F238E27FC236}">
                      <a16:creationId xmlns:a16="http://schemas.microsoft.com/office/drawing/2014/main" id="{5043DAF8-4BC2-F404-D3A8-92482DD6E8A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151205" y="3691000"/>
                  <a:ext cx="513952" cy="1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4" name="墨迹 83">
                  <a:extLst>
                    <a:ext uri="{FF2B5EF4-FFF2-40B4-BE49-F238E27FC236}">
                      <a16:creationId xmlns:a16="http://schemas.microsoft.com/office/drawing/2014/main" id="{71FEA5C8-1699-6F26-7B6F-E1CD869853BE}"/>
                    </a:ext>
                  </a:extLst>
                </p14:cNvPr>
                <p14:cNvContentPartPr/>
                <p14:nvPr/>
              </p14:nvContentPartPr>
              <p14:xfrm>
                <a:off x="7209331" y="3732000"/>
                <a:ext cx="449640" cy="21240"/>
              </p14:xfrm>
            </p:contentPart>
          </mc:Choice>
          <mc:Fallback xmlns="">
            <p:pic>
              <p:nvPicPr>
                <p:cNvPr id="84" name="墨迹 83">
                  <a:extLst>
                    <a:ext uri="{FF2B5EF4-FFF2-40B4-BE49-F238E27FC236}">
                      <a16:creationId xmlns:a16="http://schemas.microsoft.com/office/drawing/2014/main" id="{71FEA5C8-1699-6F26-7B6F-E1CD869853BE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206515" y="3729549"/>
                  <a:ext cx="455272" cy="26142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CDD6403-4AB3-7DC1-ECA3-E77DB0A504C4}"/>
                </a:ext>
              </a:extLst>
            </p:cNvPr>
            <p:cNvSpPr/>
            <p:nvPr/>
          </p:nvSpPr>
          <p:spPr>
            <a:xfrm>
              <a:off x="7321117" y="3592815"/>
              <a:ext cx="69850" cy="318472"/>
            </a:xfrm>
            <a:custGeom>
              <a:avLst/>
              <a:gdLst>
                <a:gd name="connsiteX0" fmla="*/ 0 w 69850"/>
                <a:gd name="connsiteY0" fmla="*/ 0 h 318472"/>
                <a:gd name="connsiteX1" fmla="*/ 69850 w 69850"/>
                <a:gd name="connsiteY1" fmla="*/ 0 h 318472"/>
                <a:gd name="connsiteX2" fmla="*/ 69850 w 69850"/>
                <a:gd name="connsiteY2" fmla="*/ 318472 h 318472"/>
                <a:gd name="connsiteX3" fmla="*/ 34925 w 69850"/>
                <a:gd name="connsiteY3" fmla="*/ 258256 h 318472"/>
                <a:gd name="connsiteX4" fmla="*/ 0 w 69850"/>
                <a:gd name="connsiteY4" fmla="*/ 318472 h 31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318472">
                  <a:moveTo>
                    <a:pt x="0" y="0"/>
                  </a:moveTo>
                  <a:lnTo>
                    <a:pt x="69850" y="0"/>
                  </a:lnTo>
                  <a:lnTo>
                    <a:pt x="69850" y="318472"/>
                  </a:lnTo>
                  <a:lnTo>
                    <a:pt x="34925" y="258256"/>
                  </a:lnTo>
                  <a:lnTo>
                    <a:pt x="0" y="318472"/>
                  </a:lnTo>
                  <a:close/>
                </a:path>
              </a:pathLst>
            </a:custGeom>
            <a:solidFill>
              <a:srgbClr val="FE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B45AF6E-BE97-C420-896B-D211A91BE24A}"/>
              </a:ext>
            </a:extLst>
          </p:cNvPr>
          <p:cNvGrpSpPr/>
          <p:nvPr/>
        </p:nvGrpSpPr>
        <p:grpSpPr>
          <a:xfrm>
            <a:off x="1602734" y="5452583"/>
            <a:ext cx="6071538" cy="797431"/>
            <a:chOff x="4131734" y="4257201"/>
            <a:chExt cx="3958165" cy="519862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7668764F-ACE4-FECA-25E6-3A004AFC84B8}"/>
                </a:ext>
              </a:extLst>
            </p:cNvPr>
            <p:cNvSpPr/>
            <p:nvPr/>
          </p:nvSpPr>
          <p:spPr>
            <a:xfrm>
              <a:off x="4131734" y="4276348"/>
              <a:ext cx="3001434" cy="483512"/>
            </a:xfrm>
            <a:custGeom>
              <a:avLst/>
              <a:gdLst>
                <a:gd name="connsiteX0" fmla="*/ 0 w 3001434"/>
                <a:gd name="connsiteY0" fmla="*/ 0 h 483512"/>
                <a:gd name="connsiteX1" fmla="*/ 560268 w 3001434"/>
                <a:gd name="connsiteY1" fmla="*/ 0 h 483512"/>
                <a:gd name="connsiteX2" fmla="*/ 1090521 w 3001434"/>
                <a:gd name="connsiteY2" fmla="*/ 0 h 483512"/>
                <a:gd name="connsiteX3" fmla="*/ 1620774 w 3001434"/>
                <a:gd name="connsiteY3" fmla="*/ 0 h 483512"/>
                <a:gd name="connsiteX4" fmla="*/ 2030970 w 3001434"/>
                <a:gd name="connsiteY4" fmla="*/ 0 h 483512"/>
                <a:gd name="connsiteX5" fmla="*/ 2471181 w 3001434"/>
                <a:gd name="connsiteY5" fmla="*/ 0 h 483512"/>
                <a:gd name="connsiteX6" fmla="*/ 3001434 w 3001434"/>
                <a:gd name="connsiteY6" fmla="*/ 0 h 483512"/>
                <a:gd name="connsiteX7" fmla="*/ 3001434 w 3001434"/>
                <a:gd name="connsiteY7" fmla="*/ 483512 h 483512"/>
                <a:gd name="connsiteX8" fmla="*/ 2501195 w 3001434"/>
                <a:gd name="connsiteY8" fmla="*/ 483512 h 483512"/>
                <a:gd name="connsiteX9" fmla="*/ 2090999 w 3001434"/>
                <a:gd name="connsiteY9" fmla="*/ 483512 h 483512"/>
                <a:gd name="connsiteX10" fmla="*/ 1680803 w 3001434"/>
                <a:gd name="connsiteY10" fmla="*/ 483512 h 483512"/>
                <a:gd name="connsiteX11" fmla="*/ 1150550 w 3001434"/>
                <a:gd name="connsiteY11" fmla="*/ 483512 h 483512"/>
                <a:gd name="connsiteX12" fmla="*/ 710339 w 3001434"/>
                <a:gd name="connsiteY12" fmla="*/ 483512 h 483512"/>
                <a:gd name="connsiteX13" fmla="*/ 0 w 3001434"/>
                <a:gd name="connsiteY13" fmla="*/ 483512 h 483512"/>
                <a:gd name="connsiteX14" fmla="*/ 0 w 3001434"/>
                <a:gd name="connsiteY14" fmla="*/ 0 h 48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1434" h="483512" fill="none" extrusionOk="0">
                  <a:moveTo>
                    <a:pt x="0" y="0"/>
                  </a:moveTo>
                  <a:cubicBezTo>
                    <a:pt x="130280" y="-29713"/>
                    <a:pt x="384655" y="36384"/>
                    <a:pt x="560268" y="0"/>
                  </a:cubicBezTo>
                  <a:cubicBezTo>
                    <a:pt x="735881" y="-36384"/>
                    <a:pt x="947051" y="21471"/>
                    <a:pt x="1090521" y="0"/>
                  </a:cubicBezTo>
                  <a:cubicBezTo>
                    <a:pt x="1233991" y="-21471"/>
                    <a:pt x="1485530" y="60153"/>
                    <a:pt x="1620774" y="0"/>
                  </a:cubicBezTo>
                  <a:cubicBezTo>
                    <a:pt x="1756018" y="-60153"/>
                    <a:pt x="1854356" y="33229"/>
                    <a:pt x="2030970" y="0"/>
                  </a:cubicBezTo>
                  <a:cubicBezTo>
                    <a:pt x="2207584" y="-33229"/>
                    <a:pt x="2341889" y="22222"/>
                    <a:pt x="2471181" y="0"/>
                  </a:cubicBezTo>
                  <a:cubicBezTo>
                    <a:pt x="2600473" y="-22222"/>
                    <a:pt x="2799140" y="16085"/>
                    <a:pt x="3001434" y="0"/>
                  </a:cubicBezTo>
                  <a:cubicBezTo>
                    <a:pt x="3050630" y="108923"/>
                    <a:pt x="2997609" y="344219"/>
                    <a:pt x="3001434" y="483512"/>
                  </a:cubicBezTo>
                  <a:cubicBezTo>
                    <a:pt x="2785415" y="493383"/>
                    <a:pt x="2602097" y="478856"/>
                    <a:pt x="2501195" y="483512"/>
                  </a:cubicBezTo>
                  <a:cubicBezTo>
                    <a:pt x="2400293" y="488168"/>
                    <a:pt x="2174780" y="466825"/>
                    <a:pt x="2090999" y="483512"/>
                  </a:cubicBezTo>
                  <a:cubicBezTo>
                    <a:pt x="2007218" y="500199"/>
                    <a:pt x="1795181" y="444707"/>
                    <a:pt x="1680803" y="483512"/>
                  </a:cubicBezTo>
                  <a:cubicBezTo>
                    <a:pt x="1566425" y="522317"/>
                    <a:pt x="1390034" y="450192"/>
                    <a:pt x="1150550" y="483512"/>
                  </a:cubicBezTo>
                  <a:cubicBezTo>
                    <a:pt x="911066" y="516832"/>
                    <a:pt x="886431" y="430836"/>
                    <a:pt x="710339" y="483512"/>
                  </a:cubicBezTo>
                  <a:cubicBezTo>
                    <a:pt x="534247" y="536188"/>
                    <a:pt x="285732" y="482199"/>
                    <a:pt x="0" y="483512"/>
                  </a:cubicBezTo>
                  <a:cubicBezTo>
                    <a:pt x="-42404" y="261750"/>
                    <a:pt x="27689" y="191255"/>
                    <a:pt x="0" y="0"/>
                  </a:cubicBezTo>
                  <a:close/>
                </a:path>
                <a:path w="3001434" h="483512" stroke="0" extrusionOk="0">
                  <a:moveTo>
                    <a:pt x="0" y="0"/>
                  </a:moveTo>
                  <a:cubicBezTo>
                    <a:pt x="232876" y="-26056"/>
                    <a:pt x="243293" y="20633"/>
                    <a:pt x="470225" y="0"/>
                  </a:cubicBezTo>
                  <a:cubicBezTo>
                    <a:pt x="697158" y="-20633"/>
                    <a:pt x="753468" y="6875"/>
                    <a:pt x="880421" y="0"/>
                  </a:cubicBezTo>
                  <a:cubicBezTo>
                    <a:pt x="1007374" y="-6875"/>
                    <a:pt x="1161377" y="11329"/>
                    <a:pt x="1440688" y="0"/>
                  </a:cubicBezTo>
                  <a:cubicBezTo>
                    <a:pt x="1719999" y="-11329"/>
                    <a:pt x="1704677" y="25110"/>
                    <a:pt x="1910913" y="0"/>
                  </a:cubicBezTo>
                  <a:cubicBezTo>
                    <a:pt x="2117149" y="-25110"/>
                    <a:pt x="2187606" y="10084"/>
                    <a:pt x="2381138" y="0"/>
                  </a:cubicBezTo>
                  <a:cubicBezTo>
                    <a:pt x="2574671" y="-10084"/>
                    <a:pt x="2807742" y="6189"/>
                    <a:pt x="3001434" y="0"/>
                  </a:cubicBezTo>
                  <a:cubicBezTo>
                    <a:pt x="3034170" y="120866"/>
                    <a:pt x="2973209" y="317615"/>
                    <a:pt x="3001434" y="483512"/>
                  </a:cubicBezTo>
                  <a:cubicBezTo>
                    <a:pt x="2809817" y="526518"/>
                    <a:pt x="2731934" y="455350"/>
                    <a:pt x="2501195" y="483512"/>
                  </a:cubicBezTo>
                  <a:cubicBezTo>
                    <a:pt x="2270456" y="511674"/>
                    <a:pt x="2194877" y="480911"/>
                    <a:pt x="2090999" y="483512"/>
                  </a:cubicBezTo>
                  <a:cubicBezTo>
                    <a:pt x="1987121" y="486113"/>
                    <a:pt x="1775517" y="479455"/>
                    <a:pt x="1590760" y="483512"/>
                  </a:cubicBezTo>
                  <a:cubicBezTo>
                    <a:pt x="1406003" y="487569"/>
                    <a:pt x="1332748" y="456661"/>
                    <a:pt x="1090521" y="483512"/>
                  </a:cubicBezTo>
                  <a:cubicBezTo>
                    <a:pt x="848294" y="510363"/>
                    <a:pt x="844979" y="427831"/>
                    <a:pt x="620296" y="483512"/>
                  </a:cubicBezTo>
                  <a:cubicBezTo>
                    <a:pt x="395613" y="539193"/>
                    <a:pt x="249548" y="470775"/>
                    <a:pt x="0" y="483512"/>
                  </a:cubicBezTo>
                  <a:cubicBezTo>
                    <a:pt x="-24129" y="249388"/>
                    <a:pt x="30657" y="166583"/>
                    <a:pt x="0" y="0"/>
                  </a:cubicBezTo>
                  <a:close/>
                </a:path>
              </a:pathLst>
            </a:custGeom>
            <a:solidFill>
              <a:srgbClr val="FE91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FA7619AF-658C-2110-2353-8DC0A8CCE54B}"/>
                </a:ext>
              </a:extLst>
            </p:cNvPr>
            <p:cNvSpPr/>
            <p:nvPr/>
          </p:nvSpPr>
          <p:spPr>
            <a:xfrm>
              <a:off x="6594476" y="4276348"/>
              <a:ext cx="307300" cy="483512"/>
            </a:xfrm>
            <a:custGeom>
              <a:avLst/>
              <a:gdLst>
                <a:gd name="connsiteX0" fmla="*/ 0 w 307300"/>
                <a:gd name="connsiteY0" fmla="*/ 0 h 483512"/>
                <a:gd name="connsiteX1" fmla="*/ 307300 w 307300"/>
                <a:gd name="connsiteY1" fmla="*/ 0 h 483512"/>
                <a:gd name="connsiteX2" fmla="*/ 307300 w 307300"/>
                <a:gd name="connsiteY2" fmla="*/ 483512 h 483512"/>
                <a:gd name="connsiteX3" fmla="*/ 0 w 307300"/>
                <a:gd name="connsiteY3" fmla="*/ 483512 h 483512"/>
                <a:gd name="connsiteX4" fmla="*/ 0 w 307300"/>
                <a:gd name="connsiteY4" fmla="*/ 0 h 48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300" h="483512" fill="none" extrusionOk="0">
                  <a:moveTo>
                    <a:pt x="0" y="0"/>
                  </a:moveTo>
                  <a:cubicBezTo>
                    <a:pt x="115363" y="-23181"/>
                    <a:pt x="176689" y="12457"/>
                    <a:pt x="307300" y="0"/>
                  </a:cubicBezTo>
                  <a:cubicBezTo>
                    <a:pt x="339886" y="207526"/>
                    <a:pt x="262041" y="375114"/>
                    <a:pt x="307300" y="483512"/>
                  </a:cubicBezTo>
                  <a:cubicBezTo>
                    <a:pt x="195793" y="504429"/>
                    <a:pt x="134916" y="454643"/>
                    <a:pt x="0" y="483512"/>
                  </a:cubicBezTo>
                  <a:cubicBezTo>
                    <a:pt x="-55357" y="378204"/>
                    <a:pt x="11734" y="100912"/>
                    <a:pt x="0" y="0"/>
                  </a:cubicBezTo>
                  <a:close/>
                </a:path>
                <a:path w="307300" h="483512" stroke="0" extrusionOk="0">
                  <a:moveTo>
                    <a:pt x="0" y="0"/>
                  </a:moveTo>
                  <a:cubicBezTo>
                    <a:pt x="97111" y="-5917"/>
                    <a:pt x="178848" y="1187"/>
                    <a:pt x="307300" y="0"/>
                  </a:cubicBezTo>
                  <a:cubicBezTo>
                    <a:pt x="362116" y="185442"/>
                    <a:pt x="255509" y="382836"/>
                    <a:pt x="307300" y="483512"/>
                  </a:cubicBezTo>
                  <a:cubicBezTo>
                    <a:pt x="211894" y="493819"/>
                    <a:pt x="65802" y="462972"/>
                    <a:pt x="0" y="483512"/>
                  </a:cubicBezTo>
                  <a:cubicBezTo>
                    <a:pt x="-42770" y="317359"/>
                    <a:pt x="25414" y="127858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F24BFBF-53AE-6B55-B144-59B9202A4815}"/>
                </a:ext>
              </a:extLst>
            </p:cNvPr>
            <p:cNvSpPr/>
            <p:nvPr/>
          </p:nvSpPr>
          <p:spPr>
            <a:xfrm flipH="1">
              <a:off x="7111898" y="4257201"/>
              <a:ext cx="978001" cy="519862"/>
            </a:xfrm>
            <a:custGeom>
              <a:avLst/>
              <a:gdLst>
                <a:gd name="connsiteX0" fmla="*/ 82946 w 925084"/>
                <a:gd name="connsiteY0" fmla="*/ 132 h 519862"/>
                <a:gd name="connsiteX1" fmla="*/ 30044 w 925084"/>
                <a:gd name="connsiteY1" fmla="*/ 5112 h 519862"/>
                <a:gd name="connsiteX2" fmla="*/ 0 w 925084"/>
                <a:gd name="connsiteY2" fmla="*/ 12207 h 519862"/>
                <a:gd name="connsiteX3" fmla="*/ 0 w 925084"/>
                <a:gd name="connsiteY3" fmla="*/ 499333 h 519862"/>
                <a:gd name="connsiteX4" fmla="*/ 25236 w 925084"/>
                <a:gd name="connsiteY4" fmla="*/ 496476 h 519862"/>
                <a:gd name="connsiteX5" fmla="*/ 63249 w 925084"/>
                <a:gd name="connsiteY5" fmla="*/ 497334 h 519862"/>
                <a:gd name="connsiteX6" fmla="*/ 446546 w 925084"/>
                <a:gd name="connsiteY6" fmla="*/ 502659 h 519862"/>
                <a:gd name="connsiteX7" fmla="*/ 446862 w 925084"/>
                <a:gd name="connsiteY7" fmla="*/ 502607 h 519862"/>
                <a:gd name="connsiteX8" fmla="*/ 552238 w 925084"/>
                <a:gd name="connsiteY8" fmla="*/ 502038 h 519862"/>
                <a:gd name="connsiteX9" fmla="*/ 790806 w 925084"/>
                <a:gd name="connsiteY9" fmla="*/ 514798 h 519862"/>
                <a:gd name="connsiteX10" fmla="*/ 817777 w 925084"/>
                <a:gd name="connsiteY10" fmla="*/ 511901 h 519862"/>
                <a:gd name="connsiteX11" fmla="*/ 845890 w 925084"/>
                <a:gd name="connsiteY11" fmla="*/ 511783 h 519862"/>
                <a:gd name="connsiteX12" fmla="*/ 903816 w 925084"/>
                <a:gd name="connsiteY12" fmla="*/ 502659 h 519862"/>
                <a:gd name="connsiteX13" fmla="*/ 903816 w 925084"/>
                <a:gd name="connsiteY13" fmla="*/ 19147 h 519862"/>
                <a:gd name="connsiteX14" fmla="*/ 802118 w 925084"/>
                <a:gd name="connsiteY14" fmla="*/ 24533 h 519862"/>
                <a:gd name="connsiteX15" fmla="*/ 732729 w 925084"/>
                <a:gd name="connsiteY15" fmla="*/ 22386 h 519862"/>
                <a:gd name="connsiteX16" fmla="*/ 707611 w 925084"/>
                <a:gd name="connsiteY16" fmla="*/ 21015 h 519862"/>
                <a:gd name="connsiteX17" fmla="*/ 427881 w 925084"/>
                <a:gd name="connsiteY17" fmla="*/ 19147 h 519862"/>
                <a:gd name="connsiteX18" fmla="*/ 416173 w 925084"/>
                <a:gd name="connsiteY18" fmla="*/ 19709 h 519862"/>
                <a:gd name="connsiteX19" fmla="*/ 345316 w 925084"/>
                <a:gd name="connsiteY19" fmla="*/ 20711 h 519862"/>
                <a:gd name="connsiteX20" fmla="*/ 250306 w 925084"/>
                <a:gd name="connsiteY20" fmla="*/ 15703 h 519862"/>
                <a:gd name="connsiteX21" fmla="*/ 180921 w 925084"/>
                <a:gd name="connsiteY21" fmla="*/ 7243 h 519862"/>
                <a:gd name="connsiteX22" fmla="*/ 82946 w 925084"/>
                <a:gd name="connsiteY22" fmla="*/ 132 h 519862"/>
                <a:gd name="connsiteX0" fmla="*/ 0 w 925084"/>
                <a:gd name="connsiteY0" fmla="*/ 12207 h 519862"/>
                <a:gd name="connsiteX1" fmla="*/ 0 w 925084"/>
                <a:gd name="connsiteY1" fmla="*/ 499333 h 519862"/>
                <a:gd name="connsiteX2" fmla="*/ 25236 w 925084"/>
                <a:gd name="connsiteY2" fmla="*/ 496476 h 519862"/>
                <a:gd name="connsiteX3" fmla="*/ 63249 w 925084"/>
                <a:gd name="connsiteY3" fmla="*/ 497334 h 519862"/>
                <a:gd name="connsiteX4" fmla="*/ 446546 w 925084"/>
                <a:gd name="connsiteY4" fmla="*/ 502659 h 519862"/>
                <a:gd name="connsiteX5" fmla="*/ 446862 w 925084"/>
                <a:gd name="connsiteY5" fmla="*/ 502607 h 519862"/>
                <a:gd name="connsiteX6" fmla="*/ 552238 w 925084"/>
                <a:gd name="connsiteY6" fmla="*/ 502038 h 519862"/>
                <a:gd name="connsiteX7" fmla="*/ 790806 w 925084"/>
                <a:gd name="connsiteY7" fmla="*/ 514798 h 519862"/>
                <a:gd name="connsiteX8" fmla="*/ 817777 w 925084"/>
                <a:gd name="connsiteY8" fmla="*/ 511901 h 519862"/>
                <a:gd name="connsiteX9" fmla="*/ 845890 w 925084"/>
                <a:gd name="connsiteY9" fmla="*/ 511783 h 519862"/>
                <a:gd name="connsiteX10" fmla="*/ 903816 w 925084"/>
                <a:gd name="connsiteY10" fmla="*/ 502659 h 519862"/>
                <a:gd name="connsiteX11" fmla="*/ 903816 w 925084"/>
                <a:gd name="connsiteY11" fmla="*/ 19147 h 519862"/>
                <a:gd name="connsiteX12" fmla="*/ 802118 w 925084"/>
                <a:gd name="connsiteY12" fmla="*/ 24533 h 519862"/>
                <a:gd name="connsiteX13" fmla="*/ 732729 w 925084"/>
                <a:gd name="connsiteY13" fmla="*/ 22386 h 519862"/>
                <a:gd name="connsiteX14" fmla="*/ 707611 w 925084"/>
                <a:gd name="connsiteY14" fmla="*/ 21015 h 519862"/>
                <a:gd name="connsiteX15" fmla="*/ 427881 w 925084"/>
                <a:gd name="connsiteY15" fmla="*/ 19147 h 519862"/>
                <a:gd name="connsiteX16" fmla="*/ 416173 w 925084"/>
                <a:gd name="connsiteY16" fmla="*/ 19709 h 519862"/>
                <a:gd name="connsiteX17" fmla="*/ 345316 w 925084"/>
                <a:gd name="connsiteY17" fmla="*/ 20711 h 519862"/>
                <a:gd name="connsiteX18" fmla="*/ 250306 w 925084"/>
                <a:gd name="connsiteY18" fmla="*/ 15703 h 519862"/>
                <a:gd name="connsiteX19" fmla="*/ 180921 w 925084"/>
                <a:gd name="connsiteY19" fmla="*/ 7243 h 519862"/>
                <a:gd name="connsiteX20" fmla="*/ 82946 w 925084"/>
                <a:gd name="connsiteY20" fmla="*/ 132 h 519862"/>
                <a:gd name="connsiteX21" fmla="*/ 30044 w 925084"/>
                <a:gd name="connsiteY21" fmla="*/ 5112 h 519862"/>
                <a:gd name="connsiteX22" fmla="*/ 88624 w 925084"/>
                <a:gd name="connsiteY22" fmla="*/ 103647 h 519862"/>
                <a:gd name="connsiteX0" fmla="*/ 0 w 925084"/>
                <a:gd name="connsiteY0" fmla="*/ 499333 h 519862"/>
                <a:gd name="connsiteX1" fmla="*/ 25236 w 925084"/>
                <a:gd name="connsiteY1" fmla="*/ 496476 h 519862"/>
                <a:gd name="connsiteX2" fmla="*/ 63249 w 925084"/>
                <a:gd name="connsiteY2" fmla="*/ 497334 h 519862"/>
                <a:gd name="connsiteX3" fmla="*/ 446546 w 925084"/>
                <a:gd name="connsiteY3" fmla="*/ 502659 h 519862"/>
                <a:gd name="connsiteX4" fmla="*/ 446862 w 925084"/>
                <a:gd name="connsiteY4" fmla="*/ 502607 h 519862"/>
                <a:gd name="connsiteX5" fmla="*/ 552238 w 925084"/>
                <a:gd name="connsiteY5" fmla="*/ 502038 h 519862"/>
                <a:gd name="connsiteX6" fmla="*/ 790806 w 925084"/>
                <a:gd name="connsiteY6" fmla="*/ 514798 h 519862"/>
                <a:gd name="connsiteX7" fmla="*/ 817777 w 925084"/>
                <a:gd name="connsiteY7" fmla="*/ 511901 h 519862"/>
                <a:gd name="connsiteX8" fmla="*/ 845890 w 925084"/>
                <a:gd name="connsiteY8" fmla="*/ 511783 h 519862"/>
                <a:gd name="connsiteX9" fmla="*/ 903816 w 925084"/>
                <a:gd name="connsiteY9" fmla="*/ 502659 h 519862"/>
                <a:gd name="connsiteX10" fmla="*/ 903816 w 925084"/>
                <a:gd name="connsiteY10" fmla="*/ 19147 h 519862"/>
                <a:gd name="connsiteX11" fmla="*/ 802118 w 925084"/>
                <a:gd name="connsiteY11" fmla="*/ 24533 h 519862"/>
                <a:gd name="connsiteX12" fmla="*/ 732729 w 925084"/>
                <a:gd name="connsiteY12" fmla="*/ 22386 h 519862"/>
                <a:gd name="connsiteX13" fmla="*/ 707611 w 925084"/>
                <a:gd name="connsiteY13" fmla="*/ 21015 h 519862"/>
                <a:gd name="connsiteX14" fmla="*/ 427881 w 925084"/>
                <a:gd name="connsiteY14" fmla="*/ 19147 h 519862"/>
                <a:gd name="connsiteX15" fmla="*/ 416173 w 925084"/>
                <a:gd name="connsiteY15" fmla="*/ 19709 h 519862"/>
                <a:gd name="connsiteX16" fmla="*/ 345316 w 925084"/>
                <a:gd name="connsiteY16" fmla="*/ 20711 h 519862"/>
                <a:gd name="connsiteX17" fmla="*/ 250306 w 925084"/>
                <a:gd name="connsiteY17" fmla="*/ 15703 h 519862"/>
                <a:gd name="connsiteX18" fmla="*/ 180921 w 925084"/>
                <a:gd name="connsiteY18" fmla="*/ 7243 h 519862"/>
                <a:gd name="connsiteX19" fmla="*/ 82946 w 925084"/>
                <a:gd name="connsiteY19" fmla="*/ 132 h 519862"/>
                <a:gd name="connsiteX20" fmla="*/ 30044 w 925084"/>
                <a:gd name="connsiteY20" fmla="*/ 5112 h 519862"/>
                <a:gd name="connsiteX21" fmla="*/ 88624 w 925084"/>
                <a:gd name="connsiteY21" fmla="*/ 103647 h 519862"/>
                <a:gd name="connsiteX0" fmla="*/ 0 w 925084"/>
                <a:gd name="connsiteY0" fmla="*/ 499333 h 519862"/>
                <a:gd name="connsiteX1" fmla="*/ 25236 w 925084"/>
                <a:gd name="connsiteY1" fmla="*/ 496476 h 519862"/>
                <a:gd name="connsiteX2" fmla="*/ 63249 w 925084"/>
                <a:gd name="connsiteY2" fmla="*/ 497334 h 519862"/>
                <a:gd name="connsiteX3" fmla="*/ 446546 w 925084"/>
                <a:gd name="connsiteY3" fmla="*/ 502659 h 519862"/>
                <a:gd name="connsiteX4" fmla="*/ 446862 w 925084"/>
                <a:gd name="connsiteY4" fmla="*/ 502607 h 519862"/>
                <a:gd name="connsiteX5" fmla="*/ 552238 w 925084"/>
                <a:gd name="connsiteY5" fmla="*/ 502038 h 519862"/>
                <a:gd name="connsiteX6" fmla="*/ 790806 w 925084"/>
                <a:gd name="connsiteY6" fmla="*/ 514798 h 519862"/>
                <a:gd name="connsiteX7" fmla="*/ 817777 w 925084"/>
                <a:gd name="connsiteY7" fmla="*/ 511901 h 519862"/>
                <a:gd name="connsiteX8" fmla="*/ 845890 w 925084"/>
                <a:gd name="connsiteY8" fmla="*/ 511783 h 519862"/>
                <a:gd name="connsiteX9" fmla="*/ 903816 w 925084"/>
                <a:gd name="connsiteY9" fmla="*/ 502659 h 519862"/>
                <a:gd name="connsiteX10" fmla="*/ 903816 w 925084"/>
                <a:gd name="connsiteY10" fmla="*/ 19147 h 519862"/>
                <a:gd name="connsiteX11" fmla="*/ 802118 w 925084"/>
                <a:gd name="connsiteY11" fmla="*/ 24533 h 519862"/>
                <a:gd name="connsiteX12" fmla="*/ 732729 w 925084"/>
                <a:gd name="connsiteY12" fmla="*/ 22386 h 519862"/>
                <a:gd name="connsiteX13" fmla="*/ 707611 w 925084"/>
                <a:gd name="connsiteY13" fmla="*/ 21015 h 519862"/>
                <a:gd name="connsiteX14" fmla="*/ 427881 w 925084"/>
                <a:gd name="connsiteY14" fmla="*/ 19147 h 519862"/>
                <a:gd name="connsiteX15" fmla="*/ 416173 w 925084"/>
                <a:gd name="connsiteY15" fmla="*/ 19709 h 519862"/>
                <a:gd name="connsiteX16" fmla="*/ 345316 w 925084"/>
                <a:gd name="connsiteY16" fmla="*/ 20711 h 519862"/>
                <a:gd name="connsiteX17" fmla="*/ 250306 w 925084"/>
                <a:gd name="connsiteY17" fmla="*/ 15703 h 519862"/>
                <a:gd name="connsiteX18" fmla="*/ 180921 w 925084"/>
                <a:gd name="connsiteY18" fmla="*/ 7243 h 519862"/>
                <a:gd name="connsiteX19" fmla="*/ 82946 w 925084"/>
                <a:gd name="connsiteY19" fmla="*/ 132 h 519862"/>
                <a:gd name="connsiteX20" fmla="*/ 30044 w 925084"/>
                <a:gd name="connsiteY20" fmla="*/ 5112 h 51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25084" h="519862">
                  <a:moveTo>
                    <a:pt x="0" y="499333"/>
                  </a:moveTo>
                  <a:lnTo>
                    <a:pt x="25236" y="496476"/>
                  </a:lnTo>
                  <a:lnTo>
                    <a:pt x="63249" y="497334"/>
                  </a:lnTo>
                  <a:cubicBezTo>
                    <a:pt x="160360" y="505048"/>
                    <a:pt x="275198" y="540614"/>
                    <a:pt x="446546" y="502659"/>
                  </a:cubicBezTo>
                  <a:lnTo>
                    <a:pt x="446862" y="502607"/>
                  </a:lnTo>
                  <a:lnTo>
                    <a:pt x="552238" y="502038"/>
                  </a:lnTo>
                  <a:cubicBezTo>
                    <a:pt x="631037" y="506015"/>
                    <a:pt x="712901" y="515939"/>
                    <a:pt x="790806" y="514798"/>
                  </a:cubicBezTo>
                  <a:lnTo>
                    <a:pt x="817777" y="511901"/>
                  </a:lnTo>
                  <a:lnTo>
                    <a:pt x="845890" y="511783"/>
                  </a:lnTo>
                  <a:cubicBezTo>
                    <a:pt x="863937" y="510401"/>
                    <a:pt x="883071" y="507535"/>
                    <a:pt x="903816" y="502659"/>
                  </a:cubicBezTo>
                  <a:cubicBezTo>
                    <a:pt x="903326" y="335072"/>
                    <a:pt x="951914" y="215110"/>
                    <a:pt x="903816" y="19147"/>
                  </a:cubicBezTo>
                  <a:cubicBezTo>
                    <a:pt x="873393" y="23331"/>
                    <a:pt x="838910" y="24678"/>
                    <a:pt x="802118" y="24533"/>
                  </a:cubicBezTo>
                  <a:lnTo>
                    <a:pt x="732729" y="22386"/>
                  </a:lnTo>
                  <a:lnTo>
                    <a:pt x="707611" y="21015"/>
                  </a:lnTo>
                  <a:cubicBezTo>
                    <a:pt x="629376" y="15393"/>
                    <a:pt x="537220" y="9149"/>
                    <a:pt x="427881" y="19147"/>
                  </a:cubicBezTo>
                  <a:lnTo>
                    <a:pt x="416173" y="19709"/>
                  </a:lnTo>
                  <a:lnTo>
                    <a:pt x="345316" y="20711"/>
                  </a:lnTo>
                  <a:lnTo>
                    <a:pt x="250306" y="15703"/>
                  </a:lnTo>
                  <a:lnTo>
                    <a:pt x="180921" y="7243"/>
                  </a:lnTo>
                  <a:cubicBezTo>
                    <a:pt x="148042" y="2760"/>
                    <a:pt x="116691" y="-732"/>
                    <a:pt x="82946" y="132"/>
                  </a:cubicBezTo>
                  <a:cubicBezTo>
                    <a:pt x="66074" y="563"/>
                    <a:pt x="48603" y="2083"/>
                    <a:pt x="30044" y="511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32AE1828-1BEE-7F0B-A456-4120EBF1EA2B}"/>
              </a:ext>
            </a:extLst>
          </p:cNvPr>
          <p:cNvSpPr txBox="1"/>
          <p:nvPr/>
        </p:nvSpPr>
        <p:spPr>
          <a:xfrm>
            <a:off x="3484151" y="4866614"/>
            <a:ext cx="3839499" cy="54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latin typeface="Bahnschrift SemiLight Condensed" panose="020B0502040204020203" pitchFamily="34" charset="0"/>
              </a:rPr>
              <a:t>Pellentesque habitant morbi tristique senectus et netus et malesuada fames ac turpis egestas. Proin pharetra nonummy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6CFDCC0E-3F04-85CD-2252-DAC3C4B5191E}"/>
              </a:ext>
            </a:extLst>
          </p:cNvPr>
          <p:cNvSpPr txBox="1"/>
          <p:nvPr/>
        </p:nvSpPr>
        <p:spPr>
          <a:xfrm>
            <a:off x="1700724" y="5564647"/>
            <a:ext cx="3720619" cy="54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00">
                <a:latin typeface="Bahnschrift SemiLight Condensed" panose="020B0502040204020203" pitchFamily="34" charset="0"/>
              </a:rPr>
              <a:t>habitant morbi tristique senectus et netus et malesuada fames ac turpis egestas. Proin pharetra nonummy pede.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E4B7BB99-665D-DFC6-06EA-1069C37C8B29}"/>
              </a:ext>
            </a:extLst>
          </p:cNvPr>
          <p:cNvSpPr txBox="1"/>
          <p:nvPr/>
        </p:nvSpPr>
        <p:spPr>
          <a:xfrm>
            <a:off x="6152303" y="5548522"/>
            <a:ext cx="1587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Bahnschrift SemiBold Condensed" panose="020B0502040204020203" pitchFamily="34" charset="0"/>
              </a:rPr>
              <a:t>TEXT HERE</a:t>
            </a:r>
            <a:endParaRPr lang="zh-CN" altLang="en-US" sz="3200" b="1">
              <a:latin typeface="Bahnschrift SemiBold Condensed" panose="020B0502040204020203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D813B3E5-075F-3B18-0CD1-06812A3053F7}"/>
              </a:ext>
            </a:extLst>
          </p:cNvPr>
          <p:cNvSpPr txBox="1"/>
          <p:nvPr/>
        </p:nvSpPr>
        <p:spPr>
          <a:xfrm>
            <a:off x="2079900" y="4318447"/>
            <a:ext cx="4134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latin typeface="Bahnschrift SemiLight Condensed" panose="020B0502040204020203" pitchFamily="34" charset="0"/>
              </a:rPr>
              <a:t>Pellentesque habitant morbi tristique senectus et netus et malesu</a:t>
            </a:r>
            <a:endParaRPr lang="zh-CN" altLang="en-US" sz="1400">
              <a:latin typeface="Bahnschrift SemiLight Condensed" panose="020B0502040204020203" pitchFamily="34" charset="0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18F2F7AD-BCBA-BC4B-809C-FBF504EBA3F7}"/>
              </a:ext>
            </a:extLst>
          </p:cNvPr>
          <p:cNvGrpSpPr/>
          <p:nvPr/>
        </p:nvGrpSpPr>
        <p:grpSpPr>
          <a:xfrm>
            <a:off x="8991997" y="5061954"/>
            <a:ext cx="513007" cy="659896"/>
            <a:chOff x="8132233" y="3894700"/>
            <a:chExt cx="334440" cy="43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5" name="墨迹 94">
                  <a:extLst>
                    <a:ext uri="{FF2B5EF4-FFF2-40B4-BE49-F238E27FC236}">
                      <a16:creationId xmlns:a16="http://schemas.microsoft.com/office/drawing/2014/main" id="{227B0D16-B982-64FE-17F5-17E610E9A3F3}"/>
                    </a:ext>
                  </a:extLst>
                </p14:cNvPr>
                <p14:cNvContentPartPr/>
                <p14:nvPr/>
              </p14:nvContentPartPr>
              <p14:xfrm>
                <a:off x="8132233" y="4052620"/>
                <a:ext cx="334440" cy="5040"/>
              </p14:xfrm>
            </p:contentPart>
          </mc:Choice>
          <mc:Fallback xmlns="">
            <p:pic>
              <p:nvPicPr>
                <p:cNvPr id="95" name="墨迹 94">
                  <a:extLst>
                    <a:ext uri="{FF2B5EF4-FFF2-40B4-BE49-F238E27FC236}">
                      <a16:creationId xmlns:a16="http://schemas.microsoft.com/office/drawing/2014/main" id="{227B0D16-B982-64FE-17F5-17E610E9A3F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129417" y="4049740"/>
                  <a:ext cx="340073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96" name="墨迹 95">
                  <a:extLst>
                    <a:ext uri="{FF2B5EF4-FFF2-40B4-BE49-F238E27FC236}">
                      <a16:creationId xmlns:a16="http://schemas.microsoft.com/office/drawing/2014/main" id="{43020B7D-D86F-56F2-18FE-8224A2992117}"/>
                    </a:ext>
                  </a:extLst>
                </p14:cNvPr>
                <p14:cNvContentPartPr/>
                <p14:nvPr/>
              </p14:nvContentPartPr>
              <p14:xfrm>
                <a:off x="8237113" y="3894700"/>
                <a:ext cx="26280" cy="430200"/>
              </p14:xfrm>
            </p:contentPart>
          </mc:Choice>
          <mc:Fallback xmlns="">
            <p:pic>
              <p:nvPicPr>
                <p:cNvPr id="96" name="墨迹 95">
                  <a:extLst>
                    <a:ext uri="{FF2B5EF4-FFF2-40B4-BE49-F238E27FC236}">
                      <a16:creationId xmlns:a16="http://schemas.microsoft.com/office/drawing/2014/main" id="{43020B7D-D86F-56F2-18FE-8224A299211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234272" y="3891884"/>
                  <a:ext cx="31962" cy="43583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97" name="墨迹 96">
                  <a:extLst>
                    <a:ext uri="{FF2B5EF4-FFF2-40B4-BE49-F238E27FC236}">
                      <a16:creationId xmlns:a16="http://schemas.microsoft.com/office/drawing/2014/main" id="{CA96DD08-9649-F7D1-1451-2DAFE6612DD7}"/>
                    </a:ext>
                  </a:extLst>
                </p14:cNvPr>
                <p14:cNvContentPartPr/>
                <p14:nvPr/>
              </p14:nvContentPartPr>
              <p14:xfrm>
                <a:off x="8183353" y="3958060"/>
                <a:ext cx="168840" cy="240480"/>
              </p14:xfrm>
            </p:contentPart>
          </mc:Choice>
          <mc:Fallback xmlns="">
            <p:pic>
              <p:nvPicPr>
                <p:cNvPr id="97" name="墨迹 96">
                  <a:extLst>
                    <a:ext uri="{FF2B5EF4-FFF2-40B4-BE49-F238E27FC236}">
                      <a16:creationId xmlns:a16="http://schemas.microsoft.com/office/drawing/2014/main" id="{CA96DD08-9649-F7D1-1451-2DAFE6612DD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180535" y="3955242"/>
                  <a:ext cx="174476" cy="2461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98" name="墨迹 97">
                  <a:extLst>
                    <a:ext uri="{FF2B5EF4-FFF2-40B4-BE49-F238E27FC236}">
                      <a16:creationId xmlns:a16="http://schemas.microsoft.com/office/drawing/2014/main" id="{F2F2CA64-8A1B-CFE6-4376-4128E16C06B0}"/>
                    </a:ext>
                  </a:extLst>
                </p14:cNvPr>
                <p14:cNvContentPartPr/>
                <p14:nvPr/>
              </p14:nvContentPartPr>
              <p14:xfrm>
                <a:off x="8161753" y="3950140"/>
                <a:ext cx="196200" cy="241560"/>
              </p14:xfrm>
            </p:contentPart>
          </mc:Choice>
          <mc:Fallback xmlns="">
            <p:pic>
              <p:nvPicPr>
                <p:cNvPr id="98" name="墨迹 97">
                  <a:extLst>
                    <a:ext uri="{FF2B5EF4-FFF2-40B4-BE49-F238E27FC236}">
                      <a16:creationId xmlns:a16="http://schemas.microsoft.com/office/drawing/2014/main" id="{F2F2CA64-8A1B-CFE6-4376-4128E16C06B0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158933" y="3947320"/>
                  <a:ext cx="201839" cy="247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3D380FDE-6E44-F755-0D27-57CDB3CEF073}"/>
              </a:ext>
            </a:extLst>
          </p:cNvPr>
          <p:cNvGrpSpPr/>
          <p:nvPr/>
        </p:nvGrpSpPr>
        <p:grpSpPr>
          <a:xfrm>
            <a:off x="7870227" y="3723817"/>
            <a:ext cx="513007" cy="472143"/>
            <a:chOff x="3683000" y="2656520"/>
            <a:chExt cx="334440" cy="30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00" name="墨迹 99">
                  <a:extLst>
                    <a:ext uri="{FF2B5EF4-FFF2-40B4-BE49-F238E27FC236}">
                      <a16:creationId xmlns:a16="http://schemas.microsoft.com/office/drawing/2014/main" id="{526003E6-A382-77F3-470F-49C00A3E0B2C}"/>
                    </a:ext>
                  </a:extLst>
                </p14:cNvPr>
                <p14:cNvContentPartPr/>
                <p14:nvPr/>
              </p14:nvContentPartPr>
              <p14:xfrm>
                <a:off x="3708200" y="2839701"/>
                <a:ext cx="309240" cy="11160"/>
              </p14:xfrm>
            </p:contentPart>
          </mc:Choice>
          <mc:Fallback xmlns="">
            <p:pic>
              <p:nvPicPr>
                <p:cNvPr id="100" name="墨迹 99">
                  <a:extLst>
                    <a:ext uri="{FF2B5EF4-FFF2-40B4-BE49-F238E27FC236}">
                      <a16:creationId xmlns:a16="http://schemas.microsoft.com/office/drawing/2014/main" id="{526003E6-A382-77F3-470F-49C00A3E0B2C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705382" y="2836852"/>
                  <a:ext cx="314875" cy="1685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01" name="墨迹 100">
                  <a:extLst>
                    <a:ext uri="{FF2B5EF4-FFF2-40B4-BE49-F238E27FC236}">
                      <a16:creationId xmlns:a16="http://schemas.microsoft.com/office/drawing/2014/main" id="{DE3A960D-9733-672A-E406-EBC3FBA68FE9}"/>
                    </a:ext>
                  </a:extLst>
                </p14:cNvPr>
                <p14:cNvContentPartPr/>
                <p14:nvPr/>
              </p14:nvContentPartPr>
              <p14:xfrm>
                <a:off x="3855440" y="2656520"/>
                <a:ext cx="20520" cy="306720"/>
              </p14:xfrm>
            </p:contentPart>
          </mc:Choice>
          <mc:Fallback xmlns="">
            <p:pic>
              <p:nvPicPr>
                <p:cNvPr id="101" name="墨迹 100">
                  <a:extLst>
                    <a:ext uri="{FF2B5EF4-FFF2-40B4-BE49-F238E27FC236}">
                      <a16:creationId xmlns:a16="http://schemas.microsoft.com/office/drawing/2014/main" id="{DE3A960D-9733-672A-E406-EBC3FBA68FE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852610" y="2653704"/>
                  <a:ext cx="26181" cy="31235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02" name="墨迹 101">
                  <a:extLst>
                    <a:ext uri="{FF2B5EF4-FFF2-40B4-BE49-F238E27FC236}">
                      <a16:creationId xmlns:a16="http://schemas.microsoft.com/office/drawing/2014/main" id="{EBA83E6D-3DA6-8ADD-4C3A-803A4ECEF077}"/>
                    </a:ext>
                  </a:extLst>
                </p14:cNvPr>
                <p14:cNvContentPartPr/>
                <p14:nvPr/>
              </p14:nvContentPartPr>
              <p14:xfrm>
                <a:off x="3758960" y="2770640"/>
                <a:ext cx="213480" cy="151920"/>
              </p14:xfrm>
            </p:contentPart>
          </mc:Choice>
          <mc:Fallback xmlns="">
            <p:pic>
              <p:nvPicPr>
                <p:cNvPr id="102" name="墨迹 101">
                  <a:extLst>
                    <a:ext uri="{FF2B5EF4-FFF2-40B4-BE49-F238E27FC236}">
                      <a16:creationId xmlns:a16="http://schemas.microsoft.com/office/drawing/2014/main" id="{EBA83E6D-3DA6-8ADD-4C3A-803A4ECEF07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3756142" y="2767822"/>
                  <a:ext cx="219116" cy="1575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03" name="墨迹 102">
                  <a:extLst>
                    <a:ext uri="{FF2B5EF4-FFF2-40B4-BE49-F238E27FC236}">
                      <a16:creationId xmlns:a16="http://schemas.microsoft.com/office/drawing/2014/main" id="{3FCF2324-0D1C-4CCF-2935-20383EADB22E}"/>
                    </a:ext>
                  </a:extLst>
                </p14:cNvPr>
                <p14:cNvContentPartPr/>
                <p14:nvPr/>
              </p14:nvContentPartPr>
              <p14:xfrm>
                <a:off x="3683000" y="2771720"/>
                <a:ext cx="294480" cy="192600"/>
              </p14:xfrm>
            </p:contentPart>
          </mc:Choice>
          <mc:Fallback xmlns="">
            <p:pic>
              <p:nvPicPr>
                <p:cNvPr id="103" name="墨迹 102">
                  <a:extLst>
                    <a:ext uri="{FF2B5EF4-FFF2-40B4-BE49-F238E27FC236}">
                      <a16:creationId xmlns:a16="http://schemas.microsoft.com/office/drawing/2014/main" id="{3FCF2324-0D1C-4CCF-2935-20383EADB22E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3680184" y="2768901"/>
                  <a:ext cx="300111" cy="198237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9F5E0206-B2C4-1C57-040C-D772977C07AA}"/>
              </a:ext>
            </a:extLst>
          </p:cNvPr>
          <p:cNvGrpSpPr/>
          <p:nvPr/>
        </p:nvGrpSpPr>
        <p:grpSpPr>
          <a:xfrm>
            <a:off x="9420342" y="3082534"/>
            <a:ext cx="283838" cy="261749"/>
            <a:chOff x="4030040" y="2509640"/>
            <a:chExt cx="185040" cy="170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05" name="墨迹 104">
                  <a:extLst>
                    <a:ext uri="{FF2B5EF4-FFF2-40B4-BE49-F238E27FC236}">
                      <a16:creationId xmlns:a16="http://schemas.microsoft.com/office/drawing/2014/main" id="{7C2221CC-FA37-2FD5-64F6-A00216C1B910}"/>
                    </a:ext>
                  </a:extLst>
                </p14:cNvPr>
                <p14:cNvContentPartPr/>
                <p14:nvPr/>
              </p14:nvContentPartPr>
              <p14:xfrm>
                <a:off x="4063880" y="2524400"/>
                <a:ext cx="138960" cy="96120"/>
              </p14:xfrm>
            </p:contentPart>
          </mc:Choice>
          <mc:Fallback xmlns="">
            <p:pic>
              <p:nvPicPr>
                <p:cNvPr id="105" name="墨迹 104">
                  <a:extLst>
                    <a:ext uri="{FF2B5EF4-FFF2-40B4-BE49-F238E27FC236}">
                      <a16:creationId xmlns:a16="http://schemas.microsoft.com/office/drawing/2014/main" id="{7C2221CC-FA37-2FD5-64F6-A00216C1B910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061063" y="2521580"/>
                  <a:ext cx="144594" cy="10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06" name="墨迹 105">
                  <a:extLst>
                    <a:ext uri="{FF2B5EF4-FFF2-40B4-BE49-F238E27FC236}">
                      <a16:creationId xmlns:a16="http://schemas.microsoft.com/office/drawing/2014/main" id="{94925A7B-E6CC-1652-6443-4BF0A4069CD1}"/>
                    </a:ext>
                  </a:extLst>
                </p14:cNvPr>
                <p14:cNvContentPartPr/>
                <p14:nvPr/>
              </p14:nvContentPartPr>
              <p14:xfrm>
                <a:off x="4066027" y="2553200"/>
                <a:ext cx="99360" cy="64800"/>
              </p14:xfrm>
            </p:contentPart>
          </mc:Choice>
          <mc:Fallback xmlns="">
            <p:pic>
              <p:nvPicPr>
                <p:cNvPr id="106" name="墨迹 105">
                  <a:extLst>
                    <a:ext uri="{FF2B5EF4-FFF2-40B4-BE49-F238E27FC236}">
                      <a16:creationId xmlns:a16="http://schemas.microsoft.com/office/drawing/2014/main" id="{94925A7B-E6CC-1652-6443-4BF0A4069CD1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063208" y="2550372"/>
                  <a:ext cx="104997" cy="704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07" name="墨迹 106">
                  <a:extLst>
                    <a:ext uri="{FF2B5EF4-FFF2-40B4-BE49-F238E27FC236}">
                      <a16:creationId xmlns:a16="http://schemas.microsoft.com/office/drawing/2014/main" id="{E9EB6835-5A93-4F4C-A9A9-E249F0F1F5B3}"/>
                    </a:ext>
                  </a:extLst>
                </p14:cNvPr>
                <p14:cNvContentPartPr/>
                <p14:nvPr/>
              </p14:nvContentPartPr>
              <p14:xfrm>
                <a:off x="4030040" y="2574620"/>
                <a:ext cx="185040" cy="11880"/>
              </p14:xfrm>
            </p:contentPart>
          </mc:Choice>
          <mc:Fallback xmlns="">
            <p:pic>
              <p:nvPicPr>
                <p:cNvPr id="107" name="墨迹 106">
                  <a:extLst>
                    <a:ext uri="{FF2B5EF4-FFF2-40B4-BE49-F238E27FC236}">
                      <a16:creationId xmlns:a16="http://schemas.microsoft.com/office/drawing/2014/main" id="{E9EB6835-5A93-4F4C-A9A9-E249F0F1F5B3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027219" y="2571825"/>
                  <a:ext cx="190683" cy="1747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108" name="墨迹 107">
                  <a:extLst>
                    <a:ext uri="{FF2B5EF4-FFF2-40B4-BE49-F238E27FC236}">
                      <a16:creationId xmlns:a16="http://schemas.microsoft.com/office/drawing/2014/main" id="{B792BB07-C22A-2E11-0797-8E445869C5D4}"/>
                    </a:ext>
                  </a:extLst>
                </p14:cNvPr>
                <p14:cNvContentPartPr/>
                <p14:nvPr/>
              </p14:nvContentPartPr>
              <p14:xfrm>
                <a:off x="4114640" y="2509640"/>
                <a:ext cx="15840" cy="170640"/>
              </p14:xfrm>
            </p:contentPart>
          </mc:Choice>
          <mc:Fallback xmlns="">
            <p:pic>
              <p:nvPicPr>
                <p:cNvPr id="108" name="墨迹 107">
                  <a:extLst>
                    <a:ext uri="{FF2B5EF4-FFF2-40B4-BE49-F238E27FC236}">
                      <a16:creationId xmlns:a16="http://schemas.microsoft.com/office/drawing/2014/main" id="{B792BB07-C22A-2E11-0797-8E445869C5D4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111803" y="2506820"/>
                  <a:ext cx="21514" cy="176281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897391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CB3892F2-FEBD-CD0B-DBB4-2183B76BD1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7E696A6-D60E-F970-7825-AEA02A31A57C}"/>
              </a:ext>
            </a:extLst>
          </p:cNvPr>
          <p:cNvSpPr/>
          <p:nvPr/>
        </p:nvSpPr>
        <p:spPr>
          <a:xfrm>
            <a:off x="4279900" y="1838531"/>
            <a:ext cx="3632200" cy="3632200"/>
          </a:xfrm>
          <a:custGeom>
            <a:avLst/>
            <a:gdLst>
              <a:gd name="connsiteX0" fmla="*/ 0 w 3632200"/>
              <a:gd name="connsiteY0" fmla="*/ 1816100 h 3632200"/>
              <a:gd name="connsiteX1" fmla="*/ 1816100 w 3632200"/>
              <a:gd name="connsiteY1" fmla="*/ 0 h 3632200"/>
              <a:gd name="connsiteX2" fmla="*/ 3632200 w 3632200"/>
              <a:gd name="connsiteY2" fmla="*/ 1816100 h 3632200"/>
              <a:gd name="connsiteX3" fmla="*/ 1816100 w 3632200"/>
              <a:gd name="connsiteY3" fmla="*/ 3632200 h 3632200"/>
              <a:gd name="connsiteX4" fmla="*/ 0 w 3632200"/>
              <a:gd name="connsiteY4" fmla="*/ 1816100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2200" h="3632200" fill="none" extrusionOk="0">
                <a:moveTo>
                  <a:pt x="0" y="1816100"/>
                </a:moveTo>
                <a:cubicBezTo>
                  <a:pt x="161160" y="832214"/>
                  <a:pt x="850419" y="-76810"/>
                  <a:pt x="1816100" y="0"/>
                </a:cubicBezTo>
                <a:cubicBezTo>
                  <a:pt x="2749110" y="-10719"/>
                  <a:pt x="3466237" y="969349"/>
                  <a:pt x="3632200" y="1816100"/>
                </a:cubicBezTo>
                <a:cubicBezTo>
                  <a:pt x="3612721" y="2633348"/>
                  <a:pt x="2752376" y="3724933"/>
                  <a:pt x="1816100" y="3632200"/>
                </a:cubicBezTo>
                <a:cubicBezTo>
                  <a:pt x="859170" y="3657994"/>
                  <a:pt x="166289" y="2859086"/>
                  <a:pt x="0" y="1816100"/>
                </a:cubicBezTo>
                <a:close/>
              </a:path>
              <a:path w="3632200" h="3632200" stroke="0" extrusionOk="0">
                <a:moveTo>
                  <a:pt x="0" y="1816100"/>
                </a:moveTo>
                <a:cubicBezTo>
                  <a:pt x="-87299" y="759248"/>
                  <a:pt x="606441" y="77561"/>
                  <a:pt x="1816100" y="0"/>
                </a:cubicBezTo>
                <a:cubicBezTo>
                  <a:pt x="2846955" y="5863"/>
                  <a:pt x="3546645" y="815816"/>
                  <a:pt x="3632200" y="1816100"/>
                </a:cubicBezTo>
                <a:cubicBezTo>
                  <a:pt x="3466856" y="2980572"/>
                  <a:pt x="2773881" y="3882159"/>
                  <a:pt x="1816100" y="3632200"/>
                </a:cubicBezTo>
                <a:cubicBezTo>
                  <a:pt x="699262" y="3569919"/>
                  <a:pt x="152689" y="2892060"/>
                  <a:pt x="0" y="1816100"/>
                </a:cubicBezTo>
                <a:close/>
              </a:path>
            </a:pathLst>
          </a:custGeom>
          <a:solidFill>
            <a:srgbClr val="FE5D3C"/>
          </a:solidFill>
          <a:ln>
            <a:solidFill>
              <a:srgbClr val="FE5D3C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示&#10;&#10;低可信度描述已自动生成">
            <a:extLst>
              <a:ext uri="{FF2B5EF4-FFF2-40B4-BE49-F238E27FC236}">
                <a16:creationId xmlns:a16="http://schemas.microsoft.com/office/drawing/2014/main" id="{01A4A88B-CB3E-EEF3-32C5-DF6F5F12B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1927431"/>
            <a:ext cx="3454400" cy="34544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C5BD08C-91C8-26C6-30C1-56794EA0D925}"/>
              </a:ext>
            </a:extLst>
          </p:cNvPr>
          <p:cNvSpPr txBox="1"/>
          <p:nvPr/>
        </p:nvSpPr>
        <p:spPr>
          <a:xfrm>
            <a:off x="4768331" y="6296433"/>
            <a:ext cx="2655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bg1"/>
                </a:solidFill>
                <a:latin typeface="Bahnschrift SemiLight Condensed" panose="020B0502040204020203" pitchFamily="34" charset="0"/>
              </a:rPr>
              <a:t>POWERPOINTTEMPLET</a:t>
            </a:r>
            <a:endParaRPr lang="zh-CN" altLang="en-US" sz="160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043C4FB-9934-92DE-ECEC-1B5DEE9DFBD5}"/>
              </a:ext>
            </a:extLst>
          </p:cNvPr>
          <p:cNvGrpSpPr/>
          <p:nvPr/>
        </p:nvGrpSpPr>
        <p:grpSpPr>
          <a:xfrm>
            <a:off x="1394463" y="1754837"/>
            <a:ext cx="1559336" cy="1758108"/>
            <a:chOff x="1271477" y="1353540"/>
            <a:chExt cx="1559336" cy="175810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89C8616-BE4E-D202-B120-F97E2E8C7CDC}"/>
                </a:ext>
              </a:extLst>
            </p:cNvPr>
            <p:cNvGrpSpPr/>
            <p:nvPr/>
          </p:nvGrpSpPr>
          <p:grpSpPr>
            <a:xfrm>
              <a:off x="1271477" y="1612900"/>
              <a:ext cx="1559336" cy="1498748"/>
              <a:chOff x="4398827" y="1972732"/>
              <a:chExt cx="3178840" cy="3055327"/>
            </a:xfrm>
          </p:grpSpPr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id="{6CA4197A-D017-617F-C108-3F842AD6E47F}"/>
                  </a:ext>
                </a:extLst>
              </p:cNvPr>
              <p:cNvSpPr/>
              <p:nvPr/>
            </p:nvSpPr>
            <p:spPr>
              <a:xfrm rot="21363326">
                <a:off x="4398827" y="2389487"/>
                <a:ext cx="2754421" cy="2638572"/>
              </a:xfrm>
              <a:custGeom>
                <a:avLst/>
                <a:gdLst>
                  <a:gd name="connsiteX0" fmla="*/ 0 w 2754421"/>
                  <a:gd name="connsiteY0" fmla="*/ 2638572 h 2638572"/>
                  <a:gd name="connsiteX1" fmla="*/ 75934 w 2754421"/>
                  <a:gd name="connsiteY1" fmla="*/ 2110858 h 2638572"/>
                  <a:gd name="connsiteX2" fmla="*/ 148071 w 2754421"/>
                  <a:gd name="connsiteY2" fmla="*/ 1609529 h 2638572"/>
                  <a:gd name="connsiteX3" fmla="*/ 212615 w 2754421"/>
                  <a:gd name="connsiteY3" fmla="*/ 1160972 h 2638572"/>
                  <a:gd name="connsiteX4" fmla="*/ 280955 w 2754421"/>
                  <a:gd name="connsiteY4" fmla="*/ 686029 h 2638572"/>
                  <a:gd name="connsiteX5" fmla="*/ 379669 w 2754421"/>
                  <a:gd name="connsiteY5" fmla="*/ 0 h 2638572"/>
                  <a:gd name="connsiteX6" fmla="*/ 751713 w 2754421"/>
                  <a:gd name="connsiteY6" fmla="*/ 413376 h 2638572"/>
                  <a:gd name="connsiteX7" fmla="*/ 1100010 w 2754421"/>
                  <a:gd name="connsiteY7" fmla="*/ 800367 h 2638572"/>
                  <a:gd name="connsiteX8" fmla="*/ 1519550 w 2754421"/>
                  <a:gd name="connsiteY8" fmla="*/ 1266515 h 2638572"/>
                  <a:gd name="connsiteX9" fmla="*/ 1915342 w 2754421"/>
                  <a:gd name="connsiteY9" fmla="*/ 1706277 h 2638572"/>
                  <a:gd name="connsiteX10" fmla="*/ 2311134 w 2754421"/>
                  <a:gd name="connsiteY10" fmla="*/ 2146039 h 2638572"/>
                  <a:gd name="connsiteX11" fmla="*/ 2754421 w 2754421"/>
                  <a:gd name="connsiteY11" fmla="*/ 2638572 h 2638572"/>
                  <a:gd name="connsiteX12" fmla="*/ 2175993 w 2754421"/>
                  <a:gd name="connsiteY12" fmla="*/ 2638572 h 2638572"/>
                  <a:gd name="connsiteX13" fmla="*/ 1680197 w 2754421"/>
                  <a:gd name="connsiteY13" fmla="*/ 2638572 h 2638572"/>
                  <a:gd name="connsiteX14" fmla="*/ 1101768 w 2754421"/>
                  <a:gd name="connsiteY14" fmla="*/ 2638572 h 2638572"/>
                  <a:gd name="connsiteX15" fmla="*/ 633517 w 2754421"/>
                  <a:gd name="connsiteY15" fmla="*/ 2638572 h 2638572"/>
                  <a:gd name="connsiteX16" fmla="*/ 0 w 2754421"/>
                  <a:gd name="connsiteY16" fmla="*/ 2638572 h 263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4421" h="2638572" fill="none" extrusionOk="0">
                    <a:moveTo>
                      <a:pt x="0" y="2638572"/>
                    </a:moveTo>
                    <a:cubicBezTo>
                      <a:pt x="-29671" y="2509622"/>
                      <a:pt x="113799" y="2281535"/>
                      <a:pt x="75934" y="2110858"/>
                    </a:cubicBezTo>
                    <a:cubicBezTo>
                      <a:pt x="38069" y="1940181"/>
                      <a:pt x="177837" y="1780336"/>
                      <a:pt x="148071" y="1609529"/>
                    </a:cubicBezTo>
                    <a:cubicBezTo>
                      <a:pt x="118305" y="1438722"/>
                      <a:pt x="233382" y="1328151"/>
                      <a:pt x="212615" y="1160972"/>
                    </a:cubicBezTo>
                    <a:cubicBezTo>
                      <a:pt x="191847" y="993793"/>
                      <a:pt x="284930" y="905004"/>
                      <a:pt x="280955" y="686029"/>
                    </a:cubicBezTo>
                    <a:cubicBezTo>
                      <a:pt x="276980" y="467054"/>
                      <a:pt x="346559" y="258101"/>
                      <a:pt x="379669" y="0"/>
                    </a:cubicBezTo>
                    <a:cubicBezTo>
                      <a:pt x="495054" y="122459"/>
                      <a:pt x="639005" y="325113"/>
                      <a:pt x="751713" y="413376"/>
                    </a:cubicBezTo>
                    <a:cubicBezTo>
                      <a:pt x="864421" y="501639"/>
                      <a:pt x="941913" y="699621"/>
                      <a:pt x="1100010" y="800367"/>
                    </a:cubicBezTo>
                    <a:cubicBezTo>
                      <a:pt x="1258107" y="901113"/>
                      <a:pt x="1359190" y="1173224"/>
                      <a:pt x="1519550" y="1266515"/>
                    </a:cubicBezTo>
                    <a:cubicBezTo>
                      <a:pt x="1679910" y="1359806"/>
                      <a:pt x="1708714" y="1547245"/>
                      <a:pt x="1915342" y="1706277"/>
                    </a:cubicBezTo>
                    <a:cubicBezTo>
                      <a:pt x="2121970" y="1865309"/>
                      <a:pt x="2083311" y="1970055"/>
                      <a:pt x="2311134" y="2146039"/>
                    </a:cubicBezTo>
                    <a:cubicBezTo>
                      <a:pt x="2538958" y="2322023"/>
                      <a:pt x="2593673" y="2553612"/>
                      <a:pt x="2754421" y="2638572"/>
                    </a:cubicBezTo>
                    <a:cubicBezTo>
                      <a:pt x="2497378" y="2654441"/>
                      <a:pt x="2330631" y="2611364"/>
                      <a:pt x="2175993" y="2638572"/>
                    </a:cubicBezTo>
                    <a:cubicBezTo>
                      <a:pt x="2021355" y="2665780"/>
                      <a:pt x="1869348" y="2633657"/>
                      <a:pt x="1680197" y="2638572"/>
                    </a:cubicBezTo>
                    <a:cubicBezTo>
                      <a:pt x="1491046" y="2643487"/>
                      <a:pt x="1217613" y="2598274"/>
                      <a:pt x="1101768" y="2638572"/>
                    </a:cubicBezTo>
                    <a:cubicBezTo>
                      <a:pt x="985923" y="2678870"/>
                      <a:pt x="794435" y="2619016"/>
                      <a:pt x="633517" y="2638572"/>
                    </a:cubicBezTo>
                    <a:cubicBezTo>
                      <a:pt x="472599" y="2658128"/>
                      <a:pt x="234206" y="2589672"/>
                      <a:pt x="0" y="2638572"/>
                    </a:cubicBezTo>
                    <a:close/>
                  </a:path>
                  <a:path w="2754421" h="2638572" stroke="0" extrusionOk="0">
                    <a:moveTo>
                      <a:pt x="0" y="2638572"/>
                    </a:moveTo>
                    <a:cubicBezTo>
                      <a:pt x="20960" y="2440441"/>
                      <a:pt x="58001" y="2297849"/>
                      <a:pt x="72137" y="2137243"/>
                    </a:cubicBezTo>
                    <a:cubicBezTo>
                      <a:pt x="86273" y="1976637"/>
                      <a:pt x="158715" y="1822967"/>
                      <a:pt x="136681" y="1688686"/>
                    </a:cubicBezTo>
                    <a:cubicBezTo>
                      <a:pt x="114647" y="1554405"/>
                      <a:pt x="216947" y="1369603"/>
                      <a:pt x="220208" y="1108200"/>
                    </a:cubicBezTo>
                    <a:cubicBezTo>
                      <a:pt x="223470" y="846797"/>
                      <a:pt x="319823" y="791506"/>
                      <a:pt x="292345" y="606872"/>
                    </a:cubicBezTo>
                    <a:cubicBezTo>
                      <a:pt x="264867" y="422238"/>
                      <a:pt x="414175" y="157824"/>
                      <a:pt x="379669" y="0"/>
                    </a:cubicBezTo>
                    <a:cubicBezTo>
                      <a:pt x="573974" y="191967"/>
                      <a:pt x="658671" y="338341"/>
                      <a:pt x="822956" y="492533"/>
                    </a:cubicBezTo>
                    <a:cubicBezTo>
                      <a:pt x="987241" y="646725"/>
                      <a:pt x="1099043" y="836642"/>
                      <a:pt x="1218748" y="932295"/>
                    </a:cubicBezTo>
                    <a:cubicBezTo>
                      <a:pt x="1338453" y="1027948"/>
                      <a:pt x="1435406" y="1230210"/>
                      <a:pt x="1614540" y="1372057"/>
                    </a:cubicBezTo>
                    <a:cubicBezTo>
                      <a:pt x="1793674" y="1513904"/>
                      <a:pt x="1884115" y="1679132"/>
                      <a:pt x="1962837" y="1759048"/>
                    </a:cubicBezTo>
                    <a:cubicBezTo>
                      <a:pt x="2041559" y="1838964"/>
                      <a:pt x="2161613" y="2038471"/>
                      <a:pt x="2311134" y="2146039"/>
                    </a:cubicBezTo>
                    <a:cubicBezTo>
                      <a:pt x="2460655" y="2253607"/>
                      <a:pt x="2549530" y="2488693"/>
                      <a:pt x="2754421" y="2638572"/>
                    </a:cubicBezTo>
                    <a:cubicBezTo>
                      <a:pt x="2606639" y="2643902"/>
                      <a:pt x="2456673" y="2581888"/>
                      <a:pt x="2175993" y="2638572"/>
                    </a:cubicBezTo>
                    <a:cubicBezTo>
                      <a:pt x="1895313" y="2695256"/>
                      <a:pt x="1750462" y="2632839"/>
                      <a:pt x="1570020" y="2638572"/>
                    </a:cubicBezTo>
                    <a:cubicBezTo>
                      <a:pt x="1389578" y="2644305"/>
                      <a:pt x="1180381" y="2625178"/>
                      <a:pt x="964047" y="2638572"/>
                    </a:cubicBezTo>
                    <a:cubicBezTo>
                      <a:pt x="747713" y="2651966"/>
                      <a:pt x="434273" y="2624573"/>
                      <a:pt x="0" y="263857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triangle">
                        <a:avLst>
                          <a:gd name="adj" fmla="val 13784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EF9F12D8-30B7-4165-5D8F-3E0CAE8815C6}"/>
                  </a:ext>
                </a:extLst>
              </p:cNvPr>
              <p:cNvSpPr/>
              <p:nvPr/>
            </p:nvSpPr>
            <p:spPr>
              <a:xfrm>
                <a:off x="4639733" y="1972732"/>
                <a:ext cx="2937934" cy="2963335"/>
              </a:xfrm>
              <a:custGeom>
                <a:avLst/>
                <a:gdLst>
                  <a:gd name="connsiteX0" fmla="*/ 0 w 2937934"/>
                  <a:gd name="connsiteY0" fmla="*/ 0 h 2963335"/>
                  <a:gd name="connsiteX1" fmla="*/ 558207 w 2937934"/>
                  <a:gd name="connsiteY1" fmla="*/ 0 h 2963335"/>
                  <a:gd name="connsiteX2" fmla="*/ 1087036 w 2937934"/>
                  <a:gd name="connsiteY2" fmla="*/ 0 h 2963335"/>
                  <a:gd name="connsiteX3" fmla="*/ 1704002 w 2937934"/>
                  <a:gd name="connsiteY3" fmla="*/ 0 h 2963335"/>
                  <a:gd name="connsiteX4" fmla="*/ 2291589 w 2937934"/>
                  <a:gd name="connsiteY4" fmla="*/ 0 h 2963335"/>
                  <a:gd name="connsiteX5" fmla="*/ 2937934 w 2937934"/>
                  <a:gd name="connsiteY5" fmla="*/ 0 h 2963335"/>
                  <a:gd name="connsiteX6" fmla="*/ 2937934 w 2937934"/>
                  <a:gd name="connsiteY6" fmla="*/ 651934 h 2963335"/>
                  <a:gd name="connsiteX7" fmla="*/ 2937934 w 2937934"/>
                  <a:gd name="connsiteY7" fmla="*/ 1274234 h 2963335"/>
                  <a:gd name="connsiteX8" fmla="*/ 2937934 w 2937934"/>
                  <a:gd name="connsiteY8" fmla="*/ 1807634 h 2963335"/>
                  <a:gd name="connsiteX9" fmla="*/ 2937934 w 2937934"/>
                  <a:gd name="connsiteY9" fmla="*/ 2429935 h 2963335"/>
                  <a:gd name="connsiteX10" fmla="*/ 2937934 w 2937934"/>
                  <a:gd name="connsiteY10" fmla="*/ 2963335 h 2963335"/>
                  <a:gd name="connsiteX11" fmla="*/ 2320968 w 2937934"/>
                  <a:gd name="connsiteY11" fmla="*/ 2963335 h 2963335"/>
                  <a:gd name="connsiteX12" fmla="*/ 1704002 w 2937934"/>
                  <a:gd name="connsiteY12" fmla="*/ 2963335 h 2963335"/>
                  <a:gd name="connsiteX13" fmla="*/ 1057656 w 2937934"/>
                  <a:gd name="connsiteY13" fmla="*/ 2963335 h 2963335"/>
                  <a:gd name="connsiteX14" fmla="*/ 0 w 2937934"/>
                  <a:gd name="connsiteY14" fmla="*/ 2963335 h 2963335"/>
                  <a:gd name="connsiteX15" fmla="*/ 0 w 2937934"/>
                  <a:gd name="connsiteY15" fmla="*/ 2311401 h 2963335"/>
                  <a:gd name="connsiteX16" fmla="*/ 0 w 2937934"/>
                  <a:gd name="connsiteY16" fmla="*/ 1778001 h 2963335"/>
                  <a:gd name="connsiteX17" fmla="*/ 0 w 2937934"/>
                  <a:gd name="connsiteY17" fmla="*/ 1185334 h 2963335"/>
                  <a:gd name="connsiteX18" fmla="*/ 0 w 2937934"/>
                  <a:gd name="connsiteY18" fmla="*/ 563034 h 2963335"/>
                  <a:gd name="connsiteX19" fmla="*/ 0 w 2937934"/>
                  <a:gd name="connsiteY19" fmla="*/ 0 h 296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37934" h="2963335" fill="none" extrusionOk="0">
                    <a:moveTo>
                      <a:pt x="0" y="0"/>
                    </a:moveTo>
                    <a:cubicBezTo>
                      <a:pt x="229888" y="-6810"/>
                      <a:pt x="386198" y="25381"/>
                      <a:pt x="558207" y="0"/>
                    </a:cubicBezTo>
                    <a:cubicBezTo>
                      <a:pt x="730216" y="-25381"/>
                      <a:pt x="959569" y="59220"/>
                      <a:pt x="1087036" y="0"/>
                    </a:cubicBezTo>
                    <a:cubicBezTo>
                      <a:pt x="1214503" y="-59220"/>
                      <a:pt x="1432025" y="27152"/>
                      <a:pt x="1704002" y="0"/>
                    </a:cubicBezTo>
                    <a:cubicBezTo>
                      <a:pt x="1975979" y="-27152"/>
                      <a:pt x="2108675" y="33203"/>
                      <a:pt x="2291589" y="0"/>
                    </a:cubicBezTo>
                    <a:cubicBezTo>
                      <a:pt x="2474503" y="-33203"/>
                      <a:pt x="2718516" y="46661"/>
                      <a:pt x="2937934" y="0"/>
                    </a:cubicBezTo>
                    <a:cubicBezTo>
                      <a:pt x="3006344" y="315590"/>
                      <a:pt x="2922207" y="340464"/>
                      <a:pt x="2937934" y="651934"/>
                    </a:cubicBezTo>
                    <a:cubicBezTo>
                      <a:pt x="2953661" y="963404"/>
                      <a:pt x="2897825" y="1096401"/>
                      <a:pt x="2937934" y="1274234"/>
                    </a:cubicBezTo>
                    <a:cubicBezTo>
                      <a:pt x="2978043" y="1452067"/>
                      <a:pt x="2930798" y="1636823"/>
                      <a:pt x="2937934" y="1807634"/>
                    </a:cubicBezTo>
                    <a:cubicBezTo>
                      <a:pt x="2945070" y="1978445"/>
                      <a:pt x="2871128" y="2185723"/>
                      <a:pt x="2937934" y="2429935"/>
                    </a:cubicBezTo>
                    <a:cubicBezTo>
                      <a:pt x="3004740" y="2674147"/>
                      <a:pt x="2920116" y="2830774"/>
                      <a:pt x="2937934" y="2963335"/>
                    </a:cubicBezTo>
                    <a:cubicBezTo>
                      <a:pt x="2729589" y="3012001"/>
                      <a:pt x="2553976" y="2890489"/>
                      <a:pt x="2320968" y="2963335"/>
                    </a:cubicBezTo>
                    <a:cubicBezTo>
                      <a:pt x="2087960" y="3036181"/>
                      <a:pt x="1876699" y="2935945"/>
                      <a:pt x="1704002" y="2963335"/>
                    </a:cubicBezTo>
                    <a:cubicBezTo>
                      <a:pt x="1531305" y="2990725"/>
                      <a:pt x="1316666" y="2920310"/>
                      <a:pt x="1057656" y="2963335"/>
                    </a:cubicBezTo>
                    <a:cubicBezTo>
                      <a:pt x="798646" y="3006360"/>
                      <a:pt x="509928" y="2959337"/>
                      <a:pt x="0" y="2963335"/>
                    </a:cubicBezTo>
                    <a:cubicBezTo>
                      <a:pt x="-26895" y="2805734"/>
                      <a:pt x="12027" y="2567246"/>
                      <a:pt x="0" y="2311401"/>
                    </a:cubicBezTo>
                    <a:cubicBezTo>
                      <a:pt x="-12027" y="2055556"/>
                      <a:pt x="2875" y="2006584"/>
                      <a:pt x="0" y="1778001"/>
                    </a:cubicBezTo>
                    <a:cubicBezTo>
                      <a:pt x="-2875" y="1549418"/>
                      <a:pt x="3128" y="1454905"/>
                      <a:pt x="0" y="1185334"/>
                    </a:cubicBezTo>
                    <a:cubicBezTo>
                      <a:pt x="-3128" y="915763"/>
                      <a:pt x="25887" y="698793"/>
                      <a:pt x="0" y="563034"/>
                    </a:cubicBezTo>
                    <a:cubicBezTo>
                      <a:pt x="-25887" y="427275"/>
                      <a:pt x="50029" y="126446"/>
                      <a:pt x="0" y="0"/>
                    </a:cubicBezTo>
                    <a:close/>
                  </a:path>
                  <a:path w="2937934" h="2963335" stroke="0" extrusionOk="0">
                    <a:moveTo>
                      <a:pt x="0" y="0"/>
                    </a:moveTo>
                    <a:cubicBezTo>
                      <a:pt x="260191" y="-22111"/>
                      <a:pt x="429180" y="6072"/>
                      <a:pt x="558207" y="0"/>
                    </a:cubicBezTo>
                    <a:cubicBezTo>
                      <a:pt x="687234" y="-6072"/>
                      <a:pt x="881251" y="51009"/>
                      <a:pt x="1057656" y="0"/>
                    </a:cubicBezTo>
                    <a:cubicBezTo>
                      <a:pt x="1234061" y="-51009"/>
                      <a:pt x="1411738" y="15129"/>
                      <a:pt x="1704002" y="0"/>
                    </a:cubicBezTo>
                    <a:cubicBezTo>
                      <a:pt x="1996266" y="-15129"/>
                      <a:pt x="2004950" y="39223"/>
                      <a:pt x="2262209" y="0"/>
                    </a:cubicBezTo>
                    <a:cubicBezTo>
                      <a:pt x="2519468" y="-39223"/>
                      <a:pt x="2681789" y="50572"/>
                      <a:pt x="2937934" y="0"/>
                    </a:cubicBezTo>
                    <a:cubicBezTo>
                      <a:pt x="2983641" y="171921"/>
                      <a:pt x="2902046" y="490214"/>
                      <a:pt x="2937934" y="651934"/>
                    </a:cubicBezTo>
                    <a:cubicBezTo>
                      <a:pt x="2973822" y="813654"/>
                      <a:pt x="2909319" y="961272"/>
                      <a:pt x="2937934" y="1244601"/>
                    </a:cubicBezTo>
                    <a:cubicBezTo>
                      <a:pt x="2966549" y="1527930"/>
                      <a:pt x="2899769" y="1639773"/>
                      <a:pt x="2937934" y="1837268"/>
                    </a:cubicBezTo>
                    <a:cubicBezTo>
                      <a:pt x="2976099" y="2034763"/>
                      <a:pt x="2886922" y="2246182"/>
                      <a:pt x="2937934" y="2370668"/>
                    </a:cubicBezTo>
                    <a:cubicBezTo>
                      <a:pt x="2988946" y="2495154"/>
                      <a:pt x="2928136" y="2792835"/>
                      <a:pt x="2937934" y="2963335"/>
                    </a:cubicBezTo>
                    <a:cubicBezTo>
                      <a:pt x="2689979" y="3002526"/>
                      <a:pt x="2521075" y="2902684"/>
                      <a:pt x="2350347" y="2963335"/>
                    </a:cubicBezTo>
                    <a:cubicBezTo>
                      <a:pt x="2179619" y="3023986"/>
                      <a:pt x="1945665" y="2955093"/>
                      <a:pt x="1792140" y="2963335"/>
                    </a:cubicBezTo>
                    <a:cubicBezTo>
                      <a:pt x="1638615" y="2971577"/>
                      <a:pt x="1332865" y="2929489"/>
                      <a:pt x="1145794" y="2963335"/>
                    </a:cubicBezTo>
                    <a:cubicBezTo>
                      <a:pt x="958723" y="2997181"/>
                      <a:pt x="763295" y="2950679"/>
                      <a:pt x="499449" y="2963335"/>
                    </a:cubicBezTo>
                    <a:cubicBezTo>
                      <a:pt x="235604" y="2975991"/>
                      <a:pt x="222378" y="2958677"/>
                      <a:pt x="0" y="2963335"/>
                    </a:cubicBezTo>
                    <a:cubicBezTo>
                      <a:pt x="-47548" y="2686162"/>
                      <a:pt x="19118" y="2655929"/>
                      <a:pt x="0" y="2370668"/>
                    </a:cubicBezTo>
                    <a:cubicBezTo>
                      <a:pt x="-19118" y="2085407"/>
                      <a:pt x="11419" y="1998863"/>
                      <a:pt x="0" y="1807634"/>
                    </a:cubicBezTo>
                    <a:cubicBezTo>
                      <a:pt x="-11419" y="1616405"/>
                      <a:pt x="7936" y="1552685"/>
                      <a:pt x="0" y="1303867"/>
                    </a:cubicBezTo>
                    <a:cubicBezTo>
                      <a:pt x="-7936" y="1055049"/>
                      <a:pt x="12097" y="937419"/>
                      <a:pt x="0" y="770467"/>
                    </a:cubicBezTo>
                    <a:cubicBezTo>
                      <a:pt x="-12097" y="603515"/>
                      <a:pt x="84927" y="322567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E917869E-D056-5C28-0680-24DD2A878B13}"/>
                  </a:ext>
                </a:extLst>
              </p:cNvPr>
              <p:cNvSpPr/>
              <p:nvPr/>
            </p:nvSpPr>
            <p:spPr>
              <a:xfrm>
                <a:off x="4667249" y="1981198"/>
                <a:ext cx="2910417" cy="450851"/>
              </a:xfrm>
              <a:custGeom>
                <a:avLst/>
                <a:gdLst>
                  <a:gd name="connsiteX0" fmla="*/ 0 w 2910417"/>
                  <a:gd name="connsiteY0" fmla="*/ 0 h 450851"/>
                  <a:gd name="connsiteX1" fmla="*/ 552979 w 2910417"/>
                  <a:gd name="connsiteY1" fmla="*/ 0 h 450851"/>
                  <a:gd name="connsiteX2" fmla="*/ 1135063 w 2910417"/>
                  <a:gd name="connsiteY2" fmla="*/ 0 h 450851"/>
                  <a:gd name="connsiteX3" fmla="*/ 1746250 w 2910417"/>
                  <a:gd name="connsiteY3" fmla="*/ 0 h 450851"/>
                  <a:gd name="connsiteX4" fmla="*/ 2357438 w 2910417"/>
                  <a:gd name="connsiteY4" fmla="*/ 0 h 450851"/>
                  <a:gd name="connsiteX5" fmla="*/ 2910417 w 2910417"/>
                  <a:gd name="connsiteY5" fmla="*/ 0 h 450851"/>
                  <a:gd name="connsiteX6" fmla="*/ 2910417 w 2910417"/>
                  <a:gd name="connsiteY6" fmla="*/ 450851 h 450851"/>
                  <a:gd name="connsiteX7" fmla="*/ 2270125 w 2910417"/>
                  <a:gd name="connsiteY7" fmla="*/ 450851 h 450851"/>
                  <a:gd name="connsiteX8" fmla="*/ 1629834 w 2910417"/>
                  <a:gd name="connsiteY8" fmla="*/ 450851 h 450851"/>
                  <a:gd name="connsiteX9" fmla="*/ 1047750 w 2910417"/>
                  <a:gd name="connsiteY9" fmla="*/ 450851 h 450851"/>
                  <a:gd name="connsiteX10" fmla="*/ 0 w 2910417"/>
                  <a:gd name="connsiteY10" fmla="*/ 450851 h 450851"/>
                  <a:gd name="connsiteX11" fmla="*/ 0 w 2910417"/>
                  <a:gd name="connsiteY11" fmla="*/ 0 h 45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10417" h="450851" fill="none" extrusionOk="0">
                    <a:moveTo>
                      <a:pt x="0" y="0"/>
                    </a:moveTo>
                    <a:cubicBezTo>
                      <a:pt x="156849" y="-55620"/>
                      <a:pt x="424529" y="38552"/>
                      <a:pt x="552979" y="0"/>
                    </a:cubicBezTo>
                    <a:cubicBezTo>
                      <a:pt x="681429" y="-38552"/>
                      <a:pt x="948220" y="46689"/>
                      <a:pt x="1135063" y="0"/>
                    </a:cubicBezTo>
                    <a:cubicBezTo>
                      <a:pt x="1321906" y="-46689"/>
                      <a:pt x="1623941" y="8953"/>
                      <a:pt x="1746250" y="0"/>
                    </a:cubicBezTo>
                    <a:cubicBezTo>
                      <a:pt x="1868559" y="-8953"/>
                      <a:pt x="2127423" y="44688"/>
                      <a:pt x="2357438" y="0"/>
                    </a:cubicBezTo>
                    <a:cubicBezTo>
                      <a:pt x="2587453" y="-44688"/>
                      <a:pt x="2762371" y="3879"/>
                      <a:pt x="2910417" y="0"/>
                    </a:cubicBezTo>
                    <a:cubicBezTo>
                      <a:pt x="2933117" y="189099"/>
                      <a:pt x="2884128" y="289143"/>
                      <a:pt x="2910417" y="450851"/>
                    </a:cubicBezTo>
                    <a:cubicBezTo>
                      <a:pt x="2773092" y="468612"/>
                      <a:pt x="2580216" y="448212"/>
                      <a:pt x="2270125" y="450851"/>
                    </a:cubicBezTo>
                    <a:cubicBezTo>
                      <a:pt x="1960034" y="453490"/>
                      <a:pt x="1853897" y="390530"/>
                      <a:pt x="1629834" y="450851"/>
                    </a:cubicBezTo>
                    <a:cubicBezTo>
                      <a:pt x="1405771" y="511172"/>
                      <a:pt x="1253068" y="407013"/>
                      <a:pt x="1047750" y="450851"/>
                    </a:cubicBezTo>
                    <a:cubicBezTo>
                      <a:pt x="842432" y="494689"/>
                      <a:pt x="356549" y="394304"/>
                      <a:pt x="0" y="450851"/>
                    </a:cubicBezTo>
                    <a:cubicBezTo>
                      <a:pt x="-27141" y="256330"/>
                      <a:pt x="47005" y="207559"/>
                      <a:pt x="0" y="0"/>
                    </a:cubicBezTo>
                    <a:close/>
                  </a:path>
                  <a:path w="2910417" h="450851" stroke="0" extrusionOk="0">
                    <a:moveTo>
                      <a:pt x="0" y="0"/>
                    </a:moveTo>
                    <a:cubicBezTo>
                      <a:pt x="165202" y="-39970"/>
                      <a:pt x="319703" y="32743"/>
                      <a:pt x="552979" y="0"/>
                    </a:cubicBezTo>
                    <a:cubicBezTo>
                      <a:pt x="786255" y="-32743"/>
                      <a:pt x="869790" y="17685"/>
                      <a:pt x="1047750" y="0"/>
                    </a:cubicBezTo>
                    <a:cubicBezTo>
                      <a:pt x="1225710" y="-17685"/>
                      <a:pt x="1521331" y="4179"/>
                      <a:pt x="1688042" y="0"/>
                    </a:cubicBezTo>
                    <a:cubicBezTo>
                      <a:pt x="1854753" y="-4179"/>
                      <a:pt x="1994799" y="6259"/>
                      <a:pt x="2241021" y="0"/>
                    </a:cubicBezTo>
                    <a:cubicBezTo>
                      <a:pt x="2487243" y="-6259"/>
                      <a:pt x="2583736" y="51453"/>
                      <a:pt x="2910417" y="0"/>
                    </a:cubicBezTo>
                    <a:cubicBezTo>
                      <a:pt x="2929143" y="126547"/>
                      <a:pt x="2863729" y="302551"/>
                      <a:pt x="2910417" y="450851"/>
                    </a:cubicBezTo>
                    <a:cubicBezTo>
                      <a:pt x="2768420" y="516809"/>
                      <a:pt x="2536461" y="446777"/>
                      <a:pt x="2328334" y="450851"/>
                    </a:cubicBezTo>
                    <a:cubicBezTo>
                      <a:pt x="2120207" y="454925"/>
                      <a:pt x="1981715" y="441189"/>
                      <a:pt x="1688042" y="450851"/>
                    </a:cubicBezTo>
                    <a:cubicBezTo>
                      <a:pt x="1394369" y="460513"/>
                      <a:pt x="1313043" y="409762"/>
                      <a:pt x="1193271" y="450851"/>
                    </a:cubicBezTo>
                    <a:cubicBezTo>
                      <a:pt x="1073499" y="491940"/>
                      <a:pt x="758724" y="386868"/>
                      <a:pt x="611188" y="450851"/>
                    </a:cubicBezTo>
                    <a:cubicBezTo>
                      <a:pt x="463652" y="514834"/>
                      <a:pt x="265288" y="448035"/>
                      <a:pt x="0" y="450851"/>
                    </a:cubicBezTo>
                    <a:cubicBezTo>
                      <a:pt x="-4749" y="238191"/>
                      <a:pt x="10436" y="163334"/>
                      <a:pt x="0" y="0"/>
                    </a:cubicBezTo>
                    <a:close/>
                  </a:path>
                </a:pathLst>
              </a:custGeom>
              <a:solidFill>
                <a:srgbClr val="FE5D3C"/>
              </a:solidFill>
              <a:ln>
                <a:solidFill>
                  <a:srgbClr val="FE5D3C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BD5BDBC-5C31-8A0C-F4C6-3BE8EC6EE615}"/>
                </a:ext>
              </a:extLst>
            </p:cNvPr>
            <p:cNvGrpSpPr/>
            <p:nvPr/>
          </p:nvGrpSpPr>
          <p:grpSpPr>
            <a:xfrm>
              <a:off x="2117234" y="1353540"/>
              <a:ext cx="365695" cy="360234"/>
              <a:chOff x="3869889" y="1491330"/>
              <a:chExt cx="365695" cy="360234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53C4662-806B-2034-DD72-9C6DA8920317}"/>
                  </a:ext>
                </a:extLst>
              </p:cNvPr>
              <p:cNvSpPr/>
              <p:nvPr/>
            </p:nvSpPr>
            <p:spPr>
              <a:xfrm>
                <a:off x="4039120" y="1491330"/>
                <a:ext cx="196464" cy="196464"/>
              </a:xfrm>
              <a:custGeom>
                <a:avLst/>
                <a:gdLst>
                  <a:gd name="connsiteX0" fmla="*/ 0 w 196464"/>
                  <a:gd name="connsiteY0" fmla="*/ 98232 h 196464"/>
                  <a:gd name="connsiteX1" fmla="*/ 98232 w 196464"/>
                  <a:gd name="connsiteY1" fmla="*/ 0 h 196464"/>
                  <a:gd name="connsiteX2" fmla="*/ 196464 w 196464"/>
                  <a:gd name="connsiteY2" fmla="*/ 98232 h 196464"/>
                  <a:gd name="connsiteX3" fmla="*/ 98232 w 196464"/>
                  <a:gd name="connsiteY3" fmla="*/ 196464 h 196464"/>
                  <a:gd name="connsiteX4" fmla="*/ 0 w 196464"/>
                  <a:gd name="connsiteY4" fmla="*/ 98232 h 19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64" h="196464" fill="none" extrusionOk="0">
                    <a:moveTo>
                      <a:pt x="0" y="98232"/>
                    </a:moveTo>
                    <a:cubicBezTo>
                      <a:pt x="5601" y="44644"/>
                      <a:pt x="48086" y="-8450"/>
                      <a:pt x="98232" y="0"/>
                    </a:cubicBezTo>
                    <a:cubicBezTo>
                      <a:pt x="137973" y="-2222"/>
                      <a:pt x="189525" y="50513"/>
                      <a:pt x="196464" y="98232"/>
                    </a:cubicBezTo>
                    <a:cubicBezTo>
                      <a:pt x="195986" y="147930"/>
                      <a:pt x="147927" y="202798"/>
                      <a:pt x="98232" y="196464"/>
                    </a:cubicBezTo>
                    <a:cubicBezTo>
                      <a:pt x="48323" y="198896"/>
                      <a:pt x="3282" y="153273"/>
                      <a:pt x="0" y="98232"/>
                    </a:cubicBezTo>
                    <a:close/>
                  </a:path>
                  <a:path w="196464" h="196464" stroke="0" extrusionOk="0">
                    <a:moveTo>
                      <a:pt x="0" y="98232"/>
                    </a:moveTo>
                    <a:cubicBezTo>
                      <a:pt x="-10011" y="37805"/>
                      <a:pt x="36878" y="2665"/>
                      <a:pt x="98232" y="0"/>
                    </a:cubicBezTo>
                    <a:cubicBezTo>
                      <a:pt x="163437" y="2306"/>
                      <a:pt x="191583" y="44135"/>
                      <a:pt x="196464" y="98232"/>
                    </a:cubicBezTo>
                    <a:cubicBezTo>
                      <a:pt x="189999" y="158797"/>
                      <a:pt x="150331" y="208367"/>
                      <a:pt x="98232" y="196464"/>
                    </a:cubicBezTo>
                    <a:cubicBezTo>
                      <a:pt x="37015" y="192653"/>
                      <a:pt x="9834" y="157183"/>
                      <a:pt x="0" y="98232"/>
                    </a:cubicBezTo>
                    <a:close/>
                  </a:path>
                </a:pathLst>
              </a:custGeom>
              <a:solidFill>
                <a:srgbClr val="FE91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3">
                <p14:nvContentPartPr>
                  <p14:cNvPr id="18" name="墨迹 17">
                    <a:extLst>
                      <a:ext uri="{FF2B5EF4-FFF2-40B4-BE49-F238E27FC236}">
                        <a16:creationId xmlns:a16="http://schemas.microsoft.com/office/drawing/2014/main" id="{287D4348-9DA5-EC4E-DEBF-D87F5B6942C4}"/>
                      </a:ext>
                    </a:extLst>
                  </p14:cNvPr>
                  <p14:cNvContentPartPr/>
                  <p14:nvPr/>
                </p14:nvContentPartPr>
                <p14:xfrm>
                  <a:off x="3869889" y="1655100"/>
                  <a:ext cx="196464" cy="196464"/>
                </p14:xfrm>
              </p:contentPart>
            </mc:Choice>
            <mc:Fallback xmlns="">
              <p:pic>
                <p:nvPicPr>
                  <p:cNvPr id="18" name="墨迹 17">
                    <a:extLst>
                      <a:ext uri="{FF2B5EF4-FFF2-40B4-BE49-F238E27FC236}">
                        <a16:creationId xmlns:a16="http://schemas.microsoft.com/office/drawing/2014/main" id="{287D4348-9DA5-EC4E-DEBF-D87F5B6942C4}"/>
                      </a:ext>
                    </a:extLst>
                  </p:cNvPr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865563" y="1650774"/>
                    <a:ext cx="205116" cy="205116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E66115F-4201-AE3B-60FF-F3C18E5C8D46}"/>
                </a:ext>
              </a:extLst>
            </p:cNvPr>
            <p:cNvSpPr txBox="1"/>
            <p:nvPr/>
          </p:nvSpPr>
          <p:spPr>
            <a:xfrm>
              <a:off x="1384081" y="1858953"/>
              <a:ext cx="1441163" cy="1176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latin typeface="Bahnschrift SemiLight Condensed" panose="020B0502040204020203" pitchFamily="34" charset="0"/>
                </a:rPr>
                <a:t>habitant morbi tristique senectus et netus et malesuada fames ac turpis egestas. Proin pharetra nonummy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171D474-DC35-21E5-A96A-415FB86559F5}"/>
              </a:ext>
            </a:extLst>
          </p:cNvPr>
          <p:cNvGrpSpPr/>
          <p:nvPr/>
        </p:nvGrpSpPr>
        <p:grpSpPr>
          <a:xfrm>
            <a:off x="1394463" y="4128824"/>
            <a:ext cx="1559336" cy="1758108"/>
            <a:chOff x="1271477" y="1353540"/>
            <a:chExt cx="1559336" cy="175810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3BD5B17-D6AD-F34E-AA4D-7E0F5F7D7F72}"/>
                </a:ext>
              </a:extLst>
            </p:cNvPr>
            <p:cNvGrpSpPr/>
            <p:nvPr/>
          </p:nvGrpSpPr>
          <p:grpSpPr>
            <a:xfrm>
              <a:off x="1271477" y="1612900"/>
              <a:ext cx="1559336" cy="1498748"/>
              <a:chOff x="4398827" y="1972732"/>
              <a:chExt cx="3178840" cy="3055327"/>
            </a:xfrm>
          </p:grpSpPr>
          <p:sp>
            <p:nvSpPr>
              <p:cNvPr id="28" name="等腰三角形 27">
                <a:extLst>
                  <a:ext uri="{FF2B5EF4-FFF2-40B4-BE49-F238E27FC236}">
                    <a16:creationId xmlns:a16="http://schemas.microsoft.com/office/drawing/2014/main" id="{1A100546-EB6F-0A7E-F0B3-71945B0A40DE}"/>
                  </a:ext>
                </a:extLst>
              </p:cNvPr>
              <p:cNvSpPr/>
              <p:nvPr/>
            </p:nvSpPr>
            <p:spPr>
              <a:xfrm rot="21363326">
                <a:off x="4398827" y="2389487"/>
                <a:ext cx="2754421" cy="2638572"/>
              </a:xfrm>
              <a:custGeom>
                <a:avLst/>
                <a:gdLst>
                  <a:gd name="connsiteX0" fmla="*/ 0 w 2754421"/>
                  <a:gd name="connsiteY0" fmla="*/ 2638572 h 2638572"/>
                  <a:gd name="connsiteX1" fmla="*/ 75934 w 2754421"/>
                  <a:gd name="connsiteY1" fmla="*/ 2110858 h 2638572"/>
                  <a:gd name="connsiteX2" fmla="*/ 148071 w 2754421"/>
                  <a:gd name="connsiteY2" fmla="*/ 1609529 h 2638572"/>
                  <a:gd name="connsiteX3" fmla="*/ 212615 w 2754421"/>
                  <a:gd name="connsiteY3" fmla="*/ 1160972 h 2638572"/>
                  <a:gd name="connsiteX4" fmla="*/ 280955 w 2754421"/>
                  <a:gd name="connsiteY4" fmla="*/ 686029 h 2638572"/>
                  <a:gd name="connsiteX5" fmla="*/ 379669 w 2754421"/>
                  <a:gd name="connsiteY5" fmla="*/ 0 h 2638572"/>
                  <a:gd name="connsiteX6" fmla="*/ 751713 w 2754421"/>
                  <a:gd name="connsiteY6" fmla="*/ 413376 h 2638572"/>
                  <a:gd name="connsiteX7" fmla="*/ 1100010 w 2754421"/>
                  <a:gd name="connsiteY7" fmla="*/ 800367 h 2638572"/>
                  <a:gd name="connsiteX8" fmla="*/ 1519550 w 2754421"/>
                  <a:gd name="connsiteY8" fmla="*/ 1266515 h 2638572"/>
                  <a:gd name="connsiteX9" fmla="*/ 1915342 w 2754421"/>
                  <a:gd name="connsiteY9" fmla="*/ 1706277 h 2638572"/>
                  <a:gd name="connsiteX10" fmla="*/ 2311134 w 2754421"/>
                  <a:gd name="connsiteY10" fmla="*/ 2146039 h 2638572"/>
                  <a:gd name="connsiteX11" fmla="*/ 2754421 w 2754421"/>
                  <a:gd name="connsiteY11" fmla="*/ 2638572 h 2638572"/>
                  <a:gd name="connsiteX12" fmla="*/ 2175993 w 2754421"/>
                  <a:gd name="connsiteY12" fmla="*/ 2638572 h 2638572"/>
                  <a:gd name="connsiteX13" fmla="*/ 1680197 w 2754421"/>
                  <a:gd name="connsiteY13" fmla="*/ 2638572 h 2638572"/>
                  <a:gd name="connsiteX14" fmla="*/ 1101768 w 2754421"/>
                  <a:gd name="connsiteY14" fmla="*/ 2638572 h 2638572"/>
                  <a:gd name="connsiteX15" fmla="*/ 633517 w 2754421"/>
                  <a:gd name="connsiteY15" fmla="*/ 2638572 h 2638572"/>
                  <a:gd name="connsiteX16" fmla="*/ 0 w 2754421"/>
                  <a:gd name="connsiteY16" fmla="*/ 2638572 h 263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4421" h="2638572" fill="none" extrusionOk="0">
                    <a:moveTo>
                      <a:pt x="0" y="2638572"/>
                    </a:moveTo>
                    <a:cubicBezTo>
                      <a:pt x="-29671" y="2509622"/>
                      <a:pt x="113799" y="2281535"/>
                      <a:pt x="75934" y="2110858"/>
                    </a:cubicBezTo>
                    <a:cubicBezTo>
                      <a:pt x="38069" y="1940181"/>
                      <a:pt x="177837" y="1780336"/>
                      <a:pt x="148071" y="1609529"/>
                    </a:cubicBezTo>
                    <a:cubicBezTo>
                      <a:pt x="118305" y="1438722"/>
                      <a:pt x="233382" y="1328151"/>
                      <a:pt x="212615" y="1160972"/>
                    </a:cubicBezTo>
                    <a:cubicBezTo>
                      <a:pt x="191847" y="993793"/>
                      <a:pt x="284930" y="905004"/>
                      <a:pt x="280955" y="686029"/>
                    </a:cubicBezTo>
                    <a:cubicBezTo>
                      <a:pt x="276980" y="467054"/>
                      <a:pt x="346559" y="258101"/>
                      <a:pt x="379669" y="0"/>
                    </a:cubicBezTo>
                    <a:cubicBezTo>
                      <a:pt x="495054" y="122459"/>
                      <a:pt x="639005" y="325113"/>
                      <a:pt x="751713" y="413376"/>
                    </a:cubicBezTo>
                    <a:cubicBezTo>
                      <a:pt x="864421" y="501639"/>
                      <a:pt x="941913" y="699621"/>
                      <a:pt x="1100010" y="800367"/>
                    </a:cubicBezTo>
                    <a:cubicBezTo>
                      <a:pt x="1258107" y="901113"/>
                      <a:pt x="1359190" y="1173224"/>
                      <a:pt x="1519550" y="1266515"/>
                    </a:cubicBezTo>
                    <a:cubicBezTo>
                      <a:pt x="1679910" y="1359806"/>
                      <a:pt x="1708714" y="1547245"/>
                      <a:pt x="1915342" y="1706277"/>
                    </a:cubicBezTo>
                    <a:cubicBezTo>
                      <a:pt x="2121970" y="1865309"/>
                      <a:pt x="2083311" y="1970055"/>
                      <a:pt x="2311134" y="2146039"/>
                    </a:cubicBezTo>
                    <a:cubicBezTo>
                      <a:pt x="2538958" y="2322023"/>
                      <a:pt x="2593673" y="2553612"/>
                      <a:pt x="2754421" y="2638572"/>
                    </a:cubicBezTo>
                    <a:cubicBezTo>
                      <a:pt x="2497378" y="2654441"/>
                      <a:pt x="2330631" y="2611364"/>
                      <a:pt x="2175993" y="2638572"/>
                    </a:cubicBezTo>
                    <a:cubicBezTo>
                      <a:pt x="2021355" y="2665780"/>
                      <a:pt x="1869348" y="2633657"/>
                      <a:pt x="1680197" y="2638572"/>
                    </a:cubicBezTo>
                    <a:cubicBezTo>
                      <a:pt x="1491046" y="2643487"/>
                      <a:pt x="1217613" y="2598274"/>
                      <a:pt x="1101768" y="2638572"/>
                    </a:cubicBezTo>
                    <a:cubicBezTo>
                      <a:pt x="985923" y="2678870"/>
                      <a:pt x="794435" y="2619016"/>
                      <a:pt x="633517" y="2638572"/>
                    </a:cubicBezTo>
                    <a:cubicBezTo>
                      <a:pt x="472599" y="2658128"/>
                      <a:pt x="234206" y="2589672"/>
                      <a:pt x="0" y="2638572"/>
                    </a:cubicBezTo>
                    <a:close/>
                  </a:path>
                  <a:path w="2754421" h="2638572" stroke="0" extrusionOk="0">
                    <a:moveTo>
                      <a:pt x="0" y="2638572"/>
                    </a:moveTo>
                    <a:cubicBezTo>
                      <a:pt x="20960" y="2440441"/>
                      <a:pt x="58001" y="2297849"/>
                      <a:pt x="72137" y="2137243"/>
                    </a:cubicBezTo>
                    <a:cubicBezTo>
                      <a:pt x="86273" y="1976637"/>
                      <a:pt x="158715" y="1822967"/>
                      <a:pt x="136681" y="1688686"/>
                    </a:cubicBezTo>
                    <a:cubicBezTo>
                      <a:pt x="114647" y="1554405"/>
                      <a:pt x="216947" y="1369603"/>
                      <a:pt x="220208" y="1108200"/>
                    </a:cubicBezTo>
                    <a:cubicBezTo>
                      <a:pt x="223470" y="846797"/>
                      <a:pt x="319823" y="791506"/>
                      <a:pt x="292345" y="606872"/>
                    </a:cubicBezTo>
                    <a:cubicBezTo>
                      <a:pt x="264867" y="422238"/>
                      <a:pt x="414175" y="157824"/>
                      <a:pt x="379669" y="0"/>
                    </a:cubicBezTo>
                    <a:cubicBezTo>
                      <a:pt x="573974" y="191967"/>
                      <a:pt x="658671" y="338341"/>
                      <a:pt x="822956" y="492533"/>
                    </a:cubicBezTo>
                    <a:cubicBezTo>
                      <a:pt x="987241" y="646725"/>
                      <a:pt x="1099043" y="836642"/>
                      <a:pt x="1218748" y="932295"/>
                    </a:cubicBezTo>
                    <a:cubicBezTo>
                      <a:pt x="1338453" y="1027948"/>
                      <a:pt x="1435406" y="1230210"/>
                      <a:pt x="1614540" y="1372057"/>
                    </a:cubicBezTo>
                    <a:cubicBezTo>
                      <a:pt x="1793674" y="1513904"/>
                      <a:pt x="1884115" y="1679132"/>
                      <a:pt x="1962837" y="1759048"/>
                    </a:cubicBezTo>
                    <a:cubicBezTo>
                      <a:pt x="2041559" y="1838964"/>
                      <a:pt x="2161613" y="2038471"/>
                      <a:pt x="2311134" y="2146039"/>
                    </a:cubicBezTo>
                    <a:cubicBezTo>
                      <a:pt x="2460655" y="2253607"/>
                      <a:pt x="2549530" y="2488693"/>
                      <a:pt x="2754421" y="2638572"/>
                    </a:cubicBezTo>
                    <a:cubicBezTo>
                      <a:pt x="2606639" y="2643902"/>
                      <a:pt x="2456673" y="2581888"/>
                      <a:pt x="2175993" y="2638572"/>
                    </a:cubicBezTo>
                    <a:cubicBezTo>
                      <a:pt x="1895313" y="2695256"/>
                      <a:pt x="1750462" y="2632839"/>
                      <a:pt x="1570020" y="2638572"/>
                    </a:cubicBezTo>
                    <a:cubicBezTo>
                      <a:pt x="1389578" y="2644305"/>
                      <a:pt x="1180381" y="2625178"/>
                      <a:pt x="964047" y="2638572"/>
                    </a:cubicBezTo>
                    <a:cubicBezTo>
                      <a:pt x="747713" y="2651966"/>
                      <a:pt x="434273" y="2624573"/>
                      <a:pt x="0" y="263857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triangle">
                        <a:avLst>
                          <a:gd name="adj" fmla="val 13784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29228F77-A42E-EE16-D545-8B0313B57AEB}"/>
                  </a:ext>
                </a:extLst>
              </p:cNvPr>
              <p:cNvSpPr/>
              <p:nvPr/>
            </p:nvSpPr>
            <p:spPr>
              <a:xfrm>
                <a:off x="4639733" y="1972732"/>
                <a:ext cx="2937934" cy="2963335"/>
              </a:xfrm>
              <a:custGeom>
                <a:avLst/>
                <a:gdLst>
                  <a:gd name="connsiteX0" fmla="*/ 0 w 2937934"/>
                  <a:gd name="connsiteY0" fmla="*/ 0 h 2963335"/>
                  <a:gd name="connsiteX1" fmla="*/ 558207 w 2937934"/>
                  <a:gd name="connsiteY1" fmla="*/ 0 h 2963335"/>
                  <a:gd name="connsiteX2" fmla="*/ 1087036 w 2937934"/>
                  <a:gd name="connsiteY2" fmla="*/ 0 h 2963335"/>
                  <a:gd name="connsiteX3" fmla="*/ 1704002 w 2937934"/>
                  <a:gd name="connsiteY3" fmla="*/ 0 h 2963335"/>
                  <a:gd name="connsiteX4" fmla="*/ 2291589 w 2937934"/>
                  <a:gd name="connsiteY4" fmla="*/ 0 h 2963335"/>
                  <a:gd name="connsiteX5" fmla="*/ 2937934 w 2937934"/>
                  <a:gd name="connsiteY5" fmla="*/ 0 h 2963335"/>
                  <a:gd name="connsiteX6" fmla="*/ 2937934 w 2937934"/>
                  <a:gd name="connsiteY6" fmla="*/ 651934 h 2963335"/>
                  <a:gd name="connsiteX7" fmla="*/ 2937934 w 2937934"/>
                  <a:gd name="connsiteY7" fmla="*/ 1274234 h 2963335"/>
                  <a:gd name="connsiteX8" fmla="*/ 2937934 w 2937934"/>
                  <a:gd name="connsiteY8" fmla="*/ 1807634 h 2963335"/>
                  <a:gd name="connsiteX9" fmla="*/ 2937934 w 2937934"/>
                  <a:gd name="connsiteY9" fmla="*/ 2429935 h 2963335"/>
                  <a:gd name="connsiteX10" fmla="*/ 2937934 w 2937934"/>
                  <a:gd name="connsiteY10" fmla="*/ 2963335 h 2963335"/>
                  <a:gd name="connsiteX11" fmla="*/ 2320968 w 2937934"/>
                  <a:gd name="connsiteY11" fmla="*/ 2963335 h 2963335"/>
                  <a:gd name="connsiteX12" fmla="*/ 1704002 w 2937934"/>
                  <a:gd name="connsiteY12" fmla="*/ 2963335 h 2963335"/>
                  <a:gd name="connsiteX13" fmla="*/ 1057656 w 2937934"/>
                  <a:gd name="connsiteY13" fmla="*/ 2963335 h 2963335"/>
                  <a:gd name="connsiteX14" fmla="*/ 0 w 2937934"/>
                  <a:gd name="connsiteY14" fmla="*/ 2963335 h 2963335"/>
                  <a:gd name="connsiteX15" fmla="*/ 0 w 2937934"/>
                  <a:gd name="connsiteY15" fmla="*/ 2311401 h 2963335"/>
                  <a:gd name="connsiteX16" fmla="*/ 0 w 2937934"/>
                  <a:gd name="connsiteY16" fmla="*/ 1778001 h 2963335"/>
                  <a:gd name="connsiteX17" fmla="*/ 0 w 2937934"/>
                  <a:gd name="connsiteY17" fmla="*/ 1185334 h 2963335"/>
                  <a:gd name="connsiteX18" fmla="*/ 0 w 2937934"/>
                  <a:gd name="connsiteY18" fmla="*/ 563034 h 2963335"/>
                  <a:gd name="connsiteX19" fmla="*/ 0 w 2937934"/>
                  <a:gd name="connsiteY19" fmla="*/ 0 h 296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37934" h="2963335" fill="none" extrusionOk="0">
                    <a:moveTo>
                      <a:pt x="0" y="0"/>
                    </a:moveTo>
                    <a:cubicBezTo>
                      <a:pt x="229888" y="-6810"/>
                      <a:pt x="386198" y="25381"/>
                      <a:pt x="558207" y="0"/>
                    </a:cubicBezTo>
                    <a:cubicBezTo>
                      <a:pt x="730216" y="-25381"/>
                      <a:pt x="959569" y="59220"/>
                      <a:pt x="1087036" y="0"/>
                    </a:cubicBezTo>
                    <a:cubicBezTo>
                      <a:pt x="1214503" y="-59220"/>
                      <a:pt x="1432025" y="27152"/>
                      <a:pt x="1704002" y="0"/>
                    </a:cubicBezTo>
                    <a:cubicBezTo>
                      <a:pt x="1975979" y="-27152"/>
                      <a:pt x="2108675" y="33203"/>
                      <a:pt x="2291589" y="0"/>
                    </a:cubicBezTo>
                    <a:cubicBezTo>
                      <a:pt x="2474503" y="-33203"/>
                      <a:pt x="2718516" y="46661"/>
                      <a:pt x="2937934" y="0"/>
                    </a:cubicBezTo>
                    <a:cubicBezTo>
                      <a:pt x="3006344" y="315590"/>
                      <a:pt x="2922207" y="340464"/>
                      <a:pt x="2937934" y="651934"/>
                    </a:cubicBezTo>
                    <a:cubicBezTo>
                      <a:pt x="2953661" y="963404"/>
                      <a:pt x="2897825" y="1096401"/>
                      <a:pt x="2937934" y="1274234"/>
                    </a:cubicBezTo>
                    <a:cubicBezTo>
                      <a:pt x="2978043" y="1452067"/>
                      <a:pt x="2930798" y="1636823"/>
                      <a:pt x="2937934" y="1807634"/>
                    </a:cubicBezTo>
                    <a:cubicBezTo>
                      <a:pt x="2945070" y="1978445"/>
                      <a:pt x="2871128" y="2185723"/>
                      <a:pt x="2937934" y="2429935"/>
                    </a:cubicBezTo>
                    <a:cubicBezTo>
                      <a:pt x="3004740" y="2674147"/>
                      <a:pt x="2920116" y="2830774"/>
                      <a:pt x="2937934" y="2963335"/>
                    </a:cubicBezTo>
                    <a:cubicBezTo>
                      <a:pt x="2729589" y="3012001"/>
                      <a:pt x="2553976" y="2890489"/>
                      <a:pt x="2320968" y="2963335"/>
                    </a:cubicBezTo>
                    <a:cubicBezTo>
                      <a:pt x="2087960" y="3036181"/>
                      <a:pt x="1876699" y="2935945"/>
                      <a:pt x="1704002" y="2963335"/>
                    </a:cubicBezTo>
                    <a:cubicBezTo>
                      <a:pt x="1531305" y="2990725"/>
                      <a:pt x="1316666" y="2920310"/>
                      <a:pt x="1057656" y="2963335"/>
                    </a:cubicBezTo>
                    <a:cubicBezTo>
                      <a:pt x="798646" y="3006360"/>
                      <a:pt x="509928" y="2959337"/>
                      <a:pt x="0" y="2963335"/>
                    </a:cubicBezTo>
                    <a:cubicBezTo>
                      <a:pt x="-26895" y="2805734"/>
                      <a:pt x="12027" y="2567246"/>
                      <a:pt x="0" y="2311401"/>
                    </a:cubicBezTo>
                    <a:cubicBezTo>
                      <a:pt x="-12027" y="2055556"/>
                      <a:pt x="2875" y="2006584"/>
                      <a:pt x="0" y="1778001"/>
                    </a:cubicBezTo>
                    <a:cubicBezTo>
                      <a:pt x="-2875" y="1549418"/>
                      <a:pt x="3128" y="1454905"/>
                      <a:pt x="0" y="1185334"/>
                    </a:cubicBezTo>
                    <a:cubicBezTo>
                      <a:pt x="-3128" y="915763"/>
                      <a:pt x="25887" y="698793"/>
                      <a:pt x="0" y="563034"/>
                    </a:cubicBezTo>
                    <a:cubicBezTo>
                      <a:pt x="-25887" y="427275"/>
                      <a:pt x="50029" y="126446"/>
                      <a:pt x="0" y="0"/>
                    </a:cubicBezTo>
                    <a:close/>
                  </a:path>
                  <a:path w="2937934" h="2963335" stroke="0" extrusionOk="0">
                    <a:moveTo>
                      <a:pt x="0" y="0"/>
                    </a:moveTo>
                    <a:cubicBezTo>
                      <a:pt x="260191" y="-22111"/>
                      <a:pt x="429180" y="6072"/>
                      <a:pt x="558207" y="0"/>
                    </a:cubicBezTo>
                    <a:cubicBezTo>
                      <a:pt x="687234" y="-6072"/>
                      <a:pt x="881251" y="51009"/>
                      <a:pt x="1057656" y="0"/>
                    </a:cubicBezTo>
                    <a:cubicBezTo>
                      <a:pt x="1234061" y="-51009"/>
                      <a:pt x="1411738" y="15129"/>
                      <a:pt x="1704002" y="0"/>
                    </a:cubicBezTo>
                    <a:cubicBezTo>
                      <a:pt x="1996266" y="-15129"/>
                      <a:pt x="2004950" y="39223"/>
                      <a:pt x="2262209" y="0"/>
                    </a:cubicBezTo>
                    <a:cubicBezTo>
                      <a:pt x="2519468" y="-39223"/>
                      <a:pt x="2681789" y="50572"/>
                      <a:pt x="2937934" y="0"/>
                    </a:cubicBezTo>
                    <a:cubicBezTo>
                      <a:pt x="2983641" y="171921"/>
                      <a:pt x="2902046" y="490214"/>
                      <a:pt x="2937934" y="651934"/>
                    </a:cubicBezTo>
                    <a:cubicBezTo>
                      <a:pt x="2973822" y="813654"/>
                      <a:pt x="2909319" y="961272"/>
                      <a:pt x="2937934" y="1244601"/>
                    </a:cubicBezTo>
                    <a:cubicBezTo>
                      <a:pt x="2966549" y="1527930"/>
                      <a:pt x="2899769" y="1639773"/>
                      <a:pt x="2937934" y="1837268"/>
                    </a:cubicBezTo>
                    <a:cubicBezTo>
                      <a:pt x="2976099" y="2034763"/>
                      <a:pt x="2886922" y="2246182"/>
                      <a:pt x="2937934" y="2370668"/>
                    </a:cubicBezTo>
                    <a:cubicBezTo>
                      <a:pt x="2988946" y="2495154"/>
                      <a:pt x="2928136" y="2792835"/>
                      <a:pt x="2937934" y="2963335"/>
                    </a:cubicBezTo>
                    <a:cubicBezTo>
                      <a:pt x="2689979" y="3002526"/>
                      <a:pt x="2521075" y="2902684"/>
                      <a:pt x="2350347" y="2963335"/>
                    </a:cubicBezTo>
                    <a:cubicBezTo>
                      <a:pt x="2179619" y="3023986"/>
                      <a:pt x="1945665" y="2955093"/>
                      <a:pt x="1792140" y="2963335"/>
                    </a:cubicBezTo>
                    <a:cubicBezTo>
                      <a:pt x="1638615" y="2971577"/>
                      <a:pt x="1332865" y="2929489"/>
                      <a:pt x="1145794" y="2963335"/>
                    </a:cubicBezTo>
                    <a:cubicBezTo>
                      <a:pt x="958723" y="2997181"/>
                      <a:pt x="763295" y="2950679"/>
                      <a:pt x="499449" y="2963335"/>
                    </a:cubicBezTo>
                    <a:cubicBezTo>
                      <a:pt x="235604" y="2975991"/>
                      <a:pt x="222378" y="2958677"/>
                      <a:pt x="0" y="2963335"/>
                    </a:cubicBezTo>
                    <a:cubicBezTo>
                      <a:pt x="-47548" y="2686162"/>
                      <a:pt x="19118" y="2655929"/>
                      <a:pt x="0" y="2370668"/>
                    </a:cubicBezTo>
                    <a:cubicBezTo>
                      <a:pt x="-19118" y="2085407"/>
                      <a:pt x="11419" y="1998863"/>
                      <a:pt x="0" y="1807634"/>
                    </a:cubicBezTo>
                    <a:cubicBezTo>
                      <a:pt x="-11419" y="1616405"/>
                      <a:pt x="7936" y="1552685"/>
                      <a:pt x="0" y="1303867"/>
                    </a:cubicBezTo>
                    <a:cubicBezTo>
                      <a:pt x="-7936" y="1055049"/>
                      <a:pt x="12097" y="937419"/>
                      <a:pt x="0" y="770467"/>
                    </a:cubicBezTo>
                    <a:cubicBezTo>
                      <a:pt x="-12097" y="603515"/>
                      <a:pt x="84927" y="322567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9CC0E000-5C79-1A3B-899A-90C67E6B0B5D}"/>
                  </a:ext>
                </a:extLst>
              </p:cNvPr>
              <p:cNvSpPr/>
              <p:nvPr/>
            </p:nvSpPr>
            <p:spPr>
              <a:xfrm>
                <a:off x="4667249" y="1981198"/>
                <a:ext cx="2910417" cy="450851"/>
              </a:xfrm>
              <a:custGeom>
                <a:avLst/>
                <a:gdLst>
                  <a:gd name="connsiteX0" fmla="*/ 0 w 2910417"/>
                  <a:gd name="connsiteY0" fmla="*/ 0 h 450851"/>
                  <a:gd name="connsiteX1" fmla="*/ 552979 w 2910417"/>
                  <a:gd name="connsiteY1" fmla="*/ 0 h 450851"/>
                  <a:gd name="connsiteX2" fmla="*/ 1135063 w 2910417"/>
                  <a:gd name="connsiteY2" fmla="*/ 0 h 450851"/>
                  <a:gd name="connsiteX3" fmla="*/ 1746250 w 2910417"/>
                  <a:gd name="connsiteY3" fmla="*/ 0 h 450851"/>
                  <a:gd name="connsiteX4" fmla="*/ 2357438 w 2910417"/>
                  <a:gd name="connsiteY4" fmla="*/ 0 h 450851"/>
                  <a:gd name="connsiteX5" fmla="*/ 2910417 w 2910417"/>
                  <a:gd name="connsiteY5" fmla="*/ 0 h 450851"/>
                  <a:gd name="connsiteX6" fmla="*/ 2910417 w 2910417"/>
                  <a:gd name="connsiteY6" fmla="*/ 450851 h 450851"/>
                  <a:gd name="connsiteX7" fmla="*/ 2270125 w 2910417"/>
                  <a:gd name="connsiteY7" fmla="*/ 450851 h 450851"/>
                  <a:gd name="connsiteX8" fmla="*/ 1629834 w 2910417"/>
                  <a:gd name="connsiteY8" fmla="*/ 450851 h 450851"/>
                  <a:gd name="connsiteX9" fmla="*/ 1047750 w 2910417"/>
                  <a:gd name="connsiteY9" fmla="*/ 450851 h 450851"/>
                  <a:gd name="connsiteX10" fmla="*/ 0 w 2910417"/>
                  <a:gd name="connsiteY10" fmla="*/ 450851 h 450851"/>
                  <a:gd name="connsiteX11" fmla="*/ 0 w 2910417"/>
                  <a:gd name="connsiteY11" fmla="*/ 0 h 45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10417" h="450851" fill="none" extrusionOk="0">
                    <a:moveTo>
                      <a:pt x="0" y="0"/>
                    </a:moveTo>
                    <a:cubicBezTo>
                      <a:pt x="156849" y="-55620"/>
                      <a:pt x="424529" y="38552"/>
                      <a:pt x="552979" y="0"/>
                    </a:cubicBezTo>
                    <a:cubicBezTo>
                      <a:pt x="681429" y="-38552"/>
                      <a:pt x="948220" y="46689"/>
                      <a:pt x="1135063" y="0"/>
                    </a:cubicBezTo>
                    <a:cubicBezTo>
                      <a:pt x="1321906" y="-46689"/>
                      <a:pt x="1623941" y="8953"/>
                      <a:pt x="1746250" y="0"/>
                    </a:cubicBezTo>
                    <a:cubicBezTo>
                      <a:pt x="1868559" y="-8953"/>
                      <a:pt x="2127423" y="44688"/>
                      <a:pt x="2357438" y="0"/>
                    </a:cubicBezTo>
                    <a:cubicBezTo>
                      <a:pt x="2587453" y="-44688"/>
                      <a:pt x="2762371" y="3879"/>
                      <a:pt x="2910417" y="0"/>
                    </a:cubicBezTo>
                    <a:cubicBezTo>
                      <a:pt x="2933117" y="189099"/>
                      <a:pt x="2884128" y="289143"/>
                      <a:pt x="2910417" y="450851"/>
                    </a:cubicBezTo>
                    <a:cubicBezTo>
                      <a:pt x="2773092" y="468612"/>
                      <a:pt x="2580216" y="448212"/>
                      <a:pt x="2270125" y="450851"/>
                    </a:cubicBezTo>
                    <a:cubicBezTo>
                      <a:pt x="1960034" y="453490"/>
                      <a:pt x="1853897" y="390530"/>
                      <a:pt x="1629834" y="450851"/>
                    </a:cubicBezTo>
                    <a:cubicBezTo>
                      <a:pt x="1405771" y="511172"/>
                      <a:pt x="1253068" y="407013"/>
                      <a:pt x="1047750" y="450851"/>
                    </a:cubicBezTo>
                    <a:cubicBezTo>
                      <a:pt x="842432" y="494689"/>
                      <a:pt x="356549" y="394304"/>
                      <a:pt x="0" y="450851"/>
                    </a:cubicBezTo>
                    <a:cubicBezTo>
                      <a:pt x="-27141" y="256330"/>
                      <a:pt x="47005" y="207559"/>
                      <a:pt x="0" y="0"/>
                    </a:cubicBezTo>
                    <a:close/>
                  </a:path>
                  <a:path w="2910417" h="450851" stroke="0" extrusionOk="0">
                    <a:moveTo>
                      <a:pt x="0" y="0"/>
                    </a:moveTo>
                    <a:cubicBezTo>
                      <a:pt x="165202" y="-39970"/>
                      <a:pt x="319703" y="32743"/>
                      <a:pt x="552979" y="0"/>
                    </a:cubicBezTo>
                    <a:cubicBezTo>
                      <a:pt x="786255" y="-32743"/>
                      <a:pt x="869790" y="17685"/>
                      <a:pt x="1047750" y="0"/>
                    </a:cubicBezTo>
                    <a:cubicBezTo>
                      <a:pt x="1225710" y="-17685"/>
                      <a:pt x="1521331" y="4179"/>
                      <a:pt x="1688042" y="0"/>
                    </a:cubicBezTo>
                    <a:cubicBezTo>
                      <a:pt x="1854753" y="-4179"/>
                      <a:pt x="1994799" y="6259"/>
                      <a:pt x="2241021" y="0"/>
                    </a:cubicBezTo>
                    <a:cubicBezTo>
                      <a:pt x="2487243" y="-6259"/>
                      <a:pt x="2583736" y="51453"/>
                      <a:pt x="2910417" y="0"/>
                    </a:cubicBezTo>
                    <a:cubicBezTo>
                      <a:pt x="2929143" y="126547"/>
                      <a:pt x="2863729" y="302551"/>
                      <a:pt x="2910417" y="450851"/>
                    </a:cubicBezTo>
                    <a:cubicBezTo>
                      <a:pt x="2768420" y="516809"/>
                      <a:pt x="2536461" y="446777"/>
                      <a:pt x="2328334" y="450851"/>
                    </a:cubicBezTo>
                    <a:cubicBezTo>
                      <a:pt x="2120207" y="454925"/>
                      <a:pt x="1981715" y="441189"/>
                      <a:pt x="1688042" y="450851"/>
                    </a:cubicBezTo>
                    <a:cubicBezTo>
                      <a:pt x="1394369" y="460513"/>
                      <a:pt x="1313043" y="409762"/>
                      <a:pt x="1193271" y="450851"/>
                    </a:cubicBezTo>
                    <a:cubicBezTo>
                      <a:pt x="1073499" y="491940"/>
                      <a:pt x="758724" y="386868"/>
                      <a:pt x="611188" y="450851"/>
                    </a:cubicBezTo>
                    <a:cubicBezTo>
                      <a:pt x="463652" y="514834"/>
                      <a:pt x="265288" y="448035"/>
                      <a:pt x="0" y="450851"/>
                    </a:cubicBezTo>
                    <a:cubicBezTo>
                      <a:pt x="-4749" y="238191"/>
                      <a:pt x="10436" y="163334"/>
                      <a:pt x="0" y="0"/>
                    </a:cubicBezTo>
                    <a:close/>
                  </a:path>
                </a:pathLst>
              </a:custGeom>
              <a:solidFill>
                <a:srgbClr val="FE5D3C"/>
              </a:solidFill>
              <a:ln>
                <a:solidFill>
                  <a:srgbClr val="FE5D3C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444133C-A106-BD0C-3DB4-BC0F163D33AA}"/>
                </a:ext>
              </a:extLst>
            </p:cNvPr>
            <p:cNvGrpSpPr/>
            <p:nvPr/>
          </p:nvGrpSpPr>
          <p:grpSpPr>
            <a:xfrm>
              <a:off x="2117234" y="1353540"/>
              <a:ext cx="365695" cy="360234"/>
              <a:chOff x="3869889" y="1491330"/>
              <a:chExt cx="365695" cy="360234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ABA3666-02CF-216B-1B99-79045A883B9E}"/>
                  </a:ext>
                </a:extLst>
              </p:cNvPr>
              <p:cNvSpPr/>
              <p:nvPr/>
            </p:nvSpPr>
            <p:spPr>
              <a:xfrm>
                <a:off x="4039120" y="1491330"/>
                <a:ext cx="196464" cy="196464"/>
              </a:xfrm>
              <a:custGeom>
                <a:avLst/>
                <a:gdLst>
                  <a:gd name="connsiteX0" fmla="*/ 0 w 196464"/>
                  <a:gd name="connsiteY0" fmla="*/ 98232 h 196464"/>
                  <a:gd name="connsiteX1" fmla="*/ 98232 w 196464"/>
                  <a:gd name="connsiteY1" fmla="*/ 0 h 196464"/>
                  <a:gd name="connsiteX2" fmla="*/ 196464 w 196464"/>
                  <a:gd name="connsiteY2" fmla="*/ 98232 h 196464"/>
                  <a:gd name="connsiteX3" fmla="*/ 98232 w 196464"/>
                  <a:gd name="connsiteY3" fmla="*/ 196464 h 196464"/>
                  <a:gd name="connsiteX4" fmla="*/ 0 w 196464"/>
                  <a:gd name="connsiteY4" fmla="*/ 98232 h 19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64" h="196464" fill="none" extrusionOk="0">
                    <a:moveTo>
                      <a:pt x="0" y="98232"/>
                    </a:moveTo>
                    <a:cubicBezTo>
                      <a:pt x="5601" y="44644"/>
                      <a:pt x="48086" y="-8450"/>
                      <a:pt x="98232" y="0"/>
                    </a:cubicBezTo>
                    <a:cubicBezTo>
                      <a:pt x="137973" y="-2222"/>
                      <a:pt x="189525" y="50513"/>
                      <a:pt x="196464" y="98232"/>
                    </a:cubicBezTo>
                    <a:cubicBezTo>
                      <a:pt x="195986" y="147930"/>
                      <a:pt x="147927" y="202798"/>
                      <a:pt x="98232" y="196464"/>
                    </a:cubicBezTo>
                    <a:cubicBezTo>
                      <a:pt x="48323" y="198896"/>
                      <a:pt x="3282" y="153273"/>
                      <a:pt x="0" y="98232"/>
                    </a:cubicBezTo>
                    <a:close/>
                  </a:path>
                  <a:path w="196464" h="196464" stroke="0" extrusionOk="0">
                    <a:moveTo>
                      <a:pt x="0" y="98232"/>
                    </a:moveTo>
                    <a:cubicBezTo>
                      <a:pt x="-10011" y="37805"/>
                      <a:pt x="36878" y="2665"/>
                      <a:pt x="98232" y="0"/>
                    </a:cubicBezTo>
                    <a:cubicBezTo>
                      <a:pt x="163437" y="2306"/>
                      <a:pt x="191583" y="44135"/>
                      <a:pt x="196464" y="98232"/>
                    </a:cubicBezTo>
                    <a:cubicBezTo>
                      <a:pt x="189999" y="158797"/>
                      <a:pt x="150331" y="208367"/>
                      <a:pt x="98232" y="196464"/>
                    </a:cubicBezTo>
                    <a:cubicBezTo>
                      <a:pt x="37015" y="192653"/>
                      <a:pt x="9834" y="157183"/>
                      <a:pt x="0" y="98232"/>
                    </a:cubicBezTo>
                    <a:close/>
                  </a:path>
                </a:pathLst>
              </a:custGeom>
              <a:solidFill>
                <a:srgbClr val="FE91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27" name="墨迹 26">
                    <a:extLst>
                      <a:ext uri="{FF2B5EF4-FFF2-40B4-BE49-F238E27FC236}">
                        <a16:creationId xmlns:a16="http://schemas.microsoft.com/office/drawing/2014/main" id="{CCEA1B50-3842-55B1-7F72-04FD8795C69E}"/>
                      </a:ext>
                    </a:extLst>
                  </p14:cNvPr>
                  <p14:cNvContentPartPr/>
                  <p14:nvPr/>
                </p14:nvContentPartPr>
                <p14:xfrm>
                  <a:off x="3869889" y="1655100"/>
                  <a:ext cx="196464" cy="196464"/>
                </p14:xfrm>
              </p:contentPart>
            </mc:Choice>
            <mc:Fallback xmlns="">
              <p:pic>
                <p:nvPicPr>
                  <p:cNvPr id="27" name="墨迹 26">
                    <a:extLst>
                      <a:ext uri="{FF2B5EF4-FFF2-40B4-BE49-F238E27FC236}">
                        <a16:creationId xmlns:a16="http://schemas.microsoft.com/office/drawing/2014/main" id="{CCEA1B50-3842-55B1-7F72-04FD8795C69E}"/>
                      </a:ext>
                    </a:extLst>
                  </p:cNvPr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865563" y="1650774"/>
                    <a:ext cx="205116" cy="205116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9389657-0CF3-33BA-679D-30823FBB30DB}"/>
                </a:ext>
              </a:extLst>
            </p:cNvPr>
            <p:cNvSpPr txBox="1"/>
            <p:nvPr/>
          </p:nvSpPr>
          <p:spPr>
            <a:xfrm>
              <a:off x="1384081" y="1858953"/>
              <a:ext cx="1441163" cy="1176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latin typeface="Bahnschrift SemiLight Condensed" panose="020B0502040204020203" pitchFamily="34" charset="0"/>
                </a:rPr>
                <a:t>habitant morbi tristique senectus et netus et malesuada fames ac turpis egestas. Proin pharetra nonummy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82CAFDC-E90A-CAF6-6C69-92378C5A93D2}"/>
              </a:ext>
            </a:extLst>
          </p:cNvPr>
          <p:cNvGrpSpPr/>
          <p:nvPr/>
        </p:nvGrpSpPr>
        <p:grpSpPr>
          <a:xfrm>
            <a:off x="9238202" y="1754837"/>
            <a:ext cx="1559336" cy="1758108"/>
            <a:chOff x="1271477" y="1353540"/>
            <a:chExt cx="1559336" cy="175810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65D6F4A-FE1B-7794-2F2C-36A34DFA88A6}"/>
                </a:ext>
              </a:extLst>
            </p:cNvPr>
            <p:cNvGrpSpPr/>
            <p:nvPr/>
          </p:nvGrpSpPr>
          <p:grpSpPr>
            <a:xfrm>
              <a:off x="1271477" y="1612900"/>
              <a:ext cx="1559336" cy="1498748"/>
              <a:chOff x="4398827" y="1972732"/>
              <a:chExt cx="3178840" cy="3055327"/>
            </a:xfrm>
          </p:grpSpPr>
          <p:sp>
            <p:nvSpPr>
              <p:cNvPr id="37" name="等腰三角形 36">
                <a:extLst>
                  <a:ext uri="{FF2B5EF4-FFF2-40B4-BE49-F238E27FC236}">
                    <a16:creationId xmlns:a16="http://schemas.microsoft.com/office/drawing/2014/main" id="{AB7FF7E3-48CB-9B54-0B8F-2757D8631297}"/>
                  </a:ext>
                </a:extLst>
              </p:cNvPr>
              <p:cNvSpPr/>
              <p:nvPr/>
            </p:nvSpPr>
            <p:spPr>
              <a:xfrm rot="21363326">
                <a:off x="4398827" y="2389487"/>
                <a:ext cx="2754421" cy="2638572"/>
              </a:xfrm>
              <a:custGeom>
                <a:avLst/>
                <a:gdLst>
                  <a:gd name="connsiteX0" fmla="*/ 0 w 2754421"/>
                  <a:gd name="connsiteY0" fmla="*/ 2638572 h 2638572"/>
                  <a:gd name="connsiteX1" fmla="*/ 75934 w 2754421"/>
                  <a:gd name="connsiteY1" fmla="*/ 2110858 h 2638572"/>
                  <a:gd name="connsiteX2" fmla="*/ 148071 w 2754421"/>
                  <a:gd name="connsiteY2" fmla="*/ 1609529 h 2638572"/>
                  <a:gd name="connsiteX3" fmla="*/ 212615 w 2754421"/>
                  <a:gd name="connsiteY3" fmla="*/ 1160972 h 2638572"/>
                  <a:gd name="connsiteX4" fmla="*/ 280955 w 2754421"/>
                  <a:gd name="connsiteY4" fmla="*/ 686029 h 2638572"/>
                  <a:gd name="connsiteX5" fmla="*/ 379669 w 2754421"/>
                  <a:gd name="connsiteY5" fmla="*/ 0 h 2638572"/>
                  <a:gd name="connsiteX6" fmla="*/ 751713 w 2754421"/>
                  <a:gd name="connsiteY6" fmla="*/ 413376 h 2638572"/>
                  <a:gd name="connsiteX7" fmla="*/ 1100010 w 2754421"/>
                  <a:gd name="connsiteY7" fmla="*/ 800367 h 2638572"/>
                  <a:gd name="connsiteX8" fmla="*/ 1519550 w 2754421"/>
                  <a:gd name="connsiteY8" fmla="*/ 1266515 h 2638572"/>
                  <a:gd name="connsiteX9" fmla="*/ 1915342 w 2754421"/>
                  <a:gd name="connsiteY9" fmla="*/ 1706277 h 2638572"/>
                  <a:gd name="connsiteX10" fmla="*/ 2311134 w 2754421"/>
                  <a:gd name="connsiteY10" fmla="*/ 2146039 h 2638572"/>
                  <a:gd name="connsiteX11" fmla="*/ 2754421 w 2754421"/>
                  <a:gd name="connsiteY11" fmla="*/ 2638572 h 2638572"/>
                  <a:gd name="connsiteX12" fmla="*/ 2175993 w 2754421"/>
                  <a:gd name="connsiteY12" fmla="*/ 2638572 h 2638572"/>
                  <a:gd name="connsiteX13" fmla="*/ 1680197 w 2754421"/>
                  <a:gd name="connsiteY13" fmla="*/ 2638572 h 2638572"/>
                  <a:gd name="connsiteX14" fmla="*/ 1101768 w 2754421"/>
                  <a:gd name="connsiteY14" fmla="*/ 2638572 h 2638572"/>
                  <a:gd name="connsiteX15" fmla="*/ 633517 w 2754421"/>
                  <a:gd name="connsiteY15" fmla="*/ 2638572 h 2638572"/>
                  <a:gd name="connsiteX16" fmla="*/ 0 w 2754421"/>
                  <a:gd name="connsiteY16" fmla="*/ 2638572 h 263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4421" h="2638572" fill="none" extrusionOk="0">
                    <a:moveTo>
                      <a:pt x="0" y="2638572"/>
                    </a:moveTo>
                    <a:cubicBezTo>
                      <a:pt x="-29671" y="2509622"/>
                      <a:pt x="113799" y="2281535"/>
                      <a:pt x="75934" y="2110858"/>
                    </a:cubicBezTo>
                    <a:cubicBezTo>
                      <a:pt x="38069" y="1940181"/>
                      <a:pt x="177837" y="1780336"/>
                      <a:pt x="148071" y="1609529"/>
                    </a:cubicBezTo>
                    <a:cubicBezTo>
                      <a:pt x="118305" y="1438722"/>
                      <a:pt x="233382" y="1328151"/>
                      <a:pt x="212615" y="1160972"/>
                    </a:cubicBezTo>
                    <a:cubicBezTo>
                      <a:pt x="191847" y="993793"/>
                      <a:pt x="284930" y="905004"/>
                      <a:pt x="280955" y="686029"/>
                    </a:cubicBezTo>
                    <a:cubicBezTo>
                      <a:pt x="276980" y="467054"/>
                      <a:pt x="346559" y="258101"/>
                      <a:pt x="379669" y="0"/>
                    </a:cubicBezTo>
                    <a:cubicBezTo>
                      <a:pt x="495054" y="122459"/>
                      <a:pt x="639005" y="325113"/>
                      <a:pt x="751713" y="413376"/>
                    </a:cubicBezTo>
                    <a:cubicBezTo>
                      <a:pt x="864421" y="501639"/>
                      <a:pt x="941913" y="699621"/>
                      <a:pt x="1100010" y="800367"/>
                    </a:cubicBezTo>
                    <a:cubicBezTo>
                      <a:pt x="1258107" y="901113"/>
                      <a:pt x="1359190" y="1173224"/>
                      <a:pt x="1519550" y="1266515"/>
                    </a:cubicBezTo>
                    <a:cubicBezTo>
                      <a:pt x="1679910" y="1359806"/>
                      <a:pt x="1708714" y="1547245"/>
                      <a:pt x="1915342" y="1706277"/>
                    </a:cubicBezTo>
                    <a:cubicBezTo>
                      <a:pt x="2121970" y="1865309"/>
                      <a:pt x="2083311" y="1970055"/>
                      <a:pt x="2311134" y="2146039"/>
                    </a:cubicBezTo>
                    <a:cubicBezTo>
                      <a:pt x="2538958" y="2322023"/>
                      <a:pt x="2593673" y="2553612"/>
                      <a:pt x="2754421" y="2638572"/>
                    </a:cubicBezTo>
                    <a:cubicBezTo>
                      <a:pt x="2497378" y="2654441"/>
                      <a:pt x="2330631" y="2611364"/>
                      <a:pt x="2175993" y="2638572"/>
                    </a:cubicBezTo>
                    <a:cubicBezTo>
                      <a:pt x="2021355" y="2665780"/>
                      <a:pt x="1869348" y="2633657"/>
                      <a:pt x="1680197" y="2638572"/>
                    </a:cubicBezTo>
                    <a:cubicBezTo>
                      <a:pt x="1491046" y="2643487"/>
                      <a:pt x="1217613" y="2598274"/>
                      <a:pt x="1101768" y="2638572"/>
                    </a:cubicBezTo>
                    <a:cubicBezTo>
                      <a:pt x="985923" y="2678870"/>
                      <a:pt x="794435" y="2619016"/>
                      <a:pt x="633517" y="2638572"/>
                    </a:cubicBezTo>
                    <a:cubicBezTo>
                      <a:pt x="472599" y="2658128"/>
                      <a:pt x="234206" y="2589672"/>
                      <a:pt x="0" y="2638572"/>
                    </a:cubicBezTo>
                    <a:close/>
                  </a:path>
                  <a:path w="2754421" h="2638572" stroke="0" extrusionOk="0">
                    <a:moveTo>
                      <a:pt x="0" y="2638572"/>
                    </a:moveTo>
                    <a:cubicBezTo>
                      <a:pt x="20960" y="2440441"/>
                      <a:pt x="58001" y="2297849"/>
                      <a:pt x="72137" y="2137243"/>
                    </a:cubicBezTo>
                    <a:cubicBezTo>
                      <a:pt x="86273" y="1976637"/>
                      <a:pt x="158715" y="1822967"/>
                      <a:pt x="136681" y="1688686"/>
                    </a:cubicBezTo>
                    <a:cubicBezTo>
                      <a:pt x="114647" y="1554405"/>
                      <a:pt x="216947" y="1369603"/>
                      <a:pt x="220208" y="1108200"/>
                    </a:cubicBezTo>
                    <a:cubicBezTo>
                      <a:pt x="223470" y="846797"/>
                      <a:pt x="319823" y="791506"/>
                      <a:pt x="292345" y="606872"/>
                    </a:cubicBezTo>
                    <a:cubicBezTo>
                      <a:pt x="264867" y="422238"/>
                      <a:pt x="414175" y="157824"/>
                      <a:pt x="379669" y="0"/>
                    </a:cubicBezTo>
                    <a:cubicBezTo>
                      <a:pt x="573974" y="191967"/>
                      <a:pt x="658671" y="338341"/>
                      <a:pt x="822956" y="492533"/>
                    </a:cubicBezTo>
                    <a:cubicBezTo>
                      <a:pt x="987241" y="646725"/>
                      <a:pt x="1099043" y="836642"/>
                      <a:pt x="1218748" y="932295"/>
                    </a:cubicBezTo>
                    <a:cubicBezTo>
                      <a:pt x="1338453" y="1027948"/>
                      <a:pt x="1435406" y="1230210"/>
                      <a:pt x="1614540" y="1372057"/>
                    </a:cubicBezTo>
                    <a:cubicBezTo>
                      <a:pt x="1793674" y="1513904"/>
                      <a:pt x="1884115" y="1679132"/>
                      <a:pt x="1962837" y="1759048"/>
                    </a:cubicBezTo>
                    <a:cubicBezTo>
                      <a:pt x="2041559" y="1838964"/>
                      <a:pt x="2161613" y="2038471"/>
                      <a:pt x="2311134" y="2146039"/>
                    </a:cubicBezTo>
                    <a:cubicBezTo>
                      <a:pt x="2460655" y="2253607"/>
                      <a:pt x="2549530" y="2488693"/>
                      <a:pt x="2754421" y="2638572"/>
                    </a:cubicBezTo>
                    <a:cubicBezTo>
                      <a:pt x="2606639" y="2643902"/>
                      <a:pt x="2456673" y="2581888"/>
                      <a:pt x="2175993" y="2638572"/>
                    </a:cubicBezTo>
                    <a:cubicBezTo>
                      <a:pt x="1895313" y="2695256"/>
                      <a:pt x="1750462" y="2632839"/>
                      <a:pt x="1570020" y="2638572"/>
                    </a:cubicBezTo>
                    <a:cubicBezTo>
                      <a:pt x="1389578" y="2644305"/>
                      <a:pt x="1180381" y="2625178"/>
                      <a:pt x="964047" y="2638572"/>
                    </a:cubicBezTo>
                    <a:cubicBezTo>
                      <a:pt x="747713" y="2651966"/>
                      <a:pt x="434273" y="2624573"/>
                      <a:pt x="0" y="263857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triangle">
                        <a:avLst>
                          <a:gd name="adj" fmla="val 13784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491DACE0-1CAA-243F-5F44-F6BEB494EB41}"/>
                  </a:ext>
                </a:extLst>
              </p:cNvPr>
              <p:cNvSpPr/>
              <p:nvPr/>
            </p:nvSpPr>
            <p:spPr>
              <a:xfrm>
                <a:off x="4639733" y="1972732"/>
                <a:ext cx="2937934" cy="2963335"/>
              </a:xfrm>
              <a:custGeom>
                <a:avLst/>
                <a:gdLst>
                  <a:gd name="connsiteX0" fmla="*/ 0 w 2937934"/>
                  <a:gd name="connsiteY0" fmla="*/ 0 h 2963335"/>
                  <a:gd name="connsiteX1" fmla="*/ 558207 w 2937934"/>
                  <a:gd name="connsiteY1" fmla="*/ 0 h 2963335"/>
                  <a:gd name="connsiteX2" fmla="*/ 1087036 w 2937934"/>
                  <a:gd name="connsiteY2" fmla="*/ 0 h 2963335"/>
                  <a:gd name="connsiteX3" fmla="*/ 1704002 w 2937934"/>
                  <a:gd name="connsiteY3" fmla="*/ 0 h 2963335"/>
                  <a:gd name="connsiteX4" fmla="*/ 2291589 w 2937934"/>
                  <a:gd name="connsiteY4" fmla="*/ 0 h 2963335"/>
                  <a:gd name="connsiteX5" fmla="*/ 2937934 w 2937934"/>
                  <a:gd name="connsiteY5" fmla="*/ 0 h 2963335"/>
                  <a:gd name="connsiteX6" fmla="*/ 2937934 w 2937934"/>
                  <a:gd name="connsiteY6" fmla="*/ 651934 h 2963335"/>
                  <a:gd name="connsiteX7" fmla="*/ 2937934 w 2937934"/>
                  <a:gd name="connsiteY7" fmla="*/ 1274234 h 2963335"/>
                  <a:gd name="connsiteX8" fmla="*/ 2937934 w 2937934"/>
                  <a:gd name="connsiteY8" fmla="*/ 1807634 h 2963335"/>
                  <a:gd name="connsiteX9" fmla="*/ 2937934 w 2937934"/>
                  <a:gd name="connsiteY9" fmla="*/ 2429935 h 2963335"/>
                  <a:gd name="connsiteX10" fmla="*/ 2937934 w 2937934"/>
                  <a:gd name="connsiteY10" fmla="*/ 2963335 h 2963335"/>
                  <a:gd name="connsiteX11" fmla="*/ 2320968 w 2937934"/>
                  <a:gd name="connsiteY11" fmla="*/ 2963335 h 2963335"/>
                  <a:gd name="connsiteX12" fmla="*/ 1704002 w 2937934"/>
                  <a:gd name="connsiteY12" fmla="*/ 2963335 h 2963335"/>
                  <a:gd name="connsiteX13" fmla="*/ 1057656 w 2937934"/>
                  <a:gd name="connsiteY13" fmla="*/ 2963335 h 2963335"/>
                  <a:gd name="connsiteX14" fmla="*/ 0 w 2937934"/>
                  <a:gd name="connsiteY14" fmla="*/ 2963335 h 2963335"/>
                  <a:gd name="connsiteX15" fmla="*/ 0 w 2937934"/>
                  <a:gd name="connsiteY15" fmla="*/ 2311401 h 2963335"/>
                  <a:gd name="connsiteX16" fmla="*/ 0 w 2937934"/>
                  <a:gd name="connsiteY16" fmla="*/ 1778001 h 2963335"/>
                  <a:gd name="connsiteX17" fmla="*/ 0 w 2937934"/>
                  <a:gd name="connsiteY17" fmla="*/ 1185334 h 2963335"/>
                  <a:gd name="connsiteX18" fmla="*/ 0 w 2937934"/>
                  <a:gd name="connsiteY18" fmla="*/ 563034 h 2963335"/>
                  <a:gd name="connsiteX19" fmla="*/ 0 w 2937934"/>
                  <a:gd name="connsiteY19" fmla="*/ 0 h 296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37934" h="2963335" fill="none" extrusionOk="0">
                    <a:moveTo>
                      <a:pt x="0" y="0"/>
                    </a:moveTo>
                    <a:cubicBezTo>
                      <a:pt x="229888" y="-6810"/>
                      <a:pt x="386198" y="25381"/>
                      <a:pt x="558207" y="0"/>
                    </a:cubicBezTo>
                    <a:cubicBezTo>
                      <a:pt x="730216" y="-25381"/>
                      <a:pt x="959569" y="59220"/>
                      <a:pt x="1087036" y="0"/>
                    </a:cubicBezTo>
                    <a:cubicBezTo>
                      <a:pt x="1214503" y="-59220"/>
                      <a:pt x="1432025" y="27152"/>
                      <a:pt x="1704002" y="0"/>
                    </a:cubicBezTo>
                    <a:cubicBezTo>
                      <a:pt x="1975979" y="-27152"/>
                      <a:pt x="2108675" y="33203"/>
                      <a:pt x="2291589" y="0"/>
                    </a:cubicBezTo>
                    <a:cubicBezTo>
                      <a:pt x="2474503" y="-33203"/>
                      <a:pt x="2718516" y="46661"/>
                      <a:pt x="2937934" y="0"/>
                    </a:cubicBezTo>
                    <a:cubicBezTo>
                      <a:pt x="3006344" y="315590"/>
                      <a:pt x="2922207" y="340464"/>
                      <a:pt x="2937934" y="651934"/>
                    </a:cubicBezTo>
                    <a:cubicBezTo>
                      <a:pt x="2953661" y="963404"/>
                      <a:pt x="2897825" y="1096401"/>
                      <a:pt x="2937934" y="1274234"/>
                    </a:cubicBezTo>
                    <a:cubicBezTo>
                      <a:pt x="2978043" y="1452067"/>
                      <a:pt x="2930798" y="1636823"/>
                      <a:pt x="2937934" y="1807634"/>
                    </a:cubicBezTo>
                    <a:cubicBezTo>
                      <a:pt x="2945070" y="1978445"/>
                      <a:pt x="2871128" y="2185723"/>
                      <a:pt x="2937934" y="2429935"/>
                    </a:cubicBezTo>
                    <a:cubicBezTo>
                      <a:pt x="3004740" y="2674147"/>
                      <a:pt x="2920116" y="2830774"/>
                      <a:pt x="2937934" y="2963335"/>
                    </a:cubicBezTo>
                    <a:cubicBezTo>
                      <a:pt x="2729589" y="3012001"/>
                      <a:pt x="2553976" y="2890489"/>
                      <a:pt x="2320968" y="2963335"/>
                    </a:cubicBezTo>
                    <a:cubicBezTo>
                      <a:pt x="2087960" y="3036181"/>
                      <a:pt x="1876699" y="2935945"/>
                      <a:pt x="1704002" y="2963335"/>
                    </a:cubicBezTo>
                    <a:cubicBezTo>
                      <a:pt x="1531305" y="2990725"/>
                      <a:pt x="1316666" y="2920310"/>
                      <a:pt x="1057656" y="2963335"/>
                    </a:cubicBezTo>
                    <a:cubicBezTo>
                      <a:pt x="798646" y="3006360"/>
                      <a:pt x="509928" y="2959337"/>
                      <a:pt x="0" y="2963335"/>
                    </a:cubicBezTo>
                    <a:cubicBezTo>
                      <a:pt x="-26895" y="2805734"/>
                      <a:pt x="12027" y="2567246"/>
                      <a:pt x="0" y="2311401"/>
                    </a:cubicBezTo>
                    <a:cubicBezTo>
                      <a:pt x="-12027" y="2055556"/>
                      <a:pt x="2875" y="2006584"/>
                      <a:pt x="0" y="1778001"/>
                    </a:cubicBezTo>
                    <a:cubicBezTo>
                      <a:pt x="-2875" y="1549418"/>
                      <a:pt x="3128" y="1454905"/>
                      <a:pt x="0" y="1185334"/>
                    </a:cubicBezTo>
                    <a:cubicBezTo>
                      <a:pt x="-3128" y="915763"/>
                      <a:pt x="25887" y="698793"/>
                      <a:pt x="0" y="563034"/>
                    </a:cubicBezTo>
                    <a:cubicBezTo>
                      <a:pt x="-25887" y="427275"/>
                      <a:pt x="50029" y="126446"/>
                      <a:pt x="0" y="0"/>
                    </a:cubicBezTo>
                    <a:close/>
                  </a:path>
                  <a:path w="2937934" h="2963335" stroke="0" extrusionOk="0">
                    <a:moveTo>
                      <a:pt x="0" y="0"/>
                    </a:moveTo>
                    <a:cubicBezTo>
                      <a:pt x="260191" y="-22111"/>
                      <a:pt x="429180" y="6072"/>
                      <a:pt x="558207" y="0"/>
                    </a:cubicBezTo>
                    <a:cubicBezTo>
                      <a:pt x="687234" y="-6072"/>
                      <a:pt x="881251" y="51009"/>
                      <a:pt x="1057656" y="0"/>
                    </a:cubicBezTo>
                    <a:cubicBezTo>
                      <a:pt x="1234061" y="-51009"/>
                      <a:pt x="1411738" y="15129"/>
                      <a:pt x="1704002" y="0"/>
                    </a:cubicBezTo>
                    <a:cubicBezTo>
                      <a:pt x="1996266" y="-15129"/>
                      <a:pt x="2004950" y="39223"/>
                      <a:pt x="2262209" y="0"/>
                    </a:cubicBezTo>
                    <a:cubicBezTo>
                      <a:pt x="2519468" y="-39223"/>
                      <a:pt x="2681789" y="50572"/>
                      <a:pt x="2937934" y="0"/>
                    </a:cubicBezTo>
                    <a:cubicBezTo>
                      <a:pt x="2983641" y="171921"/>
                      <a:pt x="2902046" y="490214"/>
                      <a:pt x="2937934" y="651934"/>
                    </a:cubicBezTo>
                    <a:cubicBezTo>
                      <a:pt x="2973822" y="813654"/>
                      <a:pt x="2909319" y="961272"/>
                      <a:pt x="2937934" y="1244601"/>
                    </a:cubicBezTo>
                    <a:cubicBezTo>
                      <a:pt x="2966549" y="1527930"/>
                      <a:pt x="2899769" y="1639773"/>
                      <a:pt x="2937934" y="1837268"/>
                    </a:cubicBezTo>
                    <a:cubicBezTo>
                      <a:pt x="2976099" y="2034763"/>
                      <a:pt x="2886922" y="2246182"/>
                      <a:pt x="2937934" y="2370668"/>
                    </a:cubicBezTo>
                    <a:cubicBezTo>
                      <a:pt x="2988946" y="2495154"/>
                      <a:pt x="2928136" y="2792835"/>
                      <a:pt x="2937934" y="2963335"/>
                    </a:cubicBezTo>
                    <a:cubicBezTo>
                      <a:pt x="2689979" y="3002526"/>
                      <a:pt x="2521075" y="2902684"/>
                      <a:pt x="2350347" y="2963335"/>
                    </a:cubicBezTo>
                    <a:cubicBezTo>
                      <a:pt x="2179619" y="3023986"/>
                      <a:pt x="1945665" y="2955093"/>
                      <a:pt x="1792140" y="2963335"/>
                    </a:cubicBezTo>
                    <a:cubicBezTo>
                      <a:pt x="1638615" y="2971577"/>
                      <a:pt x="1332865" y="2929489"/>
                      <a:pt x="1145794" y="2963335"/>
                    </a:cubicBezTo>
                    <a:cubicBezTo>
                      <a:pt x="958723" y="2997181"/>
                      <a:pt x="763295" y="2950679"/>
                      <a:pt x="499449" y="2963335"/>
                    </a:cubicBezTo>
                    <a:cubicBezTo>
                      <a:pt x="235604" y="2975991"/>
                      <a:pt x="222378" y="2958677"/>
                      <a:pt x="0" y="2963335"/>
                    </a:cubicBezTo>
                    <a:cubicBezTo>
                      <a:pt x="-47548" y="2686162"/>
                      <a:pt x="19118" y="2655929"/>
                      <a:pt x="0" y="2370668"/>
                    </a:cubicBezTo>
                    <a:cubicBezTo>
                      <a:pt x="-19118" y="2085407"/>
                      <a:pt x="11419" y="1998863"/>
                      <a:pt x="0" y="1807634"/>
                    </a:cubicBezTo>
                    <a:cubicBezTo>
                      <a:pt x="-11419" y="1616405"/>
                      <a:pt x="7936" y="1552685"/>
                      <a:pt x="0" y="1303867"/>
                    </a:cubicBezTo>
                    <a:cubicBezTo>
                      <a:pt x="-7936" y="1055049"/>
                      <a:pt x="12097" y="937419"/>
                      <a:pt x="0" y="770467"/>
                    </a:cubicBezTo>
                    <a:cubicBezTo>
                      <a:pt x="-12097" y="603515"/>
                      <a:pt x="84927" y="322567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726B3EE4-6602-BB74-0748-AF2AA115EA89}"/>
                  </a:ext>
                </a:extLst>
              </p:cNvPr>
              <p:cNvSpPr/>
              <p:nvPr/>
            </p:nvSpPr>
            <p:spPr>
              <a:xfrm>
                <a:off x="4667249" y="1981198"/>
                <a:ext cx="2910417" cy="450851"/>
              </a:xfrm>
              <a:custGeom>
                <a:avLst/>
                <a:gdLst>
                  <a:gd name="connsiteX0" fmla="*/ 0 w 2910417"/>
                  <a:gd name="connsiteY0" fmla="*/ 0 h 450851"/>
                  <a:gd name="connsiteX1" fmla="*/ 552979 w 2910417"/>
                  <a:gd name="connsiteY1" fmla="*/ 0 h 450851"/>
                  <a:gd name="connsiteX2" fmla="*/ 1135063 w 2910417"/>
                  <a:gd name="connsiteY2" fmla="*/ 0 h 450851"/>
                  <a:gd name="connsiteX3" fmla="*/ 1746250 w 2910417"/>
                  <a:gd name="connsiteY3" fmla="*/ 0 h 450851"/>
                  <a:gd name="connsiteX4" fmla="*/ 2357438 w 2910417"/>
                  <a:gd name="connsiteY4" fmla="*/ 0 h 450851"/>
                  <a:gd name="connsiteX5" fmla="*/ 2910417 w 2910417"/>
                  <a:gd name="connsiteY5" fmla="*/ 0 h 450851"/>
                  <a:gd name="connsiteX6" fmla="*/ 2910417 w 2910417"/>
                  <a:gd name="connsiteY6" fmla="*/ 450851 h 450851"/>
                  <a:gd name="connsiteX7" fmla="*/ 2270125 w 2910417"/>
                  <a:gd name="connsiteY7" fmla="*/ 450851 h 450851"/>
                  <a:gd name="connsiteX8" fmla="*/ 1629834 w 2910417"/>
                  <a:gd name="connsiteY8" fmla="*/ 450851 h 450851"/>
                  <a:gd name="connsiteX9" fmla="*/ 1047750 w 2910417"/>
                  <a:gd name="connsiteY9" fmla="*/ 450851 h 450851"/>
                  <a:gd name="connsiteX10" fmla="*/ 0 w 2910417"/>
                  <a:gd name="connsiteY10" fmla="*/ 450851 h 450851"/>
                  <a:gd name="connsiteX11" fmla="*/ 0 w 2910417"/>
                  <a:gd name="connsiteY11" fmla="*/ 0 h 45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10417" h="450851" fill="none" extrusionOk="0">
                    <a:moveTo>
                      <a:pt x="0" y="0"/>
                    </a:moveTo>
                    <a:cubicBezTo>
                      <a:pt x="156849" y="-55620"/>
                      <a:pt x="424529" y="38552"/>
                      <a:pt x="552979" y="0"/>
                    </a:cubicBezTo>
                    <a:cubicBezTo>
                      <a:pt x="681429" y="-38552"/>
                      <a:pt x="948220" y="46689"/>
                      <a:pt x="1135063" y="0"/>
                    </a:cubicBezTo>
                    <a:cubicBezTo>
                      <a:pt x="1321906" y="-46689"/>
                      <a:pt x="1623941" y="8953"/>
                      <a:pt x="1746250" y="0"/>
                    </a:cubicBezTo>
                    <a:cubicBezTo>
                      <a:pt x="1868559" y="-8953"/>
                      <a:pt x="2127423" y="44688"/>
                      <a:pt x="2357438" y="0"/>
                    </a:cubicBezTo>
                    <a:cubicBezTo>
                      <a:pt x="2587453" y="-44688"/>
                      <a:pt x="2762371" y="3879"/>
                      <a:pt x="2910417" y="0"/>
                    </a:cubicBezTo>
                    <a:cubicBezTo>
                      <a:pt x="2933117" y="189099"/>
                      <a:pt x="2884128" y="289143"/>
                      <a:pt x="2910417" y="450851"/>
                    </a:cubicBezTo>
                    <a:cubicBezTo>
                      <a:pt x="2773092" y="468612"/>
                      <a:pt x="2580216" y="448212"/>
                      <a:pt x="2270125" y="450851"/>
                    </a:cubicBezTo>
                    <a:cubicBezTo>
                      <a:pt x="1960034" y="453490"/>
                      <a:pt x="1853897" y="390530"/>
                      <a:pt x="1629834" y="450851"/>
                    </a:cubicBezTo>
                    <a:cubicBezTo>
                      <a:pt x="1405771" y="511172"/>
                      <a:pt x="1253068" y="407013"/>
                      <a:pt x="1047750" y="450851"/>
                    </a:cubicBezTo>
                    <a:cubicBezTo>
                      <a:pt x="842432" y="494689"/>
                      <a:pt x="356549" y="394304"/>
                      <a:pt x="0" y="450851"/>
                    </a:cubicBezTo>
                    <a:cubicBezTo>
                      <a:pt x="-27141" y="256330"/>
                      <a:pt x="47005" y="207559"/>
                      <a:pt x="0" y="0"/>
                    </a:cubicBezTo>
                    <a:close/>
                  </a:path>
                  <a:path w="2910417" h="450851" stroke="0" extrusionOk="0">
                    <a:moveTo>
                      <a:pt x="0" y="0"/>
                    </a:moveTo>
                    <a:cubicBezTo>
                      <a:pt x="165202" y="-39970"/>
                      <a:pt x="319703" y="32743"/>
                      <a:pt x="552979" y="0"/>
                    </a:cubicBezTo>
                    <a:cubicBezTo>
                      <a:pt x="786255" y="-32743"/>
                      <a:pt x="869790" y="17685"/>
                      <a:pt x="1047750" y="0"/>
                    </a:cubicBezTo>
                    <a:cubicBezTo>
                      <a:pt x="1225710" y="-17685"/>
                      <a:pt x="1521331" y="4179"/>
                      <a:pt x="1688042" y="0"/>
                    </a:cubicBezTo>
                    <a:cubicBezTo>
                      <a:pt x="1854753" y="-4179"/>
                      <a:pt x="1994799" y="6259"/>
                      <a:pt x="2241021" y="0"/>
                    </a:cubicBezTo>
                    <a:cubicBezTo>
                      <a:pt x="2487243" y="-6259"/>
                      <a:pt x="2583736" y="51453"/>
                      <a:pt x="2910417" y="0"/>
                    </a:cubicBezTo>
                    <a:cubicBezTo>
                      <a:pt x="2929143" y="126547"/>
                      <a:pt x="2863729" y="302551"/>
                      <a:pt x="2910417" y="450851"/>
                    </a:cubicBezTo>
                    <a:cubicBezTo>
                      <a:pt x="2768420" y="516809"/>
                      <a:pt x="2536461" y="446777"/>
                      <a:pt x="2328334" y="450851"/>
                    </a:cubicBezTo>
                    <a:cubicBezTo>
                      <a:pt x="2120207" y="454925"/>
                      <a:pt x="1981715" y="441189"/>
                      <a:pt x="1688042" y="450851"/>
                    </a:cubicBezTo>
                    <a:cubicBezTo>
                      <a:pt x="1394369" y="460513"/>
                      <a:pt x="1313043" y="409762"/>
                      <a:pt x="1193271" y="450851"/>
                    </a:cubicBezTo>
                    <a:cubicBezTo>
                      <a:pt x="1073499" y="491940"/>
                      <a:pt x="758724" y="386868"/>
                      <a:pt x="611188" y="450851"/>
                    </a:cubicBezTo>
                    <a:cubicBezTo>
                      <a:pt x="463652" y="514834"/>
                      <a:pt x="265288" y="448035"/>
                      <a:pt x="0" y="450851"/>
                    </a:cubicBezTo>
                    <a:cubicBezTo>
                      <a:pt x="-4749" y="238191"/>
                      <a:pt x="10436" y="163334"/>
                      <a:pt x="0" y="0"/>
                    </a:cubicBezTo>
                    <a:close/>
                  </a:path>
                </a:pathLst>
              </a:custGeom>
              <a:solidFill>
                <a:srgbClr val="FE5D3C"/>
              </a:solidFill>
              <a:ln>
                <a:solidFill>
                  <a:srgbClr val="FE5D3C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4EB46D8-BA8D-22FA-5FBA-8FBF34E5C305}"/>
                </a:ext>
              </a:extLst>
            </p:cNvPr>
            <p:cNvGrpSpPr/>
            <p:nvPr/>
          </p:nvGrpSpPr>
          <p:grpSpPr>
            <a:xfrm>
              <a:off x="2117234" y="1353540"/>
              <a:ext cx="365695" cy="360234"/>
              <a:chOff x="3869889" y="1491330"/>
              <a:chExt cx="365695" cy="360234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973E573A-4240-5CE0-B8F5-C3548BF02D77}"/>
                  </a:ext>
                </a:extLst>
              </p:cNvPr>
              <p:cNvSpPr/>
              <p:nvPr/>
            </p:nvSpPr>
            <p:spPr>
              <a:xfrm>
                <a:off x="4039120" y="1491330"/>
                <a:ext cx="196464" cy="196464"/>
              </a:xfrm>
              <a:custGeom>
                <a:avLst/>
                <a:gdLst>
                  <a:gd name="connsiteX0" fmla="*/ 0 w 196464"/>
                  <a:gd name="connsiteY0" fmla="*/ 98232 h 196464"/>
                  <a:gd name="connsiteX1" fmla="*/ 98232 w 196464"/>
                  <a:gd name="connsiteY1" fmla="*/ 0 h 196464"/>
                  <a:gd name="connsiteX2" fmla="*/ 196464 w 196464"/>
                  <a:gd name="connsiteY2" fmla="*/ 98232 h 196464"/>
                  <a:gd name="connsiteX3" fmla="*/ 98232 w 196464"/>
                  <a:gd name="connsiteY3" fmla="*/ 196464 h 196464"/>
                  <a:gd name="connsiteX4" fmla="*/ 0 w 196464"/>
                  <a:gd name="connsiteY4" fmla="*/ 98232 h 19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64" h="196464" fill="none" extrusionOk="0">
                    <a:moveTo>
                      <a:pt x="0" y="98232"/>
                    </a:moveTo>
                    <a:cubicBezTo>
                      <a:pt x="5601" y="44644"/>
                      <a:pt x="48086" y="-8450"/>
                      <a:pt x="98232" y="0"/>
                    </a:cubicBezTo>
                    <a:cubicBezTo>
                      <a:pt x="137973" y="-2222"/>
                      <a:pt x="189525" y="50513"/>
                      <a:pt x="196464" y="98232"/>
                    </a:cubicBezTo>
                    <a:cubicBezTo>
                      <a:pt x="195986" y="147930"/>
                      <a:pt x="147927" y="202798"/>
                      <a:pt x="98232" y="196464"/>
                    </a:cubicBezTo>
                    <a:cubicBezTo>
                      <a:pt x="48323" y="198896"/>
                      <a:pt x="3282" y="153273"/>
                      <a:pt x="0" y="98232"/>
                    </a:cubicBezTo>
                    <a:close/>
                  </a:path>
                  <a:path w="196464" h="196464" stroke="0" extrusionOk="0">
                    <a:moveTo>
                      <a:pt x="0" y="98232"/>
                    </a:moveTo>
                    <a:cubicBezTo>
                      <a:pt x="-10011" y="37805"/>
                      <a:pt x="36878" y="2665"/>
                      <a:pt x="98232" y="0"/>
                    </a:cubicBezTo>
                    <a:cubicBezTo>
                      <a:pt x="163437" y="2306"/>
                      <a:pt x="191583" y="44135"/>
                      <a:pt x="196464" y="98232"/>
                    </a:cubicBezTo>
                    <a:cubicBezTo>
                      <a:pt x="189999" y="158797"/>
                      <a:pt x="150331" y="208367"/>
                      <a:pt x="98232" y="196464"/>
                    </a:cubicBezTo>
                    <a:cubicBezTo>
                      <a:pt x="37015" y="192653"/>
                      <a:pt x="9834" y="157183"/>
                      <a:pt x="0" y="98232"/>
                    </a:cubicBezTo>
                    <a:close/>
                  </a:path>
                </a:pathLst>
              </a:custGeom>
              <a:solidFill>
                <a:srgbClr val="FE91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36" name="墨迹 35">
                    <a:extLst>
                      <a:ext uri="{FF2B5EF4-FFF2-40B4-BE49-F238E27FC236}">
                        <a16:creationId xmlns:a16="http://schemas.microsoft.com/office/drawing/2014/main" id="{9D0858E4-6B5D-1ACE-9C7A-5C38AC3F6DC2}"/>
                      </a:ext>
                    </a:extLst>
                  </p14:cNvPr>
                  <p14:cNvContentPartPr/>
                  <p14:nvPr/>
                </p14:nvContentPartPr>
                <p14:xfrm>
                  <a:off x="3869889" y="1655100"/>
                  <a:ext cx="196464" cy="196464"/>
                </p14:xfrm>
              </p:contentPart>
            </mc:Choice>
            <mc:Fallback xmlns="">
              <p:pic>
                <p:nvPicPr>
                  <p:cNvPr id="36" name="墨迹 35">
                    <a:extLst>
                      <a:ext uri="{FF2B5EF4-FFF2-40B4-BE49-F238E27FC236}">
                        <a16:creationId xmlns:a16="http://schemas.microsoft.com/office/drawing/2014/main" id="{9D0858E4-6B5D-1ACE-9C7A-5C38AC3F6DC2}"/>
                      </a:ext>
                    </a:extLst>
                  </p:cNvPr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865563" y="1650774"/>
                    <a:ext cx="205116" cy="205116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151A8A4-76A7-FEA7-47B9-C24CBA937C70}"/>
                </a:ext>
              </a:extLst>
            </p:cNvPr>
            <p:cNvSpPr txBox="1"/>
            <p:nvPr/>
          </p:nvSpPr>
          <p:spPr>
            <a:xfrm>
              <a:off x="1384081" y="1858953"/>
              <a:ext cx="1441163" cy="1176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latin typeface="Bahnschrift SemiLight Condensed" panose="020B0502040204020203" pitchFamily="34" charset="0"/>
                </a:rPr>
                <a:t>habitant morbi tristique senectus et netus et malesuada fames ac turpis egestas. Proin pharetra nonummy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8AB78BA-FF2D-9315-497C-E71F7156EA16}"/>
              </a:ext>
            </a:extLst>
          </p:cNvPr>
          <p:cNvGrpSpPr/>
          <p:nvPr/>
        </p:nvGrpSpPr>
        <p:grpSpPr>
          <a:xfrm>
            <a:off x="9238202" y="4128824"/>
            <a:ext cx="1559336" cy="1758108"/>
            <a:chOff x="1271477" y="1353540"/>
            <a:chExt cx="1559336" cy="175810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98FDAD2D-1EEF-2CE2-7712-A2D472B25DFC}"/>
                </a:ext>
              </a:extLst>
            </p:cNvPr>
            <p:cNvGrpSpPr/>
            <p:nvPr/>
          </p:nvGrpSpPr>
          <p:grpSpPr>
            <a:xfrm>
              <a:off x="1271477" y="1612900"/>
              <a:ext cx="1559336" cy="1498748"/>
              <a:chOff x="4398827" y="1972732"/>
              <a:chExt cx="3178840" cy="3055327"/>
            </a:xfrm>
          </p:grpSpPr>
          <p:sp>
            <p:nvSpPr>
              <p:cNvPr id="46" name="等腰三角形 45">
                <a:extLst>
                  <a:ext uri="{FF2B5EF4-FFF2-40B4-BE49-F238E27FC236}">
                    <a16:creationId xmlns:a16="http://schemas.microsoft.com/office/drawing/2014/main" id="{F0BD5D64-629F-B6EB-11A4-CF25EC754297}"/>
                  </a:ext>
                </a:extLst>
              </p:cNvPr>
              <p:cNvSpPr/>
              <p:nvPr/>
            </p:nvSpPr>
            <p:spPr>
              <a:xfrm rot="21363326">
                <a:off x="4398827" y="2389487"/>
                <a:ext cx="2754421" cy="2638572"/>
              </a:xfrm>
              <a:custGeom>
                <a:avLst/>
                <a:gdLst>
                  <a:gd name="connsiteX0" fmla="*/ 0 w 2754421"/>
                  <a:gd name="connsiteY0" fmla="*/ 2638572 h 2638572"/>
                  <a:gd name="connsiteX1" fmla="*/ 75934 w 2754421"/>
                  <a:gd name="connsiteY1" fmla="*/ 2110858 h 2638572"/>
                  <a:gd name="connsiteX2" fmla="*/ 148071 w 2754421"/>
                  <a:gd name="connsiteY2" fmla="*/ 1609529 h 2638572"/>
                  <a:gd name="connsiteX3" fmla="*/ 212615 w 2754421"/>
                  <a:gd name="connsiteY3" fmla="*/ 1160972 h 2638572"/>
                  <a:gd name="connsiteX4" fmla="*/ 280955 w 2754421"/>
                  <a:gd name="connsiteY4" fmla="*/ 686029 h 2638572"/>
                  <a:gd name="connsiteX5" fmla="*/ 379669 w 2754421"/>
                  <a:gd name="connsiteY5" fmla="*/ 0 h 2638572"/>
                  <a:gd name="connsiteX6" fmla="*/ 751713 w 2754421"/>
                  <a:gd name="connsiteY6" fmla="*/ 413376 h 2638572"/>
                  <a:gd name="connsiteX7" fmla="*/ 1100010 w 2754421"/>
                  <a:gd name="connsiteY7" fmla="*/ 800367 h 2638572"/>
                  <a:gd name="connsiteX8" fmla="*/ 1519550 w 2754421"/>
                  <a:gd name="connsiteY8" fmla="*/ 1266515 h 2638572"/>
                  <a:gd name="connsiteX9" fmla="*/ 1915342 w 2754421"/>
                  <a:gd name="connsiteY9" fmla="*/ 1706277 h 2638572"/>
                  <a:gd name="connsiteX10" fmla="*/ 2311134 w 2754421"/>
                  <a:gd name="connsiteY10" fmla="*/ 2146039 h 2638572"/>
                  <a:gd name="connsiteX11" fmla="*/ 2754421 w 2754421"/>
                  <a:gd name="connsiteY11" fmla="*/ 2638572 h 2638572"/>
                  <a:gd name="connsiteX12" fmla="*/ 2175993 w 2754421"/>
                  <a:gd name="connsiteY12" fmla="*/ 2638572 h 2638572"/>
                  <a:gd name="connsiteX13" fmla="*/ 1680197 w 2754421"/>
                  <a:gd name="connsiteY13" fmla="*/ 2638572 h 2638572"/>
                  <a:gd name="connsiteX14" fmla="*/ 1101768 w 2754421"/>
                  <a:gd name="connsiteY14" fmla="*/ 2638572 h 2638572"/>
                  <a:gd name="connsiteX15" fmla="*/ 633517 w 2754421"/>
                  <a:gd name="connsiteY15" fmla="*/ 2638572 h 2638572"/>
                  <a:gd name="connsiteX16" fmla="*/ 0 w 2754421"/>
                  <a:gd name="connsiteY16" fmla="*/ 2638572 h 263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4421" h="2638572" fill="none" extrusionOk="0">
                    <a:moveTo>
                      <a:pt x="0" y="2638572"/>
                    </a:moveTo>
                    <a:cubicBezTo>
                      <a:pt x="-29671" y="2509622"/>
                      <a:pt x="113799" y="2281535"/>
                      <a:pt x="75934" y="2110858"/>
                    </a:cubicBezTo>
                    <a:cubicBezTo>
                      <a:pt x="38069" y="1940181"/>
                      <a:pt x="177837" y="1780336"/>
                      <a:pt x="148071" y="1609529"/>
                    </a:cubicBezTo>
                    <a:cubicBezTo>
                      <a:pt x="118305" y="1438722"/>
                      <a:pt x="233382" y="1328151"/>
                      <a:pt x="212615" y="1160972"/>
                    </a:cubicBezTo>
                    <a:cubicBezTo>
                      <a:pt x="191847" y="993793"/>
                      <a:pt x="284930" y="905004"/>
                      <a:pt x="280955" y="686029"/>
                    </a:cubicBezTo>
                    <a:cubicBezTo>
                      <a:pt x="276980" y="467054"/>
                      <a:pt x="346559" y="258101"/>
                      <a:pt x="379669" y="0"/>
                    </a:cubicBezTo>
                    <a:cubicBezTo>
                      <a:pt x="495054" y="122459"/>
                      <a:pt x="639005" y="325113"/>
                      <a:pt x="751713" y="413376"/>
                    </a:cubicBezTo>
                    <a:cubicBezTo>
                      <a:pt x="864421" y="501639"/>
                      <a:pt x="941913" y="699621"/>
                      <a:pt x="1100010" y="800367"/>
                    </a:cubicBezTo>
                    <a:cubicBezTo>
                      <a:pt x="1258107" y="901113"/>
                      <a:pt x="1359190" y="1173224"/>
                      <a:pt x="1519550" y="1266515"/>
                    </a:cubicBezTo>
                    <a:cubicBezTo>
                      <a:pt x="1679910" y="1359806"/>
                      <a:pt x="1708714" y="1547245"/>
                      <a:pt x="1915342" y="1706277"/>
                    </a:cubicBezTo>
                    <a:cubicBezTo>
                      <a:pt x="2121970" y="1865309"/>
                      <a:pt x="2083311" y="1970055"/>
                      <a:pt x="2311134" y="2146039"/>
                    </a:cubicBezTo>
                    <a:cubicBezTo>
                      <a:pt x="2538958" y="2322023"/>
                      <a:pt x="2593673" y="2553612"/>
                      <a:pt x="2754421" y="2638572"/>
                    </a:cubicBezTo>
                    <a:cubicBezTo>
                      <a:pt x="2497378" y="2654441"/>
                      <a:pt x="2330631" y="2611364"/>
                      <a:pt x="2175993" y="2638572"/>
                    </a:cubicBezTo>
                    <a:cubicBezTo>
                      <a:pt x="2021355" y="2665780"/>
                      <a:pt x="1869348" y="2633657"/>
                      <a:pt x="1680197" y="2638572"/>
                    </a:cubicBezTo>
                    <a:cubicBezTo>
                      <a:pt x="1491046" y="2643487"/>
                      <a:pt x="1217613" y="2598274"/>
                      <a:pt x="1101768" y="2638572"/>
                    </a:cubicBezTo>
                    <a:cubicBezTo>
                      <a:pt x="985923" y="2678870"/>
                      <a:pt x="794435" y="2619016"/>
                      <a:pt x="633517" y="2638572"/>
                    </a:cubicBezTo>
                    <a:cubicBezTo>
                      <a:pt x="472599" y="2658128"/>
                      <a:pt x="234206" y="2589672"/>
                      <a:pt x="0" y="2638572"/>
                    </a:cubicBezTo>
                    <a:close/>
                  </a:path>
                  <a:path w="2754421" h="2638572" stroke="0" extrusionOk="0">
                    <a:moveTo>
                      <a:pt x="0" y="2638572"/>
                    </a:moveTo>
                    <a:cubicBezTo>
                      <a:pt x="20960" y="2440441"/>
                      <a:pt x="58001" y="2297849"/>
                      <a:pt x="72137" y="2137243"/>
                    </a:cubicBezTo>
                    <a:cubicBezTo>
                      <a:pt x="86273" y="1976637"/>
                      <a:pt x="158715" y="1822967"/>
                      <a:pt x="136681" y="1688686"/>
                    </a:cubicBezTo>
                    <a:cubicBezTo>
                      <a:pt x="114647" y="1554405"/>
                      <a:pt x="216947" y="1369603"/>
                      <a:pt x="220208" y="1108200"/>
                    </a:cubicBezTo>
                    <a:cubicBezTo>
                      <a:pt x="223470" y="846797"/>
                      <a:pt x="319823" y="791506"/>
                      <a:pt x="292345" y="606872"/>
                    </a:cubicBezTo>
                    <a:cubicBezTo>
                      <a:pt x="264867" y="422238"/>
                      <a:pt x="414175" y="157824"/>
                      <a:pt x="379669" y="0"/>
                    </a:cubicBezTo>
                    <a:cubicBezTo>
                      <a:pt x="573974" y="191967"/>
                      <a:pt x="658671" y="338341"/>
                      <a:pt x="822956" y="492533"/>
                    </a:cubicBezTo>
                    <a:cubicBezTo>
                      <a:pt x="987241" y="646725"/>
                      <a:pt x="1099043" y="836642"/>
                      <a:pt x="1218748" y="932295"/>
                    </a:cubicBezTo>
                    <a:cubicBezTo>
                      <a:pt x="1338453" y="1027948"/>
                      <a:pt x="1435406" y="1230210"/>
                      <a:pt x="1614540" y="1372057"/>
                    </a:cubicBezTo>
                    <a:cubicBezTo>
                      <a:pt x="1793674" y="1513904"/>
                      <a:pt x="1884115" y="1679132"/>
                      <a:pt x="1962837" y="1759048"/>
                    </a:cubicBezTo>
                    <a:cubicBezTo>
                      <a:pt x="2041559" y="1838964"/>
                      <a:pt x="2161613" y="2038471"/>
                      <a:pt x="2311134" y="2146039"/>
                    </a:cubicBezTo>
                    <a:cubicBezTo>
                      <a:pt x="2460655" y="2253607"/>
                      <a:pt x="2549530" y="2488693"/>
                      <a:pt x="2754421" y="2638572"/>
                    </a:cubicBezTo>
                    <a:cubicBezTo>
                      <a:pt x="2606639" y="2643902"/>
                      <a:pt x="2456673" y="2581888"/>
                      <a:pt x="2175993" y="2638572"/>
                    </a:cubicBezTo>
                    <a:cubicBezTo>
                      <a:pt x="1895313" y="2695256"/>
                      <a:pt x="1750462" y="2632839"/>
                      <a:pt x="1570020" y="2638572"/>
                    </a:cubicBezTo>
                    <a:cubicBezTo>
                      <a:pt x="1389578" y="2644305"/>
                      <a:pt x="1180381" y="2625178"/>
                      <a:pt x="964047" y="2638572"/>
                    </a:cubicBezTo>
                    <a:cubicBezTo>
                      <a:pt x="747713" y="2651966"/>
                      <a:pt x="434273" y="2624573"/>
                      <a:pt x="0" y="263857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triangle">
                        <a:avLst>
                          <a:gd name="adj" fmla="val 13784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76BCC9C4-999E-B74D-23C4-BB038E9701F6}"/>
                  </a:ext>
                </a:extLst>
              </p:cNvPr>
              <p:cNvSpPr/>
              <p:nvPr/>
            </p:nvSpPr>
            <p:spPr>
              <a:xfrm>
                <a:off x="4639733" y="1972732"/>
                <a:ext cx="2937934" cy="2963335"/>
              </a:xfrm>
              <a:custGeom>
                <a:avLst/>
                <a:gdLst>
                  <a:gd name="connsiteX0" fmla="*/ 0 w 2937934"/>
                  <a:gd name="connsiteY0" fmla="*/ 0 h 2963335"/>
                  <a:gd name="connsiteX1" fmla="*/ 558207 w 2937934"/>
                  <a:gd name="connsiteY1" fmla="*/ 0 h 2963335"/>
                  <a:gd name="connsiteX2" fmla="*/ 1087036 w 2937934"/>
                  <a:gd name="connsiteY2" fmla="*/ 0 h 2963335"/>
                  <a:gd name="connsiteX3" fmla="*/ 1704002 w 2937934"/>
                  <a:gd name="connsiteY3" fmla="*/ 0 h 2963335"/>
                  <a:gd name="connsiteX4" fmla="*/ 2291589 w 2937934"/>
                  <a:gd name="connsiteY4" fmla="*/ 0 h 2963335"/>
                  <a:gd name="connsiteX5" fmla="*/ 2937934 w 2937934"/>
                  <a:gd name="connsiteY5" fmla="*/ 0 h 2963335"/>
                  <a:gd name="connsiteX6" fmla="*/ 2937934 w 2937934"/>
                  <a:gd name="connsiteY6" fmla="*/ 651934 h 2963335"/>
                  <a:gd name="connsiteX7" fmla="*/ 2937934 w 2937934"/>
                  <a:gd name="connsiteY7" fmla="*/ 1274234 h 2963335"/>
                  <a:gd name="connsiteX8" fmla="*/ 2937934 w 2937934"/>
                  <a:gd name="connsiteY8" fmla="*/ 1807634 h 2963335"/>
                  <a:gd name="connsiteX9" fmla="*/ 2937934 w 2937934"/>
                  <a:gd name="connsiteY9" fmla="*/ 2429935 h 2963335"/>
                  <a:gd name="connsiteX10" fmla="*/ 2937934 w 2937934"/>
                  <a:gd name="connsiteY10" fmla="*/ 2963335 h 2963335"/>
                  <a:gd name="connsiteX11" fmla="*/ 2320968 w 2937934"/>
                  <a:gd name="connsiteY11" fmla="*/ 2963335 h 2963335"/>
                  <a:gd name="connsiteX12" fmla="*/ 1704002 w 2937934"/>
                  <a:gd name="connsiteY12" fmla="*/ 2963335 h 2963335"/>
                  <a:gd name="connsiteX13" fmla="*/ 1057656 w 2937934"/>
                  <a:gd name="connsiteY13" fmla="*/ 2963335 h 2963335"/>
                  <a:gd name="connsiteX14" fmla="*/ 0 w 2937934"/>
                  <a:gd name="connsiteY14" fmla="*/ 2963335 h 2963335"/>
                  <a:gd name="connsiteX15" fmla="*/ 0 w 2937934"/>
                  <a:gd name="connsiteY15" fmla="*/ 2311401 h 2963335"/>
                  <a:gd name="connsiteX16" fmla="*/ 0 w 2937934"/>
                  <a:gd name="connsiteY16" fmla="*/ 1778001 h 2963335"/>
                  <a:gd name="connsiteX17" fmla="*/ 0 w 2937934"/>
                  <a:gd name="connsiteY17" fmla="*/ 1185334 h 2963335"/>
                  <a:gd name="connsiteX18" fmla="*/ 0 w 2937934"/>
                  <a:gd name="connsiteY18" fmla="*/ 563034 h 2963335"/>
                  <a:gd name="connsiteX19" fmla="*/ 0 w 2937934"/>
                  <a:gd name="connsiteY19" fmla="*/ 0 h 296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37934" h="2963335" fill="none" extrusionOk="0">
                    <a:moveTo>
                      <a:pt x="0" y="0"/>
                    </a:moveTo>
                    <a:cubicBezTo>
                      <a:pt x="229888" y="-6810"/>
                      <a:pt x="386198" y="25381"/>
                      <a:pt x="558207" y="0"/>
                    </a:cubicBezTo>
                    <a:cubicBezTo>
                      <a:pt x="730216" y="-25381"/>
                      <a:pt x="959569" y="59220"/>
                      <a:pt x="1087036" y="0"/>
                    </a:cubicBezTo>
                    <a:cubicBezTo>
                      <a:pt x="1214503" y="-59220"/>
                      <a:pt x="1432025" y="27152"/>
                      <a:pt x="1704002" y="0"/>
                    </a:cubicBezTo>
                    <a:cubicBezTo>
                      <a:pt x="1975979" y="-27152"/>
                      <a:pt x="2108675" y="33203"/>
                      <a:pt x="2291589" y="0"/>
                    </a:cubicBezTo>
                    <a:cubicBezTo>
                      <a:pt x="2474503" y="-33203"/>
                      <a:pt x="2718516" y="46661"/>
                      <a:pt x="2937934" y="0"/>
                    </a:cubicBezTo>
                    <a:cubicBezTo>
                      <a:pt x="3006344" y="315590"/>
                      <a:pt x="2922207" y="340464"/>
                      <a:pt x="2937934" y="651934"/>
                    </a:cubicBezTo>
                    <a:cubicBezTo>
                      <a:pt x="2953661" y="963404"/>
                      <a:pt x="2897825" y="1096401"/>
                      <a:pt x="2937934" y="1274234"/>
                    </a:cubicBezTo>
                    <a:cubicBezTo>
                      <a:pt x="2978043" y="1452067"/>
                      <a:pt x="2930798" y="1636823"/>
                      <a:pt x="2937934" y="1807634"/>
                    </a:cubicBezTo>
                    <a:cubicBezTo>
                      <a:pt x="2945070" y="1978445"/>
                      <a:pt x="2871128" y="2185723"/>
                      <a:pt x="2937934" y="2429935"/>
                    </a:cubicBezTo>
                    <a:cubicBezTo>
                      <a:pt x="3004740" y="2674147"/>
                      <a:pt x="2920116" y="2830774"/>
                      <a:pt x="2937934" y="2963335"/>
                    </a:cubicBezTo>
                    <a:cubicBezTo>
                      <a:pt x="2729589" y="3012001"/>
                      <a:pt x="2553976" y="2890489"/>
                      <a:pt x="2320968" y="2963335"/>
                    </a:cubicBezTo>
                    <a:cubicBezTo>
                      <a:pt x="2087960" y="3036181"/>
                      <a:pt x="1876699" y="2935945"/>
                      <a:pt x="1704002" y="2963335"/>
                    </a:cubicBezTo>
                    <a:cubicBezTo>
                      <a:pt x="1531305" y="2990725"/>
                      <a:pt x="1316666" y="2920310"/>
                      <a:pt x="1057656" y="2963335"/>
                    </a:cubicBezTo>
                    <a:cubicBezTo>
                      <a:pt x="798646" y="3006360"/>
                      <a:pt x="509928" y="2959337"/>
                      <a:pt x="0" y="2963335"/>
                    </a:cubicBezTo>
                    <a:cubicBezTo>
                      <a:pt x="-26895" y="2805734"/>
                      <a:pt x="12027" y="2567246"/>
                      <a:pt x="0" y="2311401"/>
                    </a:cubicBezTo>
                    <a:cubicBezTo>
                      <a:pt x="-12027" y="2055556"/>
                      <a:pt x="2875" y="2006584"/>
                      <a:pt x="0" y="1778001"/>
                    </a:cubicBezTo>
                    <a:cubicBezTo>
                      <a:pt x="-2875" y="1549418"/>
                      <a:pt x="3128" y="1454905"/>
                      <a:pt x="0" y="1185334"/>
                    </a:cubicBezTo>
                    <a:cubicBezTo>
                      <a:pt x="-3128" y="915763"/>
                      <a:pt x="25887" y="698793"/>
                      <a:pt x="0" y="563034"/>
                    </a:cubicBezTo>
                    <a:cubicBezTo>
                      <a:pt x="-25887" y="427275"/>
                      <a:pt x="50029" y="126446"/>
                      <a:pt x="0" y="0"/>
                    </a:cubicBezTo>
                    <a:close/>
                  </a:path>
                  <a:path w="2937934" h="2963335" stroke="0" extrusionOk="0">
                    <a:moveTo>
                      <a:pt x="0" y="0"/>
                    </a:moveTo>
                    <a:cubicBezTo>
                      <a:pt x="260191" y="-22111"/>
                      <a:pt x="429180" y="6072"/>
                      <a:pt x="558207" y="0"/>
                    </a:cubicBezTo>
                    <a:cubicBezTo>
                      <a:pt x="687234" y="-6072"/>
                      <a:pt x="881251" y="51009"/>
                      <a:pt x="1057656" y="0"/>
                    </a:cubicBezTo>
                    <a:cubicBezTo>
                      <a:pt x="1234061" y="-51009"/>
                      <a:pt x="1411738" y="15129"/>
                      <a:pt x="1704002" y="0"/>
                    </a:cubicBezTo>
                    <a:cubicBezTo>
                      <a:pt x="1996266" y="-15129"/>
                      <a:pt x="2004950" y="39223"/>
                      <a:pt x="2262209" y="0"/>
                    </a:cubicBezTo>
                    <a:cubicBezTo>
                      <a:pt x="2519468" y="-39223"/>
                      <a:pt x="2681789" y="50572"/>
                      <a:pt x="2937934" y="0"/>
                    </a:cubicBezTo>
                    <a:cubicBezTo>
                      <a:pt x="2983641" y="171921"/>
                      <a:pt x="2902046" y="490214"/>
                      <a:pt x="2937934" y="651934"/>
                    </a:cubicBezTo>
                    <a:cubicBezTo>
                      <a:pt x="2973822" y="813654"/>
                      <a:pt x="2909319" y="961272"/>
                      <a:pt x="2937934" y="1244601"/>
                    </a:cubicBezTo>
                    <a:cubicBezTo>
                      <a:pt x="2966549" y="1527930"/>
                      <a:pt x="2899769" y="1639773"/>
                      <a:pt x="2937934" y="1837268"/>
                    </a:cubicBezTo>
                    <a:cubicBezTo>
                      <a:pt x="2976099" y="2034763"/>
                      <a:pt x="2886922" y="2246182"/>
                      <a:pt x="2937934" y="2370668"/>
                    </a:cubicBezTo>
                    <a:cubicBezTo>
                      <a:pt x="2988946" y="2495154"/>
                      <a:pt x="2928136" y="2792835"/>
                      <a:pt x="2937934" y="2963335"/>
                    </a:cubicBezTo>
                    <a:cubicBezTo>
                      <a:pt x="2689979" y="3002526"/>
                      <a:pt x="2521075" y="2902684"/>
                      <a:pt x="2350347" y="2963335"/>
                    </a:cubicBezTo>
                    <a:cubicBezTo>
                      <a:pt x="2179619" y="3023986"/>
                      <a:pt x="1945665" y="2955093"/>
                      <a:pt x="1792140" y="2963335"/>
                    </a:cubicBezTo>
                    <a:cubicBezTo>
                      <a:pt x="1638615" y="2971577"/>
                      <a:pt x="1332865" y="2929489"/>
                      <a:pt x="1145794" y="2963335"/>
                    </a:cubicBezTo>
                    <a:cubicBezTo>
                      <a:pt x="958723" y="2997181"/>
                      <a:pt x="763295" y="2950679"/>
                      <a:pt x="499449" y="2963335"/>
                    </a:cubicBezTo>
                    <a:cubicBezTo>
                      <a:pt x="235604" y="2975991"/>
                      <a:pt x="222378" y="2958677"/>
                      <a:pt x="0" y="2963335"/>
                    </a:cubicBezTo>
                    <a:cubicBezTo>
                      <a:pt x="-47548" y="2686162"/>
                      <a:pt x="19118" y="2655929"/>
                      <a:pt x="0" y="2370668"/>
                    </a:cubicBezTo>
                    <a:cubicBezTo>
                      <a:pt x="-19118" y="2085407"/>
                      <a:pt x="11419" y="1998863"/>
                      <a:pt x="0" y="1807634"/>
                    </a:cubicBezTo>
                    <a:cubicBezTo>
                      <a:pt x="-11419" y="1616405"/>
                      <a:pt x="7936" y="1552685"/>
                      <a:pt x="0" y="1303867"/>
                    </a:cubicBezTo>
                    <a:cubicBezTo>
                      <a:pt x="-7936" y="1055049"/>
                      <a:pt x="12097" y="937419"/>
                      <a:pt x="0" y="770467"/>
                    </a:cubicBezTo>
                    <a:cubicBezTo>
                      <a:pt x="-12097" y="603515"/>
                      <a:pt x="84927" y="322567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C05D99A0-336C-FC62-F72A-AF56BF123B29}"/>
                  </a:ext>
                </a:extLst>
              </p:cNvPr>
              <p:cNvSpPr/>
              <p:nvPr/>
            </p:nvSpPr>
            <p:spPr>
              <a:xfrm>
                <a:off x="4667249" y="1981198"/>
                <a:ext cx="2910417" cy="450851"/>
              </a:xfrm>
              <a:custGeom>
                <a:avLst/>
                <a:gdLst>
                  <a:gd name="connsiteX0" fmla="*/ 0 w 2910417"/>
                  <a:gd name="connsiteY0" fmla="*/ 0 h 450851"/>
                  <a:gd name="connsiteX1" fmla="*/ 552979 w 2910417"/>
                  <a:gd name="connsiteY1" fmla="*/ 0 h 450851"/>
                  <a:gd name="connsiteX2" fmla="*/ 1135063 w 2910417"/>
                  <a:gd name="connsiteY2" fmla="*/ 0 h 450851"/>
                  <a:gd name="connsiteX3" fmla="*/ 1746250 w 2910417"/>
                  <a:gd name="connsiteY3" fmla="*/ 0 h 450851"/>
                  <a:gd name="connsiteX4" fmla="*/ 2357438 w 2910417"/>
                  <a:gd name="connsiteY4" fmla="*/ 0 h 450851"/>
                  <a:gd name="connsiteX5" fmla="*/ 2910417 w 2910417"/>
                  <a:gd name="connsiteY5" fmla="*/ 0 h 450851"/>
                  <a:gd name="connsiteX6" fmla="*/ 2910417 w 2910417"/>
                  <a:gd name="connsiteY6" fmla="*/ 450851 h 450851"/>
                  <a:gd name="connsiteX7" fmla="*/ 2270125 w 2910417"/>
                  <a:gd name="connsiteY7" fmla="*/ 450851 h 450851"/>
                  <a:gd name="connsiteX8" fmla="*/ 1629834 w 2910417"/>
                  <a:gd name="connsiteY8" fmla="*/ 450851 h 450851"/>
                  <a:gd name="connsiteX9" fmla="*/ 1047750 w 2910417"/>
                  <a:gd name="connsiteY9" fmla="*/ 450851 h 450851"/>
                  <a:gd name="connsiteX10" fmla="*/ 0 w 2910417"/>
                  <a:gd name="connsiteY10" fmla="*/ 450851 h 450851"/>
                  <a:gd name="connsiteX11" fmla="*/ 0 w 2910417"/>
                  <a:gd name="connsiteY11" fmla="*/ 0 h 45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10417" h="450851" fill="none" extrusionOk="0">
                    <a:moveTo>
                      <a:pt x="0" y="0"/>
                    </a:moveTo>
                    <a:cubicBezTo>
                      <a:pt x="156849" y="-55620"/>
                      <a:pt x="424529" y="38552"/>
                      <a:pt x="552979" y="0"/>
                    </a:cubicBezTo>
                    <a:cubicBezTo>
                      <a:pt x="681429" y="-38552"/>
                      <a:pt x="948220" y="46689"/>
                      <a:pt x="1135063" y="0"/>
                    </a:cubicBezTo>
                    <a:cubicBezTo>
                      <a:pt x="1321906" y="-46689"/>
                      <a:pt x="1623941" y="8953"/>
                      <a:pt x="1746250" y="0"/>
                    </a:cubicBezTo>
                    <a:cubicBezTo>
                      <a:pt x="1868559" y="-8953"/>
                      <a:pt x="2127423" y="44688"/>
                      <a:pt x="2357438" y="0"/>
                    </a:cubicBezTo>
                    <a:cubicBezTo>
                      <a:pt x="2587453" y="-44688"/>
                      <a:pt x="2762371" y="3879"/>
                      <a:pt x="2910417" y="0"/>
                    </a:cubicBezTo>
                    <a:cubicBezTo>
                      <a:pt x="2933117" y="189099"/>
                      <a:pt x="2884128" y="289143"/>
                      <a:pt x="2910417" y="450851"/>
                    </a:cubicBezTo>
                    <a:cubicBezTo>
                      <a:pt x="2773092" y="468612"/>
                      <a:pt x="2580216" y="448212"/>
                      <a:pt x="2270125" y="450851"/>
                    </a:cubicBezTo>
                    <a:cubicBezTo>
                      <a:pt x="1960034" y="453490"/>
                      <a:pt x="1853897" y="390530"/>
                      <a:pt x="1629834" y="450851"/>
                    </a:cubicBezTo>
                    <a:cubicBezTo>
                      <a:pt x="1405771" y="511172"/>
                      <a:pt x="1253068" y="407013"/>
                      <a:pt x="1047750" y="450851"/>
                    </a:cubicBezTo>
                    <a:cubicBezTo>
                      <a:pt x="842432" y="494689"/>
                      <a:pt x="356549" y="394304"/>
                      <a:pt x="0" y="450851"/>
                    </a:cubicBezTo>
                    <a:cubicBezTo>
                      <a:pt x="-27141" y="256330"/>
                      <a:pt x="47005" y="207559"/>
                      <a:pt x="0" y="0"/>
                    </a:cubicBezTo>
                    <a:close/>
                  </a:path>
                  <a:path w="2910417" h="450851" stroke="0" extrusionOk="0">
                    <a:moveTo>
                      <a:pt x="0" y="0"/>
                    </a:moveTo>
                    <a:cubicBezTo>
                      <a:pt x="165202" y="-39970"/>
                      <a:pt x="319703" y="32743"/>
                      <a:pt x="552979" y="0"/>
                    </a:cubicBezTo>
                    <a:cubicBezTo>
                      <a:pt x="786255" y="-32743"/>
                      <a:pt x="869790" y="17685"/>
                      <a:pt x="1047750" y="0"/>
                    </a:cubicBezTo>
                    <a:cubicBezTo>
                      <a:pt x="1225710" y="-17685"/>
                      <a:pt x="1521331" y="4179"/>
                      <a:pt x="1688042" y="0"/>
                    </a:cubicBezTo>
                    <a:cubicBezTo>
                      <a:pt x="1854753" y="-4179"/>
                      <a:pt x="1994799" y="6259"/>
                      <a:pt x="2241021" y="0"/>
                    </a:cubicBezTo>
                    <a:cubicBezTo>
                      <a:pt x="2487243" y="-6259"/>
                      <a:pt x="2583736" y="51453"/>
                      <a:pt x="2910417" y="0"/>
                    </a:cubicBezTo>
                    <a:cubicBezTo>
                      <a:pt x="2929143" y="126547"/>
                      <a:pt x="2863729" y="302551"/>
                      <a:pt x="2910417" y="450851"/>
                    </a:cubicBezTo>
                    <a:cubicBezTo>
                      <a:pt x="2768420" y="516809"/>
                      <a:pt x="2536461" y="446777"/>
                      <a:pt x="2328334" y="450851"/>
                    </a:cubicBezTo>
                    <a:cubicBezTo>
                      <a:pt x="2120207" y="454925"/>
                      <a:pt x="1981715" y="441189"/>
                      <a:pt x="1688042" y="450851"/>
                    </a:cubicBezTo>
                    <a:cubicBezTo>
                      <a:pt x="1394369" y="460513"/>
                      <a:pt x="1313043" y="409762"/>
                      <a:pt x="1193271" y="450851"/>
                    </a:cubicBezTo>
                    <a:cubicBezTo>
                      <a:pt x="1073499" y="491940"/>
                      <a:pt x="758724" y="386868"/>
                      <a:pt x="611188" y="450851"/>
                    </a:cubicBezTo>
                    <a:cubicBezTo>
                      <a:pt x="463652" y="514834"/>
                      <a:pt x="265288" y="448035"/>
                      <a:pt x="0" y="450851"/>
                    </a:cubicBezTo>
                    <a:cubicBezTo>
                      <a:pt x="-4749" y="238191"/>
                      <a:pt x="10436" y="163334"/>
                      <a:pt x="0" y="0"/>
                    </a:cubicBezTo>
                    <a:close/>
                  </a:path>
                </a:pathLst>
              </a:custGeom>
              <a:solidFill>
                <a:srgbClr val="FE5D3C"/>
              </a:solidFill>
              <a:ln>
                <a:solidFill>
                  <a:srgbClr val="FE5D3C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CFDCCDA3-0406-93DF-2575-E702C532B480}"/>
                </a:ext>
              </a:extLst>
            </p:cNvPr>
            <p:cNvGrpSpPr/>
            <p:nvPr/>
          </p:nvGrpSpPr>
          <p:grpSpPr>
            <a:xfrm>
              <a:off x="2117234" y="1353540"/>
              <a:ext cx="365695" cy="360234"/>
              <a:chOff x="3869889" y="1491330"/>
              <a:chExt cx="365695" cy="360234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DCD1AEF-F8D5-6830-613F-A9F30DCDA6DC}"/>
                  </a:ext>
                </a:extLst>
              </p:cNvPr>
              <p:cNvSpPr/>
              <p:nvPr/>
            </p:nvSpPr>
            <p:spPr>
              <a:xfrm>
                <a:off x="4039120" y="1491330"/>
                <a:ext cx="196464" cy="196464"/>
              </a:xfrm>
              <a:custGeom>
                <a:avLst/>
                <a:gdLst>
                  <a:gd name="connsiteX0" fmla="*/ 0 w 196464"/>
                  <a:gd name="connsiteY0" fmla="*/ 98232 h 196464"/>
                  <a:gd name="connsiteX1" fmla="*/ 98232 w 196464"/>
                  <a:gd name="connsiteY1" fmla="*/ 0 h 196464"/>
                  <a:gd name="connsiteX2" fmla="*/ 196464 w 196464"/>
                  <a:gd name="connsiteY2" fmla="*/ 98232 h 196464"/>
                  <a:gd name="connsiteX3" fmla="*/ 98232 w 196464"/>
                  <a:gd name="connsiteY3" fmla="*/ 196464 h 196464"/>
                  <a:gd name="connsiteX4" fmla="*/ 0 w 196464"/>
                  <a:gd name="connsiteY4" fmla="*/ 98232 h 19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64" h="196464" fill="none" extrusionOk="0">
                    <a:moveTo>
                      <a:pt x="0" y="98232"/>
                    </a:moveTo>
                    <a:cubicBezTo>
                      <a:pt x="5601" y="44644"/>
                      <a:pt x="48086" y="-8450"/>
                      <a:pt x="98232" y="0"/>
                    </a:cubicBezTo>
                    <a:cubicBezTo>
                      <a:pt x="137973" y="-2222"/>
                      <a:pt x="189525" y="50513"/>
                      <a:pt x="196464" y="98232"/>
                    </a:cubicBezTo>
                    <a:cubicBezTo>
                      <a:pt x="195986" y="147930"/>
                      <a:pt x="147927" y="202798"/>
                      <a:pt x="98232" y="196464"/>
                    </a:cubicBezTo>
                    <a:cubicBezTo>
                      <a:pt x="48323" y="198896"/>
                      <a:pt x="3282" y="153273"/>
                      <a:pt x="0" y="98232"/>
                    </a:cubicBezTo>
                    <a:close/>
                  </a:path>
                  <a:path w="196464" h="196464" stroke="0" extrusionOk="0">
                    <a:moveTo>
                      <a:pt x="0" y="98232"/>
                    </a:moveTo>
                    <a:cubicBezTo>
                      <a:pt x="-10011" y="37805"/>
                      <a:pt x="36878" y="2665"/>
                      <a:pt x="98232" y="0"/>
                    </a:cubicBezTo>
                    <a:cubicBezTo>
                      <a:pt x="163437" y="2306"/>
                      <a:pt x="191583" y="44135"/>
                      <a:pt x="196464" y="98232"/>
                    </a:cubicBezTo>
                    <a:cubicBezTo>
                      <a:pt x="189999" y="158797"/>
                      <a:pt x="150331" y="208367"/>
                      <a:pt x="98232" y="196464"/>
                    </a:cubicBezTo>
                    <a:cubicBezTo>
                      <a:pt x="37015" y="192653"/>
                      <a:pt x="9834" y="157183"/>
                      <a:pt x="0" y="98232"/>
                    </a:cubicBezTo>
                    <a:close/>
                  </a:path>
                </a:pathLst>
              </a:custGeom>
              <a:solidFill>
                <a:srgbClr val="FE91FE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45" name="墨迹 44">
                    <a:extLst>
                      <a:ext uri="{FF2B5EF4-FFF2-40B4-BE49-F238E27FC236}">
                        <a16:creationId xmlns:a16="http://schemas.microsoft.com/office/drawing/2014/main" id="{ED8FD527-878D-19C5-FD06-10AA50E0FCC6}"/>
                      </a:ext>
                    </a:extLst>
                  </p14:cNvPr>
                  <p14:cNvContentPartPr/>
                  <p14:nvPr/>
                </p14:nvContentPartPr>
                <p14:xfrm>
                  <a:off x="3869889" y="1655100"/>
                  <a:ext cx="196464" cy="196464"/>
                </p14:xfrm>
              </p:contentPart>
            </mc:Choice>
            <mc:Fallback xmlns="">
              <p:pic>
                <p:nvPicPr>
                  <p:cNvPr id="45" name="墨迹 44">
                    <a:extLst>
                      <a:ext uri="{FF2B5EF4-FFF2-40B4-BE49-F238E27FC236}">
                        <a16:creationId xmlns:a16="http://schemas.microsoft.com/office/drawing/2014/main" id="{ED8FD527-878D-19C5-FD06-10AA50E0FCC6}"/>
                      </a:ext>
                    </a:extLst>
                  </p:cNvPr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865563" y="1650774"/>
                    <a:ext cx="205116" cy="205116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2574BE1-EDF0-1B47-3717-BC7651D915F1}"/>
                </a:ext>
              </a:extLst>
            </p:cNvPr>
            <p:cNvSpPr txBox="1"/>
            <p:nvPr/>
          </p:nvSpPr>
          <p:spPr>
            <a:xfrm>
              <a:off x="1384081" y="1858953"/>
              <a:ext cx="1441163" cy="1176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latin typeface="Bahnschrift SemiLight Condensed" panose="020B0502040204020203" pitchFamily="34" charset="0"/>
                </a:rPr>
                <a:t>habitant morbi tristique senectus et netus et malesuada fames ac turpis egestas. Proin pharetra nonummy</a:t>
              </a: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63C9869A-0901-A3A0-216B-09E43416E4EE}"/>
              </a:ext>
            </a:extLst>
          </p:cNvPr>
          <p:cNvSpPr txBox="1"/>
          <p:nvPr/>
        </p:nvSpPr>
        <p:spPr>
          <a:xfrm>
            <a:off x="3511138" y="607261"/>
            <a:ext cx="5169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b="1">
                <a:solidFill>
                  <a:srgbClr val="FE5D3C"/>
                </a:solidFill>
                <a:latin typeface="Bahnschrift SemiBold Condensed" panose="020B0502040204020203" pitchFamily="34" charset="0"/>
              </a:rPr>
              <a:t>PO</a:t>
            </a:r>
            <a:r>
              <a:rPr lang="en-US" altLang="zh-CN" sz="4800" b="1">
                <a:solidFill>
                  <a:srgbClr val="7CC7FE"/>
                </a:solidFill>
                <a:latin typeface="Bahnschrift SemiBold Condensed" panose="020B0502040204020203" pitchFamily="34" charset="0"/>
              </a:rPr>
              <a:t>WE</a:t>
            </a:r>
            <a:r>
              <a:rPr lang="en-US" altLang="zh-CN" sz="48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RP</a:t>
            </a:r>
            <a:r>
              <a:rPr lang="en-US" altLang="zh-CN" sz="4800" b="1">
                <a:solidFill>
                  <a:srgbClr val="49DA85"/>
                </a:solidFill>
                <a:latin typeface="Bahnschrift SemiBold Condensed" panose="020B0502040204020203" pitchFamily="34" charset="0"/>
              </a:rPr>
              <a:t>OI</a:t>
            </a:r>
            <a:r>
              <a:rPr lang="en-US" altLang="zh-CN" sz="4800" b="1">
                <a:solidFill>
                  <a:srgbClr val="FE91FE"/>
                </a:solidFill>
                <a:latin typeface="Bahnschrift SemiBold Condensed" panose="020B0502040204020203" pitchFamily="34" charset="0"/>
              </a:rPr>
              <a:t>NT</a:t>
            </a:r>
            <a:r>
              <a:rPr lang="en-US" altLang="zh-CN" sz="4800" b="1">
                <a:solidFill>
                  <a:srgbClr val="FE5D3C"/>
                </a:solidFill>
                <a:latin typeface="Bahnschrift SemiBold Condensed" panose="020B0502040204020203" pitchFamily="34" charset="0"/>
              </a:rPr>
              <a:t>TE</a:t>
            </a:r>
            <a:r>
              <a:rPr lang="en-US" altLang="zh-CN" sz="4800" b="1">
                <a:solidFill>
                  <a:srgbClr val="7CC7FE"/>
                </a:solidFill>
                <a:latin typeface="Bahnschrift SemiBold Condensed" panose="020B0502040204020203" pitchFamily="34" charset="0"/>
              </a:rPr>
              <a:t>MP</a:t>
            </a:r>
            <a:r>
              <a:rPr lang="en-US" altLang="zh-CN" sz="4800" b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LE</a:t>
            </a:r>
            <a:r>
              <a:rPr lang="en-US" altLang="zh-CN" sz="4800" b="1">
                <a:solidFill>
                  <a:srgbClr val="49DA85"/>
                </a:solidFill>
                <a:latin typeface="Bahnschrift SemiBold Condensed" panose="020B0502040204020203" pitchFamily="34" charset="0"/>
              </a:rPr>
              <a:t>T</a:t>
            </a:r>
            <a:endParaRPr lang="zh-CN" altLang="en-US" sz="4800" b="1">
              <a:solidFill>
                <a:srgbClr val="49DA85"/>
              </a:solidFill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393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DA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>
            <a:extLst>
              <a:ext uri="{FF2B5EF4-FFF2-40B4-BE49-F238E27FC236}">
                <a16:creationId xmlns:a16="http://schemas.microsoft.com/office/drawing/2014/main" id="{2B134D47-F9BC-1940-16E1-F2BB5619CF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9D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0FD2113-A224-EEAC-9F84-E187ECBCC2FE}"/>
              </a:ext>
            </a:extLst>
          </p:cNvPr>
          <p:cNvGrpSpPr/>
          <p:nvPr/>
        </p:nvGrpSpPr>
        <p:grpSpPr>
          <a:xfrm>
            <a:off x="993441" y="1048532"/>
            <a:ext cx="2916711" cy="2631432"/>
            <a:chOff x="982189" y="926275"/>
            <a:chExt cx="2916711" cy="263143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A3EC4E1-6D58-8989-12AF-5BCB0428D5E3}"/>
                </a:ext>
              </a:extLst>
            </p:cNvPr>
            <p:cNvGrpSpPr/>
            <p:nvPr/>
          </p:nvGrpSpPr>
          <p:grpSpPr>
            <a:xfrm>
              <a:off x="982189" y="926275"/>
              <a:ext cx="2916711" cy="2631432"/>
              <a:chOff x="3695700" y="1263470"/>
              <a:chExt cx="4800600" cy="4331060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8655A0E2-ADB5-4A09-6526-50867606A845}"/>
                  </a:ext>
                </a:extLst>
              </p:cNvPr>
              <p:cNvGrpSpPr/>
              <p:nvPr/>
            </p:nvGrpSpPr>
            <p:grpSpPr>
              <a:xfrm>
                <a:off x="4111026" y="1263470"/>
                <a:ext cx="4385274" cy="4331060"/>
                <a:chOff x="930233" y="1834077"/>
                <a:chExt cx="2941200" cy="2904840"/>
              </a:xfrm>
            </p:grpSpPr>
            <mc:AlternateContent xmlns:mc="http://schemas.openxmlformats.org/markup-compatibility/2006" xmlns:p14="http://schemas.microsoft.com/office/powerpoint/2010/main">
              <mc:Choice Requires="p14">
                <p:contentPart p14:bwMode="auto" r:id="rId2">
                  <p14:nvContentPartPr>
                    <p14:cNvPr id="22" name="墨迹 21">
                      <a:extLst>
                        <a:ext uri="{FF2B5EF4-FFF2-40B4-BE49-F238E27FC236}">
                          <a16:creationId xmlns:a16="http://schemas.microsoft.com/office/drawing/2014/main" id="{0DC19999-75C0-5028-0A68-25783C44EAF2}"/>
                        </a:ext>
                      </a:extLst>
                    </p14:cNvPr>
                    <p14:cNvContentPartPr/>
                    <p14:nvPr/>
                  </p14:nvContentPartPr>
                  <p14:xfrm>
                    <a:off x="930233" y="1834077"/>
                    <a:ext cx="2941200" cy="2904840"/>
                  </p14:xfrm>
                </p:contentPart>
              </mc:Choice>
              <mc:Fallback xmlns="">
                <p:pic>
                  <p:nvPicPr>
                    <p:cNvPr id="22" name="墨迹 21">
                      <a:extLst>
                        <a:ext uri="{FF2B5EF4-FFF2-40B4-BE49-F238E27FC236}">
                          <a16:creationId xmlns:a16="http://schemas.microsoft.com/office/drawing/2014/main" id="{0DC19999-75C0-5028-0A68-25783C44EAF2}"/>
                        </a:ext>
                      </a:extLst>
                    </p:cNvPr>
                    <p:cNvPicPr/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920298" y="1824143"/>
                      <a:ext cx="2960673" cy="2924312"/>
                    </a:xfrm>
                    <a:prstGeom prst="rect">
                      <a:avLst/>
                    </a:prstGeom>
                  </p:spPr>
                </p:pic>
              </mc:Fallback>
            </mc:AlternateContent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4131E8AE-E979-E51B-85C7-8E84D97ED454}"/>
                    </a:ext>
                  </a:extLst>
                </p:cNvPr>
                <p:cNvSpPr/>
                <p:nvPr/>
              </p:nvSpPr>
              <p:spPr>
                <a:xfrm>
                  <a:off x="966140" y="1862630"/>
                  <a:ext cx="2888355" cy="286831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888355" h="2868311">
                      <a:moveTo>
                        <a:pt x="27793" y="13491"/>
                      </a:moveTo>
                      <a:cubicBezTo>
                        <a:pt x="10812" y="23684"/>
                        <a:pt x="8231" y="82229"/>
                        <a:pt x="8126" y="459666"/>
                      </a:cubicBezTo>
                      <a:cubicBezTo>
                        <a:pt x="8013" y="868539"/>
                        <a:pt x="4496" y="1939505"/>
                        <a:pt x="1395" y="2509391"/>
                      </a:cubicBezTo>
                      <a:lnTo>
                        <a:pt x="0" y="2765774"/>
                      </a:lnTo>
                      <a:lnTo>
                        <a:pt x="595169" y="2765637"/>
                      </a:lnTo>
                      <a:cubicBezTo>
                        <a:pt x="1319190" y="2765471"/>
                        <a:pt x="1931800" y="2783780"/>
                        <a:pt x="2161889" y="2812463"/>
                      </a:cubicBezTo>
                      <a:cubicBezTo>
                        <a:pt x="2609878" y="2868310"/>
                        <a:pt x="2644497" y="2867475"/>
                        <a:pt x="2747211" y="2798354"/>
                      </a:cubicBezTo>
                      <a:cubicBezTo>
                        <a:pt x="2782923" y="2774322"/>
                        <a:pt x="2822386" y="2754659"/>
                        <a:pt x="2834906" y="2754659"/>
                      </a:cubicBezTo>
                      <a:cubicBezTo>
                        <a:pt x="2863358" y="2754659"/>
                        <a:pt x="2870331" y="2736575"/>
                        <a:pt x="2880626" y="2636086"/>
                      </a:cubicBezTo>
                      <a:cubicBezTo>
                        <a:pt x="2888354" y="2560662"/>
                        <a:pt x="2877757" y="2484252"/>
                        <a:pt x="2834544" y="2303809"/>
                      </a:cubicBezTo>
                      <a:cubicBezTo>
                        <a:pt x="2827853" y="2275869"/>
                        <a:pt x="2816952" y="2047269"/>
                        <a:pt x="2810319" y="1795809"/>
                      </a:cubicBezTo>
                      <a:cubicBezTo>
                        <a:pt x="2803034" y="1519591"/>
                        <a:pt x="2792351" y="1318500"/>
                        <a:pt x="2783334" y="1287809"/>
                      </a:cubicBezTo>
                      <a:cubicBezTo>
                        <a:pt x="2765244" y="1226244"/>
                        <a:pt x="2772622" y="975916"/>
                        <a:pt x="2804218" y="579258"/>
                      </a:cubicBezTo>
                      <a:cubicBezTo>
                        <a:pt x="2825146" y="316514"/>
                        <a:pt x="2825146" y="295944"/>
                        <a:pt x="2804206" y="172858"/>
                      </a:cubicBezTo>
                      <a:lnTo>
                        <a:pt x="2782150" y="43209"/>
                      </a:lnTo>
                      <a:lnTo>
                        <a:pt x="2392645" y="42274"/>
                      </a:lnTo>
                      <a:cubicBezTo>
                        <a:pt x="2178416" y="41759"/>
                        <a:pt x="1685956" y="34045"/>
                        <a:pt x="1298289" y="25131"/>
                      </a:cubicBezTo>
                      <a:cubicBezTo>
                        <a:pt x="308061" y="2362"/>
                        <a:pt x="50269" y="0"/>
                        <a:pt x="27793" y="1349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dist="127000" dir="2700000" algn="tl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mc:AlternateContent xmlns:mc="http://schemas.openxmlformats.org/markup-compatibility/2006" xmlns:p14="http://schemas.microsoft.com/office/powerpoint/2010/main">
            <mc:Choice Requires="p14">
              <p:contentPart p14:bwMode="auto" r:id="rId4">
                <p14:nvContentPartPr>
                  <p14:cNvPr id="4" name="墨迹 3">
                    <a:extLst>
                      <a:ext uri="{FF2B5EF4-FFF2-40B4-BE49-F238E27FC236}">
                        <a16:creationId xmlns:a16="http://schemas.microsoft.com/office/drawing/2014/main" id="{438E3448-3771-3DAF-25F9-CFBB08289F7C}"/>
                      </a:ext>
                    </a:extLst>
                  </p14:cNvPr>
                  <p14:cNvContentPartPr/>
                  <p14:nvPr/>
                </p14:nvContentPartPr>
                <p14:xfrm>
                  <a:off x="5091795" y="3443194"/>
                  <a:ext cx="3352024" cy="24154"/>
                </p14:xfrm>
              </p:contentPart>
            </mc:Choice>
            <mc:Fallback xmlns="">
              <p:pic>
                <p:nvPicPr>
                  <p:cNvPr id="4" name="墨迹 3">
                    <a:extLst>
                      <a:ext uri="{FF2B5EF4-FFF2-40B4-BE49-F238E27FC236}">
                        <a16:creationId xmlns:a16="http://schemas.microsoft.com/office/drawing/2014/main" id="{438E3448-3771-3DAF-25F9-CFBB08289F7C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5081129" y="3433179"/>
                    <a:ext cx="3372763" cy="4418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5" name="墨迹 4">
                    <a:extLst>
                      <a:ext uri="{FF2B5EF4-FFF2-40B4-BE49-F238E27FC236}">
                        <a16:creationId xmlns:a16="http://schemas.microsoft.com/office/drawing/2014/main" id="{E088C7A7-2194-C0B9-2CBD-4BBC39559D5E}"/>
                      </a:ext>
                    </a:extLst>
                  </p14:cNvPr>
                  <p14:cNvContentPartPr/>
                  <p14:nvPr/>
                </p14:nvContentPartPr>
                <p14:xfrm>
                  <a:off x="5083744" y="5019101"/>
                  <a:ext cx="3339142" cy="61727"/>
                </p14:xfrm>
              </p:contentPart>
            </mc:Choice>
            <mc:Fallback xmlns="">
              <p:pic>
                <p:nvPicPr>
                  <p:cNvPr id="5" name="墨迹 4">
                    <a:extLst>
                      <a:ext uri="{FF2B5EF4-FFF2-40B4-BE49-F238E27FC236}">
                        <a16:creationId xmlns:a16="http://schemas.microsoft.com/office/drawing/2014/main" id="{E088C7A7-2194-C0B9-2CBD-4BBC39559D5E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5073672" y="5008417"/>
                    <a:ext cx="3359286" cy="8190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">
                <p14:nvContentPartPr>
                  <p14:cNvPr id="6" name="墨迹 5">
                    <a:extLst>
                      <a:ext uri="{FF2B5EF4-FFF2-40B4-BE49-F238E27FC236}">
                        <a16:creationId xmlns:a16="http://schemas.microsoft.com/office/drawing/2014/main" id="{168019EE-B30A-4D3A-5220-3D0FD16C9A7E}"/>
                      </a:ext>
                    </a:extLst>
                  </p14:cNvPr>
                  <p14:cNvContentPartPr/>
                  <p14:nvPr/>
                </p14:nvContentPartPr>
                <p14:xfrm>
                  <a:off x="5114339" y="2344997"/>
                  <a:ext cx="3277952" cy="63337"/>
                </p14:xfrm>
              </p:contentPart>
            </mc:Choice>
            <mc:Fallback xmlns="">
              <p:pic>
                <p:nvPicPr>
                  <p:cNvPr id="6" name="墨迹 5">
                    <a:extLst>
                      <a:ext uri="{FF2B5EF4-FFF2-40B4-BE49-F238E27FC236}">
                        <a16:creationId xmlns:a16="http://schemas.microsoft.com/office/drawing/2014/main" id="{168019EE-B30A-4D3A-5220-3D0FD16C9A7E}"/>
                      </a:ext>
                    </a:extLst>
                  </p:cNvPr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5104266" y="2334934"/>
                    <a:ext cx="3298691" cy="8346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">
                <p14:nvContentPartPr>
                  <p14:cNvPr id="7" name="墨迹 6">
                    <a:extLst>
                      <a:ext uri="{FF2B5EF4-FFF2-40B4-BE49-F238E27FC236}">
                        <a16:creationId xmlns:a16="http://schemas.microsoft.com/office/drawing/2014/main" id="{F5F2CDFA-E45B-5319-CCDB-E696CB7DFA2C}"/>
                      </a:ext>
                    </a:extLst>
                  </p14:cNvPr>
                  <p14:cNvContentPartPr/>
                  <p14:nvPr/>
                </p14:nvContentPartPr>
                <p14:xfrm>
                  <a:off x="5053686" y="2905904"/>
                  <a:ext cx="3327870" cy="69778"/>
                </p14:xfrm>
              </p:contentPart>
            </mc:Choice>
            <mc:Fallback xmlns="">
              <p:pic>
                <p:nvPicPr>
                  <p:cNvPr id="7" name="墨迹 6">
                    <a:extLst>
                      <a:ext uri="{FF2B5EF4-FFF2-40B4-BE49-F238E27FC236}">
                        <a16:creationId xmlns:a16="http://schemas.microsoft.com/office/drawing/2014/main" id="{F5F2CDFA-E45B-5319-CCDB-E696CB7DFA2C}"/>
                      </a:ext>
                    </a:extLst>
                  </p:cNvPr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043612" y="2895260"/>
                    <a:ext cx="3348610" cy="8988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">
                <p14:nvContentPartPr>
                  <p14:cNvPr id="8" name="墨迹 7">
                    <a:extLst>
                      <a:ext uri="{FF2B5EF4-FFF2-40B4-BE49-F238E27FC236}">
                        <a16:creationId xmlns:a16="http://schemas.microsoft.com/office/drawing/2014/main" id="{E7E3ECD6-1D7E-BF82-8130-0D4F4A86B364}"/>
                      </a:ext>
                    </a:extLst>
                  </p14:cNvPr>
                  <p14:cNvContentPartPr/>
                  <p14:nvPr/>
                </p14:nvContentPartPr>
                <p14:xfrm>
                  <a:off x="5091795" y="3920368"/>
                  <a:ext cx="3294054" cy="54212"/>
                </p14:xfrm>
              </p:contentPart>
            </mc:Choice>
            <mc:Fallback xmlns="">
              <p:pic>
                <p:nvPicPr>
                  <p:cNvPr id="8" name="墨迹 7">
                    <a:extLst>
                      <a:ext uri="{FF2B5EF4-FFF2-40B4-BE49-F238E27FC236}">
                        <a16:creationId xmlns:a16="http://schemas.microsoft.com/office/drawing/2014/main" id="{E7E3ECD6-1D7E-BF82-8130-0D4F4A86B364}"/>
                      </a:ext>
                    </a:extLst>
                  </p:cNvPr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5081129" y="3910351"/>
                    <a:ext cx="3314201" cy="7424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">
                <p14:nvContentPartPr>
                  <p14:cNvPr id="9" name="墨迹 8">
                    <a:extLst>
                      <a:ext uri="{FF2B5EF4-FFF2-40B4-BE49-F238E27FC236}">
                        <a16:creationId xmlns:a16="http://schemas.microsoft.com/office/drawing/2014/main" id="{8F105490-178A-BB71-5956-ACFBF466A3A9}"/>
                      </a:ext>
                    </a:extLst>
                  </p14:cNvPr>
                  <p14:cNvContentPartPr/>
                  <p14:nvPr/>
                </p14:nvContentPartPr>
                <p14:xfrm>
                  <a:off x="5106824" y="4473223"/>
                  <a:ext cx="3255945" cy="15029"/>
                </p14:xfrm>
              </p:contentPart>
            </mc:Choice>
            <mc:Fallback xmlns="">
              <p:pic>
                <p:nvPicPr>
                  <p:cNvPr id="9" name="墨迹 8">
                    <a:extLst>
                      <a:ext uri="{FF2B5EF4-FFF2-40B4-BE49-F238E27FC236}">
                        <a16:creationId xmlns:a16="http://schemas.microsoft.com/office/drawing/2014/main" id="{8F105490-178A-BB71-5956-ACFBF466A3A9}"/>
                      </a:ext>
                    </a:extLst>
                  </p:cNvPr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5096158" y="4463396"/>
                    <a:ext cx="3276091" cy="3468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">
                <p14:nvContentPartPr>
                  <p14:cNvPr id="10" name="墨迹 9">
                    <a:extLst>
                      <a:ext uri="{FF2B5EF4-FFF2-40B4-BE49-F238E27FC236}">
                        <a16:creationId xmlns:a16="http://schemas.microsoft.com/office/drawing/2014/main" id="{24CA62A5-DF6B-611E-884E-1123F4F42AFB}"/>
                      </a:ext>
                    </a:extLst>
                  </p14:cNvPr>
                  <p14:cNvContentPartPr/>
                  <p14:nvPr/>
                </p14:nvContentPartPr>
                <p14:xfrm>
                  <a:off x="5015039" y="1306042"/>
                  <a:ext cx="63874" cy="4115914"/>
                </p14:xfrm>
              </p:contentPart>
            </mc:Choice>
            <mc:Fallback xmlns="">
              <p:pic>
                <p:nvPicPr>
                  <p:cNvPr id="10" name="墨迹 9">
                    <a:extLst>
                      <a:ext uri="{FF2B5EF4-FFF2-40B4-BE49-F238E27FC236}">
                        <a16:creationId xmlns:a16="http://schemas.microsoft.com/office/drawing/2014/main" id="{24CA62A5-DF6B-611E-884E-1123F4F42AFB}"/>
                      </a:ext>
                    </a:extLst>
                  </p:cNvPr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5004985" y="1295377"/>
                    <a:ext cx="83982" cy="413605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">
                <p14:nvContentPartPr>
                  <p14:cNvPr id="11" name="墨迹 10">
                    <a:extLst>
                      <a:ext uri="{FF2B5EF4-FFF2-40B4-BE49-F238E27FC236}">
                        <a16:creationId xmlns:a16="http://schemas.microsoft.com/office/drawing/2014/main" id="{4AFD8E14-F7E9-1706-DA6B-76EE3442DF9F}"/>
                      </a:ext>
                    </a:extLst>
                  </p14:cNvPr>
                  <p14:cNvContentPartPr/>
                  <p14:nvPr/>
                </p14:nvContentPartPr>
                <p14:xfrm>
                  <a:off x="4887225" y="1306042"/>
                  <a:ext cx="63874" cy="4115914"/>
                </p14:xfrm>
              </p:contentPart>
            </mc:Choice>
            <mc:Fallback xmlns="">
              <p:pic>
                <p:nvPicPr>
                  <p:cNvPr id="11" name="墨迹 10">
                    <a:extLst>
                      <a:ext uri="{FF2B5EF4-FFF2-40B4-BE49-F238E27FC236}">
                        <a16:creationId xmlns:a16="http://schemas.microsoft.com/office/drawing/2014/main" id="{4AFD8E14-F7E9-1706-DA6B-76EE3442DF9F}"/>
                      </a:ext>
                    </a:extLst>
                  </p:cNvPr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4877171" y="1295377"/>
                    <a:ext cx="83982" cy="4136058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2" name="菱形 11">
                <a:extLst>
                  <a:ext uri="{FF2B5EF4-FFF2-40B4-BE49-F238E27FC236}">
                    <a16:creationId xmlns:a16="http://schemas.microsoft.com/office/drawing/2014/main" id="{32CB5724-5B98-A5C1-2B97-34169619C886}"/>
                  </a:ext>
                </a:extLst>
              </p:cNvPr>
              <p:cNvSpPr/>
              <p:nvPr/>
            </p:nvSpPr>
            <p:spPr>
              <a:xfrm>
                <a:off x="4540579" y="1920787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菱形 12">
                <a:extLst>
                  <a:ext uri="{FF2B5EF4-FFF2-40B4-BE49-F238E27FC236}">
                    <a16:creationId xmlns:a16="http://schemas.microsoft.com/office/drawing/2014/main" id="{7331B759-744B-A1CC-0A9A-051B110E64FA}"/>
                  </a:ext>
                </a:extLst>
              </p:cNvPr>
              <p:cNvSpPr/>
              <p:nvPr/>
            </p:nvSpPr>
            <p:spPr>
              <a:xfrm>
                <a:off x="4540579" y="2608170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菱形 13">
                <a:extLst>
                  <a:ext uri="{FF2B5EF4-FFF2-40B4-BE49-F238E27FC236}">
                    <a16:creationId xmlns:a16="http://schemas.microsoft.com/office/drawing/2014/main" id="{DB54667B-6CD2-DB1E-1ECE-3857285881A5}"/>
                  </a:ext>
                </a:extLst>
              </p:cNvPr>
              <p:cNvSpPr/>
              <p:nvPr/>
            </p:nvSpPr>
            <p:spPr>
              <a:xfrm>
                <a:off x="4540579" y="3295554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菱形 14">
                <a:extLst>
                  <a:ext uri="{FF2B5EF4-FFF2-40B4-BE49-F238E27FC236}">
                    <a16:creationId xmlns:a16="http://schemas.microsoft.com/office/drawing/2014/main" id="{E82FE1FF-4D54-1131-19FF-990158C99038}"/>
                  </a:ext>
                </a:extLst>
              </p:cNvPr>
              <p:cNvSpPr/>
              <p:nvPr/>
            </p:nvSpPr>
            <p:spPr>
              <a:xfrm>
                <a:off x="4540579" y="3982938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菱形 15">
                <a:extLst>
                  <a:ext uri="{FF2B5EF4-FFF2-40B4-BE49-F238E27FC236}">
                    <a16:creationId xmlns:a16="http://schemas.microsoft.com/office/drawing/2014/main" id="{3733D675-6031-BD9B-8031-1210F286C1B5}"/>
                  </a:ext>
                </a:extLst>
              </p:cNvPr>
              <p:cNvSpPr/>
              <p:nvPr/>
            </p:nvSpPr>
            <p:spPr>
              <a:xfrm>
                <a:off x="4540579" y="4670323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9">
                <p14:nvContentPartPr>
                  <p14:cNvPr id="17" name="墨迹 16">
                    <a:extLst>
                      <a:ext uri="{FF2B5EF4-FFF2-40B4-BE49-F238E27FC236}">
                        <a16:creationId xmlns:a16="http://schemas.microsoft.com/office/drawing/2014/main" id="{DFD1CB93-D03D-7F8A-4C9A-D751C24EBA83}"/>
                      </a:ext>
                    </a:extLst>
                  </p14:cNvPr>
                  <p14:cNvContentPartPr/>
                  <p14:nvPr/>
                </p14:nvContentPartPr>
                <p14:xfrm>
                  <a:off x="3735166" y="1629163"/>
                  <a:ext cx="873834" cy="902282"/>
                </p14:xfrm>
              </p:contentPart>
            </mc:Choice>
            <mc:Fallback xmlns="">
              <p:pic>
                <p:nvPicPr>
                  <p:cNvPr id="17" name="墨迹 16">
                    <a:extLst>
                      <a:ext uri="{FF2B5EF4-FFF2-40B4-BE49-F238E27FC236}">
                        <a16:creationId xmlns:a16="http://schemas.microsoft.com/office/drawing/2014/main" id="{DFD1CB93-D03D-7F8A-4C9A-D751C24EBA83}"/>
                      </a:ext>
                    </a:extLst>
                  </p:cNvPr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3725095" y="1618499"/>
                    <a:ext cx="893977" cy="92242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">
                <p14:nvContentPartPr>
                  <p14:cNvPr id="18" name="墨迹 17">
                    <a:extLst>
                      <a:ext uri="{FF2B5EF4-FFF2-40B4-BE49-F238E27FC236}">
                        <a16:creationId xmlns:a16="http://schemas.microsoft.com/office/drawing/2014/main" id="{7097118B-C191-BC52-9A3B-39DAAF8EB45C}"/>
                      </a:ext>
                    </a:extLst>
                  </p14:cNvPr>
                  <p14:cNvContentPartPr/>
                  <p14:nvPr/>
                </p14:nvContentPartPr>
                <p14:xfrm>
                  <a:off x="3745901" y="2300104"/>
                  <a:ext cx="891547" cy="889936"/>
                </p14:xfrm>
              </p:contentPart>
            </mc:Choice>
            <mc:Fallback xmlns="">
              <p:pic>
                <p:nvPicPr>
                  <p:cNvPr id="18" name="墨迹 17">
                    <a:extLst>
                      <a:ext uri="{FF2B5EF4-FFF2-40B4-BE49-F238E27FC236}">
                        <a16:creationId xmlns:a16="http://schemas.microsoft.com/office/drawing/2014/main" id="{7097118B-C191-BC52-9A3B-39DAAF8EB45C}"/>
                      </a:ext>
                    </a:extLst>
                  </p:cNvPr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3735830" y="2289439"/>
                    <a:ext cx="911688" cy="91067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">
                <p14:nvContentPartPr>
                  <p14:cNvPr id="19" name="墨迹 18">
                    <a:extLst>
                      <a:ext uri="{FF2B5EF4-FFF2-40B4-BE49-F238E27FC236}">
                        <a16:creationId xmlns:a16="http://schemas.microsoft.com/office/drawing/2014/main" id="{6CBA84FC-8B6A-BDB5-8F2B-F4AF15466F69}"/>
                      </a:ext>
                    </a:extLst>
                  </p14:cNvPr>
                  <p14:cNvContentPartPr/>
                  <p14:nvPr/>
                </p14:nvContentPartPr>
                <p14:xfrm>
                  <a:off x="3707792" y="2973192"/>
                  <a:ext cx="910870" cy="893694"/>
                </p14:xfrm>
              </p:contentPart>
            </mc:Choice>
            <mc:Fallback xmlns="">
              <p:pic>
                <p:nvPicPr>
                  <p:cNvPr id="19" name="墨迹 18">
                    <a:extLst>
                      <a:ext uri="{FF2B5EF4-FFF2-40B4-BE49-F238E27FC236}">
                        <a16:creationId xmlns:a16="http://schemas.microsoft.com/office/drawing/2014/main" id="{6CBA84FC-8B6A-BDB5-8F2B-F4AF15466F69}"/>
                      </a:ext>
                    </a:extLst>
                  </p:cNvPr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3697125" y="2963117"/>
                    <a:ext cx="931612" cy="91384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5">
                <p14:nvContentPartPr>
                  <p14:cNvPr id="20" name="墨迹 19">
                    <a:extLst>
                      <a:ext uri="{FF2B5EF4-FFF2-40B4-BE49-F238E27FC236}">
                        <a16:creationId xmlns:a16="http://schemas.microsoft.com/office/drawing/2014/main" id="{D154863D-CE97-100E-B4C3-487A57B6C780}"/>
                      </a:ext>
                    </a:extLst>
                  </p14:cNvPr>
                  <p14:cNvContentPartPr/>
                  <p14:nvPr/>
                </p14:nvContentPartPr>
                <p14:xfrm>
                  <a:off x="3695700" y="3594439"/>
                  <a:ext cx="953274" cy="918384"/>
                </p14:xfrm>
              </p:contentPart>
            </mc:Choice>
            <mc:Fallback xmlns="">
              <p:pic>
                <p:nvPicPr>
                  <p:cNvPr id="20" name="墨迹 19">
                    <a:extLst>
                      <a:ext uri="{FF2B5EF4-FFF2-40B4-BE49-F238E27FC236}">
                        <a16:creationId xmlns:a16="http://schemas.microsoft.com/office/drawing/2014/main" id="{D154863D-CE97-100E-B4C3-487A57B6C780}"/>
                      </a:ext>
                    </a:extLst>
                  </p:cNvPr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3685628" y="3584366"/>
                    <a:ext cx="973418" cy="93912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7">
                <p14:nvContentPartPr>
                  <p14:cNvPr id="21" name="墨迹 20">
                    <a:extLst>
                      <a:ext uri="{FF2B5EF4-FFF2-40B4-BE49-F238E27FC236}">
                        <a16:creationId xmlns:a16="http://schemas.microsoft.com/office/drawing/2014/main" id="{4D9FC34E-CD37-1B25-EE5F-C37454996717}"/>
                      </a:ext>
                    </a:extLst>
                  </p14:cNvPr>
                  <p14:cNvContentPartPr/>
                  <p14:nvPr/>
                </p14:nvContentPartPr>
                <p14:xfrm>
                  <a:off x="3787485" y="4291145"/>
                  <a:ext cx="834651" cy="897451"/>
                </p14:xfrm>
              </p:contentPart>
            </mc:Choice>
            <mc:Fallback xmlns="">
              <p:pic>
                <p:nvPicPr>
                  <p:cNvPr id="21" name="墨迹 20">
                    <a:extLst>
                      <a:ext uri="{FF2B5EF4-FFF2-40B4-BE49-F238E27FC236}">
                        <a16:creationId xmlns:a16="http://schemas.microsoft.com/office/drawing/2014/main" id="{4D9FC34E-CD37-1B25-EE5F-C37454996717}"/>
                      </a:ext>
                    </a:extLst>
                  </p:cNvPr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3777415" y="4280475"/>
                    <a:ext cx="854792" cy="918198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AC85CB7-C1BD-2FDF-0BEA-FD7DA55C6D50}"/>
                </a:ext>
              </a:extLst>
            </p:cNvPr>
            <p:cNvSpPr txBox="1"/>
            <p:nvPr/>
          </p:nvSpPr>
          <p:spPr>
            <a:xfrm>
              <a:off x="1867170" y="1271524"/>
              <a:ext cx="1921731" cy="1987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6A2AA20-60C9-AE88-1349-A88E317C9F06}"/>
              </a:ext>
            </a:extLst>
          </p:cNvPr>
          <p:cNvGrpSpPr/>
          <p:nvPr/>
        </p:nvGrpSpPr>
        <p:grpSpPr>
          <a:xfrm>
            <a:off x="2987341" y="3232932"/>
            <a:ext cx="2916711" cy="2631432"/>
            <a:chOff x="982189" y="926275"/>
            <a:chExt cx="2916711" cy="2631432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CE121315-E36D-720D-5B56-E10FE98A54CF}"/>
                </a:ext>
              </a:extLst>
            </p:cNvPr>
            <p:cNvGrpSpPr/>
            <p:nvPr/>
          </p:nvGrpSpPr>
          <p:grpSpPr>
            <a:xfrm>
              <a:off x="982189" y="926275"/>
              <a:ext cx="2916711" cy="2631432"/>
              <a:chOff x="3695700" y="1263470"/>
              <a:chExt cx="4800600" cy="4331060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0326776-E5B7-24FD-6E05-5DFD6FA521C4}"/>
                  </a:ext>
                </a:extLst>
              </p:cNvPr>
              <p:cNvGrpSpPr/>
              <p:nvPr/>
            </p:nvGrpSpPr>
            <p:grpSpPr>
              <a:xfrm>
                <a:off x="4111026" y="1263470"/>
                <a:ext cx="4385274" cy="4331060"/>
                <a:chOff x="930233" y="1834077"/>
                <a:chExt cx="2941200" cy="2904840"/>
              </a:xfrm>
            </p:grpSpPr>
            <mc:AlternateContent xmlns:mc="http://schemas.openxmlformats.org/markup-compatibility/2006" xmlns:p14="http://schemas.microsoft.com/office/powerpoint/2010/main">
              <mc:Choice Requires="p14">
                <p:contentPart p14:bwMode="auto" r:id="rId29">
                  <p14:nvContentPartPr>
                    <p14:cNvPr id="70" name="墨迹 69">
                      <a:extLst>
                        <a:ext uri="{FF2B5EF4-FFF2-40B4-BE49-F238E27FC236}">
                          <a16:creationId xmlns:a16="http://schemas.microsoft.com/office/drawing/2014/main" id="{84AFAF0D-03E0-F863-4F82-CA45D78BDBEC}"/>
                        </a:ext>
                      </a:extLst>
                    </p14:cNvPr>
                    <p14:cNvContentPartPr/>
                    <p14:nvPr/>
                  </p14:nvContentPartPr>
                  <p14:xfrm>
                    <a:off x="930233" y="1834077"/>
                    <a:ext cx="2941200" cy="2904840"/>
                  </p14:xfrm>
                </p:contentPart>
              </mc:Choice>
              <mc:Fallback xmlns="">
                <p:pic>
                  <p:nvPicPr>
                    <p:cNvPr id="70" name="墨迹 69">
                      <a:extLst>
                        <a:ext uri="{FF2B5EF4-FFF2-40B4-BE49-F238E27FC236}">
                          <a16:creationId xmlns:a16="http://schemas.microsoft.com/office/drawing/2014/main" id="{84AFAF0D-03E0-F863-4F82-CA45D78BDBEC}"/>
                        </a:ext>
                      </a:extLst>
                    </p:cNvPr>
                    <p:cNvPicPr/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920298" y="1824143"/>
                      <a:ext cx="2960673" cy="2924312"/>
                    </a:xfrm>
                    <a:prstGeom prst="rect">
                      <a:avLst/>
                    </a:prstGeom>
                  </p:spPr>
                </p:pic>
              </mc:Fallback>
            </mc:AlternateContent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5957292F-0835-9935-777C-AB2CE498F741}"/>
                    </a:ext>
                  </a:extLst>
                </p:cNvPr>
                <p:cNvSpPr/>
                <p:nvPr/>
              </p:nvSpPr>
              <p:spPr>
                <a:xfrm>
                  <a:off x="966140" y="1862630"/>
                  <a:ext cx="2888355" cy="286831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888355" h="2868311">
                      <a:moveTo>
                        <a:pt x="27793" y="13491"/>
                      </a:moveTo>
                      <a:cubicBezTo>
                        <a:pt x="10812" y="23684"/>
                        <a:pt x="8231" y="82229"/>
                        <a:pt x="8126" y="459666"/>
                      </a:cubicBezTo>
                      <a:cubicBezTo>
                        <a:pt x="8013" y="868539"/>
                        <a:pt x="4496" y="1939505"/>
                        <a:pt x="1395" y="2509391"/>
                      </a:cubicBezTo>
                      <a:lnTo>
                        <a:pt x="0" y="2765774"/>
                      </a:lnTo>
                      <a:lnTo>
                        <a:pt x="595169" y="2765637"/>
                      </a:lnTo>
                      <a:cubicBezTo>
                        <a:pt x="1319190" y="2765471"/>
                        <a:pt x="1931800" y="2783780"/>
                        <a:pt x="2161889" y="2812463"/>
                      </a:cubicBezTo>
                      <a:cubicBezTo>
                        <a:pt x="2609878" y="2868310"/>
                        <a:pt x="2644497" y="2867475"/>
                        <a:pt x="2747211" y="2798354"/>
                      </a:cubicBezTo>
                      <a:cubicBezTo>
                        <a:pt x="2782923" y="2774322"/>
                        <a:pt x="2822386" y="2754659"/>
                        <a:pt x="2834906" y="2754659"/>
                      </a:cubicBezTo>
                      <a:cubicBezTo>
                        <a:pt x="2863358" y="2754659"/>
                        <a:pt x="2870331" y="2736575"/>
                        <a:pt x="2880626" y="2636086"/>
                      </a:cubicBezTo>
                      <a:cubicBezTo>
                        <a:pt x="2888354" y="2560662"/>
                        <a:pt x="2877757" y="2484252"/>
                        <a:pt x="2834544" y="2303809"/>
                      </a:cubicBezTo>
                      <a:cubicBezTo>
                        <a:pt x="2827853" y="2275869"/>
                        <a:pt x="2816952" y="2047269"/>
                        <a:pt x="2810319" y="1795809"/>
                      </a:cubicBezTo>
                      <a:cubicBezTo>
                        <a:pt x="2803034" y="1519591"/>
                        <a:pt x="2792351" y="1318500"/>
                        <a:pt x="2783334" y="1287809"/>
                      </a:cubicBezTo>
                      <a:cubicBezTo>
                        <a:pt x="2765244" y="1226244"/>
                        <a:pt x="2772622" y="975916"/>
                        <a:pt x="2804218" y="579258"/>
                      </a:cubicBezTo>
                      <a:cubicBezTo>
                        <a:pt x="2825146" y="316514"/>
                        <a:pt x="2825146" y="295944"/>
                        <a:pt x="2804206" y="172858"/>
                      </a:cubicBezTo>
                      <a:lnTo>
                        <a:pt x="2782150" y="43209"/>
                      </a:lnTo>
                      <a:lnTo>
                        <a:pt x="2392645" y="42274"/>
                      </a:lnTo>
                      <a:cubicBezTo>
                        <a:pt x="2178416" y="41759"/>
                        <a:pt x="1685956" y="34045"/>
                        <a:pt x="1298289" y="25131"/>
                      </a:cubicBezTo>
                      <a:cubicBezTo>
                        <a:pt x="308061" y="2362"/>
                        <a:pt x="50269" y="0"/>
                        <a:pt x="27793" y="1349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dist="127000" dir="2700000" algn="tl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mc:AlternateContent xmlns:mc="http://schemas.openxmlformats.org/markup-compatibility/2006" xmlns:p14="http://schemas.microsoft.com/office/powerpoint/2010/main">
            <mc:Choice Requires="p14">
              <p:contentPart p14:bwMode="auto" r:id="rId30">
                <p14:nvContentPartPr>
                  <p14:cNvPr id="52" name="墨迹 51">
                    <a:extLst>
                      <a:ext uri="{FF2B5EF4-FFF2-40B4-BE49-F238E27FC236}">
                        <a16:creationId xmlns:a16="http://schemas.microsoft.com/office/drawing/2014/main" id="{F3933DCF-E7AC-BC7F-400F-4E1A00911FFB}"/>
                      </a:ext>
                    </a:extLst>
                  </p14:cNvPr>
                  <p14:cNvContentPartPr/>
                  <p14:nvPr/>
                </p14:nvContentPartPr>
                <p14:xfrm>
                  <a:off x="5091795" y="3443194"/>
                  <a:ext cx="3352024" cy="24154"/>
                </p14:xfrm>
              </p:contentPart>
            </mc:Choice>
            <mc:Fallback xmlns="">
              <p:pic>
                <p:nvPicPr>
                  <p:cNvPr id="52" name="墨迹 51">
                    <a:extLst>
                      <a:ext uri="{FF2B5EF4-FFF2-40B4-BE49-F238E27FC236}">
                        <a16:creationId xmlns:a16="http://schemas.microsoft.com/office/drawing/2014/main" id="{F3933DCF-E7AC-BC7F-400F-4E1A00911FFB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5081129" y="3433179"/>
                    <a:ext cx="3372763" cy="4418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1">
                <p14:nvContentPartPr>
                  <p14:cNvPr id="53" name="墨迹 52">
                    <a:extLst>
                      <a:ext uri="{FF2B5EF4-FFF2-40B4-BE49-F238E27FC236}">
                        <a16:creationId xmlns:a16="http://schemas.microsoft.com/office/drawing/2014/main" id="{B97F4343-382C-496B-F984-7A4FC8E40DEA}"/>
                      </a:ext>
                    </a:extLst>
                  </p14:cNvPr>
                  <p14:cNvContentPartPr/>
                  <p14:nvPr/>
                </p14:nvContentPartPr>
                <p14:xfrm>
                  <a:off x="5083744" y="5019101"/>
                  <a:ext cx="3339142" cy="61727"/>
                </p14:xfrm>
              </p:contentPart>
            </mc:Choice>
            <mc:Fallback xmlns="">
              <p:pic>
                <p:nvPicPr>
                  <p:cNvPr id="53" name="墨迹 52">
                    <a:extLst>
                      <a:ext uri="{FF2B5EF4-FFF2-40B4-BE49-F238E27FC236}">
                        <a16:creationId xmlns:a16="http://schemas.microsoft.com/office/drawing/2014/main" id="{B97F4343-382C-496B-F984-7A4FC8E40DEA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5073672" y="5008417"/>
                    <a:ext cx="3359286" cy="8190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2">
                <p14:nvContentPartPr>
                  <p14:cNvPr id="54" name="墨迹 53">
                    <a:extLst>
                      <a:ext uri="{FF2B5EF4-FFF2-40B4-BE49-F238E27FC236}">
                        <a16:creationId xmlns:a16="http://schemas.microsoft.com/office/drawing/2014/main" id="{7453E7C2-CC80-FBB1-1D59-3231B98AAB57}"/>
                      </a:ext>
                    </a:extLst>
                  </p14:cNvPr>
                  <p14:cNvContentPartPr/>
                  <p14:nvPr/>
                </p14:nvContentPartPr>
                <p14:xfrm>
                  <a:off x="5114339" y="2344997"/>
                  <a:ext cx="3277952" cy="63337"/>
                </p14:xfrm>
              </p:contentPart>
            </mc:Choice>
            <mc:Fallback xmlns="">
              <p:pic>
                <p:nvPicPr>
                  <p:cNvPr id="54" name="墨迹 53">
                    <a:extLst>
                      <a:ext uri="{FF2B5EF4-FFF2-40B4-BE49-F238E27FC236}">
                        <a16:creationId xmlns:a16="http://schemas.microsoft.com/office/drawing/2014/main" id="{7453E7C2-CC80-FBB1-1D59-3231B98AAB57}"/>
                      </a:ext>
                    </a:extLst>
                  </p:cNvPr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5104266" y="2334934"/>
                    <a:ext cx="3298691" cy="8346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3">
                <p14:nvContentPartPr>
                  <p14:cNvPr id="55" name="墨迹 54">
                    <a:extLst>
                      <a:ext uri="{FF2B5EF4-FFF2-40B4-BE49-F238E27FC236}">
                        <a16:creationId xmlns:a16="http://schemas.microsoft.com/office/drawing/2014/main" id="{03E0D9C7-28B8-E041-595E-C233FFEF901C}"/>
                      </a:ext>
                    </a:extLst>
                  </p14:cNvPr>
                  <p14:cNvContentPartPr/>
                  <p14:nvPr/>
                </p14:nvContentPartPr>
                <p14:xfrm>
                  <a:off x="5053686" y="2905904"/>
                  <a:ext cx="3327870" cy="69778"/>
                </p14:xfrm>
              </p:contentPart>
            </mc:Choice>
            <mc:Fallback xmlns="">
              <p:pic>
                <p:nvPicPr>
                  <p:cNvPr id="55" name="墨迹 54">
                    <a:extLst>
                      <a:ext uri="{FF2B5EF4-FFF2-40B4-BE49-F238E27FC236}">
                        <a16:creationId xmlns:a16="http://schemas.microsoft.com/office/drawing/2014/main" id="{03E0D9C7-28B8-E041-595E-C233FFEF901C}"/>
                      </a:ext>
                    </a:extLst>
                  </p:cNvPr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043612" y="2895260"/>
                    <a:ext cx="3348610" cy="8988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4">
                <p14:nvContentPartPr>
                  <p14:cNvPr id="56" name="墨迹 55">
                    <a:extLst>
                      <a:ext uri="{FF2B5EF4-FFF2-40B4-BE49-F238E27FC236}">
                        <a16:creationId xmlns:a16="http://schemas.microsoft.com/office/drawing/2014/main" id="{05B80CC2-B7F2-53AB-B379-CFE13BC0BA84}"/>
                      </a:ext>
                    </a:extLst>
                  </p14:cNvPr>
                  <p14:cNvContentPartPr/>
                  <p14:nvPr/>
                </p14:nvContentPartPr>
                <p14:xfrm>
                  <a:off x="5091795" y="3920368"/>
                  <a:ext cx="3294054" cy="54212"/>
                </p14:xfrm>
              </p:contentPart>
            </mc:Choice>
            <mc:Fallback xmlns="">
              <p:pic>
                <p:nvPicPr>
                  <p:cNvPr id="56" name="墨迹 55">
                    <a:extLst>
                      <a:ext uri="{FF2B5EF4-FFF2-40B4-BE49-F238E27FC236}">
                        <a16:creationId xmlns:a16="http://schemas.microsoft.com/office/drawing/2014/main" id="{05B80CC2-B7F2-53AB-B379-CFE13BC0BA84}"/>
                      </a:ext>
                    </a:extLst>
                  </p:cNvPr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5081129" y="3910351"/>
                    <a:ext cx="3314201" cy="7424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5">
                <p14:nvContentPartPr>
                  <p14:cNvPr id="57" name="墨迹 56">
                    <a:extLst>
                      <a:ext uri="{FF2B5EF4-FFF2-40B4-BE49-F238E27FC236}">
                        <a16:creationId xmlns:a16="http://schemas.microsoft.com/office/drawing/2014/main" id="{8896B538-6BB5-E29E-BAAE-6CC3FE4F2E51}"/>
                      </a:ext>
                    </a:extLst>
                  </p14:cNvPr>
                  <p14:cNvContentPartPr/>
                  <p14:nvPr/>
                </p14:nvContentPartPr>
                <p14:xfrm>
                  <a:off x="5106824" y="4473223"/>
                  <a:ext cx="3255945" cy="15029"/>
                </p14:xfrm>
              </p:contentPart>
            </mc:Choice>
            <mc:Fallback xmlns="">
              <p:pic>
                <p:nvPicPr>
                  <p:cNvPr id="57" name="墨迹 56">
                    <a:extLst>
                      <a:ext uri="{FF2B5EF4-FFF2-40B4-BE49-F238E27FC236}">
                        <a16:creationId xmlns:a16="http://schemas.microsoft.com/office/drawing/2014/main" id="{8896B538-6BB5-E29E-BAAE-6CC3FE4F2E51}"/>
                      </a:ext>
                    </a:extLst>
                  </p:cNvPr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5096158" y="4463396"/>
                    <a:ext cx="3276091" cy="3468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6">
                <p14:nvContentPartPr>
                  <p14:cNvPr id="58" name="墨迹 57">
                    <a:extLst>
                      <a:ext uri="{FF2B5EF4-FFF2-40B4-BE49-F238E27FC236}">
                        <a16:creationId xmlns:a16="http://schemas.microsoft.com/office/drawing/2014/main" id="{B780A00A-0C1B-61C9-3246-C4B41516A257}"/>
                      </a:ext>
                    </a:extLst>
                  </p14:cNvPr>
                  <p14:cNvContentPartPr/>
                  <p14:nvPr/>
                </p14:nvContentPartPr>
                <p14:xfrm>
                  <a:off x="5015039" y="1306042"/>
                  <a:ext cx="63874" cy="4115914"/>
                </p14:xfrm>
              </p:contentPart>
            </mc:Choice>
            <mc:Fallback xmlns="">
              <p:pic>
                <p:nvPicPr>
                  <p:cNvPr id="58" name="墨迹 57">
                    <a:extLst>
                      <a:ext uri="{FF2B5EF4-FFF2-40B4-BE49-F238E27FC236}">
                        <a16:creationId xmlns:a16="http://schemas.microsoft.com/office/drawing/2014/main" id="{B780A00A-0C1B-61C9-3246-C4B41516A257}"/>
                      </a:ext>
                    </a:extLst>
                  </p:cNvPr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5004985" y="1295377"/>
                    <a:ext cx="83982" cy="413605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7">
                <p14:nvContentPartPr>
                  <p14:cNvPr id="59" name="墨迹 58">
                    <a:extLst>
                      <a:ext uri="{FF2B5EF4-FFF2-40B4-BE49-F238E27FC236}">
                        <a16:creationId xmlns:a16="http://schemas.microsoft.com/office/drawing/2014/main" id="{DB56AC73-8545-FF32-6CB0-25280F2B5084}"/>
                      </a:ext>
                    </a:extLst>
                  </p14:cNvPr>
                  <p14:cNvContentPartPr/>
                  <p14:nvPr/>
                </p14:nvContentPartPr>
                <p14:xfrm>
                  <a:off x="4887225" y="1306042"/>
                  <a:ext cx="63874" cy="4115914"/>
                </p14:xfrm>
              </p:contentPart>
            </mc:Choice>
            <mc:Fallback xmlns="">
              <p:pic>
                <p:nvPicPr>
                  <p:cNvPr id="59" name="墨迹 58">
                    <a:extLst>
                      <a:ext uri="{FF2B5EF4-FFF2-40B4-BE49-F238E27FC236}">
                        <a16:creationId xmlns:a16="http://schemas.microsoft.com/office/drawing/2014/main" id="{DB56AC73-8545-FF32-6CB0-25280F2B5084}"/>
                      </a:ext>
                    </a:extLst>
                  </p:cNvPr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4877171" y="1295377"/>
                    <a:ext cx="83982" cy="4136058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60" name="菱形 59">
                <a:extLst>
                  <a:ext uri="{FF2B5EF4-FFF2-40B4-BE49-F238E27FC236}">
                    <a16:creationId xmlns:a16="http://schemas.microsoft.com/office/drawing/2014/main" id="{AC290CD9-6D50-F316-FF08-3488429757FF}"/>
                  </a:ext>
                </a:extLst>
              </p:cNvPr>
              <p:cNvSpPr/>
              <p:nvPr/>
            </p:nvSpPr>
            <p:spPr>
              <a:xfrm>
                <a:off x="4540579" y="1920787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菱形 60">
                <a:extLst>
                  <a:ext uri="{FF2B5EF4-FFF2-40B4-BE49-F238E27FC236}">
                    <a16:creationId xmlns:a16="http://schemas.microsoft.com/office/drawing/2014/main" id="{B28CC5E9-B7C9-5058-543D-90899DAAC2C7}"/>
                  </a:ext>
                </a:extLst>
              </p:cNvPr>
              <p:cNvSpPr/>
              <p:nvPr/>
            </p:nvSpPr>
            <p:spPr>
              <a:xfrm>
                <a:off x="4540579" y="2608170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菱形 61">
                <a:extLst>
                  <a:ext uri="{FF2B5EF4-FFF2-40B4-BE49-F238E27FC236}">
                    <a16:creationId xmlns:a16="http://schemas.microsoft.com/office/drawing/2014/main" id="{10F3E193-752F-CB62-6A4D-63621A5D0D06}"/>
                  </a:ext>
                </a:extLst>
              </p:cNvPr>
              <p:cNvSpPr/>
              <p:nvPr/>
            </p:nvSpPr>
            <p:spPr>
              <a:xfrm>
                <a:off x="4540579" y="3295554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菱形 62">
                <a:extLst>
                  <a:ext uri="{FF2B5EF4-FFF2-40B4-BE49-F238E27FC236}">
                    <a16:creationId xmlns:a16="http://schemas.microsoft.com/office/drawing/2014/main" id="{F4CED62F-B8DB-030E-FF7A-D0EF9A2ACBF8}"/>
                  </a:ext>
                </a:extLst>
              </p:cNvPr>
              <p:cNvSpPr/>
              <p:nvPr/>
            </p:nvSpPr>
            <p:spPr>
              <a:xfrm>
                <a:off x="4540579" y="3982938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菱形 63">
                <a:extLst>
                  <a:ext uri="{FF2B5EF4-FFF2-40B4-BE49-F238E27FC236}">
                    <a16:creationId xmlns:a16="http://schemas.microsoft.com/office/drawing/2014/main" id="{7E547840-59E0-E77C-F7FA-66AFEE01F92B}"/>
                  </a:ext>
                </a:extLst>
              </p:cNvPr>
              <p:cNvSpPr/>
              <p:nvPr/>
            </p:nvSpPr>
            <p:spPr>
              <a:xfrm>
                <a:off x="4540579" y="4670323"/>
                <a:ext cx="179887" cy="179887"/>
              </a:xfrm>
              <a:prstGeom prst="diamond">
                <a:avLst/>
              </a:prstGeom>
              <a:solidFill>
                <a:srgbClr val="FED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38">
                <p14:nvContentPartPr>
                  <p14:cNvPr id="65" name="墨迹 64">
                    <a:extLst>
                      <a:ext uri="{FF2B5EF4-FFF2-40B4-BE49-F238E27FC236}">
                        <a16:creationId xmlns:a16="http://schemas.microsoft.com/office/drawing/2014/main" id="{13A8F011-D8A8-31FF-D4CB-09DC9942E65E}"/>
                      </a:ext>
                    </a:extLst>
                  </p14:cNvPr>
                  <p14:cNvContentPartPr/>
                  <p14:nvPr/>
                </p14:nvContentPartPr>
                <p14:xfrm>
                  <a:off x="3735166" y="1629163"/>
                  <a:ext cx="873834" cy="902282"/>
                </p14:xfrm>
              </p:contentPart>
            </mc:Choice>
            <mc:Fallback xmlns="">
              <p:pic>
                <p:nvPicPr>
                  <p:cNvPr id="65" name="墨迹 64">
                    <a:extLst>
                      <a:ext uri="{FF2B5EF4-FFF2-40B4-BE49-F238E27FC236}">
                        <a16:creationId xmlns:a16="http://schemas.microsoft.com/office/drawing/2014/main" id="{13A8F011-D8A8-31FF-D4CB-09DC9942E65E}"/>
                      </a:ext>
                    </a:extLst>
                  </p:cNvPr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3725095" y="1618499"/>
                    <a:ext cx="893977" cy="92242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9">
                <p14:nvContentPartPr>
                  <p14:cNvPr id="66" name="墨迹 65">
                    <a:extLst>
                      <a:ext uri="{FF2B5EF4-FFF2-40B4-BE49-F238E27FC236}">
                        <a16:creationId xmlns:a16="http://schemas.microsoft.com/office/drawing/2014/main" id="{F5EF045A-4804-7551-064F-7F830778D622}"/>
                      </a:ext>
                    </a:extLst>
                  </p14:cNvPr>
                  <p14:cNvContentPartPr/>
                  <p14:nvPr/>
                </p14:nvContentPartPr>
                <p14:xfrm>
                  <a:off x="3745901" y="2300104"/>
                  <a:ext cx="891547" cy="889936"/>
                </p14:xfrm>
              </p:contentPart>
            </mc:Choice>
            <mc:Fallback xmlns="">
              <p:pic>
                <p:nvPicPr>
                  <p:cNvPr id="66" name="墨迹 65">
                    <a:extLst>
                      <a:ext uri="{FF2B5EF4-FFF2-40B4-BE49-F238E27FC236}">
                        <a16:creationId xmlns:a16="http://schemas.microsoft.com/office/drawing/2014/main" id="{F5EF045A-4804-7551-064F-7F830778D622}"/>
                      </a:ext>
                    </a:extLst>
                  </p:cNvPr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3735830" y="2289439"/>
                    <a:ext cx="911688" cy="91067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0">
                <p14:nvContentPartPr>
                  <p14:cNvPr id="67" name="墨迹 66">
                    <a:extLst>
                      <a:ext uri="{FF2B5EF4-FFF2-40B4-BE49-F238E27FC236}">
                        <a16:creationId xmlns:a16="http://schemas.microsoft.com/office/drawing/2014/main" id="{A12F716A-A146-456A-0BEA-A422A69B4176}"/>
                      </a:ext>
                    </a:extLst>
                  </p14:cNvPr>
                  <p14:cNvContentPartPr/>
                  <p14:nvPr/>
                </p14:nvContentPartPr>
                <p14:xfrm>
                  <a:off x="3707792" y="2973192"/>
                  <a:ext cx="910870" cy="893694"/>
                </p14:xfrm>
              </p:contentPart>
            </mc:Choice>
            <mc:Fallback xmlns="">
              <p:pic>
                <p:nvPicPr>
                  <p:cNvPr id="67" name="墨迹 66">
                    <a:extLst>
                      <a:ext uri="{FF2B5EF4-FFF2-40B4-BE49-F238E27FC236}">
                        <a16:creationId xmlns:a16="http://schemas.microsoft.com/office/drawing/2014/main" id="{A12F716A-A146-456A-0BEA-A422A69B4176}"/>
                      </a:ext>
                    </a:extLst>
                  </p:cNvPr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3697125" y="2963117"/>
                    <a:ext cx="931612" cy="91384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1">
                <p14:nvContentPartPr>
                  <p14:cNvPr id="68" name="墨迹 67">
                    <a:extLst>
                      <a:ext uri="{FF2B5EF4-FFF2-40B4-BE49-F238E27FC236}">
                        <a16:creationId xmlns:a16="http://schemas.microsoft.com/office/drawing/2014/main" id="{9BD883A9-9911-7051-35F7-02BE17476270}"/>
                      </a:ext>
                    </a:extLst>
                  </p14:cNvPr>
                  <p14:cNvContentPartPr/>
                  <p14:nvPr/>
                </p14:nvContentPartPr>
                <p14:xfrm>
                  <a:off x="3695700" y="3594439"/>
                  <a:ext cx="953274" cy="918384"/>
                </p14:xfrm>
              </p:contentPart>
            </mc:Choice>
            <mc:Fallback xmlns="">
              <p:pic>
                <p:nvPicPr>
                  <p:cNvPr id="68" name="墨迹 67">
                    <a:extLst>
                      <a:ext uri="{FF2B5EF4-FFF2-40B4-BE49-F238E27FC236}">
                        <a16:creationId xmlns:a16="http://schemas.microsoft.com/office/drawing/2014/main" id="{9BD883A9-9911-7051-35F7-02BE17476270}"/>
                      </a:ext>
                    </a:extLst>
                  </p:cNvPr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3685628" y="3584366"/>
                    <a:ext cx="973418" cy="93912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2">
                <p14:nvContentPartPr>
                  <p14:cNvPr id="69" name="墨迹 68">
                    <a:extLst>
                      <a:ext uri="{FF2B5EF4-FFF2-40B4-BE49-F238E27FC236}">
                        <a16:creationId xmlns:a16="http://schemas.microsoft.com/office/drawing/2014/main" id="{EBB60B99-A404-CF93-D519-0EB90AAD1A98}"/>
                      </a:ext>
                    </a:extLst>
                  </p14:cNvPr>
                  <p14:cNvContentPartPr/>
                  <p14:nvPr/>
                </p14:nvContentPartPr>
                <p14:xfrm>
                  <a:off x="3787485" y="4291145"/>
                  <a:ext cx="834651" cy="897451"/>
                </p14:xfrm>
              </p:contentPart>
            </mc:Choice>
            <mc:Fallback xmlns="">
              <p:pic>
                <p:nvPicPr>
                  <p:cNvPr id="69" name="墨迹 68">
                    <a:extLst>
                      <a:ext uri="{FF2B5EF4-FFF2-40B4-BE49-F238E27FC236}">
                        <a16:creationId xmlns:a16="http://schemas.microsoft.com/office/drawing/2014/main" id="{EBB60B99-A404-CF93-D519-0EB90AAD1A98}"/>
                      </a:ext>
                    </a:extLst>
                  </p:cNvPr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3777415" y="4280475"/>
                    <a:ext cx="854792" cy="918198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F7EE712-1E1D-7D37-EE99-6C19F38E0C6E}"/>
                </a:ext>
              </a:extLst>
            </p:cNvPr>
            <p:cNvSpPr txBox="1"/>
            <p:nvPr/>
          </p:nvSpPr>
          <p:spPr>
            <a:xfrm>
              <a:off x="1867170" y="1271524"/>
              <a:ext cx="1921731" cy="1987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</p:txBody>
        </p:sp>
      </p:grpSp>
      <p:pic>
        <p:nvPicPr>
          <p:cNvPr id="121" name="图片 120">
            <a:extLst>
              <a:ext uri="{FF2B5EF4-FFF2-40B4-BE49-F238E27FC236}">
                <a16:creationId xmlns:a16="http://schemas.microsoft.com/office/drawing/2014/main" id="{4424B225-3421-9597-6192-037E773362C8}"/>
              </a:ext>
            </a:extLst>
          </p:cNvPr>
          <p:cNvPicPr>
            <a:picLocks noChangeAspect="1"/>
          </p:cNvPicPr>
          <p:nvPr/>
        </p:nvPicPr>
        <p:blipFill rotWithShape="1">
          <a:blip r:embed="rId43"/>
          <a:srcRect t="16294" r="20644"/>
          <a:stretch/>
        </p:blipFill>
        <p:spPr>
          <a:xfrm>
            <a:off x="5752782" y="4118294"/>
            <a:ext cx="686810" cy="741707"/>
          </a:xfrm>
          <a:prstGeom prst="rect">
            <a:avLst/>
          </a:prstGeom>
        </p:spPr>
      </p:pic>
      <p:grpSp>
        <p:nvGrpSpPr>
          <p:cNvPr id="124" name="图形 122">
            <a:extLst>
              <a:ext uri="{FF2B5EF4-FFF2-40B4-BE49-F238E27FC236}">
                <a16:creationId xmlns:a16="http://schemas.microsoft.com/office/drawing/2014/main" id="{BACDBA4D-DABA-998C-CE7E-B750694B3B40}"/>
              </a:ext>
            </a:extLst>
          </p:cNvPr>
          <p:cNvGrpSpPr/>
          <p:nvPr/>
        </p:nvGrpSpPr>
        <p:grpSpPr>
          <a:xfrm>
            <a:off x="5141744" y="709068"/>
            <a:ext cx="2470246" cy="2499858"/>
            <a:chOff x="2877752" y="172167"/>
            <a:chExt cx="6436478" cy="6513636"/>
          </a:xfrm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026B28A-70A5-078D-5CD8-E95109E420C7}"/>
                </a:ext>
              </a:extLst>
            </p:cNvPr>
            <p:cNvSpPr/>
            <p:nvPr/>
          </p:nvSpPr>
          <p:spPr>
            <a:xfrm>
              <a:off x="6566031" y="289266"/>
              <a:ext cx="181733" cy="166608"/>
            </a:xfrm>
            <a:custGeom>
              <a:avLst/>
              <a:gdLst>
                <a:gd name="connsiteX0" fmla="*/ 69707 w 181733"/>
                <a:gd name="connsiteY0" fmla="*/ 1523 h 166608"/>
                <a:gd name="connsiteX1" fmla="*/ 2601 w 181733"/>
                <a:gd name="connsiteY1" fmla="*/ 61016 h 166608"/>
                <a:gd name="connsiteX2" fmla="*/ 146620 w 181733"/>
                <a:gd name="connsiteY2" fmla="*/ 149382 h 166608"/>
                <a:gd name="connsiteX3" fmla="*/ 69707 w 181733"/>
                <a:gd name="connsiteY3" fmla="*/ 1523 h 166608"/>
                <a:gd name="connsiteX4" fmla="*/ 133658 w 181733"/>
                <a:gd name="connsiteY4" fmla="*/ 119927 h 166608"/>
                <a:gd name="connsiteX5" fmla="*/ 31851 w 181733"/>
                <a:gd name="connsiteY5" fmla="*/ 72915 h 166608"/>
                <a:gd name="connsiteX6" fmla="*/ 72039 w 181733"/>
                <a:gd name="connsiteY6" fmla="*/ 32727 h 166608"/>
                <a:gd name="connsiteX7" fmla="*/ 133589 w 181733"/>
                <a:gd name="connsiteY7" fmla="*/ 119927 h 16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733" h="166608">
                  <a:moveTo>
                    <a:pt x="69707" y="1523"/>
                  </a:moveTo>
                  <a:cubicBezTo>
                    <a:pt x="37810" y="6906"/>
                    <a:pt x="11767" y="29994"/>
                    <a:pt x="2601" y="61016"/>
                  </a:cubicBezTo>
                  <a:cubicBezTo>
                    <a:pt x="-16601" y="135357"/>
                    <a:pt x="79685" y="198176"/>
                    <a:pt x="146620" y="149382"/>
                  </a:cubicBezTo>
                  <a:cubicBezTo>
                    <a:pt x="224869" y="92015"/>
                    <a:pt x="161021" y="-13873"/>
                    <a:pt x="69707" y="1523"/>
                  </a:cubicBezTo>
                  <a:close/>
                  <a:moveTo>
                    <a:pt x="133658" y="119927"/>
                  </a:moveTo>
                  <a:cubicBezTo>
                    <a:pt x="93882" y="156857"/>
                    <a:pt x="23930" y="121024"/>
                    <a:pt x="31851" y="72915"/>
                  </a:cubicBezTo>
                  <a:cubicBezTo>
                    <a:pt x="36179" y="52782"/>
                    <a:pt x="51906" y="37055"/>
                    <a:pt x="72039" y="32727"/>
                  </a:cubicBezTo>
                  <a:cubicBezTo>
                    <a:pt x="123920" y="19354"/>
                    <a:pt x="179126" y="77647"/>
                    <a:pt x="133589" y="119927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C401EB9-2ABE-3C05-465B-0634E971FFC0}"/>
                </a:ext>
              </a:extLst>
            </p:cNvPr>
            <p:cNvSpPr/>
            <p:nvPr/>
          </p:nvSpPr>
          <p:spPr>
            <a:xfrm>
              <a:off x="6635621" y="351643"/>
              <a:ext cx="37033" cy="37033"/>
            </a:xfrm>
            <a:custGeom>
              <a:avLst/>
              <a:gdLst>
                <a:gd name="connsiteX0" fmla="*/ 18633 w 37033"/>
                <a:gd name="connsiteY0" fmla="*/ 11 h 37033"/>
                <a:gd name="connsiteX1" fmla="*/ 116 w 37033"/>
                <a:gd name="connsiteY1" fmla="*/ 18527 h 37033"/>
                <a:gd name="connsiteX2" fmla="*/ 18633 w 37033"/>
                <a:gd name="connsiteY2" fmla="*/ 37044 h 37033"/>
                <a:gd name="connsiteX3" fmla="*/ 37150 w 37033"/>
                <a:gd name="connsiteY3" fmla="*/ 18527 h 37033"/>
                <a:gd name="connsiteX4" fmla="*/ 18702 w 37033"/>
                <a:gd name="connsiteY4" fmla="*/ 11 h 37033"/>
                <a:gd name="connsiteX5" fmla="*/ 18633 w 37033"/>
                <a:gd name="connsiteY5" fmla="*/ 11 h 3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33" h="37033">
                  <a:moveTo>
                    <a:pt x="18633" y="11"/>
                  </a:moveTo>
                  <a:cubicBezTo>
                    <a:pt x="8406" y="11"/>
                    <a:pt x="116" y="8301"/>
                    <a:pt x="116" y="18527"/>
                  </a:cubicBezTo>
                  <a:cubicBezTo>
                    <a:pt x="116" y="28754"/>
                    <a:pt x="8406" y="37044"/>
                    <a:pt x="18633" y="37044"/>
                  </a:cubicBezTo>
                  <a:cubicBezTo>
                    <a:pt x="28859" y="37044"/>
                    <a:pt x="37150" y="28754"/>
                    <a:pt x="37150" y="18527"/>
                  </a:cubicBezTo>
                  <a:cubicBezTo>
                    <a:pt x="37168" y="8320"/>
                    <a:pt x="28909" y="30"/>
                    <a:pt x="18702" y="11"/>
                  </a:cubicBezTo>
                  <a:cubicBezTo>
                    <a:pt x="18679" y="11"/>
                    <a:pt x="18656" y="11"/>
                    <a:pt x="18633" y="11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46F3095-AD91-865B-0A8E-F11F1561FA7A}"/>
                </a:ext>
              </a:extLst>
            </p:cNvPr>
            <p:cNvSpPr/>
            <p:nvPr/>
          </p:nvSpPr>
          <p:spPr>
            <a:xfrm>
              <a:off x="6259428" y="1828739"/>
              <a:ext cx="198979" cy="198904"/>
            </a:xfrm>
            <a:custGeom>
              <a:avLst/>
              <a:gdLst>
                <a:gd name="connsiteX0" fmla="*/ 112611 w 198979"/>
                <a:gd name="connsiteY0" fmla="*/ 928 h 198904"/>
                <a:gd name="connsiteX1" fmla="*/ 979 w 198979"/>
                <a:gd name="connsiteY1" fmla="*/ 86458 h 198904"/>
                <a:gd name="connsiteX2" fmla="*/ 86509 w 198979"/>
                <a:gd name="connsiteY2" fmla="*/ 198089 h 198904"/>
                <a:gd name="connsiteX3" fmla="*/ 198141 w 198979"/>
                <a:gd name="connsiteY3" fmla="*/ 112560 h 198904"/>
                <a:gd name="connsiteX4" fmla="*/ 198987 w 198979"/>
                <a:gd name="connsiteY4" fmla="*/ 97866 h 198904"/>
                <a:gd name="connsiteX5" fmla="*/ 112611 w 198979"/>
                <a:gd name="connsiteY5" fmla="*/ 928 h 198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979" h="198904">
                  <a:moveTo>
                    <a:pt x="112611" y="928"/>
                  </a:moveTo>
                  <a:cubicBezTo>
                    <a:pt x="58166" y="-6280"/>
                    <a:pt x="8187" y="32013"/>
                    <a:pt x="979" y="86458"/>
                  </a:cubicBezTo>
                  <a:cubicBezTo>
                    <a:pt x="-6229" y="140902"/>
                    <a:pt x="32064" y="190882"/>
                    <a:pt x="86509" y="198089"/>
                  </a:cubicBezTo>
                  <a:cubicBezTo>
                    <a:pt x="140954" y="205297"/>
                    <a:pt x="190933" y="167004"/>
                    <a:pt x="198141" y="112560"/>
                  </a:cubicBezTo>
                  <a:cubicBezTo>
                    <a:pt x="198786" y="107689"/>
                    <a:pt x="199068" y="102778"/>
                    <a:pt x="198987" y="97866"/>
                  </a:cubicBezTo>
                  <a:cubicBezTo>
                    <a:pt x="201306" y="47455"/>
                    <a:pt x="162954" y="4414"/>
                    <a:pt x="112611" y="928"/>
                  </a:cubicBezTo>
                  <a:close/>
                </a:path>
              </a:pathLst>
            </a:custGeom>
            <a:solidFill>
              <a:srgbClr val="86F2AA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60882A3-6851-87D1-32F0-35803ED6128C}"/>
                </a:ext>
              </a:extLst>
            </p:cNvPr>
            <p:cNvSpPr/>
            <p:nvPr/>
          </p:nvSpPr>
          <p:spPr>
            <a:xfrm>
              <a:off x="7832822" y="1875628"/>
              <a:ext cx="423618" cy="210722"/>
            </a:xfrm>
            <a:custGeom>
              <a:avLst/>
              <a:gdLst>
                <a:gd name="connsiteX0" fmla="*/ 389554 w 423618"/>
                <a:gd name="connsiteY0" fmla="*/ 58385 h 210722"/>
                <a:gd name="connsiteX1" fmla="*/ 355813 w 423618"/>
                <a:gd name="connsiteY1" fmla="*/ 97784 h 210722"/>
                <a:gd name="connsiteX2" fmla="*/ 285038 w 423618"/>
                <a:gd name="connsiteY2" fmla="*/ 131732 h 210722"/>
                <a:gd name="connsiteX3" fmla="*/ 262784 w 423618"/>
                <a:gd name="connsiteY3" fmla="*/ 116884 h 210722"/>
                <a:gd name="connsiteX4" fmla="*/ 262784 w 423618"/>
                <a:gd name="connsiteY4" fmla="*/ 153574 h 210722"/>
                <a:gd name="connsiteX5" fmla="*/ 251091 w 423618"/>
                <a:gd name="connsiteY5" fmla="*/ 165267 h 210722"/>
                <a:gd name="connsiteX6" fmla="*/ 239398 w 423618"/>
                <a:gd name="connsiteY6" fmla="*/ 153574 h 210722"/>
                <a:gd name="connsiteX7" fmla="*/ 239398 w 423618"/>
                <a:gd name="connsiteY7" fmla="*/ 95281 h 210722"/>
                <a:gd name="connsiteX8" fmla="*/ 251312 w 423618"/>
                <a:gd name="connsiteY8" fmla="*/ 83535 h 210722"/>
                <a:gd name="connsiteX9" fmla="*/ 256921 w 423618"/>
                <a:gd name="connsiteY9" fmla="*/ 84994 h 210722"/>
                <a:gd name="connsiteX10" fmla="*/ 291211 w 423618"/>
                <a:gd name="connsiteY10" fmla="*/ 107831 h 210722"/>
                <a:gd name="connsiteX11" fmla="*/ 365894 w 423618"/>
                <a:gd name="connsiteY11" fmla="*/ 64729 h 210722"/>
                <a:gd name="connsiteX12" fmla="*/ 350258 w 423618"/>
                <a:gd name="connsiteY12" fmla="*/ 35857 h 210722"/>
                <a:gd name="connsiteX13" fmla="*/ 333901 w 423618"/>
                <a:gd name="connsiteY13" fmla="*/ 21215 h 210722"/>
                <a:gd name="connsiteX14" fmla="*/ 330472 w 423618"/>
                <a:gd name="connsiteY14" fmla="*/ 4893 h 210722"/>
                <a:gd name="connsiteX15" fmla="*/ 105443 w 423618"/>
                <a:gd name="connsiteY15" fmla="*/ 13752 h 210722"/>
                <a:gd name="connsiteX16" fmla="*/ 92294 w 423618"/>
                <a:gd name="connsiteY16" fmla="*/ 58 h 210722"/>
                <a:gd name="connsiteX17" fmla="*/ 88076 w 423618"/>
                <a:gd name="connsiteY17" fmla="*/ 3487 h 210722"/>
                <a:gd name="connsiteX18" fmla="*/ 83001 w 423618"/>
                <a:gd name="connsiteY18" fmla="*/ 14597 h 210722"/>
                <a:gd name="connsiteX19" fmla="*/ 51043 w 423618"/>
                <a:gd name="connsiteY19" fmla="*/ 57905 h 210722"/>
                <a:gd name="connsiteX20" fmla="*/ 125761 w 423618"/>
                <a:gd name="connsiteY20" fmla="*/ 101008 h 210722"/>
                <a:gd name="connsiteX21" fmla="*/ 160051 w 423618"/>
                <a:gd name="connsiteY21" fmla="*/ 78171 h 210722"/>
                <a:gd name="connsiteX22" fmla="*/ 176071 w 423618"/>
                <a:gd name="connsiteY22" fmla="*/ 82462 h 210722"/>
                <a:gd name="connsiteX23" fmla="*/ 177642 w 423618"/>
                <a:gd name="connsiteY23" fmla="*/ 88457 h 210722"/>
                <a:gd name="connsiteX24" fmla="*/ 177642 w 423618"/>
                <a:gd name="connsiteY24" fmla="*/ 146751 h 210722"/>
                <a:gd name="connsiteX25" fmla="*/ 165298 w 423618"/>
                <a:gd name="connsiteY25" fmla="*/ 157827 h 210722"/>
                <a:gd name="connsiteX26" fmla="*/ 154222 w 423618"/>
                <a:gd name="connsiteY26" fmla="*/ 146751 h 210722"/>
                <a:gd name="connsiteX27" fmla="*/ 154222 w 423618"/>
                <a:gd name="connsiteY27" fmla="*/ 110060 h 210722"/>
                <a:gd name="connsiteX28" fmla="*/ 119932 w 423618"/>
                <a:gd name="connsiteY28" fmla="*/ 124908 h 210722"/>
                <a:gd name="connsiteX29" fmla="*/ 27863 w 423618"/>
                <a:gd name="connsiteY29" fmla="*/ 68706 h 210722"/>
                <a:gd name="connsiteX30" fmla="*/ 157 w 423618"/>
                <a:gd name="connsiteY30" fmla="*/ 115341 h 210722"/>
                <a:gd name="connsiteX31" fmla="*/ 399830 w 423618"/>
                <a:gd name="connsiteY31" fmla="*/ 139621 h 210722"/>
                <a:gd name="connsiteX32" fmla="*/ 423776 w 423618"/>
                <a:gd name="connsiteY32" fmla="*/ 115718 h 210722"/>
                <a:gd name="connsiteX33" fmla="*/ 389554 w 423618"/>
                <a:gd name="connsiteY33" fmla="*/ 58385 h 21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3618" h="210722">
                  <a:moveTo>
                    <a:pt x="389554" y="58385"/>
                  </a:moveTo>
                  <a:cubicBezTo>
                    <a:pt x="394663" y="81154"/>
                    <a:pt x="383142" y="82045"/>
                    <a:pt x="355813" y="97784"/>
                  </a:cubicBezTo>
                  <a:cubicBezTo>
                    <a:pt x="293474" y="133583"/>
                    <a:pt x="292376" y="136669"/>
                    <a:pt x="285038" y="131732"/>
                  </a:cubicBezTo>
                  <a:cubicBezTo>
                    <a:pt x="277700" y="126794"/>
                    <a:pt x="270191" y="121787"/>
                    <a:pt x="262784" y="116884"/>
                  </a:cubicBezTo>
                  <a:lnTo>
                    <a:pt x="262784" y="153574"/>
                  </a:lnTo>
                  <a:cubicBezTo>
                    <a:pt x="262784" y="160032"/>
                    <a:pt x="257549" y="165267"/>
                    <a:pt x="251091" y="165267"/>
                  </a:cubicBezTo>
                  <a:cubicBezTo>
                    <a:pt x="244633" y="165267"/>
                    <a:pt x="239398" y="160032"/>
                    <a:pt x="239398" y="153574"/>
                  </a:cubicBezTo>
                  <a:lnTo>
                    <a:pt x="239398" y="95281"/>
                  </a:lnTo>
                  <a:cubicBezTo>
                    <a:pt x="239444" y="88748"/>
                    <a:pt x="244778" y="83489"/>
                    <a:pt x="251312" y="83535"/>
                  </a:cubicBezTo>
                  <a:cubicBezTo>
                    <a:pt x="253273" y="83549"/>
                    <a:pt x="255201" y="84050"/>
                    <a:pt x="256921" y="84994"/>
                  </a:cubicBezTo>
                  <a:cubicBezTo>
                    <a:pt x="268442" y="92607"/>
                    <a:pt x="279723" y="100219"/>
                    <a:pt x="291211" y="107831"/>
                  </a:cubicBezTo>
                  <a:cubicBezTo>
                    <a:pt x="316139" y="93395"/>
                    <a:pt x="340931" y="79165"/>
                    <a:pt x="365894" y="64729"/>
                  </a:cubicBezTo>
                  <a:cubicBezTo>
                    <a:pt x="363637" y="53776"/>
                    <a:pt x="358198" y="43732"/>
                    <a:pt x="350258" y="35857"/>
                  </a:cubicBezTo>
                  <a:cubicBezTo>
                    <a:pt x="345183" y="30570"/>
                    <a:pt x="339716" y="25675"/>
                    <a:pt x="333901" y="21215"/>
                  </a:cubicBezTo>
                  <a:cubicBezTo>
                    <a:pt x="328482" y="17631"/>
                    <a:pt x="326954" y="10355"/>
                    <a:pt x="330472" y="4893"/>
                  </a:cubicBezTo>
                  <a:cubicBezTo>
                    <a:pt x="270779" y="69479"/>
                    <a:pt x="170030" y="73446"/>
                    <a:pt x="105443" y="13752"/>
                  </a:cubicBezTo>
                  <a:cubicBezTo>
                    <a:pt x="100792" y="9453"/>
                    <a:pt x="96401" y="4880"/>
                    <a:pt x="92294" y="58"/>
                  </a:cubicBezTo>
                  <a:cubicBezTo>
                    <a:pt x="90853" y="1157"/>
                    <a:pt x="89447" y="2301"/>
                    <a:pt x="88076" y="3487"/>
                  </a:cubicBezTo>
                  <a:cubicBezTo>
                    <a:pt x="88718" y="7866"/>
                    <a:pt x="86732" y="12214"/>
                    <a:pt x="83001" y="14597"/>
                  </a:cubicBezTo>
                  <a:cubicBezTo>
                    <a:pt x="67320" y="24542"/>
                    <a:pt x="55922" y="39988"/>
                    <a:pt x="51043" y="57905"/>
                  </a:cubicBezTo>
                  <a:lnTo>
                    <a:pt x="125761" y="101008"/>
                  </a:lnTo>
                  <a:lnTo>
                    <a:pt x="160051" y="78171"/>
                  </a:lnTo>
                  <a:cubicBezTo>
                    <a:pt x="165660" y="74932"/>
                    <a:pt x="172832" y="76853"/>
                    <a:pt x="176071" y="82462"/>
                  </a:cubicBezTo>
                  <a:cubicBezTo>
                    <a:pt x="177123" y="84283"/>
                    <a:pt x="177665" y="86354"/>
                    <a:pt x="177642" y="88457"/>
                  </a:cubicBezTo>
                  <a:lnTo>
                    <a:pt x="177642" y="146751"/>
                  </a:lnTo>
                  <a:cubicBezTo>
                    <a:pt x="177292" y="153218"/>
                    <a:pt x="171765" y="158177"/>
                    <a:pt x="165298" y="157827"/>
                  </a:cubicBezTo>
                  <a:cubicBezTo>
                    <a:pt x="159320" y="157503"/>
                    <a:pt x="154545" y="152728"/>
                    <a:pt x="154222" y="146751"/>
                  </a:cubicBezTo>
                  <a:lnTo>
                    <a:pt x="154222" y="110060"/>
                  </a:lnTo>
                  <a:cubicBezTo>
                    <a:pt x="132928" y="124085"/>
                    <a:pt x="128881" y="129811"/>
                    <a:pt x="119932" y="124908"/>
                  </a:cubicBezTo>
                  <a:cubicBezTo>
                    <a:pt x="34412" y="76045"/>
                    <a:pt x="30984" y="76182"/>
                    <a:pt x="27863" y="68706"/>
                  </a:cubicBezTo>
                  <a:cubicBezTo>
                    <a:pt x="17650" y="83649"/>
                    <a:pt x="8396" y="99225"/>
                    <a:pt x="157" y="115341"/>
                  </a:cubicBezTo>
                  <a:cubicBezTo>
                    <a:pt x="103818" y="232412"/>
                    <a:pt x="282758" y="243283"/>
                    <a:pt x="399830" y="139621"/>
                  </a:cubicBezTo>
                  <a:cubicBezTo>
                    <a:pt x="408281" y="132138"/>
                    <a:pt x="416277" y="124156"/>
                    <a:pt x="423776" y="115718"/>
                  </a:cubicBezTo>
                  <a:cubicBezTo>
                    <a:pt x="415249" y="95029"/>
                    <a:pt x="403718" y="75710"/>
                    <a:pt x="389554" y="58385"/>
                  </a:cubicBezTo>
                  <a:close/>
                </a:path>
              </a:pathLst>
            </a:custGeom>
            <a:solidFill>
              <a:srgbClr val="FED101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FADA2C6-B838-5830-FC33-07DE7E578683}"/>
                </a:ext>
              </a:extLst>
            </p:cNvPr>
            <p:cNvSpPr/>
            <p:nvPr/>
          </p:nvSpPr>
          <p:spPr>
            <a:xfrm>
              <a:off x="5453268" y="3009303"/>
              <a:ext cx="2630326" cy="663809"/>
            </a:xfrm>
            <a:custGeom>
              <a:avLst/>
              <a:gdLst>
                <a:gd name="connsiteX0" fmla="*/ 1199207 w 2630326"/>
                <a:gd name="connsiteY0" fmla="*/ 650360 h 663809"/>
                <a:gd name="connsiteX1" fmla="*/ 2254379 w 2630326"/>
                <a:gd name="connsiteY1" fmla="*/ 663904 h 663809"/>
                <a:gd name="connsiteX2" fmla="*/ 2308420 w 2630326"/>
                <a:gd name="connsiteY2" fmla="*/ 638941 h 663809"/>
                <a:gd name="connsiteX3" fmla="*/ 2614801 w 2630326"/>
                <a:gd name="connsiteY3" fmla="*/ 269535 h 663809"/>
                <a:gd name="connsiteX4" fmla="*/ 2605134 w 2630326"/>
                <a:gd name="connsiteY4" fmla="*/ 172300 h 663809"/>
                <a:gd name="connsiteX5" fmla="*/ 2565629 w 2630326"/>
                <a:gd name="connsiteY5" fmla="*/ 156789 h 663809"/>
                <a:gd name="connsiteX6" fmla="*/ 1471229 w 2630326"/>
                <a:gd name="connsiteY6" fmla="*/ 88210 h 663809"/>
                <a:gd name="connsiteX7" fmla="*/ 120 w 2630326"/>
                <a:gd name="connsiteY7" fmla="*/ 31665 h 663809"/>
                <a:gd name="connsiteX8" fmla="*/ 300294 w 2630326"/>
                <a:gd name="connsiteY8" fmla="*/ 451786 h 663809"/>
                <a:gd name="connsiteX9" fmla="*/ 340654 w 2630326"/>
                <a:gd name="connsiteY9" fmla="*/ 536037 h 663809"/>
                <a:gd name="connsiteX10" fmla="*/ 348095 w 2630326"/>
                <a:gd name="connsiteY10" fmla="*/ 535077 h 663809"/>
                <a:gd name="connsiteX11" fmla="*/ 1022133 w 2630326"/>
                <a:gd name="connsiteY11" fmla="*/ 149109 h 663809"/>
                <a:gd name="connsiteX12" fmla="*/ 1022339 w 2630326"/>
                <a:gd name="connsiteY12" fmla="*/ 134090 h 663809"/>
                <a:gd name="connsiteX13" fmla="*/ 1081626 w 2630326"/>
                <a:gd name="connsiteY13" fmla="*/ 64069 h 663809"/>
                <a:gd name="connsiteX14" fmla="*/ 61979 w 2630326"/>
                <a:gd name="connsiteY14" fmla="*/ 187 h 663809"/>
                <a:gd name="connsiteX15" fmla="*/ 120 w 2630326"/>
                <a:gd name="connsiteY15" fmla="*/ 31665 h 66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30326" h="663809">
                  <a:moveTo>
                    <a:pt x="1199207" y="650360"/>
                  </a:moveTo>
                  <a:lnTo>
                    <a:pt x="2254379" y="663904"/>
                  </a:lnTo>
                  <a:cubicBezTo>
                    <a:pt x="2275221" y="664094"/>
                    <a:pt x="2295052" y="654934"/>
                    <a:pt x="2308420" y="638941"/>
                  </a:cubicBezTo>
                  <a:lnTo>
                    <a:pt x="2614801" y="269535"/>
                  </a:lnTo>
                  <a:cubicBezTo>
                    <a:pt x="2638982" y="240015"/>
                    <a:pt x="2634654" y="196481"/>
                    <a:pt x="2605134" y="172300"/>
                  </a:cubicBezTo>
                  <a:cubicBezTo>
                    <a:pt x="2593919" y="163114"/>
                    <a:pt x="2580098" y="157687"/>
                    <a:pt x="2565629" y="156789"/>
                  </a:cubicBezTo>
                  <a:lnTo>
                    <a:pt x="1471229" y="88210"/>
                  </a:lnTo>
                  <a:close/>
                  <a:moveTo>
                    <a:pt x="120" y="31665"/>
                  </a:moveTo>
                  <a:cubicBezTo>
                    <a:pt x="114830" y="160635"/>
                    <a:pt x="215457" y="301472"/>
                    <a:pt x="300294" y="451786"/>
                  </a:cubicBezTo>
                  <a:cubicBezTo>
                    <a:pt x="317593" y="477860"/>
                    <a:pt x="331177" y="506216"/>
                    <a:pt x="340654" y="536037"/>
                  </a:cubicBezTo>
                  <a:cubicBezTo>
                    <a:pt x="342970" y="534937"/>
                    <a:pt x="345575" y="534601"/>
                    <a:pt x="348095" y="535077"/>
                  </a:cubicBezTo>
                  <a:cubicBezTo>
                    <a:pt x="529489" y="387630"/>
                    <a:pt x="783132" y="152846"/>
                    <a:pt x="1022133" y="149109"/>
                  </a:cubicBezTo>
                  <a:cubicBezTo>
                    <a:pt x="1019049" y="144553"/>
                    <a:pt x="1019132" y="138559"/>
                    <a:pt x="1022339" y="134090"/>
                  </a:cubicBezTo>
                  <a:cubicBezTo>
                    <a:pt x="1039072" y="108345"/>
                    <a:pt x="1058993" y="84819"/>
                    <a:pt x="1081626" y="64069"/>
                  </a:cubicBezTo>
                  <a:lnTo>
                    <a:pt x="61979" y="187"/>
                  </a:lnTo>
                  <a:cubicBezTo>
                    <a:pt x="37228" y="-1068"/>
                    <a:pt x="13674" y="10918"/>
                    <a:pt x="120" y="31665"/>
                  </a:cubicBezTo>
                  <a:close/>
                </a:path>
              </a:pathLst>
            </a:custGeom>
            <a:solidFill>
              <a:srgbClr val="7CC7FE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96B99028-81E5-3DE0-89C1-9555118EC795}"/>
                </a:ext>
              </a:extLst>
            </p:cNvPr>
            <p:cNvSpPr/>
            <p:nvPr/>
          </p:nvSpPr>
          <p:spPr>
            <a:xfrm>
              <a:off x="3910252" y="1839374"/>
              <a:ext cx="2872141" cy="717425"/>
            </a:xfrm>
            <a:custGeom>
              <a:avLst/>
              <a:gdLst>
                <a:gd name="connsiteX0" fmla="*/ 2872106 w 2872141"/>
                <a:gd name="connsiteY0" fmla="*/ 97869 h 717425"/>
                <a:gd name="connsiteX1" fmla="*/ 2785695 w 2872141"/>
                <a:gd name="connsiteY1" fmla="*/ 931 h 717425"/>
                <a:gd name="connsiteX2" fmla="*/ 2674093 w 2872141"/>
                <a:gd name="connsiteY2" fmla="*/ 86500 h 717425"/>
                <a:gd name="connsiteX3" fmla="*/ 2759662 w 2872141"/>
                <a:gd name="connsiteY3" fmla="*/ 198102 h 717425"/>
                <a:gd name="connsiteX4" fmla="*/ 2871264 w 2872141"/>
                <a:gd name="connsiteY4" fmla="*/ 112533 h 717425"/>
                <a:gd name="connsiteX5" fmla="*/ 2872106 w 2872141"/>
                <a:gd name="connsiteY5" fmla="*/ 97869 h 717425"/>
                <a:gd name="connsiteX6" fmla="*/ 845567 w 2872141"/>
                <a:gd name="connsiteY6" fmla="*/ 717489 h 717425"/>
                <a:gd name="connsiteX7" fmla="*/ 78 w 2872141"/>
                <a:gd name="connsiteY7" fmla="*/ 602618 h 717425"/>
                <a:gd name="connsiteX8" fmla="*/ 38517 w 2872141"/>
                <a:gd name="connsiteY8" fmla="*/ 709705 h 717425"/>
                <a:gd name="connsiteX9" fmla="*/ 845567 w 2872141"/>
                <a:gd name="connsiteY9" fmla="*/ 717489 h 71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2141" h="717425">
                  <a:moveTo>
                    <a:pt x="2872106" y="97869"/>
                  </a:moveTo>
                  <a:cubicBezTo>
                    <a:pt x="2874592" y="47386"/>
                    <a:pt x="2836130" y="4239"/>
                    <a:pt x="2785695" y="931"/>
                  </a:cubicBezTo>
                  <a:cubicBezTo>
                    <a:pt x="2731248" y="-6258"/>
                    <a:pt x="2681282" y="32053"/>
                    <a:pt x="2674093" y="86500"/>
                  </a:cubicBezTo>
                  <a:cubicBezTo>
                    <a:pt x="2666904" y="140947"/>
                    <a:pt x="2705215" y="190913"/>
                    <a:pt x="2759662" y="198102"/>
                  </a:cubicBezTo>
                  <a:cubicBezTo>
                    <a:pt x="2814109" y="205291"/>
                    <a:pt x="2864075" y="166980"/>
                    <a:pt x="2871264" y="112533"/>
                  </a:cubicBezTo>
                  <a:cubicBezTo>
                    <a:pt x="2871906" y="107672"/>
                    <a:pt x="2872187" y="102771"/>
                    <a:pt x="2872106" y="97869"/>
                  </a:cubicBezTo>
                  <a:close/>
                  <a:moveTo>
                    <a:pt x="845567" y="717489"/>
                  </a:moveTo>
                  <a:cubicBezTo>
                    <a:pt x="710121" y="571277"/>
                    <a:pt x="347539" y="478694"/>
                    <a:pt x="78" y="602618"/>
                  </a:cubicBezTo>
                  <a:cubicBezTo>
                    <a:pt x="11930" y="638651"/>
                    <a:pt x="24748" y="674360"/>
                    <a:pt x="38517" y="709705"/>
                  </a:cubicBezTo>
                  <a:cubicBezTo>
                    <a:pt x="235959" y="583655"/>
                    <a:pt x="621207" y="639137"/>
                    <a:pt x="845567" y="717489"/>
                  </a:cubicBezTo>
                  <a:close/>
                </a:path>
              </a:pathLst>
            </a:custGeom>
            <a:solidFill>
              <a:srgbClr val="FED101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C46CB49-0D98-DADA-57E8-7C709D131A0B}"/>
                </a:ext>
              </a:extLst>
            </p:cNvPr>
            <p:cNvSpPr/>
            <p:nvPr/>
          </p:nvSpPr>
          <p:spPr>
            <a:xfrm>
              <a:off x="3836288" y="2504715"/>
              <a:ext cx="2931280" cy="3027084"/>
            </a:xfrm>
            <a:custGeom>
              <a:avLst/>
              <a:gdLst>
                <a:gd name="connsiteX0" fmla="*/ 2743277 w 2931280"/>
                <a:gd name="connsiteY0" fmla="*/ 701174 h 3027084"/>
                <a:gd name="connsiteX1" fmla="*/ 2006042 w 2931280"/>
                <a:gd name="connsiteY1" fmla="*/ 1046611 h 3027084"/>
                <a:gd name="connsiteX2" fmla="*/ 2090498 w 2931280"/>
                <a:gd name="connsiteY2" fmla="*/ 1126164 h 3027084"/>
                <a:gd name="connsiteX3" fmla="*/ 2084024 w 2931280"/>
                <a:gd name="connsiteY3" fmla="*/ 1147206 h 3027084"/>
                <a:gd name="connsiteX4" fmla="*/ 2063580 w 2931280"/>
                <a:gd name="connsiteY4" fmla="*/ 1141766 h 3027084"/>
                <a:gd name="connsiteX5" fmla="*/ 2056345 w 2931280"/>
                <a:gd name="connsiteY5" fmla="*/ 1125787 h 3027084"/>
                <a:gd name="connsiteX6" fmla="*/ 2051099 w 2931280"/>
                <a:gd name="connsiteY6" fmla="*/ 1116837 h 3027084"/>
                <a:gd name="connsiteX7" fmla="*/ 1982245 w 2931280"/>
                <a:gd name="connsiteY7" fmla="*/ 1072260 h 3027084"/>
                <a:gd name="connsiteX8" fmla="*/ 2032754 w 2931280"/>
                <a:gd name="connsiteY8" fmla="*/ 1219158 h 3027084"/>
                <a:gd name="connsiteX9" fmla="*/ 2001550 w 2931280"/>
                <a:gd name="connsiteY9" fmla="*/ 1219158 h 3027084"/>
                <a:gd name="connsiteX10" fmla="*/ 1954367 w 2931280"/>
                <a:gd name="connsiteY10" fmla="*/ 1087862 h 3027084"/>
                <a:gd name="connsiteX11" fmla="*/ 1932568 w 2931280"/>
                <a:gd name="connsiteY11" fmla="*/ 1084452 h 3027084"/>
                <a:gd name="connsiteX12" fmla="*/ 1929987 w 2931280"/>
                <a:gd name="connsiteY12" fmla="*/ 1071677 h 3027084"/>
                <a:gd name="connsiteX13" fmla="*/ 1930570 w 2931280"/>
                <a:gd name="connsiteY13" fmla="*/ 1062727 h 3027084"/>
                <a:gd name="connsiteX14" fmla="*/ 1928992 w 2931280"/>
                <a:gd name="connsiteY14" fmla="*/ 1050074 h 3027084"/>
                <a:gd name="connsiteX15" fmla="*/ 1902658 w 2931280"/>
                <a:gd name="connsiteY15" fmla="*/ 994078 h 3027084"/>
                <a:gd name="connsiteX16" fmla="*/ 880473 w 2931280"/>
                <a:gd name="connsiteY16" fmla="*/ 72535 h 3027084"/>
                <a:gd name="connsiteX17" fmla="*/ 162166 w 2931280"/>
                <a:gd name="connsiteY17" fmla="*/ 52235 h 3027084"/>
                <a:gd name="connsiteX18" fmla="*/ 77 w 2931280"/>
                <a:gd name="connsiteY18" fmla="*/ 211855 h 3027084"/>
                <a:gd name="connsiteX19" fmla="*/ 719550 w 2931280"/>
                <a:gd name="connsiteY19" fmla="*/ 522523 h 3027084"/>
                <a:gd name="connsiteX20" fmla="*/ 1310915 w 2931280"/>
                <a:gd name="connsiteY20" fmla="*/ 1955262 h 3027084"/>
                <a:gd name="connsiteX21" fmla="*/ 1649872 w 2931280"/>
                <a:gd name="connsiteY21" fmla="*/ 3027202 h 3027084"/>
                <a:gd name="connsiteX22" fmla="*/ 1805891 w 2931280"/>
                <a:gd name="connsiteY22" fmla="*/ 2929475 h 3027084"/>
                <a:gd name="connsiteX23" fmla="*/ 1797730 w 2931280"/>
                <a:gd name="connsiteY23" fmla="*/ 2904135 h 3027084"/>
                <a:gd name="connsiteX24" fmla="*/ 1897583 w 2931280"/>
                <a:gd name="connsiteY24" fmla="*/ 2561440 h 3027084"/>
                <a:gd name="connsiteX25" fmla="*/ 1927621 w 2931280"/>
                <a:gd name="connsiteY25" fmla="*/ 2553040 h 3027084"/>
                <a:gd name="connsiteX26" fmla="*/ 1943223 w 2931280"/>
                <a:gd name="connsiteY26" fmla="*/ 2650972 h 3027084"/>
                <a:gd name="connsiteX27" fmla="*/ 1948881 w 2931280"/>
                <a:gd name="connsiteY27" fmla="*/ 2482093 h 3027084"/>
                <a:gd name="connsiteX28" fmla="*/ 2174920 w 2931280"/>
                <a:gd name="connsiteY28" fmla="*/ 2070133 h 3027084"/>
                <a:gd name="connsiteX29" fmla="*/ 2068415 w 2931280"/>
                <a:gd name="connsiteY29" fmla="*/ 1888945 h 3027084"/>
                <a:gd name="connsiteX30" fmla="*/ 1523479 w 2931280"/>
                <a:gd name="connsiteY30" fmla="*/ 1866725 h 3027084"/>
                <a:gd name="connsiteX31" fmla="*/ 1427158 w 2931280"/>
                <a:gd name="connsiteY31" fmla="*/ 1821668 h 3027084"/>
                <a:gd name="connsiteX32" fmla="*/ 1421975 w 2931280"/>
                <a:gd name="connsiteY32" fmla="*/ 1800220 h 3027084"/>
                <a:gd name="connsiteX33" fmla="*/ 1442932 w 2931280"/>
                <a:gd name="connsiteY33" fmla="*/ 1794750 h 3027084"/>
                <a:gd name="connsiteX34" fmla="*/ 1488983 w 2931280"/>
                <a:gd name="connsiteY34" fmla="*/ 1818342 h 3027084"/>
                <a:gd name="connsiteX35" fmla="*/ 2042870 w 2931280"/>
                <a:gd name="connsiteY35" fmla="*/ 1864393 h 3027084"/>
                <a:gd name="connsiteX36" fmla="*/ 2914899 w 2931280"/>
                <a:gd name="connsiteY36" fmla="*/ 1138851 h 3027084"/>
                <a:gd name="connsiteX37" fmla="*/ 2743277 w 2931280"/>
                <a:gd name="connsiteY37" fmla="*/ 701174 h 302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1280" h="3027084">
                  <a:moveTo>
                    <a:pt x="2743277" y="701174"/>
                  </a:moveTo>
                  <a:cubicBezTo>
                    <a:pt x="2505099" y="612706"/>
                    <a:pt x="2188636" y="896112"/>
                    <a:pt x="2006042" y="1046611"/>
                  </a:cubicBezTo>
                  <a:cubicBezTo>
                    <a:pt x="2044334" y="1059734"/>
                    <a:pt x="2075111" y="1088725"/>
                    <a:pt x="2090498" y="1126164"/>
                  </a:cubicBezTo>
                  <a:cubicBezTo>
                    <a:pt x="2094521" y="1133763"/>
                    <a:pt x="2091622" y="1143184"/>
                    <a:pt x="2084024" y="1147206"/>
                  </a:cubicBezTo>
                  <a:cubicBezTo>
                    <a:pt x="2076834" y="1151013"/>
                    <a:pt x="2067927" y="1148642"/>
                    <a:pt x="2063580" y="1141766"/>
                  </a:cubicBezTo>
                  <a:cubicBezTo>
                    <a:pt x="2057888" y="1134256"/>
                    <a:pt x="2055900" y="1132851"/>
                    <a:pt x="2056345" y="1125787"/>
                  </a:cubicBezTo>
                  <a:cubicBezTo>
                    <a:pt x="2054868" y="1122653"/>
                    <a:pt x="2053112" y="1119657"/>
                    <a:pt x="2051099" y="1116837"/>
                  </a:cubicBezTo>
                  <a:cubicBezTo>
                    <a:pt x="2035036" y="1093365"/>
                    <a:pt x="2010236" y="1077309"/>
                    <a:pt x="1982245" y="1072260"/>
                  </a:cubicBezTo>
                  <a:cubicBezTo>
                    <a:pt x="2019964" y="1107922"/>
                    <a:pt x="2029942" y="1167552"/>
                    <a:pt x="2032754" y="1219158"/>
                  </a:cubicBezTo>
                  <a:cubicBezTo>
                    <a:pt x="2033920" y="1239218"/>
                    <a:pt x="2002716" y="1239012"/>
                    <a:pt x="2001550" y="1219158"/>
                  </a:cubicBezTo>
                  <a:cubicBezTo>
                    <a:pt x="2003780" y="1170879"/>
                    <a:pt x="1986818" y="1123678"/>
                    <a:pt x="1954367" y="1087862"/>
                  </a:cubicBezTo>
                  <a:cubicBezTo>
                    <a:pt x="1947406" y="1092940"/>
                    <a:pt x="1937646" y="1091413"/>
                    <a:pt x="1932568" y="1084452"/>
                  </a:cubicBezTo>
                  <a:cubicBezTo>
                    <a:pt x="1929885" y="1080774"/>
                    <a:pt x="1928942" y="1076108"/>
                    <a:pt x="1929987" y="1071677"/>
                  </a:cubicBezTo>
                  <a:cubicBezTo>
                    <a:pt x="1929987" y="1071677"/>
                    <a:pt x="1930570" y="1066465"/>
                    <a:pt x="1930570" y="1062727"/>
                  </a:cubicBezTo>
                  <a:cubicBezTo>
                    <a:pt x="1927996" y="1059025"/>
                    <a:pt x="1927407" y="1054295"/>
                    <a:pt x="1928992" y="1050074"/>
                  </a:cubicBezTo>
                  <a:cubicBezTo>
                    <a:pt x="1922992" y="1030225"/>
                    <a:pt x="1914120" y="1011359"/>
                    <a:pt x="1902658" y="994078"/>
                  </a:cubicBezTo>
                  <a:cubicBezTo>
                    <a:pt x="1675384" y="585445"/>
                    <a:pt x="1336873" y="224611"/>
                    <a:pt x="880473" y="72535"/>
                  </a:cubicBezTo>
                  <a:cubicBezTo>
                    <a:pt x="680665" y="7693"/>
                    <a:pt x="357344" y="-41719"/>
                    <a:pt x="162166" y="52235"/>
                  </a:cubicBezTo>
                  <a:cubicBezTo>
                    <a:pt x="91613" y="85543"/>
                    <a:pt x="34463" y="141822"/>
                    <a:pt x="77" y="211855"/>
                  </a:cubicBezTo>
                  <a:cubicBezTo>
                    <a:pt x="261416" y="255974"/>
                    <a:pt x="508236" y="362550"/>
                    <a:pt x="719550" y="522523"/>
                  </a:cubicBezTo>
                  <a:cubicBezTo>
                    <a:pt x="1173001" y="860348"/>
                    <a:pt x="1209108" y="1447770"/>
                    <a:pt x="1310915" y="1955262"/>
                  </a:cubicBezTo>
                  <a:cubicBezTo>
                    <a:pt x="1369208" y="2246041"/>
                    <a:pt x="1416460" y="2801299"/>
                    <a:pt x="1649872" y="3027202"/>
                  </a:cubicBezTo>
                  <a:cubicBezTo>
                    <a:pt x="1711622" y="3013666"/>
                    <a:pt x="1766764" y="2979127"/>
                    <a:pt x="1805891" y="2929475"/>
                  </a:cubicBezTo>
                  <a:cubicBezTo>
                    <a:pt x="1794781" y="2926937"/>
                    <a:pt x="1786586" y="2913290"/>
                    <a:pt x="1797730" y="2904135"/>
                  </a:cubicBezTo>
                  <a:cubicBezTo>
                    <a:pt x="1896561" y="2820157"/>
                    <a:pt x="1935837" y="2685362"/>
                    <a:pt x="1897583" y="2561440"/>
                  </a:cubicBezTo>
                  <a:cubicBezTo>
                    <a:pt x="1891342" y="2542341"/>
                    <a:pt x="1921586" y="2534008"/>
                    <a:pt x="1927621" y="2553040"/>
                  </a:cubicBezTo>
                  <a:cubicBezTo>
                    <a:pt x="1937629" y="2584734"/>
                    <a:pt x="1942886" y="2617736"/>
                    <a:pt x="1943223" y="2650972"/>
                  </a:cubicBezTo>
                  <a:cubicBezTo>
                    <a:pt x="1955007" y="2595448"/>
                    <a:pt x="1956922" y="2538282"/>
                    <a:pt x="1948881" y="2482093"/>
                  </a:cubicBezTo>
                  <a:cubicBezTo>
                    <a:pt x="1865762" y="2297408"/>
                    <a:pt x="1991709" y="2154178"/>
                    <a:pt x="2174920" y="2070133"/>
                  </a:cubicBezTo>
                  <a:cubicBezTo>
                    <a:pt x="2158947" y="2000202"/>
                    <a:pt x="2121747" y="1936917"/>
                    <a:pt x="2068415" y="1888945"/>
                  </a:cubicBezTo>
                  <a:cubicBezTo>
                    <a:pt x="1889733" y="1945281"/>
                    <a:pt x="1696982" y="1937422"/>
                    <a:pt x="1523479" y="1866725"/>
                  </a:cubicBezTo>
                  <a:cubicBezTo>
                    <a:pt x="1490150" y="1854471"/>
                    <a:pt x="1457926" y="1839397"/>
                    <a:pt x="1427158" y="1821668"/>
                  </a:cubicBezTo>
                  <a:cubicBezTo>
                    <a:pt x="1419805" y="1817177"/>
                    <a:pt x="1417484" y="1807574"/>
                    <a:pt x="1421975" y="1800220"/>
                  </a:cubicBezTo>
                  <a:cubicBezTo>
                    <a:pt x="1426351" y="1793056"/>
                    <a:pt x="1435612" y="1790638"/>
                    <a:pt x="1442932" y="1794750"/>
                  </a:cubicBezTo>
                  <a:cubicBezTo>
                    <a:pt x="1457877" y="1803380"/>
                    <a:pt x="1473247" y="1811254"/>
                    <a:pt x="1488983" y="1818342"/>
                  </a:cubicBezTo>
                  <a:cubicBezTo>
                    <a:pt x="1661837" y="1900655"/>
                    <a:pt x="1858796" y="1917030"/>
                    <a:pt x="2042870" y="1864393"/>
                  </a:cubicBezTo>
                  <a:cubicBezTo>
                    <a:pt x="2331489" y="1772976"/>
                    <a:pt x="2833185" y="1445232"/>
                    <a:pt x="2914899" y="1138851"/>
                  </a:cubicBezTo>
                  <a:cubicBezTo>
                    <a:pt x="2971031" y="911817"/>
                    <a:pt x="2876116" y="750483"/>
                    <a:pt x="2743277" y="701174"/>
                  </a:cubicBezTo>
                  <a:close/>
                </a:path>
              </a:pathLst>
            </a:custGeom>
            <a:solidFill>
              <a:srgbClr val="FED101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82517317-72C9-3532-FCD6-EE346218EE32}"/>
                </a:ext>
              </a:extLst>
            </p:cNvPr>
            <p:cNvSpPr/>
            <p:nvPr/>
          </p:nvSpPr>
          <p:spPr>
            <a:xfrm>
              <a:off x="7860677" y="1597980"/>
              <a:ext cx="369164" cy="221403"/>
            </a:xfrm>
            <a:custGeom>
              <a:avLst/>
              <a:gdLst>
                <a:gd name="connsiteX0" fmla="*/ 343937 w 369164"/>
                <a:gd name="connsiteY0" fmla="*/ 102373 h 221403"/>
                <a:gd name="connsiteX1" fmla="*/ 342188 w 369164"/>
                <a:gd name="connsiteY1" fmla="*/ 95515 h 221403"/>
                <a:gd name="connsiteX2" fmla="*/ 103801 w 369164"/>
                <a:gd name="connsiteY2" fmla="*/ 19938 h 221403"/>
                <a:gd name="connsiteX3" fmla="*/ 30732 w 369164"/>
                <a:gd name="connsiteY3" fmla="*/ 90851 h 221403"/>
                <a:gd name="connsiteX4" fmla="*/ 17839 w 369164"/>
                <a:gd name="connsiteY4" fmla="*/ 211964 h 221403"/>
                <a:gd name="connsiteX5" fmla="*/ 55180 w 369164"/>
                <a:gd name="connsiteY5" fmla="*/ 109677 h 221403"/>
                <a:gd name="connsiteX6" fmla="*/ 135933 w 369164"/>
                <a:gd name="connsiteY6" fmla="*/ 40034 h 221403"/>
                <a:gd name="connsiteX7" fmla="*/ 315373 w 369164"/>
                <a:gd name="connsiteY7" fmla="*/ 111220 h 221403"/>
                <a:gd name="connsiteX8" fmla="*/ 317121 w 369164"/>
                <a:gd name="connsiteY8" fmla="*/ 113552 h 221403"/>
                <a:gd name="connsiteX9" fmla="*/ 339478 w 369164"/>
                <a:gd name="connsiteY9" fmla="*/ 217210 h 221403"/>
                <a:gd name="connsiteX10" fmla="*/ 343937 w 369164"/>
                <a:gd name="connsiteY10" fmla="*/ 102373 h 221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9164" h="221403">
                  <a:moveTo>
                    <a:pt x="343937" y="102373"/>
                  </a:moveTo>
                  <a:cubicBezTo>
                    <a:pt x="343884" y="99983"/>
                    <a:pt x="343286" y="97638"/>
                    <a:pt x="342188" y="95515"/>
                  </a:cubicBezTo>
                  <a:cubicBezTo>
                    <a:pt x="297229" y="8816"/>
                    <a:pt x="190500" y="-25021"/>
                    <a:pt x="103801" y="19938"/>
                  </a:cubicBezTo>
                  <a:cubicBezTo>
                    <a:pt x="73019" y="35901"/>
                    <a:pt x="47609" y="60561"/>
                    <a:pt x="30732" y="90851"/>
                  </a:cubicBezTo>
                  <a:cubicBezTo>
                    <a:pt x="-1844" y="107654"/>
                    <a:pt x="-11856" y="206820"/>
                    <a:pt x="17839" y="211964"/>
                  </a:cubicBezTo>
                  <a:cubicBezTo>
                    <a:pt x="41670" y="216490"/>
                    <a:pt x="65227" y="150790"/>
                    <a:pt x="55180" y="109677"/>
                  </a:cubicBezTo>
                  <a:cubicBezTo>
                    <a:pt x="73558" y="78090"/>
                    <a:pt x="101989" y="53571"/>
                    <a:pt x="135933" y="40034"/>
                  </a:cubicBezTo>
                  <a:cubicBezTo>
                    <a:pt x="205115" y="16320"/>
                    <a:pt x="281262" y="46528"/>
                    <a:pt x="315373" y="111220"/>
                  </a:cubicBezTo>
                  <a:cubicBezTo>
                    <a:pt x="315897" y="112039"/>
                    <a:pt x="316482" y="112819"/>
                    <a:pt x="317121" y="113552"/>
                  </a:cubicBezTo>
                  <a:cubicBezTo>
                    <a:pt x="306783" y="149669"/>
                    <a:pt x="315171" y="188565"/>
                    <a:pt x="339478" y="217210"/>
                  </a:cubicBezTo>
                  <a:cubicBezTo>
                    <a:pt x="375998" y="244436"/>
                    <a:pt x="380764" y="132925"/>
                    <a:pt x="343937" y="102373"/>
                  </a:cubicBezTo>
                  <a:close/>
                </a:path>
              </a:pathLst>
            </a:custGeom>
            <a:solidFill>
              <a:srgbClr val="FE5D3C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9F1E5A96-7577-CBE3-548D-F53A6E3E20D0}"/>
                </a:ext>
              </a:extLst>
            </p:cNvPr>
            <p:cNvSpPr/>
            <p:nvPr/>
          </p:nvSpPr>
          <p:spPr>
            <a:xfrm>
              <a:off x="7183041" y="717434"/>
              <a:ext cx="428952" cy="329691"/>
            </a:xfrm>
            <a:custGeom>
              <a:avLst/>
              <a:gdLst>
                <a:gd name="connsiteX0" fmla="*/ 392195 w 428952"/>
                <a:gd name="connsiteY0" fmla="*/ 145328 h 329691"/>
                <a:gd name="connsiteX1" fmla="*/ 376062 w 428952"/>
                <a:gd name="connsiteY1" fmla="*/ 140718 h 329691"/>
                <a:gd name="connsiteX2" fmla="*/ 375050 w 428952"/>
                <a:gd name="connsiteY2" fmla="*/ 138299 h 329691"/>
                <a:gd name="connsiteX3" fmla="*/ 183890 w 428952"/>
                <a:gd name="connsiteY3" fmla="*/ 2367 h 329691"/>
                <a:gd name="connsiteX4" fmla="*/ 48370 w 428952"/>
                <a:gd name="connsiteY4" fmla="*/ 135967 h 329691"/>
                <a:gd name="connsiteX5" fmla="*/ 33933 w 428952"/>
                <a:gd name="connsiteY5" fmla="*/ 144162 h 329691"/>
                <a:gd name="connsiteX6" fmla="*/ 1269 w 428952"/>
                <a:gd name="connsiteY6" fmla="*/ 161439 h 329691"/>
                <a:gd name="connsiteX7" fmla="*/ 192 w 428952"/>
                <a:gd name="connsiteY7" fmla="*/ 167068 h 329691"/>
                <a:gd name="connsiteX8" fmla="*/ 23968 w 428952"/>
                <a:gd name="connsiteY8" fmla="*/ 194140 h 329691"/>
                <a:gd name="connsiteX9" fmla="*/ 33351 w 428952"/>
                <a:gd name="connsiteY9" fmla="*/ 192991 h 329691"/>
                <a:gd name="connsiteX10" fmla="*/ 47787 w 428952"/>
                <a:gd name="connsiteY10" fmla="*/ 201187 h 329691"/>
                <a:gd name="connsiteX11" fmla="*/ 374879 w 428952"/>
                <a:gd name="connsiteY11" fmla="*/ 199060 h 329691"/>
                <a:gd name="connsiteX12" fmla="*/ 389295 w 428952"/>
                <a:gd name="connsiteY12" fmla="*/ 190859 h 329691"/>
                <a:gd name="connsiteX13" fmla="*/ 389315 w 428952"/>
                <a:gd name="connsiteY13" fmla="*/ 190865 h 329691"/>
                <a:gd name="connsiteX14" fmla="*/ 427025 w 428952"/>
                <a:gd name="connsiteY14" fmla="*/ 179362 h 329691"/>
                <a:gd name="connsiteX15" fmla="*/ 427034 w 428952"/>
                <a:gd name="connsiteY15" fmla="*/ 179344 h 329691"/>
                <a:gd name="connsiteX16" fmla="*/ 413072 w 428952"/>
                <a:gd name="connsiteY16" fmla="*/ 145078 h 329691"/>
                <a:gd name="connsiteX17" fmla="*/ 392195 w 428952"/>
                <a:gd name="connsiteY17" fmla="*/ 145328 h 32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952" h="329691">
                  <a:moveTo>
                    <a:pt x="392195" y="145328"/>
                  </a:moveTo>
                  <a:cubicBezTo>
                    <a:pt x="386467" y="148510"/>
                    <a:pt x="379244" y="146446"/>
                    <a:pt x="376062" y="140718"/>
                  </a:cubicBezTo>
                  <a:cubicBezTo>
                    <a:pt x="375636" y="139951"/>
                    <a:pt x="375297" y="139140"/>
                    <a:pt x="375050" y="138299"/>
                  </a:cubicBezTo>
                  <a:cubicBezTo>
                    <a:pt x="359799" y="47975"/>
                    <a:pt x="274214" y="-12884"/>
                    <a:pt x="183890" y="2367"/>
                  </a:cubicBezTo>
                  <a:cubicBezTo>
                    <a:pt x="115121" y="13978"/>
                    <a:pt x="60962" y="67370"/>
                    <a:pt x="48370" y="135967"/>
                  </a:cubicBezTo>
                  <a:cubicBezTo>
                    <a:pt x="46572" y="142159"/>
                    <a:pt x="40171" y="145793"/>
                    <a:pt x="33933" y="144162"/>
                  </a:cubicBezTo>
                  <a:cubicBezTo>
                    <a:pt x="20143" y="139913"/>
                    <a:pt x="5518" y="147648"/>
                    <a:pt x="1269" y="161439"/>
                  </a:cubicBezTo>
                  <a:cubicBezTo>
                    <a:pt x="705" y="163270"/>
                    <a:pt x="343" y="165158"/>
                    <a:pt x="192" y="167068"/>
                  </a:cubicBezTo>
                  <a:cubicBezTo>
                    <a:pt x="-718" y="181109"/>
                    <a:pt x="9927" y="193230"/>
                    <a:pt x="23968" y="194140"/>
                  </a:cubicBezTo>
                  <a:cubicBezTo>
                    <a:pt x="27140" y="194346"/>
                    <a:pt x="30322" y="193956"/>
                    <a:pt x="33351" y="192991"/>
                  </a:cubicBezTo>
                  <a:cubicBezTo>
                    <a:pt x="39586" y="191380"/>
                    <a:pt x="45974" y="195007"/>
                    <a:pt x="47787" y="201187"/>
                  </a:cubicBezTo>
                  <a:cubicBezTo>
                    <a:pt x="86329" y="378020"/>
                    <a:pt x="338155" y="367699"/>
                    <a:pt x="374879" y="199060"/>
                  </a:cubicBezTo>
                  <a:cubicBezTo>
                    <a:pt x="376595" y="192815"/>
                    <a:pt x="383049" y="189143"/>
                    <a:pt x="389295" y="190859"/>
                  </a:cubicBezTo>
                  <a:cubicBezTo>
                    <a:pt x="389301" y="190861"/>
                    <a:pt x="389309" y="190863"/>
                    <a:pt x="389315" y="190865"/>
                  </a:cubicBezTo>
                  <a:cubicBezTo>
                    <a:pt x="402905" y="198102"/>
                    <a:pt x="419789" y="192951"/>
                    <a:pt x="427025" y="179362"/>
                  </a:cubicBezTo>
                  <a:cubicBezTo>
                    <a:pt x="427028" y="179356"/>
                    <a:pt x="427031" y="179350"/>
                    <a:pt x="427034" y="179344"/>
                  </a:cubicBezTo>
                  <a:cubicBezTo>
                    <a:pt x="432641" y="166026"/>
                    <a:pt x="426390" y="150685"/>
                    <a:pt x="413072" y="145078"/>
                  </a:cubicBezTo>
                  <a:cubicBezTo>
                    <a:pt x="406380" y="142261"/>
                    <a:pt x="398818" y="142351"/>
                    <a:pt x="392195" y="145328"/>
                  </a:cubicBezTo>
                  <a:close/>
                </a:path>
              </a:pathLst>
            </a:custGeom>
            <a:solidFill>
              <a:srgbClr val="9B6868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A6AD145-6A32-52A6-66C4-BFDB28676F11}"/>
                </a:ext>
              </a:extLst>
            </p:cNvPr>
            <p:cNvSpPr/>
            <p:nvPr/>
          </p:nvSpPr>
          <p:spPr>
            <a:xfrm>
              <a:off x="6885975" y="1839374"/>
              <a:ext cx="198993" cy="198904"/>
            </a:xfrm>
            <a:custGeom>
              <a:avLst/>
              <a:gdLst>
                <a:gd name="connsiteX0" fmla="*/ 199006 w 198993"/>
                <a:gd name="connsiteY0" fmla="*/ 97861 h 198904"/>
                <a:gd name="connsiteX1" fmla="*/ 112595 w 198993"/>
                <a:gd name="connsiteY1" fmla="*/ 923 h 198904"/>
                <a:gd name="connsiteX2" fmla="*/ 993 w 198993"/>
                <a:gd name="connsiteY2" fmla="*/ 86492 h 198904"/>
                <a:gd name="connsiteX3" fmla="*/ 86562 w 198993"/>
                <a:gd name="connsiteY3" fmla="*/ 198094 h 198904"/>
                <a:gd name="connsiteX4" fmla="*/ 198164 w 198993"/>
                <a:gd name="connsiteY4" fmla="*/ 112525 h 198904"/>
                <a:gd name="connsiteX5" fmla="*/ 199006 w 198993"/>
                <a:gd name="connsiteY5" fmla="*/ 97861 h 198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993" h="198904">
                  <a:moveTo>
                    <a:pt x="199006" y="97861"/>
                  </a:moveTo>
                  <a:cubicBezTo>
                    <a:pt x="201491" y="47379"/>
                    <a:pt x="163030" y="4232"/>
                    <a:pt x="112595" y="923"/>
                  </a:cubicBezTo>
                  <a:cubicBezTo>
                    <a:pt x="58148" y="-6265"/>
                    <a:pt x="8182" y="32045"/>
                    <a:pt x="993" y="86492"/>
                  </a:cubicBezTo>
                  <a:cubicBezTo>
                    <a:pt x="-6196" y="140939"/>
                    <a:pt x="32114" y="190905"/>
                    <a:pt x="86562" y="198094"/>
                  </a:cubicBezTo>
                  <a:cubicBezTo>
                    <a:pt x="141009" y="205283"/>
                    <a:pt x="190975" y="166973"/>
                    <a:pt x="198164" y="112525"/>
                  </a:cubicBezTo>
                  <a:cubicBezTo>
                    <a:pt x="198806" y="107665"/>
                    <a:pt x="199087" y="102763"/>
                    <a:pt x="199006" y="97861"/>
                  </a:cubicBezTo>
                  <a:close/>
                </a:path>
              </a:pathLst>
            </a:custGeom>
            <a:solidFill>
              <a:srgbClr val="FE5D3C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AD0F722-565E-9979-BD4F-AFBEE114DCB2}"/>
                </a:ext>
              </a:extLst>
            </p:cNvPr>
            <p:cNvSpPr/>
            <p:nvPr/>
          </p:nvSpPr>
          <p:spPr>
            <a:xfrm>
              <a:off x="3970109" y="1118917"/>
              <a:ext cx="3144381" cy="2478515"/>
            </a:xfrm>
            <a:custGeom>
              <a:avLst/>
              <a:gdLst>
                <a:gd name="connsiteX0" fmla="*/ 4520 w 3144381"/>
                <a:gd name="connsiteY0" fmla="*/ 1108630 h 2478515"/>
                <a:gd name="connsiteX1" fmla="*/ 7229 w 3144381"/>
                <a:gd name="connsiteY1" fmla="*/ 1269793 h 2478515"/>
                <a:gd name="connsiteX2" fmla="*/ 97138 w 3144381"/>
                <a:gd name="connsiteY2" fmla="*/ 1249905 h 2478515"/>
                <a:gd name="connsiteX3" fmla="*/ 4520 w 3144381"/>
                <a:gd name="connsiteY3" fmla="*/ 1108630 h 2478515"/>
                <a:gd name="connsiteX4" fmla="*/ 894655 w 3144381"/>
                <a:gd name="connsiteY4" fmla="*/ 64603 h 2478515"/>
                <a:gd name="connsiteX5" fmla="*/ 834784 w 3144381"/>
                <a:gd name="connsiteY5" fmla="*/ 69 h 2478515"/>
                <a:gd name="connsiteX6" fmla="*/ 650270 w 3144381"/>
                <a:gd name="connsiteY6" fmla="*/ 241710 h 2478515"/>
                <a:gd name="connsiteX7" fmla="*/ 677393 w 3144381"/>
                <a:gd name="connsiteY7" fmla="*/ 334945 h 2478515"/>
                <a:gd name="connsiteX8" fmla="*/ 755986 w 3144381"/>
                <a:gd name="connsiteY8" fmla="*/ 840277 h 2478515"/>
                <a:gd name="connsiteX9" fmla="*/ 598252 w 3144381"/>
                <a:gd name="connsiteY9" fmla="*/ 894489 h 2478515"/>
                <a:gd name="connsiteX10" fmla="*/ 619512 w 3144381"/>
                <a:gd name="connsiteY10" fmla="*/ 1001165 h 2478515"/>
                <a:gd name="connsiteX11" fmla="*/ 504057 w 3144381"/>
                <a:gd name="connsiteY11" fmla="*/ 1150773 h 2478515"/>
                <a:gd name="connsiteX12" fmla="*/ 328115 w 3144381"/>
                <a:gd name="connsiteY12" fmla="*/ 1115454 h 2478515"/>
                <a:gd name="connsiteX13" fmla="*/ 293036 w 3144381"/>
                <a:gd name="connsiteY13" fmla="*/ 1234235 h 2478515"/>
                <a:gd name="connsiteX14" fmla="*/ 742235 w 3144381"/>
                <a:gd name="connsiteY14" fmla="*/ 1360833 h 2478515"/>
                <a:gd name="connsiteX15" fmla="*/ 726633 w 3144381"/>
                <a:gd name="connsiteY15" fmla="*/ 1204779 h 2478515"/>
                <a:gd name="connsiteX16" fmla="*/ 1014670 w 3144381"/>
                <a:gd name="connsiteY16" fmla="*/ 1059870 h 2478515"/>
                <a:gd name="connsiteX17" fmla="*/ 1150389 w 3144381"/>
                <a:gd name="connsiteY17" fmla="*/ 783115 h 2478515"/>
                <a:gd name="connsiteX18" fmla="*/ 894655 w 3144381"/>
                <a:gd name="connsiteY18" fmla="*/ 64603 h 2478515"/>
                <a:gd name="connsiteX19" fmla="*/ 2822061 w 3144381"/>
                <a:gd name="connsiteY19" fmla="*/ 2478584 h 2478515"/>
                <a:gd name="connsiteX20" fmla="*/ 2969131 w 3144381"/>
                <a:gd name="connsiteY20" fmla="*/ 2252545 h 2478515"/>
                <a:gd name="connsiteX21" fmla="*/ 2988651 w 3144381"/>
                <a:gd name="connsiteY21" fmla="*/ 2241849 h 2478515"/>
                <a:gd name="connsiteX22" fmla="*/ 2995226 w 3144381"/>
                <a:gd name="connsiteY22" fmla="*/ 2245687 h 2478515"/>
                <a:gd name="connsiteX23" fmla="*/ 3050810 w 3144381"/>
                <a:gd name="connsiteY23" fmla="*/ 2275896 h 2478515"/>
                <a:gd name="connsiteX24" fmla="*/ 3085546 w 3144381"/>
                <a:gd name="connsiteY24" fmla="*/ 2248464 h 2478515"/>
                <a:gd name="connsiteX25" fmla="*/ 3046935 w 3144381"/>
                <a:gd name="connsiteY25" fmla="*/ 2140793 h 2478515"/>
                <a:gd name="connsiteX26" fmla="*/ 2945711 w 3144381"/>
                <a:gd name="connsiteY26" fmla="*/ 2117202 h 2478515"/>
                <a:gd name="connsiteX27" fmla="*/ 2926919 w 3144381"/>
                <a:gd name="connsiteY27" fmla="*/ 2105638 h 2478515"/>
                <a:gd name="connsiteX28" fmla="*/ 2937344 w 3144381"/>
                <a:gd name="connsiteY28" fmla="*/ 2087164 h 2478515"/>
                <a:gd name="connsiteX29" fmla="*/ 3066035 w 3144381"/>
                <a:gd name="connsiteY29" fmla="*/ 2116413 h 2478515"/>
                <a:gd name="connsiteX30" fmla="*/ 3142672 w 3144381"/>
                <a:gd name="connsiteY30" fmla="*/ 2104515 h 2478515"/>
                <a:gd name="connsiteX31" fmla="*/ 3114795 w 3144381"/>
                <a:gd name="connsiteY31" fmla="*/ 2021841 h 2478515"/>
                <a:gd name="connsiteX32" fmla="*/ 3074812 w 3144381"/>
                <a:gd name="connsiteY32" fmla="*/ 1981654 h 2478515"/>
                <a:gd name="connsiteX33" fmla="*/ 2923662 w 3144381"/>
                <a:gd name="connsiteY33" fmla="*/ 1981276 h 2478515"/>
                <a:gd name="connsiteX34" fmla="*/ 2902437 w 3144381"/>
                <a:gd name="connsiteY34" fmla="*/ 1975790 h 2478515"/>
                <a:gd name="connsiteX35" fmla="*/ 2907854 w 3144381"/>
                <a:gd name="connsiteY35" fmla="*/ 1954359 h 2478515"/>
                <a:gd name="connsiteX36" fmla="*/ 3010484 w 3144381"/>
                <a:gd name="connsiteY36" fmla="*/ 1935636 h 2478515"/>
                <a:gd name="connsiteX37" fmla="*/ 2532413 w 3144381"/>
                <a:gd name="connsiteY37" fmla="*/ 2040152 h 2478515"/>
                <a:gd name="connsiteX38" fmla="*/ 2822061 w 3144381"/>
                <a:gd name="connsiteY38" fmla="*/ 2478584 h 247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144381" h="2478515">
                  <a:moveTo>
                    <a:pt x="4520" y="1108630"/>
                  </a:moveTo>
                  <a:cubicBezTo>
                    <a:pt x="-1309" y="1129376"/>
                    <a:pt x="-2338" y="1097623"/>
                    <a:pt x="7229" y="1269793"/>
                  </a:cubicBezTo>
                  <a:cubicBezTo>
                    <a:pt x="36885" y="1261818"/>
                    <a:pt x="66885" y="1255182"/>
                    <a:pt x="97138" y="1249905"/>
                  </a:cubicBezTo>
                  <a:cubicBezTo>
                    <a:pt x="49748" y="1215991"/>
                    <a:pt x="16721" y="1165613"/>
                    <a:pt x="4520" y="1108630"/>
                  </a:cubicBezTo>
                  <a:close/>
                  <a:moveTo>
                    <a:pt x="894655" y="64603"/>
                  </a:moveTo>
                  <a:cubicBezTo>
                    <a:pt x="875882" y="42023"/>
                    <a:pt x="855895" y="20479"/>
                    <a:pt x="834784" y="69"/>
                  </a:cubicBezTo>
                  <a:cubicBezTo>
                    <a:pt x="774708" y="102733"/>
                    <a:pt x="660488" y="134520"/>
                    <a:pt x="650270" y="241710"/>
                  </a:cubicBezTo>
                  <a:cubicBezTo>
                    <a:pt x="651367" y="245139"/>
                    <a:pt x="673381" y="316223"/>
                    <a:pt x="677393" y="334945"/>
                  </a:cubicBezTo>
                  <a:cubicBezTo>
                    <a:pt x="881624" y="410177"/>
                    <a:pt x="921195" y="714055"/>
                    <a:pt x="755986" y="840277"/>
                  </a:cubicBezTo>
                  <a:cubicBezTo>
                    <a:pt x="710377" y="874410"/>
                    <a:pt x="655208" y="893372"/>
                    <a:pt x="598252" y="894489"/>
                  </a:cubicBezTo>
                  <a:cubicBezTo>
                    <a:pt x="631822" y="919349"/>
                    <a:pt x="631204" y="960875"/>
                    <a:pt x="619512" y="1001165"/>
                  </a:cubicBezTo>
                  <a:cubicBezTo>
                    <a:pt x="603783" y="1065054"/>
                    <a:pt x="561872" y="1119363"/>
                    <a:pt x="504057" y="1150773"/>
                  </a:cubicBezTo>
                  <a:cubicBezTo>
                    <a:pt x="444282" y="1180980"/>
                    <a:pt x="371601" y="1166390"/>
                    <a:pt x="328115" y="1115454"/>
                  </a:cubicBezTo>
                  <a:cubicBezTo>
                    <a:pt x="339207" y="1158487"/>
                    <a:pt x="325727" y="1204132"/>
                    <a:pt x="293036" y="1234235"/>
                  </a:cubicBezTo>
                  <a:cubicBezTo>
                    <a:pt x="451632" y="1233814"/>
                    <a:pt x="607199" y="1277658"/>
                    <a:pt x="742235" y="1360833"/>
                  </a:cubicBezTo>
                  <a:cubicBezTo>
                    <a:pt x="736955" y="1308747"/>
                    <a:pt x="731948" y="1256866"/>
                    <a:pt x="726633" y="1204779"/>
                  </a:cubicBezTo>
                  <a:cubicBezTo>
                    <a:pt x="729754" y="1236601"/>
                    <a:pt x="993444" y="1081335"/>
                    <a:pt x="1014670" y="1059870"/>
                  </a:cubicBezTo>
                  <a:cubicBezTo>
                    <a:pt x="1087166" y="983681"/>
                    <a:pt x="1134538" y="887082"/>
                    <a:pt x="1150389" y="783115"/>
                  </a:cubicBezTo>
                  <a:cubicBezTo>
                    <a:pt x="1193458" y="523643"/>
                    <a:pt x="1056846" y="259164"/>
                    <a:pt x="894655" y="64603"/>
                  </a:cubicBezTo>
                  <a:close/>
                  <a:moveTo>
                    <a:pt x="2822061" y="2478584"/>
                  </a:moveTo>
                  <a:cubicBezTo>
                    <a:pt x="2896056" y="2422798"/>
                    <a:pt x="2948108" y="2342796"/>
                    <a:pt x="2969131" y="2252545"/>
                  </a:cubicBezTo>
                  <a:cubicBezTo>
                    <a:pt x="2971568" y="2244201"/>
                    <a:pt x="2980307" y="2239412"/>
                    <a:pt x="2988651" y="2241849"/>
                  </a:cubicBezTo>
                  <a:cubicBezTo>
                    <a:pt x="2991124" y="2242571"/>
                    <a:pt x="2993381" y="2243889"/>
                    <a:pt x="2995226" y="2245687"/>
                  </a:cubicBezTo>
                  <a:cubicBezTo>
                    <a:pt x="3009777" y="2261788"/>
                    <a:pt x="3029384" y="2272445"/>
                    <a:pt x="3050810" y="2275896"/>
                  </a:cubicBezTo>
                  <a:cubicBezTo>
                    <a:pt x="3067031" y="2275035"/>
                    <a:pt x="3080948" y="2264044"/>
                    <a:pt x="3085546" y="2248464"/>
                  </a:cubicBezTo>
                  <a:cubicBezTo>
                    <a:pt x="3100942" y="2208688"/>
                    <a:pt x="3070149" y="2170043"/>
                    <a:pt x="3046935" y="2140793"/>
                  </a:cubicBezTo>
                  <a:cubicBezTo>
                    <a:pt x="3016987" y="2121343"/>
                    <a:pt x="2981172" y="2112996"/>
                    <a:pt x="2945711" y="2117202"/>
                  </a:cubicBezTo>
                  <a:cubicBezTo>
                    <a:pt x="2937328" y="2119198"/>
                    <a:pt x="2928915" y="2114021"/>
                    <a:pt x="2926919" y="2105638"/>
                  </a:cubicBezTo>
                  <a:cubicBezTo>
                    <a:pt x="2925029" y="2097702"/>
                    <a:pt x="2929573" y="2089649"/>
                    <a:pt x="2937344" y="2087164"/>
                  </a:cubicBezTo>
                  <a:cubicBezTo>
                    <a:pt x="2982401" y="2080166"/>
                    <a:pt x="3028429" y="2090628"/>
                    <a:pt x="3066035" y="2116413"/>
                  </a:cubicBezTo>
                  <a:cubicBezTo>
                    <a:pt x="3092164" y="2126700"/>
                    <a:pt x="3129848" y="2138256"/>
                    <a:pt x="3142672" y="2104515"/>
                  </a:cubicBezTo>
                  <a:cubicBezTo>
                    <a:pt x="3148996" y="2073944"/>
                    <a:pt x="3138339" y="2042340"/>
                    <a:pt x="3114795" y="2021841"/>
                  </a:cubicBezTo>
                  <a:cubicBezTo>
                    <a:pt x="3102521" y="2007436"/>
                    <a:pt x="3089154" y="1994000"/>
                    <a:pt x="3074812" y="1981654"/>
                  </a:cubicBezTo>
                  <a:cubicBezTo>
                    <a:pt x="3026599" y="1960870"/>
                    <a:pt x="2971978" y="1960734"/>
                    <a:pt x="2923662" y="1981276"/>
                  </a:cubicBezTo>
                  <a:cubicBezTo>
                    <a:pt x="2916243" y="1985300"/>
                    <a:pt x="2906976" y="1982905"/>
                    <a:pt x="2902437" y="1975790"/>
                  </a:cubicBezTo>
                  <a:cubicBezTo>
                    <a:pt x="2898038" y="1968372"/>
                    <a:pt x="2900459" y="1958795"/>
                    <a:pt x="2907854" y="1954359"/>
                  </a:cubicBezTo>
                  <a:cubicBezTo>
                    <a:pt x="2940131" y="1940182"/>
                    <a:pt x="2975281" y="1933770"/>
                    <a:pt x="3010484" y="1935636"/>
                  </a:cubicBezTo>
                  <a:cubicBezTo>
                    <a:pt x="2848802" y="1837124"/>
                    <a:pt x="2638236" y="1883158"/>
                    <a:pt x="2532413" y="2040152"/>
                  </a:cubicBezTo>
                  <a:cubicBezTo>
                    <a:pt x="2719945" y="2051845"/>
                    <a:pt x="2860534" y="2227616"/>
                    <a:pt x="2822061" y="2478584"/>
                  </a:cubicBezTo>
                  <a:close/>
                </a:path>
              </a:pathLst>
            </a:custGeom>
            <a:solidFill>
              <a:srgbClr val="FFCEB6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F77FE3C-525F-37DA-0874-1722F9665BB3}"/>
                </a:ext>
              </a:extLst>
            </p:cNvPr>
            <p:cNvSpPr/>
            <p:nvPr/>
          </p:nvSpPr>
          <p:spPr>
            <a:xfrm>
              <a:off x="5057664" y="5753347"/>
              <a:ext cx="1853134" cy="647957"/>
            </a:xfrm>
            <a:custGeom>
              <a:avLst/>
              <a:gdLst>
                <a:gd name="connsiteX0" fmla="*/ 1718643 w 1853134"/>
                <a:gd name="connsiteY0" fmla="*/ 177 h 647957"/>
                <a:gd name="connsiteX1" fmla="*/ 1615087 w 1853134"/>
                <a:gd name="connsiteY1" fmla="*/ 141761 h 647957"/>
                <a:gd name="connsiteX2" fmla="*/ 1590501 w 1853134"/>
                <a:gd name="connsiteY2" fmla="*/ 279846 h 647957"/>
                <a:gd name="connsiteX3" fmla="*/ 1853231 w 1853134"/>
                <a:gd name="connsiteY3" fmla="*/ 103561 h 647957"/>
                <a:gd name="connsiteX4" fmla="*/ 1718643 w 1853134"/>
                <a:gd name="connsiteY4" fmla="*/ 177 h 647957"/>
                <a:gd name="connsiteX5" fmla="*/ 283675 w 1853134"/>
                <a:gd name="connsiteY5" fmla="*/ 267468 h 647957"/>
                <a:gd name="connsiteX6" fmla="*/ 238824 w 1853134"/>
                <a:gd name="connsiteY6" fmla="*/ 223988 h 647957"/>
                <a:gd name="connsiteX7" fmla="*/ 174839 w 1853134"/>
                <a:gd name="connsiteY7" fmla="*/ 224776 h 647957"/>
                <a:gd name="connsiteX8" fmla="*/ 82976 w 1853134"/>
                <a:gd name="connsiteY8" fmla="*/ 321886 h 647957"/>
                <a:gd name="connsiteX9" fmla="*/ 97 w 1853134"/>
                <a:gd name="connsiteY9" fmla="*/ 640577 h 647957"/>
                <a:gd name="connsiteX10" fmla="*/ 401290 w 1853134"/>
                <a:gd name="connsiteY10" fmla="*/ 640886 h 647957"/>
                <a:gd name="connsiteX11" fmla="*/ 375126 w 1853134"/>
                <a:gd name="connsiteY11" fmla="*/ 511373 h 647957"/>
                <a:gd name="connsiteX12" fmla="*/ 283675 w 1853134"/>
                <a:gd name="connsiteY12" fmla="*/ 267468 h 64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3134" h="647957">
                  <a:moveTo>
                    <a:pt x="1718643" y="177"/>
                  </a:moveTo>
                  <a:cubicBezTo>
                    <a:pt x="1649034" y="177"/>
                    <a:pt x="1626986" y="88131"/>
                    <a:pt x="1615087" y="141761"/>
                  </a:cubicBezTo>
                  <a:cubicBezTo>
                    <a:pt x="1605143" y="187480"/>
                    <a:pt x="1596948" y="233509"/>
                    <a:pt x="1590501" y="279846"/>
                  </a:cubicBezTo>
                  <a:cubicBezTo>
                    <a:pt x="1683121" y="228973"/>
                    <a:pt x="1771042" y="169980"/>
                    <a:pt x="1853231" y="103561"/>
                  </a:cubicBezTo>
                  <a:cubicBezTo>
                    <a:pt x="1823399" y="57990"/>
                    <a:pt x="1773198" y="177"/>
                    <a:pt x="1718643" y="177"/>
                  </a:cubicBezTo>
                  <a:close/>
                  <a:moveTo>
                    <a:pt x="283675" y="267468"/>
                  </a:moveTo>
                  <a:cubicBezTo>
                    <a:pt x="272551" y="249488"/>
                    <a:pt x="257140" y="234548"/>
                    <a:pt x="238824" y="223988"/>
                  </a:cubicBezTo>
                  <a:cubicBezTo>
                    <a:pt x="218494" y="214468"/>
                    <a:pt x="194928" y="214759"/>
                    <a:pt x="174839" y="224776"/>
                  </a:cubicBezTo>
                  <a:cubicBezTo>
                    <a:pt x="135023" y="247010"/>
                    <a:pt x="102966" y="280897"/>
                    <a:pt x="82976" y="321886"/>
                  </a:cubicBezTo>
                  <a:cubicBezTo>
                    <a:pt x="33726" y="421286"/>
                    <a:pt x="5512" y="529777"/>
                    <a:pt x="97" y="640577"/>
                  </a:cubicBezTo>
                  <a:cubicBezTo>
                    <a:pt x="133638" y="650550"/>
                    <a:pt x="267733" y="650653"/>
                    <a:pt x="401290" y="640886"/>
                  </a:cubicBezTo>
                  <a:cubicBezTo>
                    <a:pt x="394792" y="597295"/>
                    <a:pt x="386060" y="554067"/>
                    <a:pt x="375126" y="511373"/>
                  </a:cubicBezTo>
                  <a:cubicBezTo>
                    <a:pt x="353970" y="427876"/>
                    <a:pt x="333944" y="339100"/>
                    <a:pt x="283675" y="267468"/>
                  </a:cubicBezTo>
                  <a:close/>
                </a:path>
              </a:pathLst>
            </a:custGeom>
            <a:solidFill>
              <a:srgbClr val="7CC7FE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DC7232C-6D4E-600D-E87C-359C0B2C6390}"/>
                </a:ext>
              </a:extLst>
            </p:cNvPr>
            <p:cNvSpPr/>
            <p:nvPr/>
          </p:nvSpPr>
          <p:spPr>
            <a:xfrm>
              <a:off x="2877752" y="2703002"/>
              <a:ext cx="4277952" cy="3688791"/>
            </a:xfrm>
            <a:custGeom>
              <a:avLst/>
              <a:gdLst>
                <a:gd name="connsiteX0" fmla="*/ 4265018 w 4277952"/>
                <a:gd name="connsiteY0" fmla="*/ 2661184 h 3688791"/>
                <a:gd name="connsiteX1" fmla="*/ 4058078 w 4277952"/>
                <a:gd name="connsiteY1" fmla="*/ 2600731 h 3688791"/>
                <a:gd name="connsiteX2" fmla="*/ 3090311 w 4277952"/>
                <a:gd name="connsiteY2" fmla="*/ 2931320 h 3688791"/>
                <a:gd name="connsiteX3" fmla="*/ 2657126 w 4277952"/>
                <a:gd name="connsiteY3" fmla="*/ 2871279 h 3688791"/>
                <a:gd name="connsiteX4" fmla="*/ 2269409 w 4277952"/>
                <a:gd name="connsiteY4" fmla="*/ 1757402 h 3688791"/>
                <a:gd name="connsiteX5" fmla="*/ 1678043 w 4277952"/>
                <a:gd name="connsiteY5" fmla="*/ 324663 h 3688791"/>
                <a:gd name="connsiteX6" fmla="*/ 619991 w 4277952"/>
                <a:gd name="connsiteY6" fmla="*/ 11424 h 3688791"/>
                <a:gd name="connsiteX7" fmla="*/ 225828 w 4277952"/>
                <a:gd name="connsiteY7" fmla="*/ 198682 h 3688791"/>
                <a:gd name="connsiteX8" fmla="*/ 110922 w 4277952"/>
                <a:gd name="connsiteY8" fmla="*/ 1781199 h 3688791"/>
                <a:gd name="connsiteX9" fmla="*/ 803134 w 4277952"/>
                <a:gd name="connsiteY9" fmla="*/ 3109183 h 3688791"/>
                <a:gd name="connsiteX10" fmla="*/ 952707 w 4277952"/>
                <a:gd name="connsiteY10" fmla="*/ 3031379 h 3688791"/>
                <a:gd name="connsiteX11" fmla="*/ 1029962 w 4277952"/>
                <a:gd name="connsiteY11" fmla="*/ 3131608 h 3688791"/>
                <a:gd name="connsiteX12" fmla="*/ 1101971 w 4277952"/>
                <a:gd name="connsiteY12" fmla="*/ 3356894 h 3688791"/>
                <a:gd name="connsiteX13" fmla="*/ 1495689 w 4277952"/>
                <a:gd name="connsiteY13" fmla="*/ 3551627 h 3688791"/>
                <a:gd name="connsiteX14" fmla="*/ 2149359 w 4277952"/>
                <a:gd name="connsiteY14" fmla="*/ 3688444 h 3688791"/>
                <a:gd name="connsiteX15" fmla="*/ 2493597 w 4277952"/>
                <a:gd name="connsiteY15" fmla="*/ 3306762 h 3688791"/>
                <a:gd name="connsiteX16" fmla="*/ 2589163 w 4277952"/>
                <a:gd name="connsiteY16" fmla="*/ 3567709 h 3688791"/>
                <a:gd name="connsiteX17" fmla="*/ 2612069 w 4277952"/>
                <a:gd name="connsiteY17" fmla="*/ 3688924 h 3688791"/>
                <a:gd name="connsiteX18" fmla="*/ 3284564 w 4277952"/>
                <a:gd name="connsiteY18" fmla="*/ 3543432 h 3688791"/>
                <a:gd name="connsiteX19" fmla="*/ 3736849 w 4277952"/>
                <a:gd name="connsiteY19" fmla="*/ 3348596 h 3688791"/>
                <a:gd name="connsiteX20" fmla="*/ 3750565 w 4277952"/>
                <a:gd name="connsiteY20" fmla="*/ 3255567 h 3688791"/>
                <a:gd name="connsiteX21" fmla="*/ 3833444 w 4277952"/>
                <a:gd name="connsiteY21" fmla="*/ 3042969 h 3688791"/>
                <a:gd name="connsiteX22" fmla="*/ 3936314 w 4277952"/>
                <a:gd name="connsiteY22" fmla="*/ 3026406 h 3688791"/>
                <a:gd name="connsiteX23" fmla="*/ 4056844 w 4277952"/>
                <a:gd name="connsiteY23" fmla="*/ 3133871 h 3688791"/>
                <a:gd name="connsiteX24" fmla="*/ 4278014 w 4277952"/>
                <a:gd name="connsiteY24" fmla="*/ 2808116 h 3688791"/>
                <a:gd name="connsiteX25" fmla="*/ 4265019 w 4277952"/>
                <a:gd name="connsiteY25" fmla="*/ 2661184 h 3688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77952" h="3688791">
                  <a:moveTo>
                    <a:pt x="4265018" y="2661184"/>
                  </a:moveTo>
                  <a:cubicBezTo>
                    <a:pt x="4220167" y="2593050"/>
                    <a:pt x="4138831" y="2586912"/>
                    <a:pt x="4058078" y="2600731"/>
                  </a:cubicBezTo>
                  <a:cubicBezTo>
                    <a:pt x="3724745" y="2657515"/>
                    <a:pt x="3430845" y="2872410"/>
                    <a:pt x="3090311" y="2931320"/>
                  </a:cubicBezTo>
                  <a:cubicBezTo>
                    <a:pt x="2942659" y="2956866"/>
                    <a:pt x="2778067" y="2959816"/>
                    <a:pt x="2657126" y="2871279"/>
                  </a:cubicBezTo>
                  <a:cubicBezTo>
                    <a:pt x="2379994" y="2669413"/>
                    <a:pt x="2334045" y="2079660"/>
                    <a:pt x="2269409" y="1757402"/>
                  </a:cubicBezTo>
                  <a:cubicBezTo>
                    <a:pt x="2167773" y="1249910"/>
                    <a:pt x="2131494" y="662454"/>
                    <a:pt x="1678043" y="324663"/>
                  </a:cubicBezTo>
                  <a:cubicBezTo>
                    <a:pt x="1382738" y="104796"/>
                    <a:pt x="990152" y="-42891"/>
                    <a:pt x="619991" y="11424"/>
                  </a:cubicBezTo>
                  <a:cubicBezTo>
                    <a:pt x="473299" y="33095"/>
                    <a:pt x="327052" y="90291"/>
                    <a:pt x="225828" y="198682"/>
                  </a:cubicBezTo>
                  <a:cubicBezTo>
                    <a:pt x="-117072" y="565585"/>
                    <a:pt x="5034" y="1340539"/>
                    <a:pt x="110922" y="1781199"/>
                  </a:cubicBezTo>
                  <a:cubicBezTo>
                    <a:pt x="227748" y="2267020"/>
                    <a:pt x="448335" y="2750338"/>
                    <a:pt x="803134" y="3109183"/>
                  </a:cubicBezTo>
                  <a:cubicBezTo>
                    <a:pt x="841847" y="3036008"/>
                    <a:pt x="907238" y="3015262"/>
                    <a:pt x="952707" y="3031379"/>
                  </a:cubicBezTo>
                  <a:cubicBezTo>
                    <a:pt x="996804" y="3046981"/>
                    <a:pt x="1014155" y="3091626"/>
                    <a:pt x="1029962" y="3131608"/>
                  </a:cubicBezTo>
                  <a:cubicBezTo>
                    <a:pt x="1058779" y="3205079"/>
                    <a:pt x="1082832" y="3280330"/>
                    <a:pt x="1101971" y="3356894"/>
                  </a:cubicBezTo>
                  <a:cubicBezTo>
                    <a:pt x="1224285" y="3438475"/>
                    <a:pt x="1356618" y="3503927"/>
                    <a:pt x="1495689" y="3551627"/>
                  </a:cubicBezTo>
                  <a:cubicBezTo>
                    <a:pt x="1707235" y="3623536"/>
                    <a:pt x="1926733" y="3669478"/>
                    <a:pt x="2149359" y="3688444"/>
                  </a:cubicBezTo>
                  <a:cubicBezTo>
                    <a:pt x="2179466" y="3310259"/>
                    <a:pt x="2370050" y="3124202"/>
                    <a:pt x="2493597" y="3306762"/>
                  </a:cubicBezTo>
                  <a:cubicBezTo>
                    <a:pt x="2545683" y="3384017"/>
                    <a:pt x="2566155" y="3478795"/>
                    <a:pt x="2589163" y="3567709"/>
                  </a:cubicBezTo>
                  <a:cubicBezTo>
                    <a:pt x="2599096" y="3607645"/>
                    <a:pt x="2606744" y="3648116"/>
                    <a:pt x="2612069" y="3688924"/>
                  </a:cubicBezTo>
                  <a:cubicBezTo>
                    <a:pt x="2841562" y="3669575"/>
                    <a:pt x="3067596" y="3620674"/>
                    <a:pt x="3284564" y="3543432"/>
                  </a:cubicBezTo>
                  <a:cubicBezTo>
                    <a:pt x="3439925" y="3489730"/>
                    <a:pt x="3591099" y="3424606"/>
                    <a:pt x="3736849" y="3348596"/>
                  </a:cubicBezTo>
                  <a:cubicBezTo>
                    <a:pt x="3740758" y="3317426"/>
                    <a:pt x="3745250" y="3286393"/>
                    <a:pt x="3750565" y="3255567"/>
                  </a:cubicBezTo>
                  <a:cubicBezTo>
                    <a:pt x="3763218" y="3185375"/>
                    <a:pt x="3777997" y="3087203"/>
                    <a:pt x="3833444" y="3042969"/>
                  </a:cubicBezTo>
                  <a:cubicBezTo>
                    <a:pt x="3862492" y="3019869"/>
                    <a:pt x="3901484" y="3013591"/>
                    <a:pt x="3936314" y="3026406"/>
                  </a:cubicBezTo>
                  <a:cubicBezTo>
                    <a:pt x="3986650" y="3048882"/>
                    <a:pt x="4028765" y="3086432"/>
                    <a:pt x="4056844" y="3133871"/>
                  </a:cubicBezTo>
                  <a:cubicBezTo>
                    <a:pt x="4129984" y="3067555"/>
                    <a:pt x="4244478" y="2930841"/>
                    <a:pt x="4278014" y="2808116"/>
                  </a:cubicBezTo>
                  <a:cubicBezTo>
                    <a:pt x="4278213" y="2758843"/>
                    <a:pt x="4273862" y="2709657"/>
                    <a:pt x="4265019" y="2661184"/>
                  </a:cubicBezTo>
                  <a:close/>
                </a:path>
              </a:pathLst>
            </a:custGeom>
            <a:solidFill>
              <a:srgbClr val="FE5D3C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3CF2AA7-25C8-AE65-7BBF-ADDABD4B25E1}"/>
                </a:ext>
              </a:extLst>
            </p:cNvPr>
            <p:cNvSpPr/>
            <p:nvPr/>
          </p:nvSpPr>
          <p:spPr>
            <a:xfrm>
              <a:off x="3704409" y="5760171"/>
              <a:ext cx="235983" cy="272296"/>
            </a:xfrm>
            <a:custGeom>
              <a:avLst/>
              <a:gdLst>
                <a:gd name="connsiteX0" fmla="*/ 96389 w 235983"/>
                <a:gd name="connsiteY0" fmla="*/ 172 h 272296"/>
                <a:gd name="connsiteX1" fmla="*/ 34 w 235983"/>
                <a:gd name="connsiteY1" fmla="*/ 75096 h 272296"/>
                <a:gd name="connsiteX2" fmla="*/ 236018 w 235983"/>
                <a:gd name="connsiteY2" fmla="*/ 272469 h 272296"/>
                <a:gd name="connsiteX3" fmla="*/ 173233 w 235983"/>
                <a:gd name="connsiteY3" fmla="*/ 82502 h 272296"/>
                <a:gd name="connsiteX4" fmla="*/ 96389 w 235983"/>
                <a:gd name="connsiteY4" fmla="*/ 172 h 27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983" h="272296">
                  <a:moveTo>
                    <a:pt x="96389" y="172"/>
                  </a:moveTo>
                  <a:cubicBezTo>
                    <a:pt x="52367" y="4115"/>
                    <a:pt x="14702" y="33402"/>
                    <a:pt x="34" y="75096"/>
                  </a:cubicBezTo>
                  <a:cubicBezTo>
                    <a:pt x="73039" y="147368"/>
                    <a:pt x="151977" y="213390"/>
                    <a:pt x="236018" y="272469"/>
                  </a:cubicBezTo>
                  <a:cubicBezTo>
                    <a:pt x="218616" y="208035"/>
                    <a:pt x="197656" y="144615"/>
                    <a:pt x="173233" y="82502"/>
                  </a:cubicBezTo>
                  <a:cubicBezTo>
                    <a:pt x="159345" y="46978"/>
                    <a:pt x="142200" y="721"/>
                    <a:pt x="96389" y="172"/>
                  </a:cubicBezTo>
                  <a:close/>
                </a:path>
              </a:pathLst>
            </a:custGeom>
            <a:solidFill>
              <a:srgbClr val="7CC7FE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3028B4D-547E-6328-356B-14D376F9F8A6}"/>
                </a:ext>
              </a:extLst>
            </p:cNvPr>
            <p:cNvSpPr/>
            <p:nvPr/>
          </p:nvSpPr>
          <p:spPr>
            <a:xfrm>
              <a:off x="7890567" y="1629312"/>
              <a:ext cx="309021" cy="302403"/>
            </a:xfrm>
            <a:custGeom>
              <a:avLst/>
              <a:gdLst>
                <a:gd name="connsiteX0" fmla="*/ 287233 w 309021"/>
                <a:gd name="connsiteY0" fmla="*/ 82051 h 302403"/>
                <a:gd name="connsiteX1" fmla="*/ 262475 w 309021"/>
                <a:gd name="connsiteY1" fmla="*/ 48309 h 302403"/>
                <a:gd name="connsiteX2" fmla="*/ 106044 w 309021"/>
                <a:gd name="connsiteY2" fmla="*/ 8533 h 302403"/>
                <a:gd name="connsiteX3" fmla="*/ 25291 w 309021"/>
                <a:gd name="connsiteY3" fmla="*/ 78176 h 302403"/>
                <a:gd name="connsiteX4" fmla="*/ 157 w 309021"/>
                <a:gd name="connsiteY4" fmla="*/ 176451 h 302403"/>
                <a:gd name="connsiteX5" fmla="*/ 188846 w 309021"/>
                <a:gd name="connsiteY5" fmla="*/ 298942 h 302403"/>
                <a:gd name="connsiteX6" fmla="*/ 309178 w 309021"/>
                <a:gd name="connsiteY6" fmla="*/ 185332 h 302403"/>
                <a:gd name="connsiteX7" fmla="*/ 287233 w 309021"/>
                <a:gd name="connsiteY7" fmla="*/ 82051 h 30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9021" h="302403">
                  <a:moveTo>
                    <a:pt x="287233" y="82051"/>
                  </a:moveTo>
                  <a:cubicBezTo>
                    <a:pt x="280265" y="69915"/>
                    <a:pt x="271961" y="58597"/>
                    <a:pt x="262475" y="48309"/>
                  </a:cubicBezTo>
                  <a:cubicBezTo>
                    <a:pt x="223312" y="4407"/>
                    <a:pt x="161421" y="-11330"/>
                    <a:pt x="106044" y="8533"/>
                  </a:cubicBezTo>
                  <a:cubicBezTo>
                    <a:pt x="71871" y="21691"/>
                    <a:pt x="43328" y="46307"/>
                    <a:pt x="25291" y="78176"/>
                  </a:cubicBezTo>
                  <a:cubicBezTo>
                    <a:pt x="32888" y="113065"/>
                    <a:pt x="23571" y="149493"/>
                    <a:pt x="157" y="176451"/>
                  </a:cubicBezTo>
                  <a:cubicBezTo>
                    <a:pt x="18437" y="262381"/>
                    <a:pt x="102916" y="317222"/>
                    <a:pt x="188846" y="298942"/>
                  </a:cubicBezTo>
                  <a:cubicBezTo>
                    <a:pt x="247048" y="286560"/>
                    <a:pt x="293474" y="242728"/>
                    <a:pt x="309178" y="185332"/>
                  </a:cubicBezTo>
                  <a:cubicBezTo>
                    <a:pt x="285176" y="156681"/>
                    <a:pt x="276954" y="117986"/>
                    <a:pt x="287233" y="82051"/>
                  </a:cubicBezTo>
                  <a:close/>
                </a:path>
              </a:pathLst>
            </a:custGeom>
            <a:solidFill>
              <a:srgbClr val="FFCEB6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F97D562-D521-6CE4-3716-4C754D0CF287}"/>
                </a:ext>
              </a:extLst>
            </p:cNvPr>
            <p:cNvSpPr/>
            <p:nvPr/>
          </p:nvSpPr>
          <p:spPr>
            <a:xfrm>
              <a:off x="5825652" y="1032197"/>
              <a:ext cx="163888" cy="292767"/>
            </a:xfrm>
            <a:custGeom>
              <a:avLst/>
              <a:gdLst>
                <a:gd name="connsiteX0" fmla="*/ 111919 w 163888"/>
                <a:gd name="connsiteY0" fmla="*/ 44337 h 292767"/>
                <a:gd name="connsiteX1" fmla="*/ 68817 w 163888"/>
                <a:gd name="connsiteY1" fmla="*/ 42760 h 292767"/>
                <a:gd name="connsiteX2" fmla="*/ 4043 w 163888"/>
                <a:gd name="connsiteY2" fmla="*/ 159586 h 292767"/>
                <a:gd name="connsiteX3" fmla="*/ 85962 w 163888"/>
                <a:gd name="connsiteY3" fmla="*/ 292802 h 292767"/>
                <a:gd name="connsiteX4" fmla="*/ 163971 w 163888"/>
                <a:gd name="connsiteY4" fmla="*/ 149847 h 292767"/>
                <a:gd name="connsiteX5" fmla="*/ 111919 w 163888"/>
                <a:gd name="connsiteY5" fmla="*/ 44337 h 292767"/>
                <a:gd name="connsiteX6" fmla="*/ 91723 w 163888"/>
                <a:gd name="connsiteY6" fmla="*/ 16254 h 292767"/>
                <a:gd name="connsiteX7" fmla="*/ 123304 w 163888"/>
                <a:gd name="connsiteY7" fmla="*/ 1029 h 292767"/>
                <a:gd name="connsiteX8" fmla="*/ 65594 w 163888"/>
                <a:gd name="connsiteY8" fmla="*/ 34 h 292767"/>
                <a:gd name="connsiteX9" fmla="*/ 91723 w 163888"/>
                <a:gd name="connsiteY9" fmla="*/ 16254 h 29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888" h="292767">
                  <a:moveTo>
                    <a:pt x="111919" y="44337"/>
                  </a:moveTo>
                  <a:cubicBezTo>
                    <a:pt x="97870" y="49286"/>
                    <a:pt x="82467" y="48722"/>
                    <a:pt x="68817" y="42760"/>
                  </a:cubicBezTo>
                  <a:cubicBezTo>
                    <a:pt x="-7993" y="159997"/>
                    <a:pt x="-3604" y="145801"/>
                    <a:pt x="4043" y="159586"/>
                  </a:cubicBezTo>
                  <a:cubicBezTo>
                    <a:pt x="29861" y="204889"/>
                    <a:pt x="57182" y="249320"/>
                    <a:pt x="85962" y="292802"/>
                  </a:cubicBezTo>
                  <a:cubicBezTo>
                    <a:pt x="111748" y="238727"/>
                    <a:pt x="163971" y="156842"/>
                    <a:pt x="163971" y="149847"/>
                  </a:cubicBezTo>
                  <a:cubicBezTo>
                    <a:pt x="163834" y="146384"/>
                    <a:pt x="167572" y="157391"/>
                    <a:pt x="111919" y="44337"/>
                  </a:cubicBezTo>
                  <a:close/>
                  <a:moveTo>
                    <a:pt x="91723" y="16254"/>
                  </a:moveTo>
                  <a:cubicBezTo>
                    <a:pt x="104024" y="16275"/>
                    <a:pt x="115659" y="10666"/>
                    <a:pt x="123304" y="1029"/>
                  </a:cubicBezTo>
                  <a:cubicBezTo>
                    <a:pt x="104112" y="3338"/>
                    <a:pt x="84694" y="3004"/>
                    <a:pt x="65594" y="34"/>
                  </a:cubicBezTo>
                  <a:cubicBezTo>
                    <a:pt x="71335" y="9182"/>
                    <a:pt x="80977" y="15167"/>
                    <a:pt x="91723" y="16254"/>
                  </a:cubicBezTo>
                  <a:close/>
                </a:path>
              </a:pathLst>
            </a:custGeom>
            <a:solidFill>
              <a:srgbClr val="FE5D3C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EB7FE31-63A0-3E3C-5FB7-23325104B8AD}"/>
                </a:ext>
              </a:extLst>
            </p:cNvPr>
            <p:cNvSpPr/>
            <p:nvPr/>
          </p:nvSpPr>
          <p:spPr>
            <a:xfrm>
              <a:off x="5718716" y="681485"/>
              <a:ext cx="420916" cy="322116"/>
            </a:xfrm>
            <a:custGeom>
              <a:avLst/>
              <a:gdLst>
                <a:gd name="connsiteX0" fmla="*/ 28409 w 420916"/>
                <a:gd name="connsiteY0" fmla="*/ 185664 h 322116"/>
                <a:gd name="connsiteX1" fmla="*/ 47509 w 420916"/>
                <a:gd name="connsiteY1" fmla="*/ 196568 h 322116"/>
                <a:gd name="connsiteX2" fmla="*/ 367160 w 420916"/>
                <a:gd name="connsiteY2" fmla="*/ 194511 h 322116"/>
                <a:gd name="connsiteX3" fmla="*/ 386294 w 420916"/>
                <a:gd name="connsiteY3" fmla="*/ 183607 h 322116"/>
                <a:gd name="connsiteX4" fmla="*/ 419247 w 420916"/>
                <a:gd name="connsiteY4" fmla="*/ 174246 h 322116"/>
                <a:gd name="connsiteX5" fmla="*/ 407369 w 420916"/>
                <a:gd name="connsiteY5" fmla="*/ 144996 h 322116"/>
                <a:gd name="connsiteX6" fmla="*/ 389998 w 420916"/>
                <a:gd name="connsiteY6" fmla="*/ 144996 h 322116"/>
                <a:gd name="connsiteX7" fmla="*/ 368595 w 420916"/>
                <a:gd name="connsiteY7" fmla="*/ 139062 h 322116"/>
                <a:gd name="connsiteX8" fmla="*/ 367160 w 420916"/>
                <a:gd name="connsiteY8" fmla="*/ 135635 h 322116"/>
                <a:gd name="connsiteX9" fmla="*/ 48469 w 420916"/>
                <a:gd name="connsiteY9" fmla="*/ 131932 h 322116"/>
                <a:gd name="connsiteX10" fmla="*/ 48092 w 420916"/>
                <a:gd name="connsiteY10" fmla="*/ 133269 h 322116"/>
                <a:gd name="connsiteX11" fmla="*/ 28992 w 420916"/>
                <a:gd name="connsiteY11" fmla="*/ 144208 h 322116"/>
                <a:gd name="connsiteX12" fmla="*/ 1099 w 420916"/>
                <a:gd name="connsiteY12" fmla="*/ 158783 h 322116"/>
                <a:gd name="connsiteX13" fmla="*/ 120 w 420916"/>
                <a:gd name="connsiteY13" fmla="*/ 164096 h 322116"/>
                <a:gd name="connsiteX14" fmla="*/ 20664 w 420916"/>
                <a:gd name="connsiteY14" fmla="*/ 186708 h 322116"/>
                <a:gd name="connsiteX15" fmla="*/ 28410 w 420916"/>
                <a:gd name="connsiteY15" fmla="*/ 185664 h 32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0916" h="322116">
                  <a:moveTo>
                    <a:pt x="28409" y="185664"/>
                  </a:moveTo>
                  <a:cubicBezTo>
                    <a:pt x="36683" y="183490"/>
                    <a:pt x="45175" y="188338"/>
                    <a:pt x="47509" y="196568"/>
                  </a:cubicBezTo>
                  <a:cubicBezTo>
                    <a:pt x="84851" y="367470"/>
                    <a:pt x="330950" y="361160"/>
                    <a:pt x="367160" y="194511"/>
                  </a:cubicBezTo>
                  <a:cubicBezTo>
                    <a:pt x="369494" y="186264"/>
                    <a:pt x="378009" y="181411"/>
                    <a:pt x="386294" y="183607"/>
                  </a:cubicBezTo>
                  <a:cubicBezTo>
                    <a:pt x="397987" y="190049"/>
                    <a:pt x="412687" y="185873"/>
                    <a:pt x="419247" y="174246"/>
                  </a:cubicBezTo>
                  <a:cubicBezTo>
                    <a:pt x="424044" y="162888"/>
                    <a:pt x="418726" y="149793"/>
                    <a:pt x="407369" y="144996"/>
                  </a:cubicBezTo>
                  <a:cubicBezTo>
                    <a:pt x="401816" y="142651"/>
                    <a:pt x="395551" y="142651"/>
                    <a:pt x="389998" y="144996"/>
                  </a:cubicBezTo>
                  <a:cubicBezTo>
                    <a:pt x="382449" y="149268"/>
                    <a:pt x="372866" y="146611"/>
                    <a:pt x="368595" y="139062"/>
                  </a:cubicBezTo>
                  <a:cubicBezTo>
                    <a:pt x="367983" y="137981"/>
                    <a:pt x="367501" y="136830"/>
                    <a:pt x="367160" y="135635"/>
                  </a:cubicBezTo>
                  <a:cubicBezTo>
                    <a:pt x="321314" y="-47816"/>
                    <a:pt x="88451" y="-41301"/>
                    <a:pt x="48469" y="131932"/>
                  </a:cubicBezTo>
                  <a:cubicBezTo>
                    <a:pt x="48469" y="132309"/>
                    <a:pt x="48469" y="132686"/>
                    <a:pt x="48092" y="133269"/>
                  </a:cubicBezTo>
                  <a:cubicBezTo>
                    <a:pt x="45773" y="141513"/>
                    <a:pt x="37276" y="146379"/>
                    <a:pt x="28992" y="144208"/>
                  </a:cubicBezTo>
                  <a:cubicBezTo>
                    <a:pt x="17265" y="140530"/>
                    <a:pt x="4777" y="147056"/>
                    <a:pt x="1099" y="158783"/>
                  </a:cubicBezTo>
                  <a:cubicBezTo>
                    <a:pt x="558" y="160508"/>
                    <a:pt x="230" y="162292"/>
                    <a:pt x="120" y="164096"/>
                  </a:cubicBezTo>
                  <a:cubicBezTo>
                    <a:pt x="-451" y="176013"/>
                    <a:pt x="8747" y="186137"/>
                    <a:pt x="20664" y="186708"/>
                  </a:cubicBezTo>
                  <a:cubicBezTo>
                    <a:pt x="23288" y="186834"/>
                    <a:pt x="25913" y="186480"/>
                    <a:pt x="28410" y="185664"/>
                  </a:cubicBezTo>
                  <a:close/>
                </a:path>
              </a:pathLst>
            </a:custGeom>
            <a:solidFill>
              <a:srgbClr val="FFCEB6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40FE967-544C-4ADA-DFFC-8CDC2AB90E67}"/>
                </a:ext>
              </a:extLst>
            </p:cNvPr>
            <p:cNvSpPr/>
            <p:nvPr/>
          </p:nvSpPr>
          <p:spPr>
            <a:xfrm>
              <a:off x="4907199" y="1440900"/>
              <a:ext cx="82296" cy="82296"/>
            </a:xfrm>
            <a:custGeom>
              <a:avLst/>
              <a:gdLst>
                <a:gd name="connsiteX0" fmla="*/ 82363 w 82296"/>
                <a:gd name="connsiteY0" fmla="*/ 41191 h 82296"/>
                <a:gd name="connsiteX1" fmla="*/ 41215 w 82296"/>
                <a:gd name="connsiteY1" fmla="*/ 82339 h 82296"/>
                <a:gd name="connsiteX2" fmla="*/ 67 w 82296"/>
                <a:gd name="connsiteY2" fmla="*/ 41191 h 82296"/>
                <a:gd name="connsiteX3" fmla="*/ 41215 w 82296"/>
                <a:gd name="connsiteY3" fmla="*/ 43 h 82296"/>
                <a:gd name="connsiteX4" fmla="*/ 82363 w 82296"/>
                <a:gd name="connsiteY4" fmla="*/ 41191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" h="82296">
                  <a:moveTo>
                    <a:pt x="82363" y="41191"/>
                  </a:moveTo>
                  <a:cubicBezTo>
                    <a:pt x="82363" y="63917"/>
                    <a:pt x="63940" y="82339"/>
                    <a:pt x="41215" y="82339"/>
                  </a:cubicBezTo>
                  <a:cubicBezTo>
                    <a:pt x="18489" y="82339"/>
                    <a:pt x="67" y="63917"/>
                    <a:pt x="67" y="41191"/>
                  </a:cubicBezTo>
                  <a:cubicBezTo>
                    <a:pt x="67" y="18466"/>
                    <a:pt x="18490" y="43"/>
                    <a:pt x="41215" y="43"/>
                  </a:cubicBezTo>
                  <a:cubicBezTo>
                    <a:pt x="63940" y="43"/>
                    <a:pt x="82363" y="18466"/>
                    <a:pt x="82363" y="41191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106C5A0-BF42-9F0E-FFD6-5B46AF7706D8}"/>
                </a:ext>
              </a:extLst>
            </p:cNvPr>
            <p:cNvSpPr/>
            <p:nvPr/>
          </p:nvSpPr>
          <p:spPr>
            <a:xfrm>
              <a:off x="4763218" y="1253237"/>
              <a:ext cx="338702" cy="587617"/>
            </a:xfrm>
            <a:custGeom>
              <a:avLst/>
              <a:gdLst>
                <a:gd name="connsiteX0" fmla="*/ 73239 w 338702"/>
                <a:gd name="connsiteY0" fmla="*/ 26613 h 587617"/>
                <a:gd name="connsiteX1" fmla="*/ 73239 w 338702"/>
                <a:gd name="connsiteY1" fmla="*/ 4565 h 587617"/>
                <a:gd name="connsiteX2" fmla="*/ 51190 w 338702"/>
                <a:gd name="connsiteY2" fmla="*/ 4565 h 587617"/>
                <a:gd name="connsiteX3" fmla="*/ 509 w 338702"/>
                <a:gd name="connsiteY3" fmla="*/ 135073 h 587617"/>
                <a:gd name="connsiteX4" fmla="*/ 3424 w 338702"/>
                <a:gd name="connsiteY4" fmla="*/ 158836 h 587617"/>
                <a:gd name="connsiteX5" fmla="*/ 26283 w 338702"/>
                <a:gd name="connsiteY5" fmla="*/ 164768 h 587617"/>
                <a:gd name="connsiteX6" fmla="*/ 32216 w 338702"/>
                <a:gd name="connsiteY6" fmla="*/ 141910 h 587617"/>
                <a:gd name="connsiteX7" fmla="*/ 31713 w 338702"/>
                <a:gd name="connsiteY7" fmla="*/ 141108 h 587617"/>
                <a:gd name="connsiteX8" fmla="*/ 73238 w 338702"/>
                <a:gd name="connsiteY8" fmla="*/ 26613 h 587617"/>
                <a:gd name="connsiteX9" fmla="*/ 32091 w 338702"/>
                <a:gd name="connsiteY9" fmla="*/ 146628 h 587617"/>
                <a:gd name="connsiteX10" fmla="*/ 31885 w 338702"/>
                <a:gd name="connsiteY10" fmla="*/ 146217 h 587617"/>
                <a:gd name="connsiteX11" fmla="*/ 180326 w 338702"/>
                <a:gd name="connsiteY11" fmla="*/ 549707 h 587617"/>
                <a:gd name="connsiteX12" fmla="*/ 330482 w 338702"/>
                <a:gd name="connsiteY12" fmla="*/ 573710 h 587617"/>
                <a:gd name="connsiteX13" fmla="*/ 336956 w 338702"/>
                <a:gd name="connsiteY13" fmla="*/ 552668 h 587617"/>
                <a:gd name="connsiteX14" fmla="*/ 315914 w 338702"/>
                <a:gd name="connsiteY14" fmla="*/ 546193 h 587617"/>
                <a:gd name="connsiteX15" fmla="*/ 314880 w 338702"/>
                <a:gd name="connsiteY15" fmla="*/ 546793 h 587617"/>
                <a:gd name="connsiteX16" fmla="*/ 202546 w 338702"/>
                <a:gd name="connsiteY16" fmla="*/ 527487 h 587617"/>
                <a:gd name="connsiteX17" fmla="*/ 180326 w 338702"/>
                <a:gd name="connsiteY17" fmla="*/ 527487 h 587617"/>
                <a:gd name="connsiteX18" fmla="*/ 180326 w 338702"/>
                <a:gd name="connsiteY18" fmla="*/ 549707 h 58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8702" h="587617">
                  <a:moveTo>
                    <a:pt x="73239" y="26613"/>
                  </a:moveTo>
                  <a:cubicBezTo>
                    <a:pt x="79087" y="20427"/>
                    <a:pt x="79087" y="10751"/>
                    <a:pt x="73239" y="4565"/>
                  </a:cubicBezTo>
                  <a:cubicBezTo>
                    <a:pt x="67124" y="-1461"/>
                    <a:pt x="57304" y="-1461"/>
                    <a:pt x="51190" y="4565"/>
                  </a:cubicBezTo>
                  <a:cubicBezTo>
                    <a:pt x="19483" y="40759"/>
                    <a:pt x="1540" y="86966"/>
                    <a:pt x="509" y="135073"/>
                  </a:cubicBezTo>
                  <a:cubicBezTo>
                    <a:pt x="-608" y="143112"/>
                    <a:pt x="396" y="151304"/>
                    <a:pt x="3424" y="158836"/>
                  </a:cubicBezTo>
                  <a:cubicBezTo>
                    <a:pt x="8098" y="166786"/>
                    <a:pt x="18332" y="169442"/>
                    <a:pt x="26283" y="164768"/>
                  </a:cubicBezTo>
                  <a:cubicBezTo>
                    <a:pt x="34233" y="160095"/>
                    <a:pt x="36890" y="149860"/>
                    <a:pt x="32216" y="141910"/>
                  </a:cubicBezTo>
                  <a:cubicBezTo>
                    <a:pt x="32056" y="141638"/>
                    <a:pt x="31888" y="141370"/>
                    <a:pt x="31713" y="141108"/>
                  </a:cubicBezTo>
                  <a:cubicBezTo>
                    <a:pt x="30999" y="99134"/>
                    <a:pt x="45783" y="58370"/>
                    <a:pt x="73238" y="26613"/>
                  </a:cubicBezTo>
                  <a:close/>
                  <a:moveTo>
                    <a:pt x="32091" y="146628"/>
                  </a:moveTo>
                  <a:cubicBezTo>
                    <a:pt x="32091" y="148754"/>
                    <a:pt x="31885" y="148377"/>
                    <a:pt x="31885" y="146217"/>
                  </a:cubicBezTo>
                  <a:close/>
                  <a:moveTo>
                    <a:pt x="180326" y="549707"/>
                  </a:moveTo>
                  <a:cubicBezTo>
                    <a:pt x="219940" y="589302"/>
                    <a:pt x="280500" y="598982"/>
                    <a:pt x="330482" y="573710"/>
                  </a:cubicBezTo>
                  <a:cubicBezTo>
                    <a:pt x="338081" y="569687"/>
                    <a:pt x="340979" y="560266"/>
                    <a:pt x="336956" y="552668"/>
                  </a:cubicBezTo>
                  <a:cubicBezTo>
                    <a:pt x="332934" y="545069"/>
                    <a:pt x="323512" y="542171"/>
                    <a:pt x="315914" y="546193"/>
                  </a:cubicBezTo>
                  <a:cubicBezTo>
                    <a:pt x="315562" y="546380"/>
                    <a:pt x="315217" y="546580"/>
                    <a:pt x="314880" y="546793"/>
                  </a:cubicBezTo>
                  <a:cubicBezTo>
                    <a:pt x="277189" y="565242"/>
                    <a:pt x="231916" y="557462"/>
                    <a:pt x="202546" y="527487"/>
                  </a:cubicBezTo>
                  <a:cubicBezTo>
                    <a:pt x="196410" y="521351"/>
                    <a:pt x="186462" y="521351"/>
                    <a:pt x="180326" y="527487"/>
                  </a:cubicBezTo>
                  <a:cubicBezTo>
                    <a:pt x="174190" y="533623"/>
                    <a:pt x="174190" y="543571"/>
                    <a:pt x="180326" y="549707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A2A156C-14CD-0AF5-9CB8-5679DB2A78A7}"/>
                </a:ext>
              </a:extLst>
            </p:cNvPr>
            <p:cNvSpPr/>
            <p:nvPr/>
          </p:nvSpPr>
          <p:spPr>
            <a:xfrm>
              <a:off x="3553266" y="172167"/>
              <a:ext cx="5277239" cy="4260531"/>
            </a:xfrm>
            <a:custGeom>
              <a:avLst/>
              <a:gdLst>
                <a:gd name="connsiteX0" fmla="*/ 5262033 w 5277239"/>
                <a:gd name="connsiteY0" fmla="*/ 4038335 h 4260531"/>
                <a:gd name="connsiteX1" fmla="*/ 2875209 w 5277239"/>
                <a:gd name="connsiteY1" fmla="*/ 3926549 h 4260531"/>
                <a:gd name="connsiteX2" fmla="*/ 3035309 w 5277239"/>
                <a:gd name="connsiteY2" fmla="*/ 3783800 h 4260531"/>
                <a:gd name="connsiteX3" fmla="*/ 5254044 w 5277239"/>
                <a:gd name="connsiteY3" fmla="*/ 3886670 h 4260531"/>
                <a:gd name="connsiteX4" fmla="*/ 5269646 w 5277239"/>
                <a:gd name="connsiteY4" fmla="*/ 3871068 h 4260531"/>
                <a:gd name="connsiteX5" fmla="*/ 5254044 w 5277239"/>
                <a:gd name="connsiteY5" fmla="*/ 3855466 h 4260531"/>
                <a:gd name="connsiteX6" fmla="*/ 3063804 w 5277239"/>
                <a:gd name="connsiteY6" fmla="*/ 3753659 h 4260531"/>
                <a:gd name="connsiteX7" fmla="*/ 3230968 w 5277239"/>
                <a:gd name="connsiteY7" fmla="*/ 3466583 h 4260531"/>
                <a:gd name="connsiteX8" fmla="*/ 3409619 w 5277239"/>
                <a:gd name="connsiteY8" fmla="*/ 3230565 h 4260531"/>
                <a:gd name="connsiteX9" fmla="*/ 3465580 w 5277239"/>
                <a:gd name="connsiteY9" fmla="*/ 3253985 h 4260531"/>
                <a:gd name="connsiteX10" fmla="*/ 3538482 w 5277239"/>
                <a:gd name="connsiteY10" fmla="*/ 3171700 h 4260531"/>
                <a:gd name="connsiteX11" fmla="*/ 3534160 w 5277239"/>
                <a:gd name="connsiteY11" fmla="*/ 3150430 h 4260531"/>
                <a:gd name="connsiteX12" fmla="*/ 3686099 w 5277239"/>
                <a:gd name="connsiteY12" fmla="*/ 3167952 h 4260531"/>
                <a:gd name="connsiteX13" fmla="*/ 3520924 w 5277239"/>
                <a:gd name="connsiteY13" fmla="*/ 3324588 h 4260531"/>
                <a:gd name="connsiteX14" fmla="*/ 3384964 w 5277239"/>
                <a:gd name="connsiteY14" fmla="*/ 3314301 h 4260531"/>
                <a:gd name="connsiteX15" fmla="*/ 3384964 w 5277239"/>
                <a:gd name="connsiteY15" fmla="*/ 3345505 h 4260531"/>
                <a:gd name="connsiteX16" fmla="*/ 3490097 w 5277239"/>
                <a:gd name="connsiteY16" fmla="*/ 3353529 h 4260531"/>
                <a:gd name="connsiteX17" fmla="*/ 3444046 w 5277239"/>
                <a:gd name="connsiteY17" fmla="*/ 3396631 h 4260531"/>
                <a:gd name="connsiteX18" fmla="*/ 3466094 w 5277239"/>
                <a:gd name="connsiteY18" fmla="*/ 3418646 h 4260531"/>
                <a:gd name="connsiteX19" fmla="*/ 3532411 w 5277239"/>
                <a:gd name="connsiteY19" fmla="*/ 3356444 h 4260531"/>
                <a:gd name="connsiteX20" fmla="*/ 3774636 w 5277239"/>
                <a:gd name="connsiteY20" fmla="*/ 3364227 h 4260531"/>
                <a:gd name="connsiteX21" fmla="*/ 3742849 w 5277239"/>
                <a:gd name="connsiteY21" fmla="*/ 3397969 h 4260531"/>
                <a:gd name="connsiteX22" fmla="*/ 3764898 w 5277239"/>
                <a:gd name="connsiteY22" fmla="*/ 3420018 h 4260531"/>
                <a:gd name="connsiteX23" fmla="*/ 3817155 w 5277239"/>
                <a:gd name="connsiteY23" fmla="*/ 3364639 h 4260531"/>
                <a:gd name="connsiteX24" fmla="*/ 3953115 w 5277239"/>
                <a:gd name="connsiteY24" fmla="*/ 3362684 h 4260531"/>
                <a:gd name="connsiteX25" fmla="*/ 3968717 w 5277239"/>
                <a:gd name="connsiteY25" fmla="*/ 3347082 h 4260531"/>
                <a:gd name="connsiteX26" fmla="*/ 3953115 w 5277239"/>
                <a:gd name="connsiteY26" fmla="*/ 3331480 h 4260531"/>
                <a:gd name="connsiteX27" fmla="*/ 3847022 w 5277239"/>
                <a:gd name="connsiteY27" fmla="*/ 3333024 h 4260531"/>
                <a:gd name="connsiteX28" fmla="*/ 3991691 w 5277239"/>
                <a:gd name="connsiteY28" fmla="*/ 3188320 h 4260531"/>
                <a:gd name="connsiteX29" fmla="*/ 4141916 w 5277239"/>
                <a:gd name="connsiteY29" fmla="*/ 3191234 h 4260531"/>
                <a:gd name="connsiteX30" fmla="*/ 4156352 w 5277239"/>
                <a:gd name="connsiteY30" fmla="*/ 3202173 h 4260531"/>
                <a:gd name="connsiteX31" fmla="*/ 4174725 w 5277239"/>
                <a:gd name="connsiteY31" fmla="*/ 3183040 h 4260531"/>
                <a:gd name="connsiteX32" fmla="*/ 4168423 w 5277239"/>
                <a:gd name="connsiteY32" fmla="*/ 3169392 h 4260531"/>
                <a:gd name="connsiteX33" fmla="*/ 4112632 w 5277239"/>
                <a:gd name="connsiteY33" fmla="*/ 3159653 h 4260531"/>
                <a:gd name="connsiteX34" fmla="*/ 4023718 w 5277239"/>
                <a:gd name="connsiteY34" fmla="*/ 3157493 h 4260531"/>
                <a:gd name="connsiteX35" fmla="*/ 4147745 w 5277239"/>
                <a:gd name="connsiteY35" fmla="*/ 3043033 h 4260531"/>
                <a:gd name="connsiteX36" fmla="*/ 4125731 w 5277239"/>
                <a:gd name="connsiteY36" fmla="*/ 3020985 h 4260531"/>
                <a:gd name="connsiteX37" fmla="*/ 3979827 w 5277239"/>
                <a:gd name="connsiteY37" fmla="*/ 3156533 h 4260531"/>
                <a:gd name="connsiteX38" fmla="*/ 3756496 w 5277239"/>
                <a:gd name="connsiteY38" fmla="*/ 3142817 h 4260531"/>
                <a:gd name="connsiteX39" fmla="*/ 3832757 w 5277239"/>
                <a:gd name="connsiteY39" fmla="*/ 3068510 h 4260531"/>
                <a:gd name="connsiteX40" fmla="*/ 3831916 w 5277239"/>
                <a:gd name="connsiteY40" fmla="*/ 3046462 h 4260531"/>
                <a:gd name="connsiteX41" fmla="*/ 3810709 w 5277239"/>
                <a:gd name="connsiteY41" fmla="*/ 3046462 h 4260531"/>
                <a:gd name="connsiteX42" fmla="*/ 3715348 w 5277239"/>
                <a:gd name="connsiteY42" fmla="*/ 3139319 h 4260531"/>
                <a:gd name="connsiteX43" fmla="*/ 3520924 w 5277239"/>
                <a:gd name="connsiteY43" fmla="*/ 3117648 h 4260531"/>
                <a:gd name="connsiteX44" fmla="*/ 3513072 w 5277239"/>
                <a:gd name="connsiteY44" fmla="*/ 3104207 h 4260531"/>
                <a:gd name="connsiteX45" fmla="*/ 3593855 w 5277239"/>
                <a:gd name="connsiteY45" fmla="*/ 3047275 h 4260531"/>
                <a:gd name="connsiteX46" fmla="*/ 3591116 w 5277239"/>
                <a:gd name="connsiteY46" fmla="*/ 3012721 h 4260531"/>
                <a:gd name="connsiteX47" fmla="*/ 3306509 w 5277239"/>
                <a:gd name="connsiteY47" fmla="*/ 2806398 h 4260531"/>
                <a:gd name="connsiteX48" fmla="*/ 3306509 w 5277239"/>
                <a:gd name="connsiteY48" fmla="*/ 2764598 h 4260531"/>
                <a:gd name="connsiteX49" fmla="*/ 5134577 w 5277239"/>
                <a:gd name="connsiteY49" fmla="*/ 2850323 h 4260531"/>
                <a:gd name="connsiteX50" fmla="*/ 5150179 w 5277239"/>
                <a:gd name="connsiteY50" fmla="*/ 2834721 h 4260531"/>
                <a:gd name="connsiteX51" fmla="*/ 5134577 w 5277239"/>
                <a:gd name="connsiteY51" fmla="*/ 2819119 h 4260531"/>
                <a:gd name="connsiteX52" fmla="*/ 3306509 w 5277239"/>
                <a:gd name="connsiteY52" fmla="*/ 2733566 h 4260531"/>
                <a:gd name="connsiteX53" fmla="*/ 3306303 w 5277239"/>
                <a:gd name="connsiteY53" fmla="*/ 2341460 h 4260531"/>
                <a:gd name="connsiteX54" fmla="*/ 5006813 w 5277239"/>
                <a:gd name="connsiteY54" fmla="*/ 2381065 h 4260531"/>
                <a:gd name="connsiteX55" fmla="*/ 5022415 w 5277239"/>
                <a:gd name="connsiteY55" fmla="*/ 2365463 h 4260531"/>
                <a:gd name="connsiteX56" fmla="*/ 5134166 w 5277239"/>
                <a:gd name="connsiteY56" fmla="*/ 135035 h 4260531"/>
                <a:gd name="connsiteX57" fmla="*/ 5118564 w 5277239"/>
                <a:gd name="connsiteY57" fmla="*/ 119433 h 4260531"/>
                <a:gd name="connsiteX58" fmla="*/ 1279284 w 5277239"/>
                <a:gd name="connsiteY58" fmla="*/ 70 h 4260531"/>
                <a:gd name="connsiteX59" fmla="*/ 1263682 w 5277239"/>
                <a:gd name="connsiteY59" fmla="*/ 15672 h 4260531"/>
                <a:gd name="connsiteX60" fmla="*/ 1261247 w 5277239"/>
                <a:gd name="connsiteY60" fmla="*/ 691768 h 4260531"/>
                <a:gd name="connsiteX61" fmla="*/ 1000643 w 5277239"/>
                <a:gd name="connsiteY61" fmla="*/ 642699 h 4260531"/>
                <a:gd name="connsiteX62" fmla="*/ 800258 w 5277239"/>
                <a:gd name="connsiteY62" fmla="*/ 499408 h 4260531"/>
                <a:gd name="connsiteX63" fmla="*/ 679826 w 5277239"/>
                <a:gd name="connsiteY63" fmla="*/ 580977 h 4260531"/>
                <a:gd name="connsiteX64" fmla="*/ 550587 w 5277239"/>
                <a:gd name="connsiteY64" fmla="*/ 548333 h 4260531"/>
                <a:gd name="connsiteX65" fmla="*/ 492877 w 5277239"/>
                <a:gd name="connsiteY65" fmla="*/ 588521 h 4260531"/>
                <a:gd name="connsiteX66" fmla="*/ 2530 w 5277239"/>
                <a:gd name="connsiteY66" fmla="*/ 1319138 h 4260531"/>
                <a:gd name="connsiteX67" fmla="*/ 177409 w 5277239"/>
                <a:gd name="connsiteY67" fmla="*/ 1816857 h 4260531"/>
                <a:gd name="connsiteX68" fmla="*/ 142536 w 5277239"/>
                <a:gd name="connsiteY68" fmla="*/ 2110962 h 4260531"/>
                <a:gd name="connsiteX69" fmla="*/ 122236 w 5277239"/>
                <a:gd name="connsiteY69" fmla="*/ 2185852 h 4260531"/>
                <a:gd name="connsiteX70" fmla="*/ 421622 w 5277239"/>
                <a:gd name="connsiteY70" fmla="*/ 2055378 h 4260531"/>
                <a:gd name="connsiteX71" fmla="*/ 514205 w 5277239"/>
                <a:gd name="connsiteY71" fmla="*/ 2196790 h 4260531"/>
                <a:gd name="connsiteX72" fmla="*/ 333566 w 5277239"/>
                <a:gd name="connsiteY72" fmla="*/ 2244968 h 4260531"/>
                <a:gd name="connsiteX73" fmla="*/ 322661 w 5277239"/>
                <a:gd name="connsiteY73" fmla="*/ 2264067 h 4260531"/>
                <a:gd name="connsiteX74" fmla="*/ 370839 w 5277239"/>
                <a:gd name="connsiteY74" fmla="*/ 2393375 h 4260531"/>
                <a:gd name="connsiteX75" fmla="*/ 250824 w 5277239"/>
                <a:gd name="connsiteY75" fmla="*/ 2539862 h 4260531"/>
                <a:gd name="connsiteX76" fmla="*/ 283811 w 5277239"/>
                <a:gd name="connsiteY76" fmla="*/ 2544354 h 4260531"/>
                <a:gd name="connsiteX77" fmla="*/ 893693 w 5277239"/>
                <a:gd name="connsiteY77" fmla="*/ 2345026 h 4260531"/>
                <a:gd name="connsiteX78" fmla="*/ 2186426 w 5277239"/>
                <a:gd name="connsiteY78" fmla="*/ 3326646 h 4260531"/>
                <a:gd name="connsiteX79" fmla="*/ 2213858 w 5277239"/>
                <a:gd name="connsiteY79" fmla="*/ 3404244 h 4260531"/>
                <a:gd name="connsiteX80" fmla="*/ 2225463 w 5277239"/>
                <a:gd name="connsiteY80" fmla="*/ 3423010 h 4260531"/>
                <a:gd name="connsiteX81" fmla="*/ 2238238 w 5277239"/>
                <a:gd name="connsiteY81" fmla="*/ 3420429 h 4260531"/>
                <a:gd name="connsiteX82" fmla="*/ 2285661 w 5277239"/>
                <a:gd name="connsiteY82" fmla="*/ 3551794 h 4260531"/>
                <a:gd name="connsiteX83" fmla="*/ 2316865 w 5277239"/>
                <a:gd name="connsiteY83" fmla="*/ 3551794 h 4260531"/>
                <a:gd name="connsiteX84" fmla="*/ 2266321 w 5277239"/>
                <a:gd name="connsiteY84" fmla="*/ 3404930 h 4260531"/>
                <a:gd name="connsiteX85" fmla="*/ 2367203 w 5277239"/>
                <a:gd name="connsiteY85" fmla="*/ 3480814 h 4260531"/>
                <a:gd name="connsiteX86" fmla="*/ 2376152 w 5277239"/>
                <a:gd name="connsiteY86" fmla="*/ 3462468 h 4260531"/>
                <a:gd name="connsiteX87" fmla="*/ 2290153 w 5277239"/>
                <a:gd name="connsiteY87" fmla="*/ 3379212 h 4260531"/>
                <a:gd name="connsiteX88" fmla="*/ 3027388 w 5277239"/>
                <a:gd name="connsiteY88" fmla="*/ 3033775 h 4260531"/>
                <a:gd name="connsiteX89" fmla="*/ 3101352 w 5277239"/>
                <a:gd name="connsiteY89" fmla="*/ 3662791 h 4260531"/>
                <a:gd name="connsiteX90" fmla="*/ 2472336 w 5277239"/>
                <a:gd name="connsiteY90" fmla="*/ 4139662 h 4260531"/>
                <a:gd name="connsiteX91" fmla="*/ 2150353 w 5277239"/>
                <a:gd name="connsiteY91" fmla="*/ 4228404 h 4260531"/>
                <a:gd name="connsiteX92" fmla="*/ 1726734 w 5277239"/>
                <a:gd name="connsiteY92" fmla="*/ 4128140 h 4260531"/>
                <a:gd name="connsiteX93" fmla="*/ 1705631 w 5277239"/>
                <a:gd name="connsiteY93" fmla="*/ 4134747 h 4260531"/>
                <a:gd name="connsiteX94" fmla="*/ 1710892 w 5277239"/>
                <a:gd name="connsiteY94" fmla="*/ 4155058 h 4260531"/>
                <a:gd name="connsiteX95" fmla="*/ 2051255 w 5277239"/>
                <a:gd name="connsiteY95" fmla="*/ 4257071 h 4260531"/>
                <a:gd name="connsiteX96" fmla="*/ 2352218 w 5277239"/>
                <a:gd name="connsiteY96" fmla="*/ 4222335 h 4260531"/>
                <a:gd name="connsiteX97" fmla="*/ 2837662 w 5277239"/>
                <a:gd name="connsiteY97" fmla="*/ 3956107 h 4260531"/>
                <a:gd name="connsiteX98" fmla="*/ 5263096 w 5277239"/>
                <a:gd name="connsiteY98" fmla="*/ 4069642 h 4260531"/>
                <a:gd name="connsiteX99" fmla="*/ 5262033 w 5277239"/>
                <a:gd name="connsiteY99" fmla="*/ 4038335 h 4260531"/>
                <a:gd name="connsiteX100" fmla="*/ 3727247 w 5277239"/>
                <a:gd name="connsiteY100" fmla="*/ 3171380 h 4260531"/>
                <a:gd name="connsiteX101" fmla="*/ 3948966 w 5277239"/>
                <a:gd name="connsiteY101" fmla="*/ 3186400 h 4260531"/>
                <a:gd name="connsiteX102" fmla="*/ 3804057 w 5277239"/>
                <a:gd name="connsiteY102" fmla="*/ 3333264 h 4260531"/>
                <a:gd name="connsiteX103" fmla="*/ 3564541 w 5277239"/>
                <a:gd name="connsiteY103" fmla="*/ 3326406 h 4260531"/>
                <a:gd name="connsiteX104" fmla="*/ 3727247 w 5277239"/>
                <a:gd name="connsiteY104" fmla="*/ 3171380 h 4260531"/>
                <a:gd name="connsiteX105" fmla="*/ 806939 w 5277239"/>
                <a:gd name="connsiteY105" fmla="*/ 2305421 h 4260531"/>
                <a:gd name="connsiteX106" fmla="*/ 395459 w 5277239"/>
                <a:gd name="connsiteY106" fmla="*/ 2376916 h 4260531"/>
                <a:gd name="connsiteX107" fmla="*/ 357020 w 5277239"/>
                <a:gd name="connsiteY107" fmla="*/ 2269828 h 4260531"/>
                <a:gd name="connsiteX108" fmla="*/ 562760 w 5277239"/>
                <a:gd name="connsiteY108" fmla="*/ 2220484 h 4260531"/>
                <a:gd name="connsiteX109" fmla="*/ 1202680 w 5277239"/>
                <a:gd name="connsiteY109" fmla="*/ 2384700 h 4260531"/>
                <a:gd name="connsiteX110" fmla="*/ 806939 w 5277239"/>
                <a:gd name="connsiteY110" fmla="*/ 2305421 h 4260531"/>
                <a:gd name="connsiteX111" fmla="*/ 2922324 w 5277239"/>
                <a:gd name="connsiteY111" fmla="*/ 2971196 h 4260531"/>
                <a:gd name="connsiteX112" fmla="*/ 2922118 w 5277239"/>
                <a:gd name="connsiteY112" fmla="*/ 2986215 h 4260531"/>
                <a:gd name="connsiteX113" fmla="*/ 2276163 w 5277239"/>
                <a:gd name="connsiteY113" fmla="*/ 3349174 h 4260531"/>
                <a:gd name="connsiteX114" fmla="*/ 2240638 w 5277239"/>
                <a:gd name="connsiteY114" fmla="*/ 3373177 h 4260531"/>
                <a:gd name="connsiteX115" fmla="*/ 2200279 w 5277239"/>
                <a:gd name="connsiteY115" fmla="*/ 3288927 h 4260531"/>
                <a:gd name="connsiteX116" fmla="*/ 1256310 w 5277239"/>
                <a:gd name="connsiteY116" fmla="*/ 2404930 h 4260531"/>
                <a:gd name="connsiteX117" fmla="*/ 1254184 w 5277239"/>
                <a:gd name="connsiteY117" fmla="*/ 2399478 h 4260531"/>
                <a:gd name="connsiteX118" fmla="*/ 710413 w 5277239"/>
                <a:gd name="connsiteY118" fmla="*/ 2181017 h 4260531"/>
                <a:gd name="connsiteX119" fmla="*/ 745526 w 5277239"/>
                <a:gd name="connsiteY119" fmla="*/ 2062236 h 4260531"/>
                <a:gd name="connsiteX120" fmla="*/ 921433 w 5277239"/>
                <a:gd name="connsiteY120" fmla="*/ 2097555 h 4260531"/>
                <a:gd name="connsiteX121" fmla="*/ 1036682 w 5277239"/>
                <a:gd name="connsiteY121" fmla="*/ 1947948 h 4260531"/>
                <a:gd name="connsiteX122" fmla="*/ 1015457 w 5277239"/>
                <a:gd name="connsiteY122" fmla="*/ 1841271 h 4260531"/>
                <a:gd name="connsiteX123" fmla="*/ 1228432 w 5277239"/>
                <a:gd name="connsiteY123" fmla="*/ 1392484 h 4260531"/>
                <a:gd name="connsiteX124" fmla="*/ 1094701 w 5277239"/>
                <a:gd name="connsiteY124" fmla="*/ 1281727 h 4260531"/>
                <a:gd name="connsiteX125" fmla="*/ 1067612 w 5277239"/>
                <a:gd name="connsiteY125" fmla="*/ 1188493 h 4260531"/>
                <a:gd name="connsiteX126" fmla="*/ 1252092 w 5277239"/>
                <a:gd name="connsiteY126" fmla="*/ 946851 h 4260531"/>
                <a:gd name="connsiteX127" fmla="*/ 1291971 w 5277239"/>
                <a:gd name="connsiteY127" fmla="*/ 988685 h 4260531"/>
                <a:gd name="connsiteX128" fmla="*/ 1295606 w 5277239"/>
                <a:gd name="connsiteY128" fmla="*/ 31342 h 4260531"/>
                <a:gd name="connsiteX129" fmla="*/ 5103853 w 5277239"/>
                <a:gd name="connsiteY129" fmla="*/ 151357 h 4260531"/>
                <a:gd name="connsiteX130" fmla="*/ 5016071 w 5277239"/>
                <a:gd name="connsiteY130" fmla="*/ 2046908 h 4260531"/>
                <a:gd name="connsiteX131" fmla="*/ 1489207 w 5277239"/>
                <a:gd name="connsiteY131" fmla="*/ 1934952 h 4260531"/>
                <a:gd name="connsiteX132" fmla="*/ 1467536 w 5277239"/>
                <a:gd name="connsiteY132" fmla="*/ 1965470 h 4260531"/>
                <a:gd name="connsiteX133" fmla="*/ 5013945 w 5277239"/>
                <a:gd name="connsiteY133" fmla="*/ 2077735 h 4260531"/>
                <a:gd name="connsiteX134" fmla="*/ 4991897 w 5277239"/>
                <a:gd name="connsiteY134" fmla="*/ 2349998 h 4260531"/>
                <a:gd name="connsiteX135" fmla="*/ 1287411 w 5277239"/>
                <a:gd name="connsiteY135" fmla="*/ 2223125 h 4260531"/>
                <a:gd name="connsiteX136" fmla="*/ 1287856 w 5277239"/>
                <a:gd name="connsiteY136" fmla="*/ 2095429 h 4260531"/>
                <a:gd name="connsiteX137" fmla="*/ 1264711 w 5277239"/>
                <a:gd name="connsiteY137" fmla="*/ 2107945 h 4260531"/>
                <a:gd name="connsiteX138" fmla="*/ 1256001 w 5277239"/>
                <a:gd name="connsiteY138" fmla="*/ 2233857 h 4260531"/>
                <a:gd name="connsiteX139" fmla="*/ 1271603 w 5277239"/>
                <a:gd name="connsiteY139" fmla="*/ 2253369 h 4260531"/>
                <a:gd name="connsiteX140" fmla="*/ 2750942 w 5277239"/>
                <a:gd name="connsiteY140" fmla="*/ 2319686 h 4260531"/>
                <a:gd name="connsiteX141" fmla="*/ 2787358 w 5277239"/>
                <a:gd name="connsiteY141" fmla="*/ 2708397 h 4260531"/>
                <a:gd name="connsiteX142" fmla="*/ 1757835 w 5277239"/>
                <a:gd name="connsiteY142" fmla="*/ 2660597 h 4260531"/>
                <a:gd name="connsiteX143" fmla="*/ 1743745 w 5277239"/>
                <a:gd name="connsiteY143" fmla="*/ 2677387 h 4260531"/>
                <a:gd name="connsiteX144" fmla="*/ 1757629 w 5277239"/>
                <a:gd name="connsiteY144" fmla="*/ 2691458 h 4260531"/>
                <a:gd name="connsiteX145" fmla="*/ 2790307 w 5277239"/>
                <a:gd name="connsiteY145" fmla="*/ 2739635 h 4260531"/>
                <a:gd name="connsiteX146" fmla="*/ 2798159 w 5277239"/>
                <a:gd name="connsiteY146" fmla="*/ 2823303 h 4260531"/>
                <a:gd name="connsiteX147" fmla="*/ 2809647 w 5277239"/>
                <a:gd name="connsiteY147" fmla="*/ 2838322 h 4260531"/>
                <a:gd name="connsiteX148" fmla="*/ 3027251 w 5277239"/>
                <a:gd name="connsiteY148" fmla="*/ 2865205 h 4260531"/>
                <a:gd name="connsiteX149" fmla="*/ 2922324 w 5277239"/>
                <a:gd name="connsiteY149" fmla="*/ 2971196 h 4260531"/>
                <a:gd name="connsiteX150" fmla="*/ 2782489 w 5277239"/>
                <a:gd name="connsiteY150" fmla="*/ 2320783 h 4260531"/>
                <a:gd name="connsiteX151" fmla="*/ 3275922 w 5277239"/>
                <a:gd name="connsiteY151" fmla="*/ 2340294 h 4260531"/>
                <a:gd name="connsiteX152" fmla="*/ 3275922 w 5277239"/>
                <a:gd name="connsiteY152" fmla="*/ 2802455 h 4260531"/>
                <a:gd name="connsiteX153" fmla="*/ 3074845 w 5277239"/>
                <a:gd name="connsiteY153" fmla="*/ 2838048 h 4260531"/>
                <a:gd name="connsiteX154" fmla="*/ 2828335 w 5277239"/>
                <a:gd name="connsiteY154" fmla="*/ 2809724 h 4260531"/>
                <a:gd name="connsiteX155" fmla="*/ 2782489 w 5277239"/>
                <a:gd name="connsiteY155" fmla="*/ 2320783 h 4260531"/>
                <a:gd name="connsiteX156" fmla="*/ 2949824 w 5277239"/>
                <a:gd name="connsiteY156" fmla="*/ 2986832 h 4260531"/>
                <a:gd name="connsiteX157" fmla="*/ 3427861 w 5277239"/>
                <a:gd name="connsiteY157" fmla="*/ 2882281 h 4260531"/>
                <a:gd name="connsiteX158" fmla="*/ 3325266 w 5277239"/>
                <a:gd name="connsiteY158" fmla="*/ 2901004 h 4260531"/>
                <a:gd name="connsiteX159" fmla="*/ 3320083 w 5277239"/>
                <a:gd name="connsiteY159" fmla="*/ 2922451 h 4260531"/>
                <a:gd name="connsiteX160" fmla="*/ 3341039 w 5277239"/>
                <a:gd name="connsiteY160" fmla="*/ 2927922 h 4260531"/>
                <a:gd name="connsiteX161" fmla="*/ 3492189 w 5277239"/>
                <a:gd name="connsiteY161" fmla="*/ 2928299 h 4260531"/>
                <a:gd name="connsiteX162" fmla="*/ 3560083 w 5277239"/>
                <a:gd name="connsiteY162" fmla="*/ 3051194 h 4260531"/>
                <a:gd name="connsiteX163" fmla="*/ 3483445 w 5277239"/>
                <a:gd name="connsiteY163" fmla="*/ 3063093 h 4260531"/>
                <a:gd name="connsiteX164" fmla="*/ 3354721 w 5277239"/>
                <a:gd name="connsiteY164" fmla="*/ 3033809 h 4260531"/>
                <a:gd name="connsiteX165" fmla="*/ 3344613 w 5277239"/>
                <a:gd name="connsiteY165" fmla="*/ 3053422 h 4260531"/>
                <a:gd name="connsiteX166" fmla="*/ 3363087 w 5277239"/>
                <a:gd name="connsiteY166" fmla="*/ 3063847 h 4260531"/>
                <a:gd name="connsiteX167" fmla="*/ 3463557 w 5277239"/>
                <a:gd name="connsiteY167" fmla="*/ 3086102 h 4260531"/>
                <a:gd name="connsiteX168" fmla="*/ 3502956 w 5277239"/>
                <a:gd name="connsiteY168" fmla="*/ 3195109 h 4260531"/>
                <a:gd name="connsiteX169" fmla="*/ 3468220 w 5277239"/>
                <a:gd name="connsiteY169" fmla="*/ 3222541 h 4260531"/>
                <a:gd name="connsiteX170" fmla="*/ 3412636 w 5277239"/>
                <a:gd name="connsiteY170" fmla="*/ 3192297 h 4260531"/>
                <a:gd name="connsiteX171" fmla="*/ 3390143 w 5277239"/>
                <a:gd name="connsiteY171" fmla="*/ 3192878 h 4260531"/>
                <a:gd name="connsiteX172" fmla="*/ 3386473 w 5277239"/>
                <a:gd name="connsiteY172" fmla="*/ 3199155 h 4260531"/>
                <a:gd name="connsiteX173" fmla="*/ 3239437 w 5277239"/>
                <a:gd name="connsiteY173" fmla="*/ 3425195 h 4260531"/>
                <a:gd name="connsiteX174" fmla="*/ 2949824 w 5277239"/>
                <a:gd name="connsiteY174" fmla="*/ 2986695 h 426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277239" h="4260531">
                  <a:moveTo>
                    <a:pt x="5262033" y="4038335"/>
                  </a:moveTo>
                  <a:cubicBezTo>
                    <a:pt x="5239230" y="4037375"/>
                    <a:pt x="2925547" y="3928915"/>
                    <a:pt x="2875209" y="3926549"/>
                  </a:cubicBezTo>
                  <a:cubicBezTo>
                    <a:pt x="2931827" y="3882743"/>
                    <a:pt x="2985323" y="3835044"/>
                    <a:pt x="3035309" y="3783800"/>
                  </a:cubicBezTo>
                  <a:cubicBezTo>
                    <a:pt x="3051597" y="3784486"/>
                    <a:pt x="5221537" y="3885984"/>
                    <a:pt x="5254044" y="3886670"/>
                  </a:cubicBezTo>
                  <a:cubicBezTo>
                    <a:pt x="5262661" y="3886670"/>
                    <a:pt x="5269646" y="3879685"/>
                    <a:pt x="5269646" y="3871068"/>
                  </a:cubicBezTo>
                  <a:cubicBezTo>
                    <a:pt x="5269646" y="3862451"/>
                    <a:pt x="5262661" y="3855466"/>
                    <a:pt x="5254044" y="3855466"/>
                  </a:cubicBezTo>
                  <a:cubicBezTo>
                    <a:pt x="5233984" y="3854506"/>
                    <a:pt x="3078240" y="3754448"/>
                    <a:pt x="3063804" y="3753659"/>
                  </a:cubicBezTo>
                  <a:cubicBezTo>
                    <a:pt x="3146477" y="3662208"/>
                    <a:pt x="3204599" y="3580803"/>
                    <a:pt x="3230968" y="3466583"/>
                  </a:cubicBezTo>
                  <a:cubicBezTo>
                    <a:pt x="3248902" y="3466583"/>
                    <a:pt x="3366688" y="3376606"/>
                    <a:pt x="3409619" y="3230565"/>
                  </a:cubicBezTo>
                  <a:cubicBezTo>
                    <a:pt x="3425429" y="3243927"/>
                    <a:pt x="3444966" y="3252103"/>
                    <a:pt x="3465580" y="3253985"/>
                  </a:cubicBezTo>
                  <a:cubicBezTo>
                    <a:pt x="3508434" y="3251394"/>
                    <a:pt x="3541073" y="3214554"/>
                    <a:pt x="3538482" y="3171700"/>
                  </a:cubicBezTo>
                  <a:cubicBezTo>
                    <a:pt x="3538043" y="3164442"/>
                    <a:pt x="3536588" y="3157282"/>
                    <a:pt x="3534160" y="3150430"/>
                  </a:cubicBezTo>
                  <a:cubicBezTo>
                    <a:pt x="3584681" y="3157059"/>
                    <a:pt x="3635327" y="3162900"/>
                    <a:pt x="3686099" y="3167952"/>
                  </a:cubicBezTo>
                  <a:cubicBezTo>
                    <a:pt x="3631510" y="3220530"/>
                    <a:pt x="3576451" y="3272742"/>
                    <a:pt x="3520924" y="3324588"/>
                  </a:cubicBezTo>
                  <a:cubicBezTo>
                    <a:pt x="3475627" y="3321845"/>
                    <a:pt x="3430193" y="3318348"/>
                    <a:pt x="3384964" y="3314301"/>
                  </a:cubicBezTo>
                  <a:cubicBezTo>
                    <a:pt x="3365076" y="3312553"/>
                    <a:pt x="3365076" y="3343756"/>
                    <a:pt x="3384964" y="3345505"/>
                  </a:cubicBezTo>
                  <a:cubicBezTo>
                    <a:pt x="3419872" y="3348626"/>
                    <a:pt x="3454984" y="3351163"/>
                    <a:pt x="3490097" y="3353529"/>
                  </a:cubicBezTo>
                  <a:cubicBezTo>
                    <a:pt x="3474701" y="3367759"/>
                    <a:pt x="3459442" y="3382367"/>
                    <a:pt x="3444046" y="3396631"/>
                  </a:cubicBezTo>
                  <a:cubicBezTo>
                    <a:pt x="3429233" y="3410348"/>
                    <a:pt x="3451247" y="3432293"/>
                    <a:pt x="3466094" y="3418646"/>
                  </a:cubicBezTo>
                  <a:cubicBezTo>
                    <a:pt x="3488520" y="3398072"/>
                    <a:pt x="3510363" y="3377120"/>
                    <a:pt x="3532411" y="3356444"/>
                  </a:cubicBezTo>
                  <a:cubicBezTo>
                    <a:pt x="3613130" y="3361313"/>
                    <a:pt x="3693917" y="3363645"/>
                    <a:pt x="3774636" y="3364227"/>
                  </a:cubicBezTo>
                  <a:cubicBezTo>
                    <a:pt x="3764109" y="3375543"/>
                    <a:pt x="3753205" y="3386653"/>
                    <a:pt x="3742849" y="3397969"/>
                  </a:cubicBezTo>
                  <a:cubicBezTo>
                    <a:pt x="3729133" y="3412816"/>
                    <a:pt x="3751216" y="3434831"/>
                    <a:pt x="3764898" y="3420018"/>
                  </a:cubicBezTo>
                  <a:cubicBezTo>
                    <a:pt x="3782043" y="3401295"/>
                    <a:pt x="3799599" y="3382950"/>
                    <a:pt x="3817155" y="3364639"/>
                  </a:cubicBezTo>
                  <a:cubicBezTo>
                    <a:pt x="3862418" y="3364639"/>
                    <a:pt x="3907738" y="3363988"/>
                    <a:pt x="3953115" y="3362684"/>
                  </a:cubicBezTo>
                  <a:cubicBezTo>
                    <a:pt x="3961732" y="3362684"/>
                    <a:pt x="3968717" y="3355699"/>
                    <a:pt x="3968717" y="3347082"/>
                  </a:cubicBezTo>
                  <a:cubicBezTo>
                    <a:pt x="3968717" y="3338466"/>
                    <a:pt x="3961732" y="3331480"/>
                    <a:pt x="3953115" y="3331480"/>
                  </a:cubicBezTo>
                  <a:cubicBezTo>
                    <a:pt x="3917797" y="3332441"/>
                    <a:pt x="3882512" y="3332852"/>
                    <a:pt x="3847022" y="3333024"/>
                  </a:cubicBezTo>
                  <a:cubicBezTo>
                    <a:pt x="3894315" y="3283868"/>
                    <a:pt x="3942547" y="3235624"/>
                    <a:pt x="3991691" y="3188320"/>
                  </a:cubicBezTo>
                  <a:cubicBezTo>
                    <a:pt x="4018266" y="3189280"/>
                    <a:pt x="4141916" y="3191234"/>
                    <a:pt x="4141916" y="3191234"/>
                  </a:cubicBezTo>
                  <a:cubicBezTo>
                    <a:pt x="4142993" y="3198176"/>
                    <a:pt x="4149378" y="3203014"/>
                    <a:pt x="4156352" y="3202173"/>
                  </a:cubicBezTo>
                  <a:cubicBezTo>
                    <a:pt x="4166709" y="3201963"/>
                    <a:pt x="4174935" y="3193397"/>
                    <a:pt x="4174725" y="3183040"/>
                  </a:cubicBezTo>
                  <a:cubicBezTo>
                    <a:pt x="4174619" y="3177811"/>
                    <a:pt x="4172334" y="3172863"/>
                    <a:pt x="4168423" y="3169392"/>
                  </a:cubicBezTo>
                  <a:cubicBezTo>
                    <a:pt x="4154980" y="3154784"/>
                    <a:pt x="4130395" y="3159859"/>
                    <a:pt x="4112632" y="3159653"/>
                  </a:cubicBezTo>
                  <a:cubicBezTo>
                    <a:pt x="4083006" y="3159242"/>
                    <a:pt x="4053345" y="3158282"/>
                    <a:pt x="4023718" y="3157493"/>
                  </a:cubicBezTo>
                  <a:cubicBezTo>
                    <a:pt x="4064500" y="3118631"/>
                    <a:pt x="4105843" y="3080478"/>
                    <a:pt x="4147745" y="3043033"/>
                  </a:cubicBezTo>
                  <a:cubicBezTo>
                    <a:pt x="4162764" y="3029557"/>
                    <a:pt x="4140887" y="3007714"/>
                    <a:pt x="4125731" y="3020985"/>
                  </a:cubicBezTo>
                  <a:cubicBezTo>
                    <a:pt x="4076193" y="3065264"/>
                    <a:pt x="4027559" y="3110447"/>
                    <a:pt x="3979827" y="3156533"/>
                  </a:cubicBezTo>
                  <a:cubicBezTo>
                    <a:pt x="3975746" y="3156327"/>
                    <a:pt x="3913065" y="3155641"/>
                    <a:pt x="3756496" y="3142817"/>
                  </a:cubicBezTo>
                  <a:cubicBezTo>
                    <a:pt x="3781871" y="3118060"/>
                    <a:pt x="3807623" y="3093474"/>
                    <a:pt x="3832757" y="3068510"/>
                  </a:cubicBezTo>
                  <a:cubicBezTo>
                    <a:pt x="3838614" y="3062190"/>
                    <a:pt x="3838237" y="3052318"/>
                    <a:pt x="3831916" y="3046462"/>
                  </a:cubicBezTo>
                  <a:cubicBezTo>
                    <a:pt x="3825934" y="3040919"/>
                    <a:pt x="3816691" y="3040919"/>
                    <a:pt x="3810709" y="3046462"/>
                  </a:cubicBezTo>
                  <a:cubicBezTo>
                    <a:pt x="3779333" y="3077666"/>
                    <a:pt x="3747135" y="3108184"/>
                    <a:pt x="3715348" y="3139319"/>
                  </a:cubicBezTo>
                  <a:cubicBezTo>
                    <a:pt x="3711919" y="3138942"/>
                    <a:pt x="3641213" y="3134039"/>
                    <a:pt x="3520924" y="3117648"/>
                  </a:cubicBezTo>
                  <a:cubicBezTo>
                    <a:pt x="3518461" y="3113079"/>
                    <a:pt x="3515842" y="3108596"/>
                    <a:pt x="3513072" y="3104207"/>
                  </a:cubicBezTo>
                  <a:cubicBezTo>
                    <a:pt x="3551101" y="3110793"/>
                    <a:pt x="3587269" y="3085304"/>
                    <a:pt x="3593855" y="3047275"/>
                  </a:cubicBezTo>
                  <a:cubicBezTo>
                    <a:pt x="3595858" y="3035710"/>
                    <a:pt x="3594916" y="3023826"/>
                    <a:pt x="3591116" y="3012721"/>
                  </a:cubicBezTo>
                  <a:cubicBezTo>
                    <a:pt x="3575994" y="2946370"/>
                    <a:pt x="3457385" y="2831772"/>
                    <a:pt x="3306509" y="2806398"/>
                  </a:cubicBezTo>
                  <a:lnTo>
                    <a:pt x="3306509" y="2764598"/>
                  </a:lnTo>
                  <a:cubicBezTo>
                    <a:pt x="3419049" y="2769810"/>
                    <a:pt x="5132828" y="2850323"/>
                    <a:pt x="5134577" y="2850323"/>
                  </a:cubicBezTo>
                  <a:cubicBezTo>
                    <a:pt x="5143194" y="2850323"/>
                    <a:pt x="5150179" y="2843338"/>
                    <a:pt x="5150179" y="2834721"/>
                  </a:cubicBezTo>
                  <a:cubicBezTo>
                    <a:pt x="5150179" y="2826105"/>
                    <a:pt x="5143194" y="2819119"/>
                    <a:pt x="5134577" y="2819119"/>
                  </a:cubicBezTo>
                  <a:cubicBezTo>
                    <a:pt x="5104334" y="2817748"/>
                    <a:pt x="3407184" y="2738264"/>
                    <a:pt x="3306509" y="2733566"/>
                  </a:cubicBezTo>
                  <a:cubicBezTo>
                    <a:pt x="3306509" y="2612454"/>
                    <a:pt x="3306509" y="2394712"/>
                    <a:pt x="3306303" y="2341460"/>
                  </a:cubicBezTo>
                  <a:cubicBezTo>
                    <a:pt x="3459785" y="2347323"/>
                    <a:pt x="4986513" y="2381442"/>
                    <a:pt x="5006813" y="2381065"/>
                  </a:cubicBezTo>
                  <a:cubicBezTo>
                    <a:pt x="5015323" y="2380814"/>
                    <a:pt x="5022164" y="2373973"/>
                    <a:pt x="5022415" y="2365463"/>
                  </a:cubicBezTo>
                  <a:cubicBezTo>
                    <a:pt x="5055848" y="1957412"/>
                    <a:pt x="5161186" y="547030"/>
                    <a:pt x="5134166" y="135035"/>
                  </a:cubicBezTo>
                  <a:cubicBezTo>
                    <a:pt x="5134019" y="126480"/>
                    <a:pt x="5127119" y="119580"/>
                    <a:pt x="5118564" y="119433"/>
                  </a:cubicBezTo>
                  <a:cubicBezTo>
                    <a:pt x="5088903" y="118267"/>
                    <a:pt x="1293720" y="-582"/>
                    <a:pt x="1279284" y="70"/>
                  </a:cubicBezTo>
                  <a:cubicBezTo>
                    <a:pt x="1270744" y="252"/>
                    <a:pt x="1263864" y="7131"/>
                    <a:pt x="1263682" y="15672"/>
                  </a:cubicBezTo>
                  <a:cubicBezTo>
                    <a:pt x="1263682" y="47699"/>
                    <a:pt x="1262482" y="350617"/>
                    <a:pt x="1261247" y="691768"/>
                  </a:cubicBezTo>
                  <a:cubicBezTo>
                    <a:pt x="1206178" y="607551"/>
                    <a:pt x="1075087" y="574462"/>
                    <a:pt x="1000643" y="642699"/>
                  </a:cubicBezTo>
                  <a:cubicBezTo>
                    <a:pt x="984877" y="547795"/>
                    <a:pt x="895162" y="483642"/>
                    <a:pt x="800258" y="499408"/>
                  </a:cubicBezTo>
                  <a:cubicBezTo>
                    <a:pt x="750140" y="507734"/>
                    <a:pt x="706154" y="537525"/>
                    <a:pt x="679826" y="580977"/>
                  </a:cubicBezTo>
                  <a:cubicBezTo>
                    <a:pt x="640816" y="557812"/>
                    <a:pt x="595919" y="546472"/>
                    <a:pt x="550587" y="548333"/>
                  </a:cubicBezTo>
                  <a:cubicBezTo>
                    <a:pt x="525387" y="549991"/>
                    <a:pt x="503174" y="565460"/>
                    <a:pt x="492877" y="588521"/>
                  </a:cubicBezTo>
                  <a:cubicBezTo>
                    <a:pt x="221986" y="609472"/>
                    <a:pt x="-27268" y="867058"/>
                    <a:pt x="2530" y="1319138"/>
                  </a:cubicBezTo>
                  <a:cubicBezTo>
                    <a:pt x="21115" y="1603745"/>
                    <a:pt x="130397" y="1657717"/>
                    <a:pt x="177409" y="1816857"/>
                  </a:cubicBezTo>
                  <a:cubicBezTo>
                    <a:pt x="205832" y="1915591"/>
                    <a:pt x="193261" y="2021613"/>
                    <a:pt x="142536" y="2110962"/>
                  </a:cubicBezTo>
                  <a:cubicBezTo>
                    <a:pt x="129231" y="2134177"/>
                    <a:pt x="112704" y="2160889"/>
                    <a:pt x="122236" y="2185852"/>
                  </a:cubicBezTo>
                  <a:cubicBezTo>
                    <a:pt x="149668" y="2257072"/>
                    <a:pt x="372279" y="2224394"/>
                    <a:pt x="421622" y="2055378"/>
                  </a:cubicBezTo>
                  <a:cubicBezTo>
                    <a:pt x="433789" y="2112403"/>
                    <a:pt x="466805" y="2162832"/>
                    <a:pt x="514205" y="2196790"/>
                  </a:cubicBezTo>
                  <a:cubicBezTo>
                    <a:pt x="452742" y="2207730"/>
                    <a:pt x="392313" y="2223846"/>
                    <a:pt x="333566" y="2244968"/>
                  </a:cubicBezTo>
                  <a:cubicBezTo>
                    <a:pt x="325419" y="2247408"/>
                    <a:pt x="320621" y="2255811"/>
                    <a:pt x="322661" y="2264067"/>
                  </a:cubicBezTo>
                  <a:cubicBezTo>
                    <a:pt x="336312" y="2308029"/>
                    <a:pt x="352395" y="2351198"/>
                    <a:pt x="370839" y="2393375"/>
                  </a:cubicBezTo>
                  <a:cubicBezTo>
                    <a:pt x="318730" y="2430888"/>
                    <a:pt x="277353" y="2481392"/>
                    <a:pt x="250824" y="2539862"/>
                  </a:cubicBezTo>
                  <a:cubicBezTo>
                    <a:pt x="256310" y="2540650"/>
                    <a:pt x="278256" y="2543565"/>
                    <a:pt x="283811" y="2544354"/>
                  </a:cubicBezTo>
                  <a:cubicBezTo>
                    <a:pt x="390556" y="2328087"/>
                    <a:pt x="654554" y="2315091"/>
                    <a:pt x="893693" y="2345026"/>
                  </a:cubicBezTo>
                  <a:cubicBezTo>
                    <a:pt x="1469490" y="2416692"/>
                    <a:pt x="1903362" y="2817542"/>
                    <a:pt x="2186426" y="3326646"/>
                  </a:cubicBezTo>
                  <a:cubicBezTo>
                    <a:pt x="2193284" y="3339230"/>
                    <a:pt x="2219996" y="3385659"/>
                    <a:pt x="2213858" y="3404244"/>
                  </a:cubicBezTo>
                  <a:cubicBezTo>
                    <a:pt x="2211881" y="3412631"/>
                    <a:pt x="2217077" y="3421032"/>
                    <a:pt x="2225463" y="3423010"/>
                  </a:cubicBezTo>
                  <a:cubicBezTo>
                    <a:pt x="2229894" y="3424054"/>
                    <a:pt x="2234560" y="3423112"/>
                    <a:pt x="2238238" y="3420429"/>
                  </a:cubicBezTo>
                  <a:cubicBezTo>
                    <a:pt x="2270813" y="3456213"/>
                    <a:pt x="2287867" y="3503454"/>
                    <a:pt x="2285661" y="3551794"/>
                  </a:cubicBezTo>
                  <a:cubicBezTo>
                    <a:pt x="2286827" y="3571716"/>
                    <a:pt x="2318031" y="3571888"/>
                    <a:pt x="2316865" y="3551794"/>
                  </a:cubicBezTo>
                  <a:cubicBezTo>
                    <a:pt x="2313813" y="3501387"/>
                    <a:pt x="2304761" y="3440763"/>
                    <a:pt x="2266321" y="3404930"/>
                  </a:cubicBezTo>
                  <a:cubicBezTo>
                    <a:pt x="2333530" y="3417686"/>
                    <a:pt x="2339462" y="3492918"/>
                    <a:pt x="2367203" y="3480814"/>
                  </a:cubicBezTo>
                  <a:cubicBezTo>
                    <a:pt x="2374416" y="3477863"/>
                    <a:pt x="2378267" y="3469969"/>
                    <a:pt x="2376152" y="3462468"/>
                  </a:cubicBezTo>
                  <a:cubicBezTo>
                    <a:pt x="2361187" y="3423378"/>
                    <a:pt x="2329708" y="3392902"/>
                    <a:pt x="2290153" y="3379212"/>
                  </a:cubicBezTo>
                  <a:cubicBezTo>
                    <a:pt x="2475319" y="3226039"/>
                    <a:pt x="2788250" y="2945410"/>
                    <a:pt x="3027388" y="3033775"/>
                  </a:cubicBezTo>
                  <a:cubicBezTo>
                    <a:pt x="3219892" y="3105784"/>
                    <a:pt x="3298279" y="3403867"/>
                    <a:pt x="3101352" y="3662791"/>
                  </a:cubicBezTo>
                  <a:cubicBezTo>
                    <a:pt x="2953562" y="3856563"/>
                    <a:pt x="2686443" y="4039226"/>
                    <a:pt x="2472336" y="4139662"/>
                  </a:cubicBezTo>
                  <a:cubicBezTo>
                    <a:pt x="2372709" y="4192231"/>
                    <a:pt x="2262844" y="4222512"/>
                    <a:pt x="2150353" y="4228404"/>
                  </a:cubicBezTo>
                  <a:cubicBezTo>
                    <a:pt x="2002707" y="4233613"/>
                    <a:pt x="1856381" y="4198980"/>
                    <a:pt x="1726734" y="4128140"/>
                  </a:cubicBezTo>
                  <a:cubicBezTo>
                    <a:pt x="1719082" y="4124137"/>
                    <a:pt x="1709634" y="4127095"/>
                    <a:pt x="1705631" y="4134747"/>
                  </a:cubicBezTo>
                  <a:cubicBezTo>
                    <a:pt x="1701908" y="4141864"/>
                    <a:pt x="1704182" y="4150643"/>
                    <a:pt x="1710892" y="4155058"/>
                  </a:cubicBezTo>
                  <a:cubicBezTo>
                    <a:pt x="1816169" y="4211998"/>
                    <a:pt x="1932015" y="4246719"/>
                    <a:pt x="2051255" y="4257071"/>
                  </a:cubicBezTo>
                  <a:cubicBezTo>
                    <a:pt x="2152906" y="4267231"/>
                    <a:pt x="2255554" y="4255384"/>
                    <a:pt x="2352218" y="4222335"/>
                  </a:cubicBezTo>
                  <a:cubicBezTo>
                    <a:pt x="2525908" y="4157212"/>
                    <a:pt x="2689381" y="4067560"/>
                    <a:pt x="2837662" y="3956107"/>
                  </a:cubicBezTo>
                  <a:cubicBezTo>
                    <a:pt x="2881313" y="3958062"/>
                    <a:pt x="5261759" y="4069607"/>
                    <a:pt x="5263096" y="4069642"/>
                  </a:cubicBezTo>
                  <a:cubicBezTo>
                    <a:pt x="5282264" y="4069916"/>
                    <a:pt x="5282264" y="4039123"/>
                    <a:pt x="5262033" y="4038335"/>
                  </a:cubicBezTo>
                  <a:close/>
                  <a:moveTo>
                    <a:pt x="3727247" y="3171380"/>
                  </a:moveTo>
                  <a:cubicBezTo>
                    <a:pt x="3800216" y="3178067"/>
                    <a:pt x="3859503" y="3182456"/>
                    <a:pt x="3948966" y="3186400"/>
                  </a:cubicBezTo>
                  <a:cubicBezTo>
                    <a:pt x="3899752" y="3234447"/>
                    <a:pt x="3851441" y="3283410"/>
                    <a:pt x="3804057" y="3333264"/>
                  </a:cubicBezTo>
                  <a:cubicBezTo>
                    <a:pt x="3724298" y="3333058"/>
                    <a:pt x="3644334" y="3330521"/>
                    <a:pt x="3564541" y="3326406"/>
                  </a:cubicBezTo>
                  <a:cubicBezTo>
                    <a:pt x="3619199" y="3275336"/>
                    <a:pt x="3673435" y="3223662"/>
                    <a:pt x="3727247" y="3171380"/>
                  </a:cubicBezTo>
                  <a:close/>
                  <a:moveTo>
                    <a:pt x="806939" y="2305421"/>
                  </a:moveTo>
                  <a:cubicBezTo>
                    <a:pt x="660486" y="2294928"/>
                    <a:pt x="515474" y="2304461"/>
                    <a:pt x="395459" y="2376916"/>
                  </a:cubicBezTo>
                  <a:cubicBezTo>
                    <a:pt x="381743" y="2341597"/>
                    <a:pt x="369124" y="2305901"/>
                    <a:pt x="357020" y="2269828"/>
                  </a:cubicBezTo>
                  <a:cubicBezTo>
                    <a:pt x="423726" y="2246368"/>
                    <a:pt x="492669" y="2229834"/>
                    <a:pt x="562760" y="2220484"/>
                  </a:cubicBezTo>
                  <a:cubicBezTo>
                    <a:pt x="860637" y="2180331"/>
                    <a:pt x="1109308" y="2283647"/>
                    <a:pt x="1202680" y="2384700"/>
                  </a:cubicBezTo>
                  <a:cubicBezTo>
                    <a:pt x="1074791" y="2341117"/>
                    <a:pt x="941747" y="2314465"/>
                    <a:pt x="806939" y="2305421"/>
                  </a:cubicBezTo>
                  <a:close/>
                  <a:moveTo>
                    <a:pt x="2922324" y="2971196"/>
                  </a:moveTo>
                  <a:cubicBezTo>
                    <a:pt x="2919126" y="2975668"/>
                    <a:pt x="2919044" y="2981656"/>
                    <a:pt x="2922118" y="2986215"/>
                  </a:cubicBezTo>
                  <a:cubicBezTo>
                    <a:pt x="2695598" y="2989644"/>
                    <a:pt x="2450802" y="3204265"/>
                    <a:pt x="2276163" y="3349174"/>
                  </a:cubicBezTo>
                  <a:cubicBezTo>
                    <a:pt x="2236626" y="3382093"/>
                    <a:pt x="2254663" y="3368548"/>
                    <a:pt x="2240638" y="3373177"/>
                  </a:cubicBezTo>
                  <a:cubicBezTo>
                    <a:pt x="2231048" y="3343401"/>
                    <a:pt x="2217472" y="3315061"/>
                    <a:pt x="2200279" y="3288927"/>
                  </a:cubicBezTo>
                  <a:cubicBezTo>
                    <a:pt x="1981166" y="2904330"/>
                    <a:pt x="1664223" y="2567122"/>
                    <a:pt x="1256310" y="2404930"/>
                  </a:cubicBezTo>
                  <a:cubicBezTo>
                    <a:pt x="1255899" y="2403011"/>
                    <a:pt x="1255181" y="2401170"/>
                    <a:pt x="1254184" y="2399478"/>
                  </a:cubicBezTo>
                  <a:cubicBezTo>
                    <a:pt x="1151965" y="2248911"/>
                    <a:pt x="894139" y="2183829"/>
                    <a:pt x="710413" y="2181017"/>
                  </a:cubicBezTo>
                  <a:cubicBezTo>
                    <a:pt x="743095" y="2150909"/>
                    <a:pt x="756585" y="2105275"/>
                    <a:pt x="745526" y="2062236"/>
                  </a:cubicBezTo>
                  <a:cubicBezTo>
                    <a:pt x="788994" y="2113179"/>
                    <a:pt x="861671" y="2127770"/>
                    <a:pt x="921433" y="2097555"/>
                  </a:cubicBezTo>
                  <a:cubicBezTo>
                    <a:pt x="979187" y="2066121"/>
                    <a:pt x="1021025" y="2011810"/>
                    <a:pt x="1036682" y="1947948"/>
                  </a:cubicBezTo>
                  <a:cubicBezTo>
                    <a:pt x="1048546" y="1906800"/>
                    <a:pt x="1048958" y="1867057"/>
                    <a:pt x="1015457" y="1841271"/>
                  </a:cubicBezTo>
                  <a:cubicBezTo>
                    <a:pt x="1251783" y="1834756"/>
                    <a:pt x="1341212" y="1571203"/>
                    <a:pt x="1228432" y="1392484"/>
                  </a:cubicBezTo>
                  <a:cubicBezTo>
                    <a:pt x="1197788" y="1341396"/>
                    <a:pt x="1150603" y="1302317"/>
                    <a:pt x="1094701" y="1281727"/>
                  </a:cubicBezTo>
                  <a:cubicBezTo>
                    <a:pt x="1079202" y="1227412"/>
                    <a:pt x="1084105" y="1241848"/>
                    <a:pt x="1067612" y="1188493"/>
                  </a:cubicBezTo>
                  <a:cubicBezTo>
                    <a:pt x="1077899" y="1081371"/>
                    <a:pt x="1190439" y="1051710"/>
                    <a:pt x="1252092" y="946851"/>
                  </a:cubicBezTo>
                  <a:cubicBezTo>
                    <a:pt x="1266082" y="961219"/>
                    <a:pt x="1274963" y="969688"/>
                    <a:pt x="1291971" y="988685"/>
                  </a:cubicBezTo>
                  <a:lnTo>
                    <a:pt x="1295606" y="31342"/>
                  </a:lnTo>
                  <a:cubicBezTo>
                    <a:pt x="1636483" y="23044"/>
                    <a:pt x="4989839" y="154786"/>
                    <a:pt x="5103853" y="151357"/>
                  </a:cubicBezTo>
                  <a:cubicBezTo>
                    <a:pt x="5126794" y="524261"/>
                    <a:pt x="5044532" y="1671639"/>
                    <a:pt x="5016071" y="2046908"/>
                  </a:cubicBezTo>
                  <a:cubicBezTo>
                    <a:pt x="4988982" y="2046086"/>
                    <a:pt x="2260698" y="1959195"/>
                    <a:pt x="1489207" y="1934952"/>
                  </a:cubicBezTo>
                  <a:cubicBezTo>
                    <a:pt x="1482349" y="1945376"/>
                    <a:pt x="1475126" y="1955549"/>
                    <a:pt x="1467536" y="1965470"/>
                  </a:cubicBezTo>
                  <a:cubicBezTo>
                    <a:pt x="2205594" y="1989061"/>
                    <a:pt x="4972420" y="2077392"/>
                    <a:pt x="5013945" y="2077735"/>
                  </a:cubicBezTo>
                  <a:cubicBezTo>
                    <a:pt x="4989428" y="2388437"/>
                    <a:pt x="4991965" y="2343483"/>
                    <a:pt x="4991897" y="2349998"/>
                  </a:cubicBezTo>
                  <a:cubicBezTo>
                    <a:pt x="4529359" y="2357919"/>
                    <a:pt x="1667104" y="2231423"/>
                    <a:pt x="1287411" y="2223125"/>
                  </a:cubicBezTo>
                  <a:cubicBezTo>
                    <a:pt x="1287411" y="2193396"/>
                    <a:pt x="1287685" y="2143778"/>
                    <a:pt x="1287856" y="2095429"/>
                  </a:cubicBezTo>
                  <a:cubicBezTo>
                    <a:pt x="1280107" y="2099715"/>
                    <a:pt x="1272357" y="2103899"/>
                    <a:pt x="1264711" y="2107945"/>
                  </a:cubicBezTo>
                  <a:cubicBezTo>
                    <a:pt x="1259294" y="2149704"/>
                    <a:pt x="1256386" y="2191750"/>
                    <a:pt x="1256001" y="2233857"/>
                  </a:cubicBezTo>
                  <a:cubicBezTo>
                    <a:pt x="1256824" y="2237287"/>
                    <a:pt x="1254149" y="2252203"/>
                    <a:pt x="1271603" y="2253369"/>
                  </a:cubicBezTo>
                  <a:cubicBezTo>
                    <a:pt x="1297938" y="2254740"/>
                    <a:pt x="2604867" y="2313616"/>
                    <a:pt x="2750942" y="2319686"/>
                  </a:cubicBezTo>
                  <a:lnTo>
                    <a:pt x="2787358" y="2708397"/>
                  </a:lnTo>
                  <a:cubicBezTo>
                    <a:pt x="2652290" y="2702156"/>
                    <a:pt x="1759515" y="2660631"/>
                    <a:pt x="1757835" y="2660597"/>
                  </a:cubicBezTo>
                  <a:cubicBezTo>
                    <a:pt x="1749308" y="2661342"/>
                    <a:pt x="1742999" y="2668860"/>
                    <a:pt x="1743745" y="2677387"/>
                  </a:cubicBezTo>
                  <a:cubicBezTo>
                    <a:pt x="1744393" y="2684803"/>
                    <a:pt x="1750223" y="2690710"/>
                    <a:pt x="1757629" y="2691458"/>
                  </a:cubicBezTo>
                  <a:cubicBezTo>
                    <a:pt x="1786947" y="2692692"/>
                    <a:pt x="2637442" y="2732606"/>
                    <a:pt x="2790307" y="2739635"/>
                  </a:cubicBezTo>
                  <a:lnTo>
                    <a:pt x="2798159" y="2823303"/>
                  </a:lnTo>
                  <a:cubicBezTo>
                    <a:pt x="2798242" y="2830300"/>
                    <a:pt x="2802915" y="2836410"/>
                    <a:pt x="2809647" y="2838322"/>
                  </a:cubicBezTo>
                  <a:cubicBezTo>
                    <a:pt x="2881816" y="2849752"/>
                    <a:pt x="2954350" y="2858713"/>
                    <a:pt x="3027251" y="2865205"/>
                  </a:cubicBezTo>
                  <a:cubicBezTo>
                    <a:pt x="2985569" y="2893200"/>
                    <a:pt x="2949896" y="2929234"/>
                    <a:pt x="2922324" y="2971196"/>
                  </a:cubicBezTo>
                  <a:close/>
                  <a:moveTo>
                    <a:pt x="2782489" y="2320783"/>
                  </a:moveTo>
                  <a:cubicBezTo>
                    <a:pt x="2946875" y="2327412"/>
                    <a:pt x="3111353" y="2333916"/>
                    <a:pt x="3275922" y="2340294"/>
                  </a:cubicBezTo>
                  <a:cubicBezTo>
                    <a:pt x="3276574" y="2445290"/>
                    <a:pt x="3275922" y="2720913"/>
                    <a:pt x="3275922" y="2802455"/>
                  </a:cubicBezTo>
                  <a:cubicBezTo>
                    <a:pt x="3206917" y="2796074"/>
                    <a:pt x="3137467" y="2808367"/>
                    <a:pt x="3074845" y="2838048"/>
                  </a:cubicBezTo>
                  <a:cubicBezTo>
                    <a:pt x="2992316" y="2832046"/>
                    <a:pt x="2910074" y="2822596"/>
                    <a:pt x="2828335" y="2809724"/>
                  </a:cubicBezTo>
                  <a:cubicBezTo>
                    <a:pt x="2826174" y="2787127"/>
                    <a:pt x="2794559" y="2450536"/>
                    <a:pt x="2782489" y="2320783"/>
                  </a:cubicBezTo>
                  <a:close/>
                  <a:moveTo>
                    <a:pt x="2949824" y="2986832"/>
                  </a:moveTo>
                  <a:cubicBezTo>
                    <a:pt x="3055645" y="2829861"/>
                    <a:pt x="3266175" y="2783817"/>
                    <a:pt x="3427861" y="2882281"/>
                  </a:cubicBezTo>
                  <a:cubicBezTo>
                    <a:pt x="3392670" y="2880430"/>
                    <a:pt x="3357534" y="2886841"/>
                    <a:pt x="3325266" y="2901004"/>
                  </a:cubicBezTo>
                  <a:cubicBezTo>
                    <a:pt x="3317912" y="2905495"/>
                    <a:pt x="3315591" y="2915097"/>
                    <a:pt x="3320083" y="2922451"/>
                  </a:cubicBezTo>
                  <a:cubicBezTo>
                    <a:pt x="3324459" y="2929616"/>
                    <a:pt x="3333719" y="2932033"/>
                    <a:pt x="3341039" y="2927922"/>
                  </a:cubicBezTo>
                  <a:cubicBezTo>
                    <a:pt x="3389355" y="2907379"/>
                    <a:pt x="3443976" y="2907515"/>
                    <a:pt x="3492189" y="2928299"/>
                  </a:cubicBezTo>
                  <a:cubicBezTo>
                    <a:pt x="3526753" y="2959160"/>
                    <a:pt x="3576508" y="3008057"/>
                    <a:pt x="3560083" y="3051194"/>
                  </a:cubicBezTo>
                  <a:cubicBezTo>
                    <a:pt x="3547225" y="3084936"/>
                    <a:pt x="3509574" y="3073414"/>
                    <a:pt x="3483445" y="3063093"/>
                  </a:cubicBezTo>
                  <a:cubicBezTo>
                    <a:pt x="3445824" y="3037313"/>
                    <a:pt x="3399792" y="3026841"/>
                    <a:pt x="3354721" y="3033809"/>
                  </a:cubicBezTo>
                  <a:cubicBezTo>
                    <a:pt x="3346513" y="3036434"/>
                    <a:pt x="3341988" y="3045215"/>
                    <a:pt x="3344613" y="3053422"/>
                  </a:cubicBezTo>
                  <a:cubicBezTo>
                    <a:pt x="3347098" y="3061193"/>
                    <a:pt x="3355151" y="3065737"/>
                    <a:pt x="3363087" y="3063847"/>
                  </a:cubicBezTo>
                  <a:cubicBezTo>
                    <a:pt x="3398113" y="3060022"/>
                    <a:pt x="3433423" y="3067844"/>
                    <a:pt x="3463557" y="3086102"/>
                  </a:cubicBezTo>
                  <a:cubicBezTo>
                    <a:pt x="3487560" y="3110104"/>
                    <a:pt x="3517152" y="3158350"/>
                    <a:pt x="3502956" y="3195109"/>
                  </a:cubicBezTo>
                  <a:cubicBezTo>
                    <a:pt x="3498404" y="3210719"/>
                    <a:pt x="3484460" y="3221731"/>
                    <a:pt x="3468220" y="3222541"/>
                  </a:cubicBezTo>
                  <a:cubicBezTo>
                    <a:pt x="3446752" y="3219193"/>
                    <a:pt x="3427108" y="3208505"/>
                    <a:pt x="3412636" y="3192297"/>
                  </a:cubicBezTo>
                  <a:cubicBezTo>
                    <a:pt x="3406264" y="3186246"/>
                    <a:pt x="3396194" y="3186506"/>
                    <a:pt x="3390143" y="3192878"/>
                  </a:cubicBezTo>
                  <a:cubicBezTo>
                    <a:pt x="3388451" y="3194659"/>
                    <a:pt x="3387195" y="3196808"/>
                    <a:pt x="3386473" y="3199155"/>
                  </a:cubicBezTo>
                  <a:cubicBezTo>
                    <a:pt x="3365323" y="3289344"/>
                    <a:pt x="3313312" y="3369302"/>
                    <a:pt x="3239437" y="3425195"/>
                  </a:cubicBezTo>
                  <a:cubicBezTo>
                    <a:pt x="3273556" y="3202036"/>
                    <a:pt x="3159370" y="2999725"/>
                    <a:pt x="2949824" y="2986695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5D2FE1E-45E1-49F4-2BF9-9CFBC8A83374}"/>
                </a:ext>
              </a:extLst>
            </p:cNvPr>
            <p:cNvSpPr/>
            <p:nvPr/>
          </p:nvSpPr>
          <p:spPr>
            <a:xfrm>
              <a:off x="5638519" y="1797143"/>
              <a:ext cx="2128588" cy="4117327"/>
            </a:xfrm>
            <a:custGeom>
              <a:avLst/>
              <a:gdLst>
                <a:gd name="connsiteX0" fmla="*/ 730580 w 2128588"/>
                <a:gd name="connsiteY0" fmla="*/ 261158 h 4117327"/>
                <a:gd name="connsiteX1" fmla="*/ 850938 w 2128588"/>
                <a:gd name="connsiteY1" fmla="*/ 129724 h 4117327"/>
                <a:gd name="connsiteX2" fmla="*/ 757121 w 2128588"/>
                <a:gd name="connsiteY2" fmla="*/ 5080 h 4117327"/>
                <a:gd name="connsiteX3" fmla="*/ 594752 w 2128588"/>
                <a:gd name="connsiteY3" fmla="*/ 96053 h 4117327"/>
                <a:gd name="connsiteX4" fmla="*/ 604188 w 2128588"/>
                <a:gd name="connsiteY4" fmla="*/ 191549 h 4117327"/>
                <a:gd name="connsiteX5" fmla="*/ 730580 w 2128588"/>
                <a:gd name="connsiteY5" fmla="*/ 261158 h 4117327"/>
                <a:gd name="connsiteX6" fmla="*/ 733529 w 2128588"/>
                <a:gd name="connsiteY6" fmla="*/ 32581 h 4117327"/>
                <a:gd name="connsiteX7" fmla="*/ 819906 w 2128588"/>
                <a:gd name="connsiteY7" fmla="*/ 129519 h 4117327"/>
                <a:gd name="connsiteX8" fmla="*/ 722121 w 2128588"/>
                <a:gd name="connsiteY8" fmla="*/ 230589 h 4117327"/>
                <a:gd name="connsiteX9" fmla="*/ 621051 w 2128588"/>
                <a:gd name="connsiteY9" fmla="*/ 132805 h 4117327"/>
                <a:gd name="connsiteX10" fmla="*/ 718835 w 2128588"/>
                <a:gd name="connsiteY10" fmla="*/ 31734 h 4117327"/>
                <a:gd name="connsiteX11" fmla="*/ 733529 w 2128588"/>
                <a:gd name="connsiteY11" fmla="*/ 32581 h 4117327"/>
                <a:gd name="connsiteX12" fmla="*/ 1054552 w 2128588"/>
                <a:gd name="connsiteY12" fmla="*/ 271685 h 4117327"/>
                <a:gd name="connsiteX13" fmla="*/ 1174876 w 2128588"/>
                <a:gd name="connsiteY13" fmla="*/ 140251 h 4117327"/>
                <a:gd name="connsiteX14" fmla="*/ 1081059 w 2128588"/>
                <a:gd name="connsiteY14" fmla="*/ 15607 h 4117327"/>
                <a:gd name="connsiteX15" fmla="*/ 918730 w 2128588"/>
                <a:gd name="connsiteY15" fmla="*/ 106752 h 4117327"/>
                <a:gd name="connsiteX16" fmla="*/ 928159 w 2128588"/>
                <a:gd name="connsiteY16" fmla="*/ 202076 h 4117327"/>
                <a:gd name="connsiteX17" fmla="*/ 1054552 w 2128588"/>
                <a:gd name="connsiteY17" fmla="*/ 271685 h 4117327"/>
                <a:gd name="connsiteX18" fmla="*/ 1057467 w 2128588"/>
                <a:gd name="connsiteY18" fmla="*/ 43211 h 4117327"/>
                <a:gd name="connsiteX19" fmla="*/ 1143878 w 2128588"/>
                <a:gd name="connsiteY19" fmla="*/ 140149 h 4117327"/>
                <a:gd name="connsiteX20" fmla="*/ 1046098 w 2128588"/>
                <a:gd name="connsiteY20" fmla="*/ 241223 h 4117327"/>
                <a:gd name="connsiteX21" fmla="*/ 945023 w 2128588"/>
                <a:gd name="connsiteY21" fmla="*/ 143444 h 4117327"/>
                <a:gd name="connsiteX22" fmla="*/ 1042803 w 2128588"/>
                <a:gd name="connsiteY22" fmla="*/ 42369 h 4117327"/>
                <a:gd name="connsiteX23" fmla="*/ 1057467 w 2128588"/>
                <a:gd name="connsiteY23" fmla="*/ 43211 h 4117327"/>
                <a:gd name="connsiteX24" fmla="*/ 1357230 w 2128588"/>
                <a:gd name="connsiteY24" fmla="*/ 271685 h 4117327"/>
                <a:gd name="connsiteX25" fmla="*/ 1477588 w 2128588"/>
                <a:gd name="connsiteY25" fmla="*/ 140251 h 4117327"/>
                <a:gd name="connsiteX26" fmla="*/ 1383771 w 2128588"/>
                <a:gd name="connsiteY26" fmla="*/ 15607 h 4117327"/>
                <a:gd name="connsiteX27" fmla="*/ 1221418 w 2128588"/>
                <a:gd name="connsiteY27" fmla="*/ 106511 h 4117327"/>
                <a:gd name="connsiteX28" fmla="*/ 1230872 w 2128588"/>
                <a:gd name="connsiteY28" fmla="*/ 202076 h 4117327"/>
                <a:gd name="connsiteX29" fmla="*/ 1357230 w 2128588"/>
                <a:gd name="connsiteY29" fmla="*/ 271685 h 4117327"/>
                <a:gd name="connsiteX30" fmla="*/ 1360042 w 2128588"/>
                <a:gd name="connsiteY30" fmla="*/ 43211 h 4117327"/>
                <a:gd name="connsiteX31" fmla="*/ 1446453 w 2128588"/>
                <a:gd name="connsiteY31" fmla="*/ 140149 h 4117327"/>
                <a:gd name="connsiteX32" fmla="*/ 1348673 w 2128588"/>
                <a:gd name="connsiteY32" fmla="*/ 241223 h 4117327"/>
                <a:gd name="connsiteX33" fmla="*/ 1247598 w 2128588"/>
                <a:gd name="connsiteY33" fmla="*/ 143444 h 4117327"/>
                <a:gd name="connsiteX34" fmla="*/ 1345378 w 2128588"/>
                <a:gd name="connsiteY34" fmla="*/ 42369 h 4117327"/>
                <a:gd name="connsiteX35" fmla="*/ 1360042 w 2128588"/>
                <a:gd name="connsiteY35" fmla="*/ 43211 h 4117327"/>
                <a:gd name="connsiteX36" fmla="*/ 511159 w 2128588"/>
                <a:gd name="connsiteY36" fmla="*/ 1406993 h 4117327"/>
                <a:gd name="connsiteX37" fmla="*/ 533790 w 2128588"/>
                <a:gd name="connsiteY37" fmla="*/ 1408158 h 4117327"/>
                <a:gd name="connsiteX38" fmla="*/ 549392 w 2128588"/>
                <a:gd name="connsiteY38" fmla="*/ 1392556 h 4117327"/>
                <a:gd name="connsiteX39" fmla="*/ 533790 w 2128588"/>
                <a:gd name="connsiteY39" fmla="*/ 1376954 h 4117327"/>
                <a:gd name="connsiteX40" fmla="*/ 369952 w 2128588"/>
                <a:gd name="connsiteY40" fmla="*/ 1368588 h 4117327"/>
                <a:gd name="connsiteX41" fmla="*/ 401945 w 2128588"/>
                <a:gd name="connsiteY41" fmla="*/ 1336801 h 4117327"/>
                <a:gd name="connsiteX42" fmla="*/ 401104 w 2128588"/>
                <a:gd name="connsiteY42" fmla="*/ 1314753 h 4117327"/>
                <a:gd name="connsiteX43" fmla="*/ 379897 w 2128588"/>
                <a:gd name="connsiteY43" fmla="*/ 1314753 h 4117327"/>
                <a:gd name="connsiteX44" fmla="*/ 365083 w 2128588"/>
                <a:gd name="connsiteY44" fmla="*/ 1329394 h 4117327"/>
                <a:gd name="connsiteX45" fmla="*/ 364877 w 2128588"/>
                <a:gd name="connsiteY45" fmla="*/ 1329771 h 4117327"/>
                <a:gd name="connsiteX46" fmla="*/ 328016 w 2128588"/>
                <a:gd name="connsiteY46" fmla="*/ 1366633 h 4117327"/>
                <a:gd name="connsiteX47" fmla="*/ 15188 w 2128588"/>
                <a:gd name="connsiteY47" fmla="*/ 1350654 h 4117327"/>
                <a:gd name="connsiteX48" fmla="*/ 15188 w 2128588"/>
                <a:gd name="connsiteY48" fmla="*/ 1381858 h 4117327"/>
                <a:gd name="connsiteX49" fmla="*/ 298389 w 2128588"/>
                <a:gd name="connsiteY49" fmla="*/ 1396294 h 4117327"/>
                <a:gd name="connsiteX50" fmla="*/ 190342 w 2128588"/>
                <a:gd name="connsiteY50" fmla="*/ 1509005 h 4117327"/>
                <a:gd name="connsiteX51" fmla="*/ 110960 w 2128588"/>
                <a:gd name="connsiteY51" fmla="*/ 1504136 h 4117327"/>
                <a:gd name="connsiteX52" fmla="*/ 110960 w 2128588"/>
                <a:gd name="connsiteY52" fmla="*/ 1535340 h 4117327"/>
                <a:gd name="connsiteX53" fmla="*/ 162635 w 2128588"/>
                <a:gd name="connsiteY53" fmla="*/ 1538461 h 4117327"/>
                <a:gd name="connsiteX54" fmla="*/ 158932 w 2128588"/>
                <a:gd name="connsiteY54" fmla="*/ 1542370 h 4117327"/>
                <a:gd name="connsiteX55" fmla="*/ 180980 w 2128588"/>
                <a:gd name="connsiteY55" fmla="*/ 1564384 h 4117327"/>
                <a:gd name="connsiteX56" fmla="*/ 203200 w 2128588"/>
                <a:gd name="connsiteY56" fmla="*/ 1540792 h 4117327"/>
                <a:gd name="connsiteX57" fmla="*/ 339537 w 2128588"/>
                <a:gd name="connsiteY57" fmla="*/ 1548988 h 4117327"/>
                <a:gd name="connsiteX58" fmla="*/ 339537 w 2128588"/>
                <a:gd name="connsiteY58" fmla="*/ 1517784 h 4117327"/>
                <a:gd name="connsiteX59" fmla="*/ 231284 w 2128588"/>
                <a:gd name="connsiteY59" fmla="*/ 1511337 h 4117327"/>
                <a:gd name="connsiteX60" fmla="*/ 341012 w 2128588"/>
                <a:gd name="connsiteY60" fmla="*/ 1398180 h 4117327"/>
                <a:gd name="connsiteX61" fmla="*/ 511159 w 2128588"/>
                <a:gd name="connsiteY61" fmla="*/ 1406993 h 4117327"/>
                <a:gd name="connsiteX62" fmla="*/ 2128412 w 2128588"/>
                <a:gd name="connsiteY62" fmla="*/ 3704320 h 4117327"/>
                <a:gd name="connsiteX63" fmla="*/ 1160440 w 2128588"/>
                <a:gd name="connsiteY63" fmla="*/ 2615646 h 4117327"/>
                <a:gd name="connsiteX64" fmla="*/ 469051 w 2128588"/>
                <a:gd name="connsiteY64" fmla="*/ 2739674 h 4117327"/>
                <a:gd name="connsiteX65" fmla="*/ 166167 w 2128588"/>
                <a:gd name="connsiteY65" fmla="*/ 2936875 h 4117327"/>
                <a:gd name="connsiteX66" fmla="*/ 178820 w 2128588"/>
                <a:gd name="connsiteY66" fmla="*/ 3244628 h 4117327"/>
                <a:gd name="connsiteX67" fmla="*/ 200869 w 2128588"/>
                <a:gd name="connsiteY67" fmla="*/ 3222579 h 4117327"/>
                <a:gd name="connsiteX68" fmla="*/ 387132 w 2128588"/>
                <a:gd name="connsiteY68" fmla="*/ 2806402 h 4117327"/>
                <a:gd name="connsiteX69" fmla="*/ 999723 w 2128588"/>
                <a:gd name="connsiteY69" fmla="*/ 2661287 h 4117327"/>
                <a:gd name="connsiteX70" fmla="*/ 1555015 w 2128588"/>
                <a:gd name="connsiteY70" fmla="*/ 2699005 h 4117327"/>
                <a:gd name="connsiteX71" fmla="*/ 2093882 w 2128588"/>
                <a:gd name="connsiteY71" fmla="*/ 3631693 h 4117327"/>
                <a:gd name="connsiteX72" fmla="*/ 2070085 w 2128588"/>
                <a:gd name="connsiteY72" fmla="*/ 4097831 h 4117327"/>
                <a:gd name="connsiteX73" fmla="*/ 2100123 w 2128588"/>
                <a:gd name="connsiteY73" fmla="*/ 4106199 h 4117327"/>
                <a:gd name="connsiteX74" fmla="*/ 2128412 w 2128588"/>
                <a:gd name="connsiteY74" fmla="*/ 3704320 h 411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128588" h="4117327">
                  <a:moveTo>
                    <a:pt x="730580" y="261158"/>
                  </a:moveTo>
                  <a:cubicBezTo>
                    <a:pt x="798225" y="254208"/>
                    <a:pt x="849955" y="197718"/>
                    <a:pt x="850938" y="129724"/>
                  </a:cubicBezTo>
                  <a:cubicBezTo>
                    <a:pt x="853129" y="71202"/>
                    <a:pt x="813965" y="19169"/>
                    <a:pt x="757121" y="5080"/>
                  </a:cubicBezTo>
                  <a:cubicBezTo>
                    <a:pt x="687162" y="-14635"/>
                    <a:pt x="614467" y="26094"/>
                    <a:pt x="594752" y="96053"/>
                  </a:cubicBezTo>
                  <a:cubicBezTo>
                    <a:pt x="585766" y="127938"/>
                    <a:pt x="589135" y="162039"/>
                    <a:pt x="604188" y="191549"/>
                  </a:cubicBezTo>
                  <a:cubicBezTo>
                    <a:pt x="629332" y="237222"/>
                    <a:pt x="678539" y="264323"/>
                    <a:pt x="730580" y="261158"/>
                  </a:cubicBezTo>
                  <a:close/>
                  <a:moveTo>
                    <a:pt x="733529" y="32581"/>
                  </a:moveTo>
                  <a:cubicBezTo>
                    <a:pt x="783951" y="35907"/>
                    <a:pt x="822392" y="79049"/>
                    <a:pt x="819906" y="129519"/>
                  </a:cubicBezTo>
                  <a:cubicBezTo>
                    <a:pt x="820813" y="184431"/>
                    <a:pt x="777034" y="229682"/>
                    <a:pt x="722121" y="230589"/>
                  </a:cubicBezTo>
                  <a:cubicBezTo>
                    <a:pt x="667209" y="231496"/>
                    <a:pt x="621958" y="187717"/>
                    <a:pt x="621051" y="132805"/>
                  </a:cubicBezTo>
                  <a:cubicBezTo>
                    <a:pt x="620143" y="77892"/>
                    <a:pt x="663923" y="32642"/>
                    <a:pt x="718835" y="31734"/>
                  </a:cubicBezTo>
                  <a:cubicBezTo>
                    <a:pt x="723748" y="31653"/>
                    <a:pt x="728659" y="31936"/>
                    <a:pt x="733529" y="32581"/>
                  </a:cubicBezTo>
                  <a:close/>
                  <a:moveTo>
                    <a:pt x="1054552" y="271685"/>
                  </a:moveTo>
                  <a:cubicBezTo>
                    <a:pt x="1122191" y="264734"/>
                    <a:pt x="1173910" y="208240"/>
                    <a:pt x="1174876" y="140251"/>
                  </a:cubicBezTo>
                  <a:cubicBezTo>
                    <a:pt x="1177147" y="81704"/>
                    <a:pt x="1137949" y="29625"/>
                    <a:pt x="1081059" y="15607"/>
                  </a:cubicBezTo>
                  <a:cubicBezTo>
                    <a:pt x="1011064" y="-4050"/>
                    <a:pt x="938387" y="36757"/>
                    <a:pt x="918730" y="106752"/>
                  </a:cubicBezTo>
                  <a:cubicBezTo>
                    <a:pt x="909790" y="138583"/>
                    <a:pt x="913156" y="172613"/>
                    <a:pt x="928159" y="202076"/>
                  </a:cubicBezTo>
                  <a:cubicBezTo>
                    <a:pt x="953298" y="247756"/>
                    <a:pt x="1002510" y="274858"/>
                    <a:pt x="1054552" y="271685"/>
                  </a:cubicBezTo>
                  <a:close/>
                  <a:moveTo>
                    <a:pt x="1057467" y="43211"/>
                  </a:moveTo>
                  <a:cubicBezTo>
                    <a:pt x="1107903" y="46519"/>
                    <a:pt x="1146364" y="89666"/>
                    <a:pt x="1143878" y="140149"/>
                  </a:cubicBezTo>
                  <a:cubicBezTo>
                    <a:pt x="1144788" y="195061"/>
                    <a:pt x="1101010" y="240313"/>
                    <a:pt x="1046098" y="241223"/>
                  </a:cubicBezTo>
                  <a:cubicBezTo>
                    <a:pt x="991186" y="242133"/>
                    <a:pt x="945933" y="198356"/>
                    <a:pt x="945023" y="143444"/>
                  </a:cubicBezTo>
                  <a:cubicBezTo>
                    <a:pt x="944113" y="88531"/>
                    <a:pt x="987891" y="43279"/>
                    <a:pt x="1042803" y="42369"/>
                  </a:cubicBezTo>
                  <a:cubicBezTo>
                    <a:pt x="1047705" y="42287"/>
                    <a:pt x="1052607" y="42569"/>
                    <a:pt x="1057467" y="43211"/>
                  </a:cubicBezTo>
                  <a:close/>
                  <a:moveTo>
                    <a:pt x="1357230" y="271685"/>
                  </a:moveTo>
                  <a:cubicBezTo>
                    <a:pt x="1424883" y="264750"/>
                    <a:pt x="1476620" y="208252"/>
                    <a:pt x="1477588" y="140251"/>
                  </a:cubicBezTo>
                  <a:cubicBezTo>
                    <a:pt x="1479779" y="81729"/>
                    <a:pt x="1440615" y="29696"/>
                    <a:pt x="1383771" y="15607"/>
                  </a:cubicBezTo>
                  <a:cubicBezTo>
                    <a:pt x="1313836" y="-4123"/>
                    <a:pt x="1241149" y="36576"/>
                    <a:pt x="1221418" y="106511"/>
                  </a:cubicBezTo>
                  <a:cubicBezTo>
                    <a:pt x="1212416" y="138419"/>
                    <a:pt x="1215792" y="172550"/>
                    <a:pt x="1230872" y="202076"/>
                  </a:cubicBezTo>
                  <a:cubicBezTo>
                    <a:pt x="1255980" y="247769"/>
                    <a:pt x="1305192" y="274879"/>
                    <a:pt x="1357230" y="271685"/>
                  </a:cubicBezTo>
                  <a:close/>
                  <a:moveTo>
                    <a:pt x="1360042" y="43211"/>
                  </a:moveTo>
                  <a:cubicBezTo>
                    <a:pt x="1410477" y="46519"/>
                    <a:pt x="1448939" y="89666"/>
                    <a:pt x="1446453" y="140149"/>
                  </a:cubicBezTo>
                  <a:cubicBezTo>
                    <a:pt x="1447363" y="195061"/>
                    <a:pt x="1403585" y="240313"/>
                    <a:pt x="1348673" y="241223"/>
                  </a:cubicBezTo>
                  <a:cubicBezTo>
                    <a:pt x="1293761" y="242133"/>
                    <a:pt x="1248508" y="198356"/>
                    <a:pt x="1247598" y="143444"/>
                  </a:cubicBezTo>
                  <a:cubicBezTo>
                    <a:pt x="1246688" y="88531"/>
                    <a:pt x="1290466" y="43279"/>
                    <a:pt x="1345378" y="42369"/>
                  </a:cubicBezTo>
                  <a:cubicBezTo>
                    <a:pt x="1350280" y="42287"/>
                    <a:pt x="1355182" y="42569"/>
                    <a:pt x="1360042" y="43211"/>
                  </a:cubicBezTo>
                  <a:close/>
                  <a:moveTo>
                    <a:pt x="511159" y="1406993"/>
                  </a:moveTo>
                  <a:cubicBezTo>
                    <a:pt x="515651" y="1409839"/>
                    <a:pt x="518017" y="1409427"/>
                    <a:pt x="533790" y="1408158"/>
                  </a:cubicBezTo>
                  <a:cubicBezTo>
                    <a:pt x="542407" y="1408158"/>
                    <a:pt x="549392" y="1401173"/>
                    <a:pt x="549392" y="1392556"/>
                  </a:cubicBezTo>
                  <a:cubicBezTo>
                    <a:pt x="549392" y="1383940"/>
                    <a:pt x="542407" y="1376954"/>
                    <a:pt x="533790" y="1376954"/>
                  </a:cubicBezTo>
                  <a:cubicBezTo>
                    <a:pt x="479200" y="1374246"/>
                    <a:pt x="424577" y="1371297"/>
                    <a:pt x="369952" y="1368588"/>
                  </a:cubicBezTo>
                  <a:cubicBezTo>
                    <a:pt x="380685" y="1358061"/>
                    <a:pt x="391041" y="1347122"/>
                    <a:pt x="401945" y="1336801"/>
                  </a:cubicBezTo>
                  <a:cubicBezTo>
                    <a:pt x="407801" y="1330480"/>
                    <a:pt x="407425" y="1320609"/>
                    <a:pt x="401104" y="1314753"/>
                  </a:cubicBezTo>
                  <a:cubicBezTo>
                    <a:pt x="395122" y="1309209"/>
                    <a:pt x="385879" y="1309209"/>
                    <a:pt x="379897" y="1314753"/>
                  </a:cubicBezTo>
                  <a:cubicBezTo>
                    <a:pt x="375028" y="1319622"/>
                    <a:pt x="369952" y="1324491"/>
                    <a:pt x="365083" y="1329394"/>
                  </a:cubicBezTo>
                  <a:lnTo>
                    <a:pt x="364877" y="1329771"/>
                  </a:lnTo>
                  <a:cubicBezTo>
                    <a:pt x="352396" y="1341876"/>
                    <a:pt x="340326" y="1354357"/>
                    <a:pt x="328016" y="1366633"/>
                  </a:cubicBezTo>
                  <a:cubicBezTo>
                    <a:pt x="223660" y="1361353"/>
                    <a:pt x="119384" y="1356026"/>
                    <a:pt x="15188" y="1350654"/>
                  </a:cubicBezTo>
                  <a:cubicBezTo>
                    <a:pt x="-4906" y="1349660"/>
                    <a:pt x="-4906" y="1380864"/>
                    <a:pt x="15188" y="1381858"/>
                  </a:cubicBezTo>
                  <a:cubicBezTo>
                    <a:pt x="109577" y="1386727"/>
                    <a:pt x="203977" y="1391539"/>
                    <a:pt x="298389" y="1396294"/>
                  </a:cubicBezTo>
                  <a:cubicBezTo>
                    <a:pt x="261813" y="1433327"/>
                    <a:pt x="225797" y="1470898"/>
                    <a:pt x="190342" y="1509005"/>
                  </a:cubicBezTo>
                  <a:cubicBezTo>
                    <a:pt x="163801" y="1507451"/>
                    <a:pt x="137340" y="1505828"/>
                    <a:pt x="110960" y="1504136"/>
                  </a:cubicBezTo>
                  <a:cubicBezTo>
                    <a:pt x="90866" y="1502970"/>
                    <a:pt x="91072" y="1534174"/>
                    <a:pt x="110960" y="1535340"/>
                  </a:cubicBezTo>
                  <a:cubicBezTo>
                    <a:pt x="128105" y="1536300"/>
                    <a:pt x="145250" y="1537500"/>
                    <a:pt x="162635" y="1538461"/>
                  </a:cubicBezTo>
                  <a:cubicBezTo>
                    <a:pt x="161469" y="1539832"/>
                    <a:pt x="160098" y="1540998"/>
                    <a:pt x="158932" y="1542370"/>
                  </a:cubicBezTo>
                  <a:cubicBezTo>
                    <a:pt x="145490" y="1557183"/>
                    <a:pt x="167333" y="1579231"/>
                    <a:pt x="180980" y="1564384"/>
                  </a:cubicBezTo>
                  <a:cubicBezTo>
                    <a:pt x="188181" y="1556394"/>
                    <a:pt x="195793" y="1548782"/>
                    <a:pt x="203200" y="1540792"/>
                  </a:cubicBezTo>
                  <a:lnTo>
                    <a:pt x="339537" y="1548988"/>
                  </a:lnTo>
                  <a:cubicBezTo>
                    <a:pt x="359631" y="1550153"/>
                    <a:pt x="359425" y="1518950"/>
                    <a:pt x="339537" y="1517784"/>
                  </a:cubicBezTo>
                  <a:lnTo>
                    <a:pt x="231284" y="1511337"/>
                  </a:lnTo>
                  <a:cubicBezTo>
                    <a:pt x="267290" y="1473070"/>
                    <a:pt x="303870" y="1435347"/>
                    <a:pt x="341012" y="1398180"/>
                  </a:cubicBezTo>
                  <a:cubicBezTo>
                    <a:pt x="397076" y="1401163"/>
                    <a:pt x="454169" y="1404078"/>
                    <a:pt x="511159" y="1406993"/>
                  </a:cubicBezTo>
                  <a:close/>
                  <a:moveTo>
                    <a:pt x="2128412" y="3704320"/>
                  </a:moveTo>
                  <a:cubicBezTo>
                    <a:pt x="2117063" y="3035665"/>
                    <a:pt x="1823231" y="2584237"/>
                    <a:pt x="1160440" y="2615646"/>
                  </a:cubicBezTo>
                  <a:cubicBezTo>
                    <a:pt x="964987" y="2624631"/>
                    <a:pt x="664949" y="2669962"/>
                    <a:pt x="469051" y="2739674"/>
                  </a:cubicBezTo>
                  <a:cubicBezTo>
                    <a:pt x="354693" y="2780376"/>
                    <a:pt x="234918" y="2837503"/>
                    <a:pt x="166167" y="2936875"/>
                  </a:cubicBezTo>
                  <a:cubicBezTo>
                    <a:pt x="102557" y="3031167"/>
                    <a:pt x="107684" y="3155876"/>
                    <a:pt x="178820" y="3244628"/>
                  </a:cubicBezTo>
                  <a:cubicBezTo>
                    <a:pt x="191302" y="3260230"/>
                    <a:pt x="212596" y="3238764"/>
                    <a:pt x="200869" y="3222579"/>
                  </a:cubicBezTo>
                  <a:cubicBezTo>
                    <a:pt x="106948" y="3092929"/>
                    <a:pt x="132700" y="2924737"/>
                    <a:pt x="387132" y="2806402"/>
                  </a:cubicBezTo>
                  <a:cubicBezTo>
                    <a:pt x="562011" y="2724654"/>
                    <a:pt x="807253" y="2683198"/>
                    <a:pt x="999723" y="2661287"/>
                  </a:cubicBezTo>
                  <a:cubicBezTo>
                    <a:pt x="1186192" y="2640233"/>
                    <a:pt x="1375747" y="2634163"/>
                    <a:pt x="1555015" y="2699005"/>
                  </a:cubicBezTo>
                  <a:cubicBezTo>
                    <a:pt x="1934365" y="2835617"/>
                    <a:pt x="2073240" y="3225357"/>
                    <a:pt x="2093882" y="3631693"/>
                  </a:cubicBezTo>
                  <a:cubicBezTo>
                    <a:pt x="2101606" y="3787478"/>
                    <a:pt x="2093634" y="3943644"/>
                    <a:pt x="2070085" y="4097831"/>
                  </a:cubicBezTo>
                  <a:cubicBezTo>
                    <a:pt x="2066656" y="4117514"/>
                    <a:pt x="2096625" y="4125915"/>
                    <a:pt x="2100123" y="4106199"/>
                  </a:cubicBezTo>
                  <a:cubicBezTo>
                    <a:pt x="2121080" y="3973300"/>
                    <a:pt x="2130545" y="3838843"/>
                    <a:pt x="2128412" y="3704320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92A422D-0449-23AD-863B-C169C9286FD9}"/>
                </a:ext>
              </a:extLst>
            </p:cNvPr>
            <p:cNvSpPr/>
            <p:nvPr/>
          </p:nvSpPr>
          <p:spPr>
            <a:xfrm>
              <a:off x="3581328" y="1548563"/>
              <a:ext cx="4643003" cy="5137240"/>
            </a:xfrm>
            <a:custGeom>
              <a:avLst/>
              <a:gdLst>
                <a:gd name="connsiteX0" fmla="*/ 3572682 w 4643003"/>
                <a:gd name="connsiteY0" fmla="*/ 3740824 h 5137240"/>
                <a:gd name="connsiteX1" fmla="*/ 3642908 w 4643003"/>
                <a:gd name="connsiteY1" fmla="*/ 3625918 h 5137240"/>
                <a:gd name="connsiteX2" fmla="*/ 3648583 w 4643003"/>
                <a:gd name="connsiteY2" fmla="*/ 3604675 h 5137240"/>
                <a:gd name="connsiteX3" fmla="*/ 3627340 w 4643003"/>
                <a:gd name="connsiteY3" fmla="*/ 3599000 h 5137240"/>
                <a:gd name="connsiteX4" fmla="*/ 3544426 w 4643003"/>
                <a:gd name="connsiteY4" fmla="*/ 3725187 h 5137240"/>
                <a:gd name="connsiteX5" fmla="*/ 3543844 w 4643003"/>
                <a:gd name="connsiteY5" fmla="*/ 3725565 h 5137240"/>
                <a:gd name="connsiteX6" fmla="*/ 3546381 w 4643003"/>
                <a:gd name="connsiteY6" fmla="*/ 3674884 h 5137240"/>
                <a:gd name="connsiteX7" fmla="*/ 3584820 w 4643003"/>
                <a:gd name="connsiteY7" fmla="*/ 3579284 h 5137240"/>
                <a:gd name="connsiteX8" fmla="*/ 3557903 w 4643003"/>
                <a:gd name="connsiteY8" fmla="*/ 3563510 h 5137240"/>
                <a:gd name="connsiteX9" fmla="*/ 3513634 w 4643003"/>
                <a:gd name="connsiteY9" fmla="*/ 3686954 h 5137240"/>
                <a:gd name="connsiteX10" fmla="*/ 3552622 w 4643003"/>
                <a:gd name="connsiteY10" fmla="*/ 3778577 h 5137240"/>
                <a:gd name="connsiteX11" fmla="*/ 3636118 w 4643003"/>
                <a:gd name="connsiteY11" fmla="*/ 4521675 h 5137240"/>
                <a:gd name="connsiteX12" fmla="*/ 3655731 w 4643003"/>
                <a:gd name="connsiteY12" fmla="*/ 4531783 h 5137240"/>
                <a:gd name="connsiteX13" fmla="*/ 3666156 w 4643003"/>
                <a:gd name="connsiteY13" fmla="*/ 4513309 h 5137240"/>
                <a:gd name="connsiteX14" fmla="*/ 3572682 w 4643003"/>
                <a:gd name="connsiteY14" fmla="*/ 3740824 h 5137240"/>
                <a:gd name="connsiteX15" fmla="*/ 2152527 w 4643003"/>
                <a:gd name="connsiteY15" fmla="*/ 3518007 h 5137240"/>
                <a:gd name="connsiteX16" fmla="*/ 2052674 w 4643003"/>
                <a:gd name="connsiteY16" fmla="*/ 3860667 h 5137240"/>
                <a:gd name="connsiteX17" fmla="*/ 2074723 w 4643003"/>
                <a:gd name="connsiteY17" fmla="*/ 3882716 h 5137240"/>
                <a:gd name="connsiteX18" fmla="*/ 2182771 w 4643003"/>
                <a:gd name="connsiteY18" fmla="*/ 3509606 h 5137240"/>
                <a:gd name="connsiteX19" fmla="*/ 2152527 w 4643003"/>
                <a:gd name="connsiteY19" fmla="*/ 3518007 h 5137240"/>
                <a:gd name="connsiteX20" fmla="*/ 3353534 w 4643003"/>
                <a:gd name="connsiteY20" fmla="*/ 4287715 h 5137240"/>
                <a:gd name="connsiteX21" fmla="*/ 3233005 w 4643003"/>
                <a:gd name="connsiteY21" fmla="*/ 4180250 h 5137240"/>
                <a:gd name="connsiteX22" fmla="*/ 3130135 w 4643003"/>
                <a:gd name="connsiteY22" fmla="*/ 4196846 h 5137240"/>
                <a:gd name="connsiteX23" fmla="*/ 3076094 w 4643003"/>
                <a:gd name="connsiteY23" fmla="*/ 4282845 h 5137240"/>
                <a:gd name="connsiteX24" fmla="*/ 3024213 w 4643003"/>
                <a:gd name="connsiteY24" fmla="*/ 4889607 h 5137240"/>
                <a:gd name="connsiteX25" fmla="*/ 3040454 w 4643003"/>
                <a:gd name="connsiteY25" fmla="*/ 4904686 h 5137240"/>
                <a:gd name="connsiteX26" fmla="*/ 3054834 w 4643003"/>
                <a:gd name="connsiteY26" fmla="*/ 4893688 h 5137240"/>
                <a:gd name="connsiteX27" fmla="*/ 3053908 w 4643003"/>
                <a:gd name="connsiteY27" fmla="*/ 4863478 h 5137240"/>
                <a:gd name="connsiteX28" fmla="*/ 3091627 w 4643003"/>
                <a:gd name="connsiteY28" fmla="*/ 4346042 h 5137240"/>
                <a:gd name="connsiteX29" fmla="*/ 3195217 w 4643003"/>
                <a:gd name="connsiteY29" fmla="*/ 4204459 h 5137240"/>
                <a:gd name="connsiteX30" fmla="*/ 3329771 w 4643003"/>
                <a:gd name="connsiteY30" fmla="*/ 4307809 h 5137240"/>
                <a:gd name="connsiteX31" fmla="*/ 3412479 w 4643003"/>
                <a:gd name="connsiteY31" fmla="*/ 4596462 h 5137240"/>
                <a:gd name="connsiteX32" fmla="*/ 3443682 w 4643003"/>
                <a:gd name="connsiteY32" fmla="*/ 4596462 h 5137240"/>
                <a:gd name="connsiteX33" fmla="*/ 3353534 w 4643003"/>
                <a:gd name="connsiteY33" fmla="*/ 4287715 h 5137240"/>
                <a:gd name="connsiteX34" fmla="*/ 1885613 w 4643003"/>
                <a:gd name="connsiteY34" fmla="*/ 4722032 h 5137240"/>
                <a:gd name="connsiteX35" fmla="*/ 1790047 w 4643003"/>
                <a:gd name="connsiteY35" fmla="*/ 4461085 h 5137240"/>
                <a:gd name="connsiteX36" fmla="*/ 1561470 w 4643003"/>
                <a:gd name="connsiteY36" fmla="*/ 4466743 h 5137240"/>
                <a:gd name="connsiteX37" fmla="*/ 1445330 w 4643003"/>
                <a:gd name="connsiteY37" fmla="*/ 5122368 h 5137240"/>
                <a:gd name="connsiteX38" fmla="*/ 1476534 w 4643003"/>
                <a:gd name="connsiteY38" fmla="*/ 5122368 h 5137240"/>
                <a:gd name="connsiteX39" fmla="*/ 1559310 w 4643003"/>
                <a:gd name="connsiteY39" fmla="*/ 4526614 h 5137240"/>
                <a:gd name="connsiteX40" fmla="*/ 1651173 w 4643003"/>
                <a:gd name="connsiteY40" fmla="*/ 4429504 h 5137240"/>
                <a:gd name="connsiteX41" fmla="*/ 1760009 w 4643003"/>
                <a:gd name="connsiteY41" fmla="*/ 4472195 h 5137240"/>
                <a:gd name="connsiteX42" fmla="*/ 1851975 w 4643003"/>
                <a:gd name="connsiteY42" fmla="*/ 4715894 h 5137240"/>
                <a:gd name="connsiteX43" fmla="*/ 1910885 w 4643003"/>
                <a:gd name="connsiteY43" fmla="*/ 5079368 h 5137240"/>
                <a:gd name="connsiteX44" fmla="*/ 1940923 w 4643003"/>
                <a:gd name="connsiteY44" fmla="*/ 5070967 h 5137240"/>
                <a:gd name="connsiteX45" fmla="*/ 1885613 w 4643003"/>
                <a:gd name="connsiteY45" fmla="*/ 4722032 h 5137240"/>
                <a:gd name="connsiteX46" fmla="*/ 326413 w 4643003"/>
                <a:gd name="connsiteY46" fmla="*/ 4286035 h 5137240"/>
                <a:gd name="connsiteX47" fmla="*/ 249157 w 4643003"/>
                <a:gd name="connsiteY47" fmla="*/ 4185805 h 5137240"/>
                <a:gd name="connsiteX48" fmla="*/ 132331 w 4643003"/>
                <a:gd name="connsiteY48" fmla="*/ 4218380 h 5137240"/>
                <a:gd name="connsiteX49" fmla="*/ 67969 w 4643003"/>
                <a:gd name="connsiteY49" fmla="*/ 4343573 h 5137240"/>
                <a:gd name="connsiteX50" fmla="*/ 109 w 4643003"/>
                <a:gd name="connsiteY50" fmla="*/ 4860221 h 5137240"/>
                <a:gd name="connsiteX51" fmla="*/ 31313 w 4643003"/>
                <a:gd name="connsiteY51" fmla="*/ 4860221 h 5137240"/>
                <a:gd name="connsiteX52" fmla="*/ 219325 w 4643003"/>
                <a:gd name="connsiteY52" fmla="*/ 4212311 h 5137240"/>
                <a:gd name="connsiteX53" fmla="*/ 296169 w 4643003"/>
                <a:gd name="connsiteY53" fmla="*/ 4294813 h 5137240"/>
                <a:gd name="connsiteX54" fmla="*/ 423076 w 4643003"/>
                <a:gd name="connsiteY54" fmla="*/ 4917382 h 5137240"/>
                <a:gd name="connsiteX55" fmla="*/ 438678 w 4643003"/>
                <a:gd name="connsiteY55" fmla="*/ 4932984 h 5137240"/>
                <a:gd name="connsiteX56" fmla="*/ 454280 w 4643003"/>
                <a:gd name="connsiteY56" fmla="*/ 4917382 h 5137240"/>
                <a:gd name="connsiteX57" fmla="*/ 326413 w 4643003"/>
                <a:gd name="connsiteY57" fmla="*/ 4286035 h 5137240"/>
                <a:gd name="connsiteX58" fmla="*/ 4528344 w 4643003"/>
                <a:gd name="connsiteY58" fmla="*/ 61746 h 5137240"/>
                <a:gd name="connsiteX59" fmla="*/ 4619624 w 4643003"/>
                <a:gd name="connsiteY59" fmla="*/ 141917 h 5137240"/>
                <a:gd name="connsiteX60" fmla="*/ 4629671 w 4643003"/>
                <a:gd name="connsiteY60" fmla="*/ 87053 h 5137240"/>
                <a:gd name="connsiteX61" fmla="*/ 4568257 w 4643003"/>
                <a:gd name="connsiteY61" fmla="*/ 58180 h 5137240"/>
                <a:gd name="connsiteX62" fmla="*/ 4561400 w 4643003"/>
                <a:gd name="connsiteY62" fmla="*/ 31674 h 5137240"/>
                <a:gd name="connsiteX63" fmla="*/ 4504650 w 4643003"/>
                <a:gd name="connsiteY63" fmla="*/ 36338 h 5137240"/>
                <a:gd name="connsiteX64" fmla="*/ 4498580 w 4643003"/>
                <a:gd name="connsiteY64" fmla="*/ 5717 h 5137240"/>
                <a:gd name="connsiteX65" fmla="*/ 4421188 w 4643003"/>
                <a:gd name="connsiteY65" fmla="*/ 27182 h 5137240"/>
                <a:gd name="connsiteX66" fmla="*/ 4414872 w 4643003"/>
                <a:gd name="connsiteY66" fmla="*/ 12637 h 5137240"/>
                <a:gd name="connsiteX67" fmla="*/ 4413370 w 4643003"/>
                <a:gd name="connsiteY67" fmla="*/ 12163 h 5137240"/>
                <a:gd name="connsiteX68" fmla="*/ 4314409 w 4643003"/>
                <a:gd name="connsiteY68" fmla="*/ 133070 h 5137240"/>
                <a:gd name="connsiteX69" fmla="*/ 4528344 w 4643003"/>
                <a:gd name="connsiteY69" fmla="*/ 61746 h 5137240"/>
                <a:gd name="connsiteX70" fmla="*/ 4365981 w 4643003"/>
                <a:gd name="connsiteY70" fmla="*/ 199455 h 5137240"/>
                <a:gd name="connsiteX71" fmla="*/ 4381000 w 4643003"/>
                <a:gd name="connsiteY71" fmla="*/ 214474 h 5137240"/>
                <a:gd name="connsiteX72" fmla="*/ 4396019 w 4643003"/>
                <a:gd name="connsiteY72" fmla="*/ 199455 h 5137240"/>
                <a:gd name="connsiteX73" fmla="*/ 4381000 w 4643003"/>
                <a:gd name="connsiteY73" fmla="*/ 184436 h 5137240"/>
                <a:gd name="connsiteX74" fmla="*/ 4365981 w 4643003"/>
                <a:gd name="connsiteY74" fmla="*/ 199455 h 5137240"/>
                <a:gd name="connsiteX75" fmla="*/ 4547375 w 4643003"/>
                <a:gd name="connsiteY75" fmla="*/ 208439 h 5137240"/>
                <a:gd name="connsiteX76" fmla="*/ 4532355 w 4643003"/>
                <a:gd name="connsiteY76" fmla="*/ 193420 h 5137240"/>
                <a:gd name="connsiteX77" fmla="*/ 4517336 w 4643003"/>
                <a:gd name="connsiteY77" fmla="*/ 208439 h 5137240"/>
                <a:gd name="connsiteX78" fmla="*/ 4532355 w 4643003"/>
                <a:gd name="connsiteY78" fmla="*/ 223458 h 5137240"/>
                <a:gd name="connsiteX79" fmla="*/ 4547375 w 4643003"/>
                <a:gd name="connsiteY79" fmla="*/ 208439 h 5137240"/>
                <a:gd name="connsiteX80" fmla="*/ 4489048 w 4643003"/>
                <a:gd name="connsiteY80" fmla="*/ 255622 h 5137240"/>
                <a:gd name="connsiteX81" fmla="*/ 4468199 w 4643003"/>
                <a:gd name="connsiteY81" fmla="*/ 260903 h 5137240"/>
                <a:gd name="connsiteX82" fmla="*/ 4468576 w 4643003"/>
                <a:gd name="connsiteY82" fmla="*/ 260320 h 5137240"/>
                <a:gd name="connsiteX83" fmla="*/ 4461719 w 4643003"/>
                <a:gd name="connsiteY83" fmla="*/ 264400 h 5137240"/>
                <a:gd name="connsiteX84" fmla="*/ 4460930 w 4643003"/>
                <a:gd name="connsiteY84" fmla="*/ 264606 h 5137240"/>
                <a:gd name="connsiteX85" fmla="*/ 4446699 w 4643003"/>
                <a:gd name="connsiteY85" fmla="*/ 264195 h 5137240"/>
                <a:gd name="connsiteX86" fmla="*/ 4433429 w 4643003"/>
                <a:gd name="connsiteY86" fmla="*/ 260766 h 5137240"/>
                <a:gd name="connsiteX87" fmla="*/ 4431852 w 4643003"/>
                <a:gd name="connsiteY87" fmla="*/ 259977 h 5137240"/>
                <a:gd name="connsiteX88" fmla="*/ 4410609 w 4643003"/>
                <a:gd name="connsiteY88" fmla="*/ 265652 h 5137240"/>
                <a:gd name="connsiteX89" fmla="*/ 4416284 w 4643003"/>
                <a:gd name="connsiteY89" fmla="*/ 286895 h 5137240"/>
                <a:gd name="connsiteX90" fmla="*/ 4435589 w 4643003"/>
                <a:gd name="connsiteY90" fmla="*/ 293753 h 5137240"/>
                <a:gd name="connsiteX91" fmla="*/ 4489048 w 4643003"/>
                <a:gd name="connsiteY91" fmla="*/ 255622 h 5137240"/>
                <a:gd name="connsiteX92" fmla="*/ 4284645 w 4643003"/>
                <a:gd name="connsiteY92" fmla="*/ 401698 h 5137240"/>
                <a:gd name="connsiteX93" fmla="*/ 4372016 w 4643003"/>
                <a:gd name="connsiteY93" fmla="*/ 452035 h 5137240"/>
                <a:gd name="connsiteX94" fmla="*/ 4406306 w 4643003"/>
                <a:gd name="connsiteY94" fmla="*/ 437188 h 5137240"/>
                <a:gd name="connsiteX95" fmla="*/ 4406306 w 4643003"/>
                <a:gd name="connsiteY95" fmla="*/ 473878 h 5137240"/>
                <a:gd name="connsiteX96" fmla="*/ 4417999 w 4643003"/>
                <a:gd name="connsiteY96" fmla="*/ 485571 h 5137240"/>
                <a:gd name="connsiteX97" fmla="*/ 4429692 w 4643003"/>
                <a:gd name="connsiteY97" fmla="*/ 473878 h 5137240"/>
                <a:gd name="connsiteX98" fmla="*/ 4429692 w 4643003"/>
                <a:gd name="connsiteY98" fmla="*/ 415585 h 5137240"/>
                <a:gd name="connsiteX99" fmla="*/ 4417778 w 4643003"/>
                <a:gd name="connsiteY99" fmla="*/ 403839 h 5137240"/>
                <a:gd name="connsiteX100" fmla="*/ 4412169 w 4643003"/>
                <a:gd name="connsiteY100" fmla="*/ 405298 h 5137240"/>
                <a:gd name="connsiteX101" fmla="*/ 4377879 w 4643003"/>
                <a:gd name="connsiteY101" fmla="*/ 428135 h 5137240"/>
                <a:gd name="connsiteX102" fmla="*/ 4303196 w 4643003"/>
                <a:gd name="connsiteY102" fmla="*/ 385033 h 5137240"/>
                <a:gd name="connsiteX103" fmla="*/ 4335188 w 4643003"/>
                <a:gd name="connsiteY103" fmla="*/ 341724 h 5137240"/>
                <a:gd name="connsiteX104" fmla="*/ 4323290 w 4643003"/>
                <a:gd name="connsiteY104" fmla="*/ 321425 h 5137240"/>
                <a:gd name="connsiteX105" fmla="*/ 4281147 w 4643003"/>
                <a:gd name="connsiteY105" fmla="*/ 374300 h 5137240"/>
                <a:gd name="connsiteX106" fmla="*/ 4284645 w 4643003"/>
                <a:gd name="connsiteY106" fmla="*/ 401698 h 5137240"/>
                <a:gd name="connsiteX107" fmla="*/ 4597507 w 4643003"/>
                <a:gd name="connsiteY107" fmla="*/ 328386 h 5137240"/>
                <a:gd name="connsiteX108" fmla="*/ 4585780 w 4643003"/>
                <a:gd name="connsiteY108" fmla="*/ 348651 h 5137240"/>
                <a:gd name="connsiteX109" fmla="*/ 4617772 w 4643003"/>
                <a:gd name="connsiteY109" fmla="*/ 392165 h 5137240"/>
                <a:gd name="connsiteX110" fmla="*/ 4543088 w 4643003"/>
                <a:gd name="connsiteY110" fmla="*/ 435268 h 5137240"/>
                <a:gd name="connsiteX111" fmla="*/ 4508798 w 4643003"/>
                <a:gd name="connsiteY111" fmla="*/ 412430 h 5137240"/>
                <a:gd name="connsiteX112" fmla="*/ 4492818 w 4643003"/>
                <a:gd name="connsiteY112" fmla="*/ 416681 h 5137240"/>
                <a:gd name="connsiteX113" fmla="*/ 4491242 w 4643003"/>
                <a:gd name="connsiteY113" fmla="*/ 422717 h 5137240"/>
                <a:gd name="connsiteX114" fmla="*/ 4491242 w 4643003"/>
                <a:gd name="connsiteY114" fmla="*/ 481010 h 5137240"/>
                <a:gd name="connsiteX115" fmla="*/ 4502935 w 4643003"/>
                <a:gd name="connsiteY115" fmla="*/ 492703 h 5137240"/>
                <a:gd name="connsiteX116" fmla="*/ 4514628 w 4643003"/>
                <a:gd name="connsiteY116" fmla="*/ 481010 h 5137240"/>
                <a:gd name="connsiteX117" fmla="*/ 4514628 w 4643003"/>
                <a:gd name="connsiteY117" fmla="*/ 444320 h 5137240"/>
                <a:gd name="connsiteX118" fmla="*/ 4548918 w 4643003"/>
                <a:gd name="connsiteY118" fmla="*/ 459168 h 5137240"/>
                <a:gd name="connsiteX119" fmla="*/ 4635294 w 4643003"/>
                <a:gd name="connsiteY119" fmla="*/ 409413 h 5137240"/>
                <a:gd name="connsiteX120" fmla="*/ 4641535 w 4643003"/>
                <a:gd name="connsiteY120" fmla="*/ 385821 h 5137240"/>
                <a:gd name="connsiteX121" fmla="*/ 4597507 w 4643003"/>
                <a:gd name="connsiteY121" fmla="*/ 328386 h 513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4643003" h="5137240">
                  <a:moveTo>
                    <a:pt x="3572682" y="3740824"/>
                  </a:moveTo>
                  <a:cubicBezTo>
                    <a:pt x="3579070" y="3694414"/>
                    <a:pt x="3604521" y="3652771"/>
                    <a:pt x="3642908" y="3625918"/>
                  </a:cubicBezTo>
                  <a:cubicBezTo>
                    <a:pt x="3650341" y="3621619"/>
                    <a:pt x="3652881" y="3612109"/>
                    <a:pt x="3648583" y="3604675"/>
                  </a:cubicBezTo>
                  <a:cubicBezTo>
                    <a:pt x="3644284" y="3597242"/>
                    <a:pt x="3634773" y="3594702"/>
                    <a:pt x="3627340" y="3599000"/>
                  </a:cubicBezTo>
                  <a:cubicBezTo>
                    <a:pt x="3584189" y="3628528"/>
                    <a:pt x="3554402" y="3673862"/>
                    <a:pt x="3544426" y="3725187"/>
                  </a:cubicBezTo>
                  <a:lnTo>
                    <a:pt x="3543844" y="3725565"/>
                  </a:lnTo>
                  <a:cubicBezTo>
                    <a:pt x="3542278" y="3708636"/>
                    <a:pt x="3543132" y="3691571"/>
                    <a:pt x="3546381" y="3674884"/>
                  </a:cubicBezTo>
                  <a:cubicBezTo>
                    <a:pt x="3552199" y="3640632"/>
                    <a:pt x="3565308" y="3608029"/>
                    <a:pt x="3584820" y="3579284"/>
                  </a:cubicBezTo>
                  <a:cubicBezTo>
                    <a:pt x="3596136" y="3562550"/>
                    <a:pt x="3569012" y="3546913"/>
                    <a:pt x="3557903" y="3563510"/>
                  </a:cubicBezTo>
                  <a:cubicBezTo>
                    <a:pt x="3533161" y="3600362"/>
                    <a:pt x="3517950" y="3642777"/>
                    <a:pt x="3513634" y="3686954"/>
                  </a:cubicBezTo>
                  <a:cubicBezTo>
                    <a:pt x="3510205" y="3718912"/>
                    <a:pt x="3510205" y="3774085"/>
                    <a:pt x="3552622" y="3778577"/>
                  </a:cubicBezTo>
                  <a:cubicBezTo>
                    <a:pt x="3600182" y="3939020"/>
                    <a:pt x="3540929" y="4134679"/>
                    <a:pt x="3636118" y="4521675"/>
                  </a:cubicBezTo>
                  <a:cubicBezTo>
                    <a:pt x="3638743" y="4529883"/>
                    <a:pt x="3647524" y="4534408"/>
                    <a:pt x="3655731" y="4531783"/>
                  </a:cubicBezTo>
                  <a:cubicBezTo>
                    <a:pt x="3663502" y="4529298"/>
                    <a:pt x="3668045" y="4521245"/>
                    <a:pt x="3666156" y="4513309"/>
                  </a:cubicBezTo>
                  <a:cubicBezTo>
                    <a:pt x="3566407" y="4108035"/>
                    <a:pt x="3639958" y="3919955"/>
                    <a:pt x="3572682" y="3740824"/>
                  </a:cubicBezTo>
                  <a:close/>
                  <a:moveTo>
                    <a:pt x="2152527" y="3518007"/>
                  </a:moveTo>
                  <a:cubicBezTo>
                    <a:pt x="2190945" y="3641917"/>
                    <a:pt x="2151642" y="3776793"/>
                    <a:pt x="2052674" y="3860667"/>
                  </a:cubicBezTo>
                  <a:cubicBezTo>
                    <a:pt x="2037244" y="3873629"/>
                    <a:pt x="2059532" y="3895163"/>
                    <a:pt x="2074723" y="3882716"/>
                  </a:cubicBezTo>
                  <a:cubicBezTo>
                    <a:pt x="2181441" y="3790713"/>
                    <a:pt x="2223812" y="3644399"/>
                    <a:pt x="2182771" y="3509606"/>
                  </a:cubicBezTo>
                  <a:cubicBezTo>
                    <a:pt x="2176530" y="3490678"/>
                    <a:pt x="2146320" y="3499045"/>
                    <a:pt x="2152527" y="3518007"/>
                  </a:cubicBezTo>
                  <a:close/>
                  <a:moveTo>
                    <a:pt x="3353534" y="4287715"/>
                  </a:moveTo>
                  <a:cubicBezTo>
                    <a:pt x="3325475" y="4240260"/>
                    <a:pt x="3283354" y="4202705"/>
                    <a:pt x="3233005" y="4180250"/>
                  </a:cubicBezTo>
                  <a:cubicBezTo>
                    <a:pt x="3198169" y="4167443"/>
                    <a:pt x="3159176" y="4173735"/>
                    <a:pt x="3130135" y="4196846"/>
                  </a:cubicBezTo>
                  <a:cubicBezTo>
                    <a:pt x="3104442" y="4219902"/>
                    <a:pt x="3085721" y="4249694"/>
                    <a:pt x="3076094" y="4282845"/>
                  </a:cubicBezTo>
                  <a:cubicBezTo>
                    <a:pt x="3045541" y="4371657"/>
                    <a:pt x="3003604" y="4634250"/>
                    <a:pt x="3024213" y="4889607"/>
                  </a:cubicBezTo>
                  <a:cubicBezTo>
                    <a:pt x="3024534" y="4898256"/>
                    <a:pt x="3031805" y="4905007"/>
                    <a:pt x="3040454" y="4904686"/>
                  </a:cubicBezTo>
                  <a:cubicBezTo>
                    <a:pt x="3047094" y="4904440"/>
                    <a:pt x="3052857" y="4900032"/>
                    <a:pt x="3054834" y="4893688"/>
                  </a:cubicBezTo>
                  <a:cubicBezTo>
                    <a:pt x="3060012" y="4880555"/>
                    <a:pt x="3065601" y="4870165"/>
                    <a:pt x="3053908" y="4863478"/>
                  </a:cubicBezTo>
                  <a:cubicBezTo>
                    <a:pt x="3042025" y="4690084"/>
                    <a:pt x="3054724" y="4515880"/>
                    <a:pt x="3091627" y="4346042"/>
                  </a:cubicBezTo>
                  <a:cubicBezTo>
                    <a:pt x="3103354" y="4292413"/>
                    <a:pt x="3125403" y="4204459"/>
                    <a:pt x="3195217" y="4204459"/>
                  </a:cubicBezTo>
                  <a:cubicBezTo>
                    <a:pt x="3249532" y="4204459"/>
                    <a:pt x="3299870" y="4262169"/>
                    <a:pt x="3329771" y="4307809"/>
                  </a:cubicBezTo>
                  <a:cubicBezTo>
                    <a:pt x="3382925" y="4394782"/>
                    <a:pt x="3411507" y="4494537"/>
                    <a:pt x="3412479" y="4596462"/>
                  </a:cubicBezTo>
                  <a:cubicBezTo>
                    <a:pt x="3413267" y="4616556"/>
                    <a:pt x="3444471" y="4616556"/>
                    <a:pt x="3443682" y="4596462"/>
                  </a:cubicBezTo>
                  <a:cubicBezTo>
                    <a:pt x="3442618" y="4487211"/>
                    <a:pt x="3411423" y="4380374"/>
                    <a:pt x="3353534" y="4287715"/>
                  </a:cubicBezTo>
                  <a:close/>
                  <a:moveTo>
                    <a:pt x="1885613" y="4722032"/>
                  </a:moveTo>
                  <a:cubicBezTo>
                    <a:pt x="1862639" y="4633290"/>
                    <a:pt x="1842305" y="4538341"/>
                    <a:pt x="1790047" y="4461085"/>
                  </a:cubicBezTo>
                  <a:cubicBezTo>
                    <a:pt x="1720233" y="4357701"/>
                    <a:pt x="1632930" y="4374366"/>
                    <a:pt x="1561470" y="4466743"/>
                  </a:cubicBezTo>
                  <a:cubicBezTo>
                    <a:pt x="1437375" y="4626706"/>
                    <a:pt x="1435351" y="4923486"/>
                    <a:pt x="1445330" y="5122368"/>
                  </a:cubicBezTo>
                  <a:cubicBezTo>
                    <a:pt x="1446290" y="5142256"/>
                    <a:pt x="1477494" y="5142462"/>
                    <a:pt x="1476534" y="5122368"/>
                  </a:cubicBezTo>
                  <a:cubicBezTo>
                    <a:pt x="1467001" y="4934527"/>
                    <a:pt x="1465424" y="4692680"/>
                    <a:pt x="1559310" y="4526614"/>
                  </a:cubicBezTo>
                  <a:cubicBezTo>
                    <a:pt x="1579300" y="4485625"/>
                    <a:pt x="1611357" y="4451738"/>
                    <a:pt x="1651173" y="4429504"/>
                  </a:cubicBezTo>
                  <a:cubicBezTo>
                    <a:pt x="1697978" y="4408142"/>
                    <a:pt x="1731137" y="4431013"/>
                    <a:pt x="1760009" y="4472195"/>
                  </a:cubicBezTo>
                  <a:cubicBezTo>
                    <a:pt x="1810347" y="4543793"/>
                    <a:pt x="1830509" y="4632604"/>
                    <a:pt x="1851975" y="4715894"/>
                  </a:cubicBezTo>
                  <a:cubicBezTo>
                    <a:pt x="1889522" y="4860838"/>
                    <a:pt x="1885442" y="4951329"/>
                    <a:pt x="1910885" y="5079368"/>
                  </a:cubicBezTo>
                  <a:cubicBezTo>
                    <a:pt x="1914760" y="5099050"/>
                    <a:pt x="1944798" y="5090649"/>
                    <a:pt x="1940923" y="5070967"/>
                  </a:cubicBezTo>
                  <a:cubicBezTo>
                    <a:pt x="1917743" y="4954724"/>
                    <a:pt x="1915892" y="4838961"/>
                    <a:pt x="1885613" y="4722032"/>
                  </a:cubicBezTo>
                  <a:close/>
                  <a:moveTo>
                    <a:pt x="326413" y="4286035"/>
                  </a:moveTo>
                  <a:cubicBezTo>
                    <a:pt x="310571" y="4246053"/>
                    <a:pt x="293254" y="4201407"/>
                    <a:pt x="249157" y="4185805"/>
                  </a:cubicBezTo>
                  <a:cubicBezTo>
                    <a:pt x="207188" y="4174072"/>
                    <a:pt x="162175" y="4186624"/>
                    <a:pt x="132331" y="4218380"/>
                  </a:cubicBezTo>
                  <a:cubicBezTo>
                    <a:pt x="101353" y="4254484"/>
                    <a:pt x="79304" y="4297371"/>
                    <a:pt x="67969" y="4343573"/>
                  </a:cubicBezTo>
                  <a:cubicBezTo>
                    <a:pt x="15231" y="4508165"/>
                    <a:pt x="7241" y="4689594"/>
                    <a:pt x="109" y="4860221"/>
                  </a:cubicBezTo>
                  <a:cubicBezTo>
                    <a:pt x="-680" y="4880315"/>
                    <a:pt x="30524" y="4880315"/>
                    <a:pt x="31313" y="4860221"/>
                  </a:cubicBezTo>
                  <a:cubicBezTo>
                    <a:pt x="38171" y="4695629"/>
                    <a:pt x="55487" y="4210083"/>
                    <a:pt x="219325" y="4212311"/>
                  </a:cubicBezTo>
                  <a:cubicBezTo>
                    <a:pt x="264759" y="4212894"/>
                    <a:pt x="281939" y="4258945"/>
                    <a:pt x="296169" y="4294813"/>
                  </a:cubicBezTo>
                  <a:cubicBezTo>
                    <a:pt x="374240" y="4493411"/>
                    <a:pt x="417182" y="4704072"/>
                    <a:pt x="423076" y="4917382"/>
                  </a:cubicBezTo>
                  <a:cubicBezTo>
                    <a:pt x="423076" y="4925999"/>
                    <a:pt x="430061" y="4932984"/>
                    <a:pt x="438678" y="4932984"/>
                  </a:cubicBezTo>
                  <a:cubicBezTo>
                    <a:pt x="447295" y="4932984"/>
                    <a:pt x="454280" y="4925999"/>
                    <a:pt x="454280" y="4917382"/>
                  </a:cubicBezTo>
                  <a:cubicBezTo>
                    <a:pt x="448342" y="4701139"/>
                    <a:pt x="405083" y="4487548"/>
                    <a:pt x="326413" y="4286035"/>
                  </a:cubicBezTo>
                  <a:close/>
                  <a:moveTo>
                    <a:pt x="4528344" y="61746"/>
                  </a:moveTo>
                  <a:cubicBezTo>
                    <a:pt x="4566767" y="77692"/>
                    <a:pt x="4598853" y="105873"/>
                    <a:pt x="4619624" y="141917"/>
                  </a:cubicBezTo>
                  <a:cubicBezTo>
                    <a:pt x="4632484" y="126713"/>
                    <a:pt x="4636309" y="105827"/>
                    <a:pt x="4629671" y="87053"/>
                  </a:cubicBezTo>
                  <a:cubicBezTo>
                    <a:pt x="4619590" y="63144"/>
                    <a:pt x="4593100" y="50690"/>
                    <a:pt x="4568257" y="58180"/>
                  </a:cubicBezTo>
                  <a:cubicBezTo>
                    <a:pt x="4568720" y="48853"/>
                    <a:pt x="4566328" y="39607"/>
                    <a:pt x="4561400" y="31674"/>
                  </a:cubicBezTo>
                  <a:cubicBezTo>
                    <a:pt x="4552450" y="19981"/>
                    <a:pt x="4531944" y="14804"/>
                    <a:pt x="4504650" y="36338"/>
                  </a:cubicBezTo>
                  <a:cubicBezTo>
                    <a:pt x="4507476" y="25741"/>
                    <a:pt x="4505235" y="14434"/>
                    <a:pt x="4498580" y="5717"/>
                  </a:cubicBezTo>
                  <a:cubicBezTo>
                    <a:pt x="4481881" y="-9474"/>
                    <a:pt x="4439327" y="9146"/>
                    <a:pt x="4421188" y="27182"/>
                  </a:cubicBezTo>
                  <a:cubicBezTo>
                    <a:pt x="4423460" y="21421"/>
                    <a:pt x="4420632" y="14909"/>
                    <a:pt x="4414872" y="12637"/>
                  </a:cubicBezTo>
                  <a:cubicBezTo>
                    <a:pt x="4414383" y="12444"/>
                    <a:pt x="4413881" y="12286"/>
                    <a:pt x="4413370" y="12163"/>
                  </a:cubicBezTo>
                  <a:cubicBezTo>
                    <a:pt x="4389127" y="5305"/>
                    <a:pt x="4314991" y="60992"/>
                    <a:pt x="4314409" y="133070"/>
                  </a:cubicBezTo>
                  <a:cubicBezTo>
                    <a:pt x="4359723" y="61493"/>
                    <a:pt x="4449143" y="31682"/>
                    <a:pt x="4528344" y="61746"/>
                  </a:cubicBezTo>
                  <a:close/>
                  <a:moveTo>
                    <a:pt x="4365981" y="199455"/>
                  </a:moveTo>
                  <a:cubicBezTo>
                    <a:pt x="4365981" y="207750"/>
                    <a:pt x="4372705" y="214474"/>
                    <a:pt x="4381000" y="214474"/>
                  </a:cubicBezTo>
                  <a:cubicBezTo>
                    <a:pt x="4389294" y="214474"/>
                    <a:pt x="4396019" y="207750"/>
                    <a:pt x="4396019" y="199455"/>
                  </a:cubicBezTo>
                  <a:cubicBezTo>
                    <a:pt x="4396019" y="191160"/>
                    <a:pt x="4389294" y="184436"/>
                    <a:pt x="4381000" y="184436"/>
                  </a:cubicBezTo>
                  <a:cubicBezTo>
                    <a:pt x="4372705" y="184436"/>
                    <a:pt x="4365981" y="191160"/>
                    <a:pt x="4365981" y="199455"/>
                  </a:cubicBezTo>
                  <a:close/>
                  <a:moveTo>
                    <a:pt x="4547375" y="208439"/>
                  </a:moveTo>
                  <a:cubicBezTo>
                    <a:pt x="4547375" y="200144"/>
                    <a:pt x="4540650" y="193420"/>
                    <a:pt x="4532355" y="193420"/>
                  </a:cubicBezTo>
                  <a:cubicBezTo>
                    <a:pt x="4524061" y="193420"/>
                    <a:pt x="4517336" y="200144"/>
                    <a:pt x="4517336" y="208439"/>
                  </a:cubicBezTo>
                  <a:cubicBezTo>
                    <a:pt x="4517336" y="216734"/>
                    <a:pt x="4524061" y="223458"/>
                    <a:pt x="4532355" y="223458"/>
                  </a:cubicBezTo>
                  <a:cubicBezTo>
                    <a:pt x="4540650" y="223458"/>
                    <a:pt x="4547375" y="216734"/>
                    <a:pt x="4547375" y="208439"/>
                  </a:cubicBezTo>
                  <a:close/>
                  <a:moveTo>
                    <a:pt x="4489048" y="255622"/>
                  </a:moveTo>
                  <a:cubicBezTo>
                    <a:pt x="4481796" y="251583"/>
                    <a:pt x="4472653" y="253899"/>
                    <a:pt x="4468199" y="260903"/>
                  </a:cubicBezTo>
                  <a:cubicBezTo>
                    <a:pt x="4468342" y="260720"/>
                    <a:pt x="4468468" y="260525"/>
                    <a:pt x="4468576" y="260320"/>
                  </a:cubicBezTo>
                  <a:cubicBezTo>
                    <a:pt x="4466858" y="262463"/>
                    <a:pt x="4464422" y="263912"/>
                    <a:pt x="4461719" y="264400"/>
                  </a:cubicBezTo>
                  <a:lnTo>
                    <a:pt x="4460930" y="264606"/>
                  </a:lnTo>
                  <a:cubicBezTo>
                    <a:pt x="4456184" y="264954"/>
                    <a:pt x="4451416" y="264816"/>
                    <a:pt x="4446699" y="264195"/>
                  </a:cubicBezTo>
                  <a:cubicBezTo>
                    <a:pt x="4442139" y="263668"/>
                    <a:pt x="4437674" y="262514"/>
                    <a:pt x="4433429" y="260766"/>
                  </a:cubicBezTo>
                  <a:cubicBezTo>
                    <a:pt x="4432846" y="260560"/>
                    <a:pt x="4432469" y="260183"/>
                    <a:pt x="4431852" y="259977"/>
                  </a:cubicBezTo>
                  <a:cubicBezTo>
                    <a:pt x="4424419" y="255678"/>
                    <a:pt x="4414908" y="258219"/>
                    <a:pt x="4410609" y="265652"/>
                  </a:cubicBezTo>
                  <a:cubicBezTo>
                    <a:pt x="4406310" y="273085"/>
                    <a:pt x="4408851" y="282596"/>
                    <a:pt x="4416284" y="286895"/>
                  </a:cubicBezTo>
                  <a:cubicBezTo>
                    <a:pt x="4422381" y="290040"/>
                    <a:pt x="4428875" y="292347"/>
                    <a:pt x="4435589" y="293753"/>
                  </a:cubicBezTo>
                  <a:cubicBezTo>
                    <a:pt x="4490522" y="304863"/>
                    <a:pt x="4509107" y="266183"/>
                    <a:pt x="4489048" y="255622"/>
                  </a:cubicBezTo>
                  <a:close/>
                  <a:moveTo>
                    <a:pt x="4284645" y="401698"/>
                  </a:moveTo>
                  <a:cubicBezTo>
                    <a:pt x="4302682" y="413733"/>
                    <a:pt x="4309025" y="416031"/>
                    <a:pt x="4372016" y="452035"/>
                  </a:cubicBezTo>
                  <a:cubicBezTo>
                    <a:pt x="4380760" y="456870"/>
                    <a:pt x="4384566" y="451418"/>
                    <a:pt x="4406306" y="437188"/>
                  </a:cubicBezTo>
                  <a:lnTo>
                    <a:pt x="4406306" y="473878"/>
                  </a:lnTo>
                  <a:cubicBezTo>
                    <a:pt x="4406306" y="480336"/>
                    <a:pt x="4411540" y="485571"/>
                    <a:pt x="4417999" y="485571"/>
                  </a:cubicBezTo>
                  <a:cubicBezTo>
                    <a:pt x="4424456" y="485571"/>
                    <a:pt x="4429692" y="480336"/>
                    <a:pt x="4429692" y="473878"/>
                  </a:cubicBezTo>
                  <a:lnTo>
                    <a:pt x="4429692" y="415585"/>
                  </a:lnTo>
                  <a:cubicBezTo>
                    <a:pt x="4429645" y="409052"/>
                    <a:pt x="4424312" y="403793"/>
                    <a:pt x="4417778" y="403839"/>
                  </a:cubicBezTo>
                  <a:cubicBezTo>
                    <a:pt x="4415817" y="403853"/>
                    <a:pt x="4413889" y="404354"/>
                    <a:pt x="4412169" y="405298"/>
                  </a:cubicBezTo>
                  <a:cubicBezTo>
                    <a:pt x="4400648" y="412910"/>
                    <a:pt x="4389332" y="420523"/>
                    <a:pt x="4377879" y="428135"/>
                  </a:cubicBezTo>
                  <a:lnTo>
                    <a:pt x="4303196" y="385033"/>
                  </a:lnTo>
                  <a:cubicBezTo>
                    <a:pt x="4308110" y="367124"/>
                    <a:pt x="4319515" y="351685"/>
                    <a:pt x="4335188" y="341724"/>
                  </a:cubicBezTo>
                  <a:cubicBezTo>
                    <a:pt x="4347224" y="333529"/>
                    <a:pt x="4336149" y="313058"/>
                    <a:pt x="4323290" y="321425"/>
                  </a:cubicBezTo>
                  <a:cubicBezTo>
                    <a:pt x="4303894" y="334029"/>
                    <a:pt x="4289107" y="352581"/>
                    <a:pt x="4281147" y="374300"/>
                  </a:cubicBezTo>
                  <a:cubicBezTo>
                    <a:pt x="4278061" y="383901"/>
                    <a:pt x="4276484" y="396931"/>
                    <a:pt x="4284645" y="401698"/>
                  </a:cubicBezTo>
                  <a:close/>
                  <a:moveTo>
                    <a:pt x="4597507" y="328386"/>
                  </a:moveTo>
                  <a:cubicBezTo>
                    <a:pt x="4584991" y="319984"/>
                    <a:pt x="4573332" y="340490"/>
                    <a:pt x="4585780" y="348651"/>
                  </a:cubicBezTo>
                  <a:cubicBezTo>
                    <a:pt x="4601369" y="358795"/>
                    <a:pt x="4612739" y="374260"/>
                    <a:pt x="4617772" y="392165"/>
                  </a:cubicBezTo>
                  <a:lnTo>
                    <a:pt x="4543088" y="435268"/>
                  </a:lnTo>
                  <a:cubicBezTo>
                    <a:pt x="4531567" y="427655"/>
                    <a:pt x="4520251" y="420043"/>
                    <a:pt x="4508798" y="412430"/>
                  </a:cubicBezTo>
                  <a:cubicBezTo>
                    <a:pt x="4503211" y="409191"/>
                    <a:pt x="4496057" y="411094"/>
                    <a:pt x="4492818" y="416681"/>
                  </a:cubicBezTo>
                  <a:cubicBezTo>
                    <a:pt x="4491756" y="418513"/>
                    <a:pt x="4491211" y="420600"/>
                    <a:pt x="4491242" y="422717"/>
                  </a:cubicBezTo>
                  <a:lnTo>
                    <a:pt x="4491242" y="481010"/>
                  </a:lnTo>
                  <a:cubicBezTo>
                    <a:pt x="4491242" y="487468"/>
                    <a:pt x="4496477" y="492703"/>
                    <a:pt x="4502935" y="492703"/>
                  </a:cubicBezTo>
                  <a:cubicBezTo>
                    <a:pt x="4509393" y="492703"/>
                    <a:pt x="4514628" y="487468"/>
                    <a:pt x="4514628" y="481010"/>
                  </a:cubicBezTo>
                  <a:lnTo>
                    <a:pt x="4514628" y="444320"/>
                  </a:lnTo>
                  <a:cubicBezTo>
                    <a:pt x="4536059" y="458413"/>
                    <a:pt x="4539968" y="464037"/>
                    <a:pt x="4548918" y="459168"/>
                  </a:cubicBezTo>
                  <a:cubicBezTo>
                    <a:pt x="4568600" y="447852"/>
                    <a:pt x="4626345" y="414865"/>
                    <a:pt x="4635294" y="409413"/>
                  </a:cubicBezTo>
                  <a:cubicBezTo>
                    <a:pt x="4642490" y="403878"/>
                    <a:pt x="4645053" y="394190"/>
                    <a:pt x="4641535" y="385821"/>
                  </a:cubicBezTo>
                  <a:cubicBezTo>
                    <a:pt x="4634100" y="362079"/>
                    <a:pt x="4618504" y="341733"/>
                    <a:pt x="4597507" y="328386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2E0B5A2-78B9-9B02-EEC3-0E1827F9D342}"/>
                </a:ext>
              </a:extLst>
            </p:cNvPr>
            <p:cNvSpPr/>
            <p:nvPr/>
          </p:nvSpPr>
          <p:spPr>
            <a:xfrm>
              <a:off x="6714214" y="496450"/>
              <a:ext cx="1658962" cy="1621350"/>
            </a:xfrm>
            <a:custGeom>
              <a:avLst/>
              <a:gdLst>
                <a:gd name="connsiteX0" fmla="*/ 1231359 w 1658962"/>
                <a:gd name="connsiteY0" fmla="*/ 982275 h 1621350"/>
                <a:gd name="connsiteX1" fmla="*/ 1250115 w 1658962"/>
                <a:gd name="connsiteY1" fmla="*/ 44615 h 1621350"/>
                <a:gd name="connsiteX2" fmla="*/ 50823 w 1658962"/>
                <a:gd name="connsiteY2" fmla="*/ 38 h 1621350"/>
                <a:gd name="connsiteX3" fmla="*/ 35221 w 1658962"/>
                <a:gd name="connsiteY3" fmla="*/ 15640 h 1621350"/>
                <a:gd name="connsiteX4" fmla="*/ 142 w 1658962"/>
                <a:gd name="connsiteY4" fmla="*/ 1018897 h 1621350"/>
                <a:gd name="connsiteX5" fmla="*/ 15744 w 1658962"/>
                <a:gd name="connsiteY5" fmla="*/ 1034499 h 1621350"/>
                <a:gd name="connsiteX6" fmla="*/ 1082540 w 1658962"/>
                <a:gd name="connsiteY6" fmla="*/ 1079967 h 1621350"/>
                <a:gd name="connsiteX7" fmla="*/ 1360290 w 1658962"/>
                <a:gd name="connsiteY7" fmla="*/ 1620001 h 1621350"/>
                <a:gd name="connsiteX8" fmla="*/ 1659058 w 1658962"/>
                <a:gd name="connsiteY8" fmla="*/ 1292154 h 1621350"/>
                <a:gd name="connsiteX9" fmla="*/ 1231359 w 1658962"/>
                <a:gd name="connsiteY9" fmla="*/ 982275 h 1621350"/>
                <a:gd name="connsiteX10" fmla="*/ 941814 w 1658962"/>
                <a:gd name="connsiteY10" fmla="*/ 1042523 h 1621350"/>
                <a:gd name="connsiteX11" fmla="*/ 385219 w 1658962"/>
                <a:gd name="connsiteY11" fmla="*/ 1018348 h 1621350"/>
                <a:gd name="connsiteX12" fmla="*/ 509177 w 1658962"/>
                <a:gd name="connsiteY12" fmla="*/ 587392 h 1621350"/>
                <a:gd name="connsiteX13" fmla="*/ 508971 w 1658962"/>
                <a:gd name="connsiteY13" fmla="*/ 630494 h 1621350"/>
                <a:gd name="connsiteX14" fmla="*/ 579780 w 1658962"/>
                <a:gd name="connsiteY14" fmla="*/ 633203 h 1621350"/>
                <a:gd name="connsiteX15" fmla="*/ 654876 w 1658962"/>
                <a:gd name="connsiteY15" fmla="*/ 665024 h 1621350"/>
                <a:gd name="connsiteX16" fmla="*/ 667529 w 1658962"/>
                <a:gd name="connsiteY16" fmla="*/ 620721 h 1621350"/>
                <a:gd name="connsiteX17" fmla="*/ 652675 w 1658962"/>
                <a:gd name="connsiteY17" fmla="*/ 604405 h 1621350"/>
                <a:gd name="connsiteX18" fmla="*/ 636359 w 1658962"/>
                <a:gd name="connsiteY18" fmla="*/ 619259 h 1621350"/>
                <a:gd name="connsiteX19" fmla="*/ 636359 w 1658962"/>
                <a:gd name="connsiteY19" fmla="*/ 620721 h 1621350"/>
                <a:gd name="connsiteX20" fmla="*/ 631249 w 1658962"/>
                <a:gd name="connsiteY20" fmla="*/ 644724 h 1621350"/>
                <a:gd name="connsiteX21" fmla="*/ 622505 w 1658962"/>
                <a:gd name="connsiteY21" fmla="*/ 650588 h 1621350"/>
                <a:gd name="connsiteX22" fmla="*/ 611978 w 1658962"/>
                <a:gd name="connsiteY22" fmla="*/ 633786 h 1621350"/>
                <a:gd name="connsiteX23" fmla="*/ 608549 w 1658962"/>
                <a:gd name="connsiteY23" fmla="*/ 605908 h 1621350"/>
                <a:gd name="connsiteX24" fmla="*/ 592794 w 1658962"/>
                <a:gd name="connsiteY24" fmla="*/ 590391 h 1621350"/>
                <a:gd name="connsiteX25" fmla="*/ 585129 w 1658962"/>
                <a:gd name="connsiteY25" fmla="*/ 592466 h 1621350"/>
                <a:gd name="connsiteX26" fmla="*/ 537123 w 1658962"/>
                <a:gd name="connsiteY26" fmla="*/ 616469 h 1621350"/>
                <a:gd name="connsiteX27" fmla="*/ 542199 w 1658962"/>
                <a:gd name="connsiteY27" fmla="*/ 592466 h 1621350"/>
                <a:gd name="connsiteX28" fmla="*/ 560304 w 1658962"/>
                <a:gd name="connsiteY28" fmla="*/ 552656 h 1621350"/>
                <a:gd name="connsiteX29" fmla="*/ 576112 w 1658962"/>
                <a:gd name="connsiteY29" fmla="*/ 545798 h 1621350"/>
                <a:gd name="connsiteX30" fmla="*/ 779348 w 1658962"/>
                <a:gd name="connsiteY30" fmla="*/ 547135 h 1621350"/>
                <a:gd name="connsiteX31" fmla="*/ 803900 w 1658962"/>
                <a:gd name="connsiteY31" fmla="*/ 560611 h 1621350"/>
                <a:gd name="connsiteX32" fmla="*/ 787609 w 1658962"/>
                <a:gd name="connsiteY32" fmla="*/ 575635 h 1621350"/>
                <a:gd name="connsiteX33" fmla="*/ 791796 w 1658962"/>
                <a:gd name="connsiteY33" fmla="*/ 586946 h 1621350"/>
                <a:gd name="connsiteX34" fmla="*/ 796528 w 1658962"/>
                <a:gd name="connsiteY34" fmla="*/ 632963 h 1621350"/>
                <a:gd name="connsiteX35" fmla="*/ 766490 w 1658962"/>
                <a:gd name="connsiteY35" fmla="*/ 608377 h 1621350"/>
                <a:gd name="connsiteX36" fmla="*/ 744093 w 1658962"/>
                <a:gd name="connsiteY36" fmla="*/ 608957 h 1621350"/>
                <a:gd name="connsiteX37" fmla="*/ 739744 w 1658962"/>
                <a:gd name="connsiteY37" fmla="*/ 619521 h 1621350"/>
                <a:gd name="connsiteX38" fmla="*/ 733297 w 1658962"/>
                <a:gd name="connsiteY38" fmla="*/ 648188 h 1621350"/>
                <a:gd name="connsiteX39" fmla="*/ 712243 w 1658962"/>
                <a:gd name="connsiteY39" fmla="*/ 618938 h 1621350"/>
                <a:gd name="connsiteX40" fmla="*/ 692889 w 1658962"/>
                <a:gd name="connsiteY40" fmla="*/ 608443 h 1621350"/>
                <a:gd name="connsiteX41" fmla="*/ 682205 w 1658962"/>
                <a:gd name="connsiteY41" fmla="*/ 627099 h 1621350"/>
                <a:gd name="connsiteX42" fmla="*/ 735046 w 1658962"/>
                <a:gd name="connsiteY42" fmla="*/ 678980 h 1621350"/>
                <a:gd name="connsiteX43" fmla="*/ 765667 w 1658962"/>
                <a:gd name="connsiteY43" fmla="*/ 658132 h 1621350"/>
                <a:gd name="connsiteX44" fmla="*/ 779142 w 1658962"/>
                <a:gd name="connsiteY44" fmla="*/ 658715 h 1621350"/>
                <a:gd name="connsiteX45" fmla="*/ 818919 w 1658962"/>
                <a:gd name="connsiteY45" fmla="*/ 570932 h 1621350"/>
                <a:gd name="connsiteX46" fmla="*/ 941814 w 1658962"/>
                <a:gd name="connsiteY46" fmla="*/ 863872 h 1621350"/>
                <a:gd name="connsiteX47" fmla="*/ 941814 w 1658962"/>
                <a:gd name="connsiteY47" fmla="*/ 1042523 h 1621350"/>
                <a:gd name="connsiteX48" fmla="*/ 468921 w 1658962"/>
                <a:gd name="connsiteY48" fmla="*/ 388441 h 1621350"/>
                <a:gd name="connsiteX49" fmla="*/ 497158 w 1658962"/>
                <a:gd name="connsiteY49" fmla="*/ 364158 h 1621350"/>
                <a:gd name="connsiteX50" fmla="*/ 502628 w 1658962"/>
                <a:gd name="connsiteY50" fmla="*/ 365158 h 1621350"/>
                <a:gd name="connsiteX51" fmla="*/ 517064 w 1658962"/>
                <a:gd name="connsiteY51" fmla="*/ 356963 h 1621350"/>
                <a:gd name="connsiteX52" fmla="*/ 710340 w 1658962"/>
                <a:gd name="connsiteY52" fmla="*/ 223972 h 1621350"/>
                <a:gd name="connsiteX53" fmla="*/ 843745 w 1658962"/>
                <a:gd name="connsiteY53" fmla="*/ 359295 h 1621350"/>
                <a:gd name="connsiteX54" fmla="*/ 858399 w 1658962"/>
                <a:gd name="connsiteY54" fmla="*/ 367366 h 1621350"/>
                <a:gd name="connsiteX55" fmla="*/ 860890 w 1658962"/>
                <a:gd name="connsiteY55" fmla="*/ 366324 h 1621350"/>
                <a:gd name="connsiteX56" fmla="*/ 895469 w 1658962"/>
                <a:gd name="connsiteY56" fmla="*/ 380026 h 1621350"/>
                <a:gd name="connsiteX57" fmla="*/ 895592 w 1658962"/>
                <a:gd name="connsiteY57" fmla="*/ 400614 h 1621350"/>
                <a:gd name="connsiteX58" fmla="*/ 857878 w 1658962"/>
                <a:gd name="connsiteY58" fmla="*/ 412104 h 1621350"/>
                <a:gd name="connsiteX59" fmla="*/ 857873 w 1658962"/>
                <a:gd name="connsiteY59" fmla="*/ 412101 h 1621350"/>
                <a:gd name="connsiteX60" fmla="*/ 843403 w 1658962"/>
                <a:gd name="connsiteY60" fmla="*/ 420296 h 1621350"/>
                <a:gd name="connsiteX61" fmla="*/ 516344 w 1658962"/>
                <a:gd name="connsiteY61" fmla="*/ 422457 h 1621350"/>
                <a:gd name="connsiteX62" fmla="*/ 501942 w 1658962"/>
                <a:gd name="connsiteY62" fmla="*/ 414261 h 1621350"/>
                <a:gd name="connsiteX63" fmla="*/ 470033 w 1658962"/>
                <a:gd name="connsiteY63" fmla="*/ 397528 h 1621350"/>
                <a:gd name="connsiteX64" fmla="*/ 468921 w 1658962"/>
                <a:gd name="connsiteY64" fmla="*/ 388441 h 1621350"/>
                <a:gd name="connsiteX65" fmla="*/ 974424 w 1658962"/>
                <a:gd name="connsiteY65" fmla="*/ 886778 h 1621350"/>
                <a:gd name="connsiteX66" fmla="*/ 898986 w 1658962"/>
                <a:gd name="connsiteY66" fmla="*/ 613315 h 1621350"/>
                <a:gd name="connsiteX67" fmla="*/ 908930 w 1658962"/>
                <a:gd name="connsiteY67" fmla="*/ 503587 h 1621350"/>
                <a:gd name="connsiteX68" fmla="*/ 968992 w 1658962"/>
                <a:gd name="connsiteY68" fmla="*/ 497949 h 1621350"/>
                <a:gd name="connsiteX69" fmla="*/ 975247 w 1658962"/>
                <a:gd name="connsiteY69" fmla="*/ 487779 h 1621350"/>
                <a:gd name="connsiteX70" fmla="*/ 966760 w 1658962"/>
                <a:gd name="connsiteY70" fmla="*/ 423942 h 1621350"/>
                <a:gd name="connsiteX71" fmla="*/ 955393 w 1658962"/>
                <a:gd name="connsiteY71" fmla="*/ 417587 h 1621350"/>
                <a:gd name="connsiteX72" fmla="*/ 921554 w 1658962"/>
                <a:gd name="connsiteY72" fmla="*/ 261823 h 1621350"/>
                <a:gd name="connsiteX73" fmla="*/ 890997 w 1658962"/>
                <a:gd name="connsiteY73" fmla="*/ 248092 h 1621350"/>
                <a:gd name="connsiteX74" fmla="*/ 832395 w 1658962"/>
                <a:gd name="connsiteY74" fmla="*/ 141381 h 1621350"/>
                <a:gd name="connsiteX75" fmla="*/ 750099 w 1658962"/>
                <a:gd name="connsiteY75" fmla="*/ 116796 h 1621350"/>
                <a:gd name="connsiteX76" fmla="*/ 654533 w 1658962"/>
                <a:gd name="connsiteY76" fmla="*/ 110761 h 1621350"/>
                <a:gd name="connsiteX77" fmla="*/ 510789 w 1658962"/>
                <a:gd name="connsiteY77" fmla="*/ 172757 h 1621350"/>
                <a:gd name="connsiteX78" fmla="*/ 484454 w 1658962"/>
                <a:gd name="connsiteY78" fmla="*/ 231290 h 1621350"/>
                <a:gd name="connsiteX79" fmla="*/ 407233 w 1658962"/>
                <a:gd name="connsiteY79" fmla="*/ 275181 h 1621350"/>
                <a:gd name="connsiteX80" fmla="*/ 409565 w 1658962"/>
                <a:gd name="connsiteY80" fmla="*/ 356311 h 1621350"/>
                <a:gd name="connsiteX81" fmla="*/ 370371 w 1658962"/>
                <a:gd name="connsiteY81" fmla="*/ 483870 h 1621350"/>
                <a:gd name="connsiteX82" fmla="*/ 460074 w 1658962"/>
                <a:gd name="connsiteY82" fmla="*/ 593598 h 1621350"/>
                <a:gd name="connsiteX83" fmla="*/ 353775 w 1658962"/>
                <a:gd name="connsiteY83" fmla="*/ 1017148 h 1621350"/>
                <a:gd name="connsiteX84" fmla="*/ 31655 w 1658962"/>
                <a:gd name="connsiteY84" fmla="*/ 1003192 h 1621350"/>
                <a:gd name="connsiteX85" fmla="*/ 66459 w 1658962"/>
                <a:gd name="connsiteY85" fmla="*/ 31653 h 1621350"/>
                <a:gd name="connsiteX86" fmla="*/ 1218912 w 1658962"/>
                <a:gd name="connsiteY86" fmla="*/ 59086 h 1621350"/>
                <a:gd name="connsiteX87" fmla="*/ 1199332 w 1658962"/>
                <a:gd name="connsiteY87" fmla="*/ 993625 h 1621350"/>
                <a:gd name="connsiteX88" fmla="*/ 1111447 w 1658962"/>
                <a:gd name="connsiteY88" fmla="*/ 1049895 h 1621350"/>
                <a:gd name="connsiteX89" fmla="*/ 973155 w 1658962"/>
                <a:gd name="connsiteY89" fmla="*/ 1043929 h 1621350"/>
                <a:gd name="connsiteX90" fmla="*/ 974527 w 1658962"/>
                <a:gd name="connsiteY90" fmla="*/ 886778 h 1621350"/>
                <a:gd name="connsiteX91" fmla="*/ 1627991 w 1658962"/>
                <a:gd name="connsiteY91" fmla="*/ 1292051 h 1621350"/>
                <a:gd name="connsiteX92" fmla="*/ 1403118 w 1658962"/>
                <a:gd name="connsiteY92" fmla="*/ 1580910 h 1621350"/>
                <a:gd name="connsiteX93" fmla="*/ 1057303 w 1658962"/>
                <a:gd name="connsiteY93" fmla="*/ 1182460 h 1621350"/>
                <a:gd name="connsiteX94" fmla="*/ 1337212 w 1658962"/>
                <a:gd name="connsiteY94" fmla="*/ 1000483 h 1621350"/>
                <a:gd name="connsiteX95" fmla="*/ 1628095 w 1658962"/>
                <a:gd name="connsiteY95" fmla="*/ 1292051 h 162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658962" h="1621350">
                  <a:moveTo>
                    <a:pt x="1231359" y="982275"/>
                  </a:moveTo>
                  <a:cubicBezTo>
                    <a:pt x="1244801" y="796183"/>
                    <a:pt x="1250115" y="229610"/>
                    <a:pt x="1250115" y="44615"/>
                  </a:cubicBezTo>
                  <a:cubicBezTo>
                    <a:pt x="1250630" y="21572"/>
                    <a:pt x="1292052" y="23733"/>
                    <a:pt x="50823" y="38"/>
                  </a:cubicBezTo>
                  <a:cubicBezTo>
                    <a:pt x="42283" y="220"/>
                    <a:pt x="35403" y="7100"/>
                    <a:pt x="35221" y="15640"/>
                  </a:cubicBezTo>
                  <a:lnTo>
                    <a:pt x="142" y="1018897"/>
                  </a:lnTo>
                  <a:cubicBezTo>
                    <a:pt x="217" y="1027483"/>
                    <a:pt x="7158" y="1034424"/>
                    <a:pt x="15744" y="1034499"/>
                  </a:cubicBezTo>
                  <a:cubicBezTo>
                    <a:pt x="48526" y="1035939"/>
                    <a:pt x="916405" y="1072904"/>
                    <a:pt x="1082540" y="1079967"/>
                  </a:cubicBezTo>
                  <a:cubicBezTo>
                    <a:pt x="897614" y="1298223"/>
                    <a:pt x="1076745" y="1646095"/>
                    <a:pt x="1360290" y="1620001"/>
                  </a:cubicBezTo>
                  <a:cubicBezTo>
                    <a:pt x="1527134" y="1599414"/>
                    <a:pt x="1654011" y="1460188"/>
                    <a:pt x="1659058" y="1292154"/>
                  </a:cubicBezTo>
                  <a:cubicBezTo>
                    <a:pt x="1662796" y="1082333"/>
                    <a:pt x="1441728" y="920588"/>
                    <a:pt x="1231359" y="982275"/>
                  </a:cubicBezTo>
                  <a:close/>
                  <a:moveTo>
                    <a:pt x="941814" y="1042523"/>
                  </a:moveTo>
                  <a:lnTo>
                    <a:pt x="385219" y="1018348"/>
                  </a:lnTo>
                  <a:cubicBezTo>
                    <a:pt x="378601" y="874605"/>
                    <a:pt x="402364" y="683815"/>
                    <a:pt x="509177" y="587392"/>
                  </a:cubicBezTo>
                  <a:cubicBezTo>
                    <a:pt x="502495" y="600966"/>
                    <a:pt x="502419" y="616857"/>
                    <a:pt x="508971" y="630494"/>
                  </a:cubicBezTo>
                  <a:cubicBezTo>
                    <a:pt x="523785" y="657926"/>
                    <a:pt x="555400" y="647639"/>
                    <a:pt x="579780" y="633203"/>
                  </a:cubicBezTo>
                  <a:cubicBezTo>
                    <a:pt x="592742" y="689919"/>
                    <a:pt x="633959" y="692010"/>
                    <a:pt x="654876" y="665024"/>
                  </a:cubicBezTo>
                  <a:cubicBezTo>
                    <a:pt x="663365" y="651825"/>
                    <a:pt x="667767" y="636413"/>
                    <a:pt x="667529" y="620721"/>
                  </a:cubicBezTo>
                  <a:cubicBezTo>
                    <a:pt x="667933" y="612114"/>
                    <a:pt x="661282" y="604809"/>
                    <a:pt x="652675" y="604405"/>
                  </a:cubicBezTo>
                  <a:cubicBezTo>
                    <a:pt x="644068" y="604002"/>
                    <a:pt x="636763" y="610652"/>
                    <a:pt x="636359" y="619259"/>
                  </a:cubicBezTo>
                  <a:cubicBezTo>
                    <a:pt x="636336" y="619746"/>
                    <a:pt x="636336" y="620234"/>
                    <a:pt x="636359" y="620721"/>
                  </a:cubicBezTo>
                  <a:cubicBezTo>
                    <a:pt x="636530" y="629009"/>
                    <a:pt x="634781" y="637225"/>
                    <a:pt x="631249" y="644724"/>
                  </a:cubicBezTo>
                  <a:cubicBezTo>
                    <a:pt x="629519" y="648036"/>
                    <a:pt x="626226" y="650244"/>
                    <a:pt x="622505" y="650588"/>
                  </a:cubicBezTo>
                  <a:cubicBezTo>
                    <a:pt x="617341" y="646213"/>
                    <a:pt x="613662" y="640342"/>
                    <a:pt x="611978" y="633786"/>
                  </a:cubicBezTo>
                  <a:cubicBezTo>
                    <a:pt x="608879" y="624840"/>
                    <a:pt x="607711" y="615338"/>
                    <a:pt x="608549" y="605908"/>
                  </a:cubicBezTo>
                  <a:cubicBezTo>
                    <a:pt x="608483" y="597273"/>
                    <a:pt x="601429" y="590326"/>
                    <a:pt x="592794" y="590391"/>
                  </a:cubicBezTo>
                  <a:cubicBezTo>
                    <a:pt x="590103" y="590412"/>
                    <a:pt x="587463" y="591127"/>
                    <a:pt x="585129" y="592466"/>
                  </a:cubicBezTo>
                  <a:cubicBezTo>
                    <a:pt x="571185" y="604052"/>
                    <a:pt x="554758" y="612266"/>
                    <a:pt x="537123" y="616469"/>
                  </a:cubicBezTo>
                  <a:cubicBezTo>
                    <a:pt x="530848" y="616230"/>
                    <a:pt x="537124" y="599702"/>
                    <a:pt x="542199" y="592466"/>
                  </a:cubicBezTo>
                  <a:cubicBezTo>
                    <a:pt x="548679" y="582591"/>
                    <a:pt x="561675" y="565034"/>
                    <a:pt x="560304" y="552656"/>
                  </a:cubicBezTo>
                  <a:cubicBezTo>
                    <a:pt x="565379" y="550118"/>
                    <a:pt x="570590" y="547787"/>
                    <a:pt x="576112" y="545798"/>
                  </a:cubicBezTo>
                  <a:cubicBezTo>
                    <a:pt x="638453" y="583596"/>
                    <a:pt x="716514" y="584109"/>
                    <a:pt x="779348" y="547135"/>
                  </a:cubicBezTo>
                  <a:cubicBezTo>
                    <a:pt x="787836" y="551051"/>
                    <a:pt x="796039" y="555554"/>
                    <a:pt x="803900" y="560611"/>
                  </a:cubicBezTo>
                  <a:cubicBezTo>
                    <a:pt x="795253" y="560261"/>
                    <a:pt x="787959" y="566987"/>
                    <a:pt x="787609" y="575635"/>
                  </a:cubicBezTo>
                  <a:cubicBezTo>
                    <a:pt x="787440" y="579813"/>
                    <a:pt x="788947" y="583885"/>
                    <a:pt x="791796" y="586946"/>
                  </a:cubicBezTo>
                  <a:cubicBezTo>
                    <a:pt x="801529" y="600320"/>
                    <a:pt x="803336" y="617888"/>
                    <a:pt x="796528" y="632963"/>
                  </a:cubicBezTo>
                  <a:cubicBezTo>
                    <a:pt x="784557" y="627504"/>
                    <a:pt x="774208" y="619032"/>
                    <a:pt x="766490" y="608377"/>
                  </a:cubicBezTo>
                  <a:cubicBezTo>
                    <a:pt x="760145" y="602353"/>
                    <a:pt x="750117" y="602613"/>
                    <a:pt x="744093" y="608957"/>
                  </a:cubicBezTo>
                  <a:cubicBezTo>
                    <a:pt x="741380" y="611815"/>
                    <a:pt x="739829" y="615582"/>
                    <a:pt x="739744" y="619521"/>
                  </a:cubicBezTo>
                  <a:cubicBezTo>
                    <a:pt x="740429" y="628162"/>
                    <a:pt x="741972" y="646953"/>
                    <a:pt x="733297" y="648188"/>
                  </a:cubicBezTo>
                  <a:cubicBezTo>
                    <a:pt x="727193" y="648942"/>
                    <a:pt x="714677" y="624733"/>
                    <a:pt x="712243" y="618938"/>
                  </a:cubicBezTo>
                  <a:cubicBezTo>
                    <a:pt x="709797" y="610696"/>
                    <a:pt x="701132" y="605997"/>
                    <a:pt x="692889" y="608443"/>
                  </a:cubicBezTo>
                  <a:cubicBezTo>
                    <a:pt x="684916" y="610809"/>
                    <a:pt x="680211" y="619025"/>
                    <a:pt x="682205" y="627099"/>
                  </a:cubicBezTo>
                  <a:cubicBezTo>
                    <a:pt x="690983" y="648359"/>
                    <a:pt x="707374" y="681140"/>
                    <a:pt x="735046" y="678980"/>
                  </a:cubicBezTo>
                  <a:cubicBezTo>
                    <a:pt x="748144" y="677719"/>
                    <a:pt x="759692" y="669857"/>
                    <a:pt x="765667" y="658132"/>
                  </a:cubicBezTo>
                  <a:cubicBezTo>
                    <a:pt x="770090" y="649319"/>
                    <a:pt x="764089" y="650794"/>
                    <a:pt x="779142" y="658715"/>
                  </a:cubicBezTo>
                  <a:cubicBezTo>
                    <a:pt x="828040" y="683678"/>
                    <a:pt x="847517" y="608960"/>
                    <a:pt x="818919" y="570932"/>
                  </a:cubicBezTo>
                  <a:cubicBezTo>
                    <a:pt x="904370" y="637146"/>
                    <a:pt x="932076" y="756716"/>
                    <a:pt x="941814" y="863872"/>
                  </a:cubicBezTo>
                  <a:cubicBezTo>
                    <a:pt x="945666" y="923360"/>
                    <a:pt x="945666" y="983035"/>
                    <a:pt x="941814" y="1042523"/>
                  </a:cubicBezTo>
                  <a:close/>
                  <a:moveTo>
                    <a:pt x="468921" y="388441"/>
                  </a:moveTo>
                  <a:cubicBezTo>
                    <a:pt x="470013" y="373938"/>
                    <a:pt x="482655" y="363066"/>
                    <a:pt x="497158" y="364158"/>
                  </a:cubicBezTo>
                  <a:cubicBezTo>
                    <a:pt x="499011" y="364297"/>
                    <a:pt x="500845" y="364633"/>
                    <a:pt x="502628" y="365158"/>
                  </a:cubicBezTo>
                  <a:cubicBezTo>
                    <a:pt x="508866" y="366789"/>
                    <a:pt x="515267" y="363154"/>
                    <a:pt x="517064" y="356963"/>
                  </a:cubicBezTo>
                  <a:cubicBezTo>
                    <a:pt x="533712" y="266867"/>
                    <a:pt x="620244" y="207325"/>
                    <a:pt x="710340" y="223972"/>
                  </a:cubicBezTo>
                  <a:cubicBezTo>
                    <a:pt x="778797" y="236621"/>
                    <a:pt x="832074" y="290665"/>
                    <a:pt x="843745" y="359295"/>
                  </a:cubicBezTo>
                  <a:cubicBezTo>
                    <a:pt x="845562" y="365570"/>
                    <a:pt x="852124" y="369184"/>
                    <a:pt x="858399" y="367366"/>
                  </a:cubicBezTo>
                  <a:cubicBezTo>
                    <a:pt x="859267" y="367115"/>
                    <a:pt x="860102" y="366765"/>
                    <a:pt x="860890" y="366324"/>
                  </a:cubicBezTo>
                  <a:cubicBezTo>
                    <a:pt x="874222" y="360559"/>
                    <a:pt x="889704" y="366694"/>
                    <a:pt x="895469" y="380026"/>
                  </a:cubicBezTo>
                  <a:cubicBezTo>
                    <a:pt x="898305" y="386587"/>
                    <a:pt x="898350" y="394020"/>
                    <a:pt x="895592" y="400614"/>
                  </a:cubicBezTo>
                  <a:cubicBezTo>
                    <a:pt x="888350" y="414201"/>
                    <a:pt x="871465" y="419345"/>
                    <a:pt x="857878" y="412104"/>
                  </a:cubicBezTo>
                  <a:cubicBezTo>
                    <a:pt x="857876" y="412103"/>
                    <a:pt x="857874" y="412102"/>
                    <a:pt x="857873" y="412101"/>
                  </a:cubicBezTo>
                  <a:cubicBezTo>
                    <a:pt x="851614" y="410370"/>
                    <a:pt x="845137" y="414038"/>
                    <a:pt x="843403" y="420296"/>
                  </a:cubicBezTo>
                  <a:cubicBezTo>
                    <a:pt x="806197" y="591746"/>
                    <a:pt x="554406" y="596581"/>
                    <a:pt x="516344" y="422457"/>
                  </a:cubicBezTo>
                  <a:cubicBezTo>
                    <a:pt x="514577" y="416258"/>
                    <a:pt x="508174" y="412613"/>
                    <a:pt x="501942" y="414261"/>
                  </a:cubicBezTo>
                  <a:cubicBezTo>
                    <a:pt x="488510" y="418452"/>
                    <a:pt x="474224" y="410960"/>
                    <a:pt x="470033" y="397528"/>
                  </a:cubicBezTo>
                  <a:cubicBezTo>
                    <a:pt x="469116" y="394591"/>
                    <a:pt x="468740" y="391512"/>
                    <a:pt x="468921" y="388441"/>
                  </a:cubicBezTo>
                  <a:close/>
                  <a:moveTo>
                    <a:pt x="974424" y="886778"/>
                  </a:moveTo>
                  <a:cubicBezTo>
                    <a:pt x="960400" y="669859"/>
                    <a:pt x="891031" y="613315"/>
                    <a:pt x="898986" y="613315"/>
                  </a:cubicBezTo>
                  <a:cubicBezTo>
                    <a:pt x="913971" y="610194"/>
                    <a:pt x="939071" y="550804"/>
                    <a:pt x="908930" y="503587"/>
                  </a:cubicBezTo>
                  <a:cubicBezTo>
                    <a:pt x="927072" y="518616"/>
                    <a:pt x="953963" y="516092"/>
                    <a:pt x="968992" y="497949"/>
                  </a:cubicBezTo>
                  <a:cubicBezTo>
                    <a:pt x="971544" y="494869"/>
                    <a:pt x="973649" y="491446"/>
                    <a:pt x="975247" y="487779"/>
                  </a:cubicBezTo>
                  <a:cubicBezTo>
                    <a:pt x="990532" y="467807"/>
                    <a:pt x="986732" y="439226"/>
                    <a:pt x="966760" y="423942"/>
                  </a:cubicBezTo>
                  <a:cubicBezTo>
                    <a:pt x="963295" y="421290"/>
                    <a:pt x="959467" y="419150"/>
                    <a:pt x="955393" y="417587"/>
                  </a:cubicBezTo>
                  <a:cubicBezTo>
                    <a:pt x="989062" y="365230"/>
                    <a:pt x="973912" y="295492"/>
                    <a:pt x="921554" y="261823"/>
                  </a:cubicBezTo>
                  <a:cubicBezTo>
                    <a:pt x="912109" y="255749"/>
                    <a:pt x="901810" y="251121"/>
                    <a:pt x="890997" y="248092"/>
                  </a:cubicBezTo>
                  <a:cubicBezTo>
                    <a:pt x="895347" y="203839"/>
                    <a:pt x="872073" y="161456"/>
                    <a:pt x="832395" y="141381"/>
                  </a:cubicBezTo>
                  <a:cubicBezTo>
                    <a:pt x="806803" y="127963"/>
                    <a:pt x="778858" y="119615"/>
                    <a:pt x="750099" y="116796"/>
                  </a:cubicBezTo>
                  <a:cubicBezTo>
                    <a:pt x="718144" y="116951"/>
                    <a:pt x="686215" y="114935"/>
                    <a:pt x="654533" y="110761"/>
                  </a:cubicBezTo>
                  <a:cubicBezTo>
                    <a:pt x="598003" y="95077"/>
                    <a:pt x="538180" y="120878"/>
                    <a:pt x="510789" y="172757"/>
                  </a:cubicBezTo>
                  <a:cubicBezTo>
                    <a:pt x="502217" y="188770"/>
                    <a:pt x="502388" y="225838"/>
                    <a:pt x="484454" y="231290"/>
                  </a:cubicBezTo>
                  <a:cubicBezTo>
                    <a:pt x="454874" y="237792"/>
                    <a:pt x="427954" y="253093"/>
                    <a:pt x="407233" y="275181"/>
                  </a:cubicBezTo>
                  <a:cubicBezTo>
                    <a:pt x="386664" y="298669"/>
                    <a:pt x="387680" y="334043"/>
                    <a:pt x="409565" y="356311"/>
                  </a:cubicBezTo>
                  <a:cubicBezTo>
                    <a:pt x="371774" y="386903"/>
                    <a:pt x="356277" y="437336"/>
                    <a:pt x="370371" y="483870"/>
                  </a:cubicBezTo>
                  <a:cubicBezTo>
                    <a:pt x="389065" y="528331"/>
                    <a:pt x="420217" y="566438"/>
                    <a:pt x="460074" y="593598"/>
                  </a:cubicBezTo>
                  <a:cubicBezTo>
                    <a:pt x="369240" y="701920"/>
                    <a:pt x="347912" y="875908"/>
                    <a:pt x="353775" y="1017148"/>
                  </a:cubicBezTo>
                  <a:lnTo>
                    <a:pt x="31655" y="1003192"/>
                  </a:lnTo>
                  <a:cubicBezTo>
                    <a:pt x="67728" y="-26639"/>
                    <a:pt x="66390" y="33231"/>
                    <a:pt x="66459" y="31653"/>
                  </a:cubicBezTo>
                  <a:cubicBezTo>
                    <a:pt x="93891" y="32031"/>
                    <a:pt x="1218912" y="59086"/>
                    <a:pt x="1218912" y="59086"/>
                  </a:cubicBezTo>
                  <a:cubicBezTo>
                    <a:pt x="1218295" y="187982"/>
                    <a:pt x="1213185" y="806059"/>
                    <a:pt x="1199332" y="993625"/>
                  </a:cubicBezTo>
                  <a:cubicBezTo>
                    <a:pt x="1166997" y="1007146"/>
                    <a:pt x="1137259" y="1026186"/>
                    <a:pt x="1111447" y="1049895"/>
                  </a:cubicBezTo>
                  <a:lnTo>
                    <a:pt x="973155" y="1043929"/>
                  </a:lnTo>
                  <a:cubicBezTo>
                    <a:pt x="977795" y="991665"/>
                    <a:pt x="978253" y="939114"/>
                    <a:pt x="974527" y="886778"/>
                  </a:cubicBezTo>
                  <a:close/>
                  <a:moveTo>
                    <a:pt x="1627991" y="1292051"/>
                  </a:moveTo>
                  <a:cubicBezTo>
                    <a:pt x="1622626" y="1426559"/>
                    <a:pt x="1532200" y="1542715"/>
                    <a:pt x="1403118" y="1580910"/>
                  </a:cubicBezTo>
                  <a:cubicBezTo>
                    <a:pt x="1174026" y="1641638"/>
                    <a:pt x="974493" y="1401470"/>
                    <a:pt x="1057303" y="1182460"/>
                  </a:cubicBezTo>
                  <a:cubicBezTo>
                    <a:pt x="1101884" y="1068016"/>
                    <a:pt x="1214524" y="994785"/>
                    <a:pt x="1337212" y="1000483"/>
                  </a:cubicBezTo>
                  <a:cubicBezTo>
                    <a:pt x="1486374" y="1007135"/>
                    <a:pt x="1631352" y="1126602"/>
                    <a:pt x="1628095" y="1292051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65BD04A7-5800-A56E-6A24-BB08D6E2AF96}"/>
                </a:ext>
              </a:extLst>
            </p:cNvPr>
            <p:cNvSpPr/>
            <p:nvPr/>
          </p:nvSpPr>
          <p:spPr>
            <a:xfrm>
              <a:off x="5318131" y="461817"/>
              <a:ext cx="2182078" cy="1085005"/>
            </a:xfrm>
            <a:custGeom>
              <a:avLst/>
              <a:gdLst>
                <a:gd name="connsiteX0" fmla="*/ 1998153 w 2182078"/>
                <a:gd name="connsiteY0" fmla="*/ 407772 h 1085005"/>
                <a:gd name="connsiteX1" fmla="*/ 2013172 w 2182078"/>
                <a:gd name="connsiteY1" fmla="*/ 392753 h 1085005"/>
                <a:gd name="connsiteX2" fmla="*/ 1998153 w 2182078"/>
                <a:gd name="connsiteY2" fmla="*/ 377734 h 1085005"/>
                <a:gd name="connsiteX3" fmla="*/ 1983134 w 2182078"/>
                <a:gd name="connsiteY3" fmla="*/ 392753 h 1085005"/>
                <a:gd name="connsiteX4" fmla="*/ 1998153 w 2182078"/>
                <a:gd name="connsiteY4" fmla="*/ 407772 h 1085005"/>
                <a:gd name="connsiteX5" fmla="*/ 2152149 w 2182078"/>
                <a:gd name="connsiteY5" fmla="*/ 394021 h 1085005"/>
                <a:gd name="connsiteX6" fmla="*/ 2167169 w 2182078"/>
                <a:gd name="connsiteY6" fmla="*/ 409040 h 1085005"/>
                <a:gd name="connsiteX7" fmla="*/ 2182188 w 2182078"/>
                <a:gd name="connsiteY7" fmla="*/ 394021 h 1085005"/>
                <a:gd name="connsiteX8" fmla="*/ 2165408 w 2182078"/>
                <a:gd name="connsiteY8" fmla="*/ 380763 h 1085005"/>
                <a:gd name="connsiteX9" fmla="*/ 2152150 w 2182078"/>
                <a:gd name="connsiteY9" fmla="*/ 394021 h 1085005"/>
                <a:gd name="connsiteX10" fmla="*/ 50824 w 2182078"/>
                <a:gd name="connsiteY10" fmla="*/ 29 h 1085005"/>
                <a:gd name="connsiteX11" fmla="*/ 35222 w 2182078"/>
                <a:gd name="connsiteY11" fmla="*/ 15631 h 1085005"/>
                <a:gd name="connsiteX12" fmla="*/ 109 w 2182078"/>
                <a:gd name="connsiteY12" fmla="*/ 1018922 h 1085005"/>
                <a:gd name="connsiteX13" fmla="*/ 15711 w 2182078"/>
                <a:gd name="connsiteY13" fmla="*/ 1034524 h 1085005"/>
                <a:gd name="connsiteX14" fmla="*/ 1203688 w 2182078"/>
                <a:gd name="connsiteY14" fmla="*/ 1085034 h 1085005"/>
                <a:gd name="connsiteX15" fmla="*/ 1250082 w 2182078"/>
                <a:gd name="connsiteY15" fmla="*/ 45086 h 1085005"/>
                <a:gd name="connsiteX16" fmla="*/ 50824 w 2182078"/>
                <a:gd name="connsiteY16" fmla="*/ 29 h 1085005"/>
                <a:gd name="connsiteX17" fmla="*/ 499612 w 2182078"/>
                <a:gd name="connsiteY17" fmla="*/ 542051 h 1085005"/>
                <a:gd name="connsiteX18" fmla="*/ 530027 w 2182078"/>
                <a:gd name="connsiteY18" fmla="*/ 558442 h 1085005"/>
                <a:gd name="connsiteX19" fmla="*/ 551870 w 2182078"/>
                <a:gd name="connsiteY19" fmla="*/ 593555 h 1085005"/>
                <a:gd name="connsiteX20" fmla="*/ 500949 w 2182078"/>
                <a:gd name="connsiteY20" fmla="*/ 671565 h 1085005"/>
                <a:gd name="connsiteX21" fmla="*/ 484764 w 2182078"/>
                <a:gd name="connsiteY21" fmla="*/ 745665 h 1085005"/>
                <a:gd name="connsiteX22" fmla="*/ 582491 w 2182078"/>
                <a:gd name="connsiteY22" fmla="*/ 903399 h 1085005"/>
                <a:gd name="connsiteX23" fmla="*/ 604220 w 2182078"/>
                <a:gd name="connsiteY23" fmla="*/ 908440 h 1085005"/>
                <a:gd name="connsiteX24" fmla="*/ 610951 w 2182078"/>
                <a:gd name="connsiteY24" fmla="*/ 899696 h 1085005"/>
                <a:gd name="connsiteX25" fmla="*/ 691327 w 2182078"/>
                <a:gd name="connsiteY25" fmla="*/ 750500 h 1085005"/>
                <a:gd name="connsiteX26" fmla="*/ 684675 w 2182078"/>
                <a:gd name="connsiteY26" fmla="*/ 676194 h 1085005"/>
                <a:gd name="connsiteX27" fmla="*/ 646647 w 2182078"/>
                <a:gd name="connsiteY27" fmla="*/ 599144 h 1085005"/>
                <a:gd name="connsiteX28" fmla="*/ 668490 w 2182078"/>
                <a:gd name="connsiteY28" fmla="*/ 563071 h 1085005"/>
                <a:gd name="connsiteX29" fmla="*/ 711215 w 2182078"/>
                <a:gd name="connsiteY29" fmla="*/ 543766 h 1085005"/>
                <a:gd name="connsiteX30" fmla="*/ 869566 w 2182078"/>
                <a:gd name="connsiteY30" fmla="*/ 858548 h 1085005"/>
                <a:gd name="connsiteX31" fmla="*/ 869292 w 2182078"/>
                <a:gd name="connsiteY31" fmla="*/ 1038605 h 1085005"/>
                <a:gd name="connsiteX32" fmla="*/ 313108 w 2182078"/>
                <a:gd name="connsiteY32" fmla="*/ 1014602 h 1085005"/>
                <a:gd name="connsiteX33" fmla="*/ 499612 w 2182078"/>
                <a:gd name="connsiteY33" fmla="*/ 542051 h 1085005"/>
                <a:gd name="connsiteX34" fmla="*/ 576353 w 2182078"/>
                <a:gd name="connsiteY34" fmla="*/ 613134 h 1085005"/>
                <a:gd name="connsiteX35" fmla="*/ 619455 w 2182078"/>
                <a:gd name="connsiteY35" fmla="*/ 614712 h 1085005"/>
                <a:gd name="connsiteX36" fmla="*/ 663243 w 2182078"/>
                <a:gd name="connsiteY36" fmla="*/ 703351 h 1085005"/>
                <a:gd name="connsiteX37" fmla="*/ 671507 w 2182078"/>
                <a:gd name="connsiteY37" fmla="*/ 720222 h 1085005"/>
                <a:gd name="connsiteX38" fmla="*/ 593498 w 2182078"/>
                <a:gd name="connsiteY38" fmla="*/ 863177 h 1085005"/>
                <a:gd name="connsiteX39" fmla="*/ 511579 w 2182078"/>
                <a:gd name="connsiteY39" fmla="*/ 729961 h 1085005"/>
                <a:gd name="connsiteX40" fmla="*/ 576353 w 2182078"/>
                <a:gd name="connsiteY40" fmla="*/ 613134 h 1085005"/>
                <a:gd name="connsiteX41" fmla="*/ 573129 w 2182078"/>
                <a:gd name="connsiteY41" fmla="*/ 570341 h 1085005"/>
                <a:gd name="connsiteX42" fmla="*/ 630839 w 2182078"/>
                <a:gd name="connsiteY42" fmla="*/ 571335 h 1085005"/>
                <a:gd name="connsiteX43" fmla="*/ 599258 w 2182078"/>
                <a:gd name="connsiteY43" fmla="*/ 586560 h 1085005"/>
                <a:gd name="connsiteX44" fmla="*/ 573129 w 2182078"/>
                <a:gd name="connsiteY44" fmla="*/ 570341 h 1085005"/>
                <a:gd name="connsiteX45" fmla="*/ 448108 w 2182078"/>
                <a:gd name="connsiteY45" fmla="*/ 416036 h 1085005"/>
                <a:gd name="connsiteX46" fmla="*/ 429008 w 2182078"/>
                <a:gd name="connsiteY46" fmla="*/ 405131 h 1085005"/>
                <a:gd name="connsiteX47" fmla="*/ 401839 w 2182078"/>
                <a:gd name="connsiteY47" fmla="*/ 391373 h 1085005"/>
                <a:gd name="connsiteX48" fmla="*/ 400788 w 2182078"/>
                <a:gd name="connsiteY48" fmla="*/ 383769 h 1085005"/>
                <a:gd name="connsiteX49" fmla="*/ 424809 w 2182078"/>
                <a:gd name="connsiteY49" fmla="*/ 362987 h 1085005"/>
                <a:gd name="connsiteX50" fmla="*/ 429660 w 2182078"/>
                <a:gd name="connsiteY50" fmla="*/ 363880 h 1085005"/>
                <a:gd name="connsiteX51" fmla="*/ 448759 w 2182078"/>
                <a:gd name="connsiteY51" fmla="*/ 352942 h 1085005"/>
                <a:gd name="connsiteX52" fmla="*/ 449137 w 2182078"/>
                <a:gd name="connsiteY52" fmla="*/ 351605 h 1085005"/>
                <a:gd name="connsiteX53" fmla="*/ 638298 w 2182078"/>
                <a:gd name="connsiteY53" fmla="*/ 222732 h 1085005"/>
                <a:gd name="connsiteX54" fmla="*/ 767828 w 2182078"/>
                <a:gd name="connsiteY54" fmla="*/ 355308 h 1085005"/>
                <a:gd name="connsiteX55" fmla="*/ 787382 w 2182078"/>
                <a:gd name="connsiteY55" fmla="*/ 366043 h 1085005"/>
                <a:gd name="connsiteX56" fmla="*/ 790665 w 2182078"/>
                <a:gd name="connsiteY56" fmla="*/ 364669 h 1085005"/>
                <a:gd name="connsiteX57" fmla="*/ 819914 w 2182078"/>
                <a:gd name="connsiteY57" fmla="*/ 376547 h 1085005"/>
                <a:gd name="connsiteX58" fmla="*/ 819914 w 2182078"/>
                <a:gd name="connsiteY58" fmla="*/ 393918 h 1085005"/>
                <a:gd name="connsiteX59" fmla="*/ 786962 w 2182078"/>
                <a:gd name="connsiteY59" fmla="*/ 403280 h 1085005"/>
                <a:gd name="connsiteX60" fmla="*/ 767828 w 2182078"/>
                <a:gd name="connsiteY60" fmla="*/ 414184 h 1085005"/>
                <a:gd name="connsiteX61" fmla="*/ 448108 w 2182078"/>
                <a:gd name="connsiteY61" fmla="*/ 416241 h 1085005"/>
                <a:gd name="connsiteX62" fmla="*/ 1192887 w 2182078"/>
                <a:gd name="connsiteY62" fmla="*/ 1052664 h 1085005"/>
                <a:gd name="connsiteX63" fmla="*/ 900736 w 2182078"/>
                <a:gd name="connsiteY63" fmla="*/ 1040114 h 1085005"/>
                <a:gd name="connsiteX64" fmla="*/ 902348 w 2182078"/>
                <a:gd name="connsiteY64" fmla="*/ 881694 h 1085005"/>
                <a:gd name="connsiteX65" fmla="*/ 739299 w 2182078"/>
                <a:gd name="connsiteY65" fmla="*/ 523432 h 1085005"/>
                <a:gd name="connsiteX66" fmla="*/ 794163 w 2182078"/>
                <a:gd name="connsiteY66" fmla="*/ 436644 h 1085005"/>
                <a:gd name="connsiteX67" fmla="*/ 851290 w 2182078"/>
                <a:gd name="connsiteY67" fmla="*/ 398616 h 1085005"/>
                <a:gd name="connsiteX68" fmla="*/ 810653 w 2182078"/>
                <a:gd name="connsiteY68" fmla="*/ 333318 h 1085005"/>
                <a:gd name="connsiteX69" fmla="*/ 793751 w 2182078"/>
                <a:gd name="connsiteY69" fmla="*/ 332094 h 1085005"/>
                <a:gd name="connsiteX70" fmla="*/ 791419 w 2182078"/>
                <a:gd name="connsiteY70" fmla="*/ 323727 h 1085005"/>
                <a:gd name="connsiteX71" fmla="*/ 688069 w 2182078"/>
                <a:gd name="connsiteY71" fmla="*/ 123610 h 1085005"/>
                <a:gd name="connsiteX72" fmla="*/ 656454 w 2182078"/>
                <a:gd name="connsiteY72" fmla="*/ 116752 h 1085005"/>
                <a:gd name="connsiteX73" fmla="*/ 641846 w 2182078"/>
                <a:gd name="connsiteY73" fmla="*/ 141304 h 1085005"/>
                <a:gd name="connsiteX74" fmla="*/ 427500 w 2182078"/>
                <a:gd name="connsiteY74" fmla="*/ 142093 h 1085005"/>
                <a:gd name="connsiteX75" fmla="*/ 416767 w 2182078"/>
                <a:gd name="connsiteY75" fmla="*/ 154574 h 1085005"/>
                <a:gd name="connsiteX76" fmla="*/ 425545 w 2182078"/>
                <a:gd name="connsiteY76" fmla="*/ 178955 h 1085005"/>
                <a:gd name="connsiteX77" fmla="*/ 450885 w 2182078"/>
                <a:gd name="connsiteY77" fmla="*/ 189482 h 1085005"/>
                <a:gd name="connsiteX78" fmla="*/ 387106 w 2182078"/>
                <a:gd name="connsiteY78" fmla="*/ 207449 h 1085005"/>
                <a:gd name="connsiteX79" fmla="*/ 317668 w 2182078"/>
                <a:gd name="connsiteY79" fmla="*/ 248392 h 1085005"/>
                <a:gd name="connsiteX80" fmla="*/ 303952 w 2182078"/>
                <a:gd name="connsiteY80" fmla="*/ 297152 h 1085005"/>
                <a:gd name="connsiteX81" fmla="*/ 387826 w 2182078"/>
                <a:gd name="connsiteY81" fmla="*/ 345158 h 1085005"/>
                <a:gd name="connsiteX82" fmla="*/ 380954 w 2182078"/>
                <a:gd name="connsiteY82" fmla="*/ 417914 h 1085005"/>
                <a:gd name="connsiteX83" fmla="*/ 421362 w 2182078"/>
                <a:gd name="connsiteY83" fmla="*/ 436644 h 1085005"/>
                <a:gd name="connsiteX84" fmla="*/ 472076 w 2182078"/>
                <a:gd name="connsiteY84" fmla="*/ 520689 h 1085005"/>
                <a:gd name="connsiteX85" fmla="*/ 281527 w 2182078"/>
                <a:gd name="connsiteY85" fmla="*/ 1013367 h 1085005"/>
                <a:gd name="connsiteX86" fmla="*/ 31896 w 2182078"/>
                <a:gd name="connsiteY86" fmla="*/ 1002635 h 1085005"/>
                <a:gd name="connsiteX87" fmla="*/ 66426 w 2182078"/>
                <a:gd name="connsiteY87" fmla="*/ 30959 h 1085005"/>
                <a:gd name="connsiteX88" fmla="*/ 1219084 w 2182078"/>
                <a:gd name="connsiteY88" fmla="*/ 58391 h 1085005"/>
                <a:gd name="connsiteX89" fmla="*/ 1192887 w 2182078"/>
                <a:gd name="connsiteY89" fmla="*/ 1052664 h 108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182078" h="1085005">
                  <a:moveTo>
                    <a:pt x="1998153" y="407772"/>
                  </a:moveTo>
                  <a:cubicBezTo>
                    <a:pt x="2006448" y="407772"/>
                    <a:pt x="2013172" y="401047"/>
                    <a:pt x="2013172" y="392753"/>
                  </a:cubicBezTo>
                  <a:cubicBezTo>
                    <a:pt x="2013172" y="384458"/>
                    <a:pt x="2006448" y="377734"/>
                    <a:pt x="1998153" y="377734"/>
                  </a:cubicBezTo>
                  <a:cubicBezTo>
                    <a:pt x="1989858" y="377734"/>
                    <a:pt x="1983134" y="384458"/>
                    <a:pt x="1983134" y="392753"/>
                  </a:cubicBezTo>
                  <a:cubicBezTo>
                    <a:pt x="1983134" y="401047"/>
                    <a:pt x="1989858" y="407772"/>
                    <a:pt x="1998153" y="407772"/>
                  </a:cubicBezTo>
                  <a:close/>
                  <a:moveTo>
                    <a:pt x="2152149" y="394021"/>
                  </a:moveTo>
                  <a:cubicBezTo>
                    <a:pt x="2152149" y="402316"/>
                    <a:pt x="2158874" y="409040"/>
                    <a:pt x="2167169" y="409040"/>
                  </a:cubicBezTo>
                  <a:cubicBezTo>
                    <a:pt x="2175463" y="409040"/>
                    <a:pt x="2182188" y="402316"/>
                    <a:pt x="2182188" y="394021"/>
                  </a:cubicBezTo>
                  <a:cubicBezTo>
                    <a:pt x="2181215" y="385727"/>
                    <a:pt x="2173703" y="379791"/>
                    <a:pt x="2165408" y="380763"/>
                  </a:cubicBezTo>
                  <a:cubicBezTo>
                    <a:pt x="2158451" y="381579"/>
                    <a:pt x="2152965" y="387065"/>
                    <a:pt x="2152150" y="394021"/>
                  </a:cubicBezTo>
                  <a:close/>
                  <a:moveTo>
                    <a:pt x="50824" y="29"/>
                  </a:moveTo>
                  <a:cubicBezTo>
                    <a:pt x="42328" y="313"/>
                    <a:pt x="35506" y="7135"/>
                    <a:pt x="35222" y="15631"/>
                  </a:cubicBezTo>
                  <a:cubicBezTo>
                    <a:pt x="34639" y="48824"/>
                    <a:pt x="109" y="1018922"/>
                    <a:pt x="109" y="1018922"/>
                  </a:cubicBezTo>
                  <a:cubicBezTo>
                    <a:pt x="220" y="1027493"/>
                    <a:pt x="7141" y="1034413"/>
                    <a:pt x="15711" y="1034524"/>
                  </a:cubicBezTo>
                  <a:cubicBezTo>
                    <a:pt x="207358" y="1042274"/>
                    <a:pt x="1200225" y="1085274"/>
                    <a:pt x="1203688" y="1085034"/>
                  </a:cubicBezTo>
                  <a:cubicBezTo>
                    <a:pt x="1235338" y="1082873"/>
                    <a:pt x="1237978" y="1050538"/>
                    <a:pt x="1250082" y="45086"/>
                  </a:cubicBezTo>
                  <a:cubicBezTo>
                    <a:pt x="1250597" y="21221"/>
                    <a:pt x="1290819" y="23827"/>
                    <a:pt x="50824" y="29"/>
                  </a:cubicBezTo>
                  <a:close/>
                  <a:moveTo>
                    <a:pt x="499612" y="542051"/>
                  </a:moveTo>
                  <a:cubicBezTo>
                    <a:pt x="509228" y="548432"/>
                    <a:pt x="519409" y="553918"/>
                    <a:pt x="530027" y="558442"/>
                  </a:cubicBezTo>
                  <a:cubicBezTo>
                    <a:pt x="535270" y="571297"/>
                    <a:pt x="542655" y="583170"/>
                    <a:pt x="551870" y="593555"/>
                  </a:cubicBezTo>
                  <a:cubicBezTo>
                    <a:pt x="534724" y="619478"/>
                    <a:pt x="517922" y="645607"/>
                    <a:pt x="500949" y="671565"/>
                  </a:cubicBezTo>
                  <a:cubicBezTo>
                    <a:pt x="475471" y="710450"/>
                    <a:pt x="466385" y="712713"/>
                    <a:pt x="484764" y="745665"/>
                  </a:cubicBezTo>
                  <a:cubicBezTo>
                    <a:pt x="515396" y="799501"/>
                    <a:pt x="547972" y="852079"/>
                    <a:pt x="582491" y="903399"/>
                  </a:cubicBezTo>
                  <a:cubicBezTo>
                    <a:pt x="587099" y="910792"/>
                    <a:pt x="596828" y="913049"/>
                    <a:pt x="604220" y="908440"/>
                  </a:cubicBezTo>
                  <a:cubicBezTo>
                    <a:pt x="607444" y="906431"/>
                    <a:pt x="609833" y="903326"/>
                    <a:pt x="610951" y="899696"/>
                  </a:cubicBezTo>
                  <a:cubicBezTo>
                    <a:pt x="635009" y="848539"/>
                    <a:pt x="661841" y="798733"/>
                    <a:pt x="691327" y="750500"/>
                  </a:cubicBezTo>
                  <a:cubicBezTo>
                    <a:pt x="709981" y="715593"/>
                    <a:pt x="703740" y="714942"/>
                    <a:pt x="684675" y="676194"/>
                  </a:cubicBezTo>
                  <a:cubicBezTo>
                    <a:pt x="672022" y="650442"/>
                    <a:pt x="659334" y="624759"/>
                    <a:pt x="646647" y="599144"/>
                  </a:cubicBezTo>
                  <a:cubicBezTo>
                    <a:pt x="657893" y="590019"/>
                    <a:pt x="665615" y="577266"/>
                    <a:pt x="668490" y="563071"/>
                  </a:cubicBezTo>
                  <a:cubicBezTo>
                    <a:pt x="683458" y="558383"/>
                    <a:pt x="697804" y="551901"/>
                    <a:pt x="711215" y="543766"/>
                  </a:cubicBezTo>
                  <a:cubicBezTo>
                    <a:pt x="822280" y="598150"/>
                    <a:pt x="858354" y="734864"/>
                    <a:pt x="869566" y="858548"/>
                  </a:cubicBezTo>
                  <a:cubicBezTo>
                    <a:pt x="873366" y="918510"/>
                    <a:pt x="873275" y="978655"/>
                    <a:pt x="869292" y="1038605"/>
                  </a:cubicBezTo>
                  <a:lnTo>
                    <a:pt x="313108" y="1014602"/>
                  </a:lnTo>
                  <a:cubicBezTo>
                    <a:pt x="304947" y="842775"/>
                    <a:pt x="340746" y="609157"/>
                    <a:pt x="499612" y="542051"/>
                  </a:cubicBezTo>
                  <a:close/>
                  <a:moveTo>
                    <a:pt x="576353" y="613134"/>
                  </a:moveTo>
                  <a:cubicBezTo>
                    <a:pt x="590002" y="619097"/>
                    <a:pt x="605406" y="619661"/>
                    <a:pt x="619455" y="614712"/>
                  </a:cubicBezTo>
                  <a:cubicBezTo>
                    <a:pt x="630771" y="637138"/>
                    <a:pt x="659917" y="696528"/>
                    <a:pt x="663243" y="703351"/>
                  </a:cubicBezTo>
                  <a:cubicBezTo>
                    <a:pt x="665369" y="707844"/>
                    <a:pt x="671439" y="715319"/>
                    <a:pt x="671507" y="720222"/>
                  </a:cubicBezTo>
                  <a:cubicBezTo>
                    <a:pt x="671507" y="727080"/>
                    <a:pt x="619421" y="808793"/>
                    <a:pt x="593498" y="863177"/>
                  </a:cubicBezTo>
                  <a:cubicBezTo>
                    <a:pt x="564722" y="819692"/>
                    <a:pt x="537401" y="775262"/>
                    <a:pt x="511579" y="729961"/>
                  </a:cubicBezTo>
                  <a:cubicBezTo>
                    <a:pt x="504104" y="716896"/>
                    <a:pt x="498274" y="732292"/>
                    <a:pt x="576353" y="613134"/>
                  </a:cubicBezTo>
                  <a:close/>
                  <a:moveTo>
                    <a:pt x="573129" y="570341"/>
                  </a:moveTo>
                  <a:cubicBezTo>
                    <a:pt x="592213" y="573498"/>
                    <a:pt x="611658" y="573833"/>
                    <a:pt x="630839" y="571335"/>
                  </a:cubicBezTo>
                  <a:cubicBezTo>
                    <a:pt x="623454" y="581291"/>
                    <a:pt x="611647" y="586983"/>
                    <a:pt x="599258" y="586560"/>
                  </a:cubicBezTo>
                  <a:cubicBezTo>
                    <a:pt x="588477" y="585581"/>
                    <a:pt x="578790" y="579569"/>
                    <a:pt x="573129" y="570341"/>
                  </a:cubicBezTo>
                  <a:close/>
                  <a:moveTo>
                    <a:pt x="448108" y="416036"/>
                  </a:moveTo>
                  <a:cubicBezTo>
                    <a:pt x="445758" y="407818"/>
                    <a:pt x="437279" y="402977"/>
                    <a:pt x="429008" y="405131"/>
                  </a:cubicBezTo>
                  <a:cubicBezTo>
                    <a:pt x="417707" y="408835"/>
                    <a:pt x="405543" y="402675"/>
                    <a:pt x="401839" y="391373"/>
                  </a:cubicBezTo>
                  <a:cubicBezTo>
                    <a:pt x="401036" y="388922"/>
                    <a:pt x="400680" y="386346"/>
                    <a:pt x="400788" y="383769"/>
                  </a:cubicBezTo>
                  <a:cubicBezTo>
                    <a:pt x="401682" y="371397"/>
                    <a:pt x="412437" y="362092"/>
                    <a:pt x="424809" y="362987"/>
                  </a:cubicBezTo>
                  <a:cubicBezTo>
                    <a:pt x="426454" y="363106"/>
                    <a:pt x="428081" y="363405"/>
                    <a:pt x="429660" y="363880"/>
                  </a:cubicBezTo>
                  <a:cubicBezTo>
                    <a:pt x="437944" y="366052"/>
                    <a:pt x="446440" y="361186"/>
                    <a:pt x="448759" y="352942"/>
                  </a:cubicBezTo>
                  <a:cubicBezTo>
                    <a:pt x="448928" y="352509"/>
                    <a:pt x="449054" y="352061"/>
                    <a:pt x="449137" y="351605"/>
                  </a:cubicBezTo>
                  <a:cubicBezTo>
                    <a:pt x="465785" y="263782"/>
                    <a:pt x="550475" y="206084"/>
                    <a:pt x="638298" y="222732"/>
                  </a:cubicBezTo>
                  <a:cubicBezTo>
                    <a:pt x="705010" y="235378"/>
                    <a:pt x="756735" y="288320"/>
                    <a:pt x="767828" y="355308"/>
                  </a:cubicBezTo>
                  <a:cubicBezTo>
                    <a:pt x="770263" y="363672"/>
                    <a:pt x="779018" y="368478"/>
                    <a:pt x="787382" y="366043"/>
                  </a:cubicBezTo>
                  <a:cubicBezTo>
                    <a:pt x="788525" y="365711"/>
                    <a:pt x="789626" y="365250"/>
                    <a:pt x="790665" y="364669"/>
                  </a:cubicBezTo>
                  <a:cubicBezTo>
                    <a:pt x="802022" y="359872"/>
                    <a:pt x="815117" y="365190"/>
                    <a:pt x="819914" y="376547"/>
                  </a:cubicBezTo>
                  <a:cubicBezTo>
                    <a:pt x="822260" y="382100"/>
                    <a:pt x="822260" y="388365"/>
                    <a:pt x="819914" y="393918"/>
                  </a:cubicBezTo>
                  <a:cubicBezTo>
                    <a:pt x="813355" y="405546"/>
                    <a:pt x="798655" y="409722"/>
                    <a:pt x="786962" y="403280"/>
                  </a:cubicBezTo>
                  <a:cubicBezTo>
                    <a:pt x="778669" y="401024"/>
                    <a:pt x="770114" y="405900"/>
                    <a:pt x="767828" y="414184"/>
                  </a:cubicBezTo>
                  <a:cubicBezTo>
                    <a:pt x="731652" y="580628"/>
                    <a:pt x="484661" y="588926"/>
                    <a:pt x="448108" y="416241"/>
                  </a:cubicBezTo>
                  <a:close/>
                  <a:moveTo>
                    <a:pt x="1192887" y="1052664"/>
                  </a:moveTo>
                  <a:lnTo>
                    <a:pt x="900736" y="1040114"/>
                  </a:lnTo>
                  <a:cubicBezTo>
                    <a:pt x="905400" y="987430"/>
                    <a:pt x="905939" y="934462"/>
                    <a:pt x="902348" y="881694"/>
                  </a:cubicBezTo>
                  <a:cubicBezTo>
                    <a:pt x="893501" y="746145"/>
                    <a:pt x="857771" y="591943"/>
                    <a:pt x="739299" y="523432"/>
                  </a:cubicBezTo>
                  <a:cubicBezTo>
                    <a:pt x="765330" y="500191"/>
                    <a:pt x="784335" y="470127"/>
                    <a:pt x="794163" y="436644"/>
                  </a:cubicBezTo>
                  <a:cubicBezTo>
                    <a:pt x="819881" y="439391"/>
                    <a:pt x="843900" y="423403"/>
                    <a:pt x="851290" y="398616"/>
                  </a:cubicBezTo>
                  <a:cubicBezTo>
                    <a:pt x="858100" y="369363"/>
                    <a:pt x="839907" y="340128"/>
                    <a:pt x="810653" y="333318"/>
                  </a:cubicBezTo>
                  <a:cubicBezTo>
                    <a:pt x="805118" y="332029"/>
                    <a:pt x="799414" y="331616"/>
                    <a:pt x="793751" y="332094"/>
                  </a:cubicBezTo>
                  <a:cubicBezTo>
                    <a:pt x="792997" y="329350"/>
                    <a:pt x="792414" y="326436"/>
                    <a:pt x="791419" y="323727"/>
                  </a:cubicBezTo>
                  <a:cubicBezTo>
                    <a:pt x="811410" y="250449"/>
                    <a:pt x="782607" y="170279"/>
                    <a:pt x="688069" y="123610"/>
                  </a:cubicBezTo>
                  <a:cubicBezTo>
                    <a:pt x="678590" y="117864"/>
                    <a:pt x="667462" y="115450"/>
                    <a:pt x="656454" y="116752"/>
                  </a:cubicBezTo>
                  <a:cubicBezTo>
                    <a:pt x="645721" y="119084"/>
                    <a:pt x="636772" y="131566"/>
                    <a:pt x="641846" y="141304"/>
                  </a:cubicBezTo>
                  <a:cubicBezTo>
                    <a:pt x="571449" y="116307"/>
                    <a:pt x="490182" y="94567"/>
                    <a:pt x="427500" y="142093"/>
                  </a:cubicBezTo>
                  <a:cubicBezTo>
                    <a:pt x="422793" y="145131"/>
                    <a:pt x="419066" y="149466"/>
                    <a:pt x="416767" y="154574"/>
                  </a:cubicBezTo>
                  <a:cubicBezTo>
                    <a:pt x="414363" y="163735"/>
                    <a:pt x="417853" y="173429"/>
                    <a:pt x="425545" y="178955"/>
                  </a:cubicBezTo>
                  <a:cubicBezTo>
                    <a:pt x="433185" y="184155"/>
                    <a:pt x="441809" y="187738"/>
                    <a:pt x="450885" y="189482"/>
                  </a:cubicBezTo>
                  <a:cubicBezTo>
                    <a:pt x="428266" y="188625"/>
                    <a:pt x="405951" y="194911"/>
                    <a:pt x="387106" y="207449"/>
                  </a:cubicBezTo>
                  <a:cubicBezTo>
                    <a:pt x="361944" y="217346"/>
                    <a:pt x="338508" y="231164"/>
                    <a:pt x="317668" y="248392"/>
                  </a:cubicBezTo>
                  <a:cubicBezTo>
                    <a:pt x="304196" y="260714"/>
                    <a:pt x="298880" y="279613"/>
                    <a:pt x="303952" y="297152"/>
                  </a:cubicBezTo>
                  <a:cubicBezTo>
                    <a:pt x="314891" y="326024"/>
                    <a:pt x="356039" y="338883"/>
                    <a:pt x="387826" y="345158"/>
                  </a:cubicBezTo>
                  <a:cubicBezTo>
                    <a:pt x="365837" y="363351"/>
                    <a:pt x="362761" y="395925"/>
                    <a:pt x="380954" y="417914"/>
                  </a:cubicBezTo>
                  <a:cubicBezTo>
                    <a:pt x="390903" y="429939"/>
                    <a:pt x="405755" y="436823"/>
                    <a:pt x="421362" y="436644"/>
                  </a:cubicBezTo>
                  <a:cubicBezTo>
                    <a:pt x="430473" y="468679"/>
                    <a:pt x="447982" y="497695"/>
                    <a:pt x="472076" y="520689"/>
                  </a:cubicBezTo>
                  <a:cubicBezTo>
                    <a:pt x="310914" y="601785"/>
                    <a:pt x="273366" y="833448"/>
                    <a:pt x="281527" y="1013367"/>
                  </a:cubicBezTo>
                  <a:cubicBezTo>
                    <a:pt x="138092" y="1007195"/>
                    <a:pt x="35119" y="1002737"/>
                    <a:pt x="31896" y="1002635"/>
                  </a:cubicBezTo>
                  <a:cubicBezTo>
                    <a:pt x="32856" y="974757"/>
                    <a:pt x="66186" y="66860"/>
                    <a:pt x="66426" y="30959"/>
                  </a:cubicBezTo>
                  <a:cubicBezTo>
                    <a:pt x="93858" y="31336"/>
                    <a:pt x="1219084" y="58391"/>
                    <a:pt x="1219084" y="58391"/>
                  </a:cubicBezTo>
                  <a:cubicBezTo>
                    <a:pt x="1211712" y="642830"/>
                    <a:pt x="1207700" y="978974"/>
                    <a:pt x="1192887" y="1052664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18EF7D4-BF7E-9737-932C-850F17080CA4}"/>
                </a:ext>
              </a:extLst>
            </p:cNvPr>
            <p:cNvSpPr/>
            <p:nvPr/>
          </p:nvSpPr>
          <p:spPr>
            <a:xfrm>
              <a:off x="5812585" y="733200"/>
              <a:ext cx="2720169" cy="3113660"/>
            </a:xfrm>
            <a:custGeom>
              <a:avLst/>
              <a:gdLst>
                <a:gd name="connsiteX0" fmla="*/ 15124 w 2720169"/>
                <a:gd name="connsiteY0" fmla="*/ 104537 h 3113660"/>
                <a:gd name="connsiteX1" fmla="*/ 30110 w 2720169"/>
                <a:gd name="connsiteY1" fmla="*/ 89898 h 3113660"/>
                <a:gd name="connsiteX2" fmla="*/ 24073 w 2720169"/>
                <a:gd name="connsiteY2" fmla="*/ 77790 h 3113660"/>
                <a:gd name="connsiteX3" fmla="*/ 4391 w 2720169"/>
                <a:gd name="connsiteY3" fmla="*/ 78991 h 3113660"/>
                <a:gd name="connsiteX4" fmla="*/ 4692 w 2720169"/>
                <a:gd name="connsiteY4" fmla="*/ 100277 h 3113660"/>
                <a:gd name="connsiteX5" fmla="*/ 15124 w 2720169"/>
                <a:gd name="connsiteY5" fmla="*/ 104537 h 3113660"/>
                <a:gd name="connsiteX6" fmla="*/ 191237 w 2720169"/>
                <a:gd name="connsiteY6" fmla="*/ 94867 h 3113660"/>
                <a:gd name="connsiteX7" fmla="*/ 206256 w 2720169"/>
                <a:gd name="connsiteY7" fmla="*/ 109886 h 3113660"/>
                <a:gd name="connsiteX8" fmla="*/ 221276 w 2720169"/>
                <a:gd name="connsiteY8" fmla="*/ 94867 h 3113660"/>
                <a:gd name="connsiteX9" fmla="*/ 204222 w 2720169"/>
                <a:gd name="connsiteY9" fmla="*/ 81882 h 3113660"/>
                <a:gd name="connsiteX10" fmla="*/ 191237 w 2720169"/>
                <a:gd name="connsiteY10" fmla="*/ 94867 h 3113660"/>
                <a:gd name="connsiteX11" fmla="*/ 1567604 w 2720169"/>
                <a:gd name="connsiteY11" fmla="*/ 463587 h 3113660"/>
                <a:gd name="connsiteX12" fmla="*/ 1564175 w 2720169"/>
                <a:gd name="connsiteY12" fmla="*/ 673271 h 3113660"/>
                <a:gd name="connsiteX13" fmla="*/ 1579777 w 2720169"/>
                <a:gd name="connsiteY13" fmla="*/ 688873 h 3113660"/>
                <a:gd name="connsiteX14" fmla="*/ 1595379 w 2720169"/>
                <a:gd name="connsiteY14" fmla="*/ 673271 h 3113660"/>
                <a:gd name="connsiteX15" fmla="*/ 1598808 w 2720169"/>
                <a:gd name="connsiteY15" fmla="*/ 463587 h 3113660"/>
                <a:gd name="connsiteX16" fmla="*/ 1567604 w 2720169"/>
                <a:gd name="connsiteY16" fmla="*/ 463587 h 3113660"/>
                <a:gd name="connsiteX17" fmla="*/ 1632960 w 2720169"/>
                <a:gd name="connsiteY17" fmla="*/ 530110 h 3113660"/>
                <a:gd name="connsiteX18" fmla="*/ 1654563 w 2720169"/>
                <a:gd name="connsiteY18" fmla="*/ 505524 h 3113660"/>
                <a:gd name="connsiteX19" fmla="*/ 1632960 w 2720169"/>
                <a:gd name="connsiteY19" fmla="*/ 530110 h 3113660"/>
                <a:gd name="connsiteX20" fmla="*/ 1621233 w 2720169"/>
                <a:gd name="connsiteY20" fmla="*/ 574173 h 3113660"/>
                <a:gd name="connsiteX21" fmla="*/ 1649317 w 2720169"/>
                <a:gd name="connsiteY21" fmla="*/ 591146 h 3113660"/>
                <a:gd name="connsiteX22" fmla="*/ 1621233 w 2720169"/>
                <a:gd name="connsiteY22" fmla="*/ 574173 h 3113660"/>
                <a:gd name="connsiteX23" fmla="*/ 1651443 w 2720169"/>
                <a:gd name="connsiteY23" fmla="*/ 59480 h 3113660"/>
                <a:gd name="connsiteX24" fmla="*/ 1681481 w 2720169"/>
                <a:gd name="connsiteY24" fmla="*/ 80328 h 3113660"/>
                <a:gd name="connsiteX25" fmla="*/ 1691048 w 2720169"/>
                <a:gd name="connsiteY25" fmla="*/ 85814 h 3113660"/>
                <a:gd name="connsiteX26" fmla="*/ 1696535 w 2720169"/>
                <a:gd name="connsiteY26" fmla="*/ 76247 h 3113660"/>
                <a:gd name="connsiteX27" fmla="*/ 1651957 w 2720169"/>
                <a:gd name="connsiteY27" fmla="*/ 43878 h 3113660"/>
                <a:gd name="connsiteX28" fmla="*/ 1644334 w 2720169"/>
                <a:gd name="connsiteY28" fmla="*/ 51885 h 3113660"/>
                <a:gd name="connsiteX29" fmla="*/ 1651443 w 2720169"/>
                <a:gd name="connsiteY29" fmla="*/ 59480 h 3113660"/>
                <a:gd name="connsiteX30" fmla="*/ 1467648 w 2720169"/>
                <a:gd name="connsiteY30" fmla="*/ 81700 h 3113660"/>
                <a:gd name="connsiteX31" fmla="*/ 1478381 w 2720169"/>
                <a:gd name="connsiteY31" fmla="*/ 78991 h 3113660"/>
                <a:gd name="connsiteX32" fmla="*/ 1516683 w 2720169"/>
                <a:gd name="connsiteY32" fmla="*/ 61846 h 3113660"/>
                <a:gd name="connsiteX33" fmla="*/ 1514728 w 2720169"/>
                <a:gd name="connsiteY33" fmla="*/ 47615 h 3113660"/>
                <a:gd name="connsiteX34" fmla="*/ 1467648 w 2720169"/>
                <a:gd name="connsiteY34" fmla="*/ 81700 h 3113660"/>
                <a:gd name="connsiteX35" fmla="*/ 1515448 w 2720169"/>
                <a:gd name="connsiteY35" fmla="*/ 178157 h 3113660"/>
                <a:gd name="connsiteX36" fmla="*/ 1512019 w 2720169"/>
                <a:gd name="connsiteY36" fmla="*/ 175414 h 3113660"/>
                <a:gd name="connsiteX37" fmla="*/ 1489971 w 2720169"/>
                <a:gd name="connsiteY37" fmla="*/ 197463 h 3113660"/>
                <a:gd name="connsiteX38" fmla="*/ 1637624 w 2720169"/>
                <a:gd name="connsiteY38" fmla="*/ 223009 h 3113660"/>
                <a:gd name="connsiteX39" fmla="*/ 1608375 w 2720169"/>
                <a:gd name="connsiteY39" fmla="*/ 242314 h 3113660"/>
                <a:gd name="connsiteX40" fmla="*/ 1617530 w 2720169"/>
                <a:gd name="connsiteY40" fmla="*/ 271975 h 3113660"/>
                <a:gd name="connsiteX41" fmla="*/ 1682681 w 2720169"/>
                <a:gd name="connsiteY41" fmla="*/ 182821 h 3113660"/>
                <a:gd name="connsiteX42" fmla="*/ 1666325 w 2720169"/>
                <a:gd name="connsiteY42" fmla="*/ 167439 h 3113660"/>
                <a:gd name="connsiteX43" fmla="*/ 1655969 w 2720169"/>
                <a:gd name="connsiteY43" fmla="*/ 171711 h 3113660"/>
                <a:gd name="connsiteX44" fmla="*/ 1517119 w 2720169"/>
                <a:gd name="connsiteY44" fmla="*/ 179683 h 3113660"/>
                <a:gd name="connsiteX45" fmla="*/ 1516717 w 2720169"/>
                <a:gd name="connsiteY45" fmla="*/ 179323 h 3113660"/>
                <a:gd name="connsiteX46" fmla="*/ 1515448 w 2720169"/>
                <a:gd name="connsiteY46" fmla="*/ 178157 h 3113660"/>
                <a:gd name="connsiteX47" fmla="*/ 7717 w 2720169"/>
                <a:gd name="connsiteY47" fmla="*/ 39660 h 3113660"/>
                <a:gd name="connsiteX48" fmla="*/ 23696 w 2720169"/>
                <a:gd name="connsiteY48" fmla="*/ 35374 h 3113660"/>
                <a:gd name="connsiteX49" fmla="*/ 51986 w 2720169"/>
                <a:gd name="connsiteY49" fmla="*/ 25841 h 3113660"/>
                <a:gd name="connsiteX50" fmla="*/ 55996 w 2720169"/>
                <a:gd name="connsiteY50" fmla="*/ 9599 h 3113660"/>
                <a:gd name="connsiteX51" fmla="*/ 49242 w 2720169"/>
                <a:gd name="connsiteY51" fmla="*/ 4376 h 3113660"/>
                <a:gd name="connsiteX52" fmla="*/ 7717 w 2720169"/>
                <a:gd name="connsiteY52" fmla="*/ 39660 h 3113660"/>
                <a:gd name="connsiteX53" fmla="*/ 182459 w 2720169"/>
                <a:gd name="connsiteY53" fmla="*/ 23201 h 3113660"/>
                <a:gd name="connsiteX54" fmla="*/ 208794 w 2720169"/>
                <a:gd name="connsiteY54" fmla="*/ 34722 h 3113660"/>
                <a:gd name="connsiteX55" fmla="*/ 225150 w 2720169"/>
                <a:gd name="connsiteY55" fmla="*/ 18332 h 3113660"/>
                <a:gd name="connsiteX56" fmla="*/ 182253 w 2720169"/>
                <a:gd name="connsiteY56" fmla="*/ 192 h 3113660"/>
                <a:gd name="connsiteX57" fmla="*/ 170226 w 2720169"/>
                <a:gd name="connsiteY57" fmla="*/ 11185 h 3113660"/>
                <a:gd name="connsiteX58" fmla="*/ 181219 w 2720169"/>
                <a:gd name="connsiteY58" fmla="*/ 23212 h 3113660"/>
                <a:gd name="connsiteX59" fmla="*/ 182459 w 2720169"/>
                <a:gd name="connsiteY59" fmla="*/ 23201 h 3113660"/>
                <a:gd name="connsiteX60" fmla="*/ 43002 w 2720169"/>
                <a:gd name="connsiteY60" fmla="*/ 150074 h 3113660"/>
                <a:gd name="connsiteX61" fmla="*/ 55483 w 2720169"/>
                <a:gd name="connsiteY61" fmla="*/ 165299 h 3113660"/>
                <a:gd name="connsiteX62" fmla="*/ 122739 w 2720169"/>
                <a:gd name="connsiteY62" fmla="*/ 215851 h 3113660"/>
                <a:gd name="connsiteX63" fmla="*/ 124338 w 2720169"/>
                <a:gd name="connsiteY63" fmla="*/ 215602 h 3113660"/>
                <a:gd name="connsiteX64" fmla="*/ 138568 w 2720169"/>
                <a:gd name="connsiteY64" fmla="*/ 136735 h 3113660"/>
                <a:gd name="connsiteX65" fmla="*/ 58604 w 2720169"/>
                <a:gd name="connsiteY65" fmla="*/ 134095 h 3113660"/>
                <a:gd name="connsiteX66" fmla="*/ 43002 w 2720169"/>
                <a:gd name="connsiteY66" fmla="*/ 150074 h 3113660"/>
                <a:gd name="connsiteX67" fmla="*/ 2628776 w 2720169"/>
                <a:gd name="connsiteY67" fmla="*/ 2597694 h 3113660"/>
                <a:gd name="connsiteX68" fmla="*/ 2207318 w 2720169"/>
                <a:gd name="connsiteY68" fmla="*/ 2796987 h 3113660"/>
                <a:gd name="connsiteX69" fmla="*/ 2141790 w 2720169"/>
                <a:gd name="connsiteY69" fmla="*/ 2970598 h 3113660"/>
                <a:gd name="connsiteX70" fmla="*/ 2419539 w 2720169"/>
                <a:gd name="connsiteY70" fmla="*/ 3102031 h 3113660"/>
                <a:gd name="connsiteX71" fmla="*/ 2718925 w 2720169"/>
                <a:gd name="connsiteY71" fmla="*/ 2761909 h 3113660"/>
                <a:gd name="connsiteX72" fmla="*/ 2628776 w 2720169"/>
                <a:gd name="connsiteY72" fmla="*/ 2597694 h 3113660"/>
                <a:gd name="connsiteX73" fmla="*/ 2350479 w 2720169"/>
                <a:gd name="connsiteY73" fmla="*/ 2684482 h 3113660"/>
                <a:gd name="connsiteX74" fmla="*/ 2543977 w 2720169"/>
                <a:gd name="connsiteY74" fmla="*/ 2605101 h 3113660"/>
                <a:gd name="connsiteX75" fmla="*/ 2511779 w 2720169"/>
                <a:gd name="connsiteY75" fmla="*/ 2646832 h 3113660"/>
                <a:gd name="connsiteX76" fmla="*/ 2492062 w 2720169"/>
                <a:gd name="connsiteY76" fmla="*/ 2679201 h 3113660"/>
                <a:gd name="connsiteX77" fmla="*/ 2427494 w 2720169"/>
                <a:gd name="connsiteY77" fmla="*/ 2729128 h 3113660"/>
                <a:gd name="connsiteX78" fmla="*/ 2317526 w 2720169"/>
                <a:gd name="connsiteY78" fmla="*/ 2713732 h 3113660"/>
                <a:gd name="connsiteX79" fmla="*/ 2350479 w 2720169"/>
                <a:gd name="connsiteY79" fmla="*/ 2684482 h 3113660"/>
                <a:gd name="connsiteX80" fmla="*/ 2284368 w 2720169"/>
                <a:gd name="connsiteY80" fmla="*/ 3077857 h 3113660"/>
                <a:gd name="connsiteX81" fmla="*/ 2174366 w 2720169"/>
                <a:gd name="connsiteY81" fmla="*/ 2982085 h 3113660"/>
                <a:gd name="connsiteX82" fmla="*/ 2289443 w 2720169"/>
                <a:gd name="connsiteY82" fmla="*/ 2742055 h 3113660"/>
                <a:gd name="connsiteX83" fmla="*/ 2425574 w 2720169"/>
                <a:gd name="connsiteY83" fmla="*/ 2760194 h 3113660"/>
                <a:gd name="connsiteX84" fmla="*/ 2501392 w 2720169"/>
                <a:gd name="connsiteY84" fmla="*/ 2805751 h 3113660"/>
                <a:gd name="connsiteX85" fmla="*/ 2530124 w 2720169"/>
                <a:gd name="connsiteY85" fmla="*/ 2789650 h 3113660"/>
                <a:gd name="connsiteX86" fmla="*/ 2668176 w 2720169"/>
                <a:gd name="connsiteY86" fmla="*/ 2848731 h 3113660"/>
                <a:gd name="connsiteX87" fmla="*/ 2284368 w 2720169"/>
                <a:gd name="connsiteY87" fmla="*/ 3077857 h 3113660"/>
                <a:gd name="connsiteX88" fmla="*/ 2688269 w 2720169"/>
                <a:gd name="connsiteY88" fmla="*/ 2748673 h 3113660"/>
                <a:gd name="connsiteX89" fmla="*/ 2676782 w 2720169"/>
                <a:gd name="connsiteY89" fmla="*/ 2823768 h 3113660"/>
                <a:gd name="connsiteX90" fmla="*/ 2673353 w 2720169"/>
                <a:gd name="connsiteY90" fmla="*/ 2821025 h 3113660"/>
                <a:gd name="connsiteX91" fmla="*/ 2544628 w 2720169"/>
                <a:gd name="connsiteY91" fmla="*/ 2762732 h 3113660"/>
                <a:gd name="connsiteX92" fmla="*/ 2535850 w 2720169"/>
                <a:gd name="connsiteY92" fmla="*/ 2710680 h 3113660"/>
                <a:gd name="connsiteX93" fmla="*/ 2525152 w 2720169"/>
                <a:gd name="connsiteY93" fmla="*/ 2682185 h 3113660"/>
                <a:gd name="connsiteX94" fmla="*/ 2585777 w 2720169"/>
                <a:gd name="connsiteY94" fmla="*/ 2612747 h 3113660"/>
                <a:gd name="connsiteX95" fmla="*/ 2688269 w 2720169"/>
                <a:gd name="connsiteY95" fmla="*/ 2748639 h 311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720169" h="3113660">
                  <a:moveTo>
                    <a:pt x="15124" y="104537"/>
                  </a:moveTo>
                  <a:cubicBezTo>
                    <a:pt x="23304" y="104633"/>
                    <a:pt x="30014" y="98079"/>
                    <a:pt x="30110" y="89898"/>
                  </a:cubicBezTo>
                  <a:cubicBezTo>
                    <a:pt x="30166" y="85126"/>
                    <a:pt x="27919" y="80618"/>
                    <a:pt x="24073" y="77790"/>
                  </a:cubicBezTo>
                  <a:cubicBezTo>
                    <a:pt x="18208" y="72984"/>
                    <a:pt x="9629" y="73507"/>
                    <a:pt x="4391" y="78991"/>
                  </a:cubicBezTo>
                  <a:cubicBezTo>
                    <a:pt x="-1404" y="84952"/>
                    <a:pt x="-1269" y="94482"/>
                    <a:pt x="4692" y="100277"/>
                  </a:cubicBezTo>
                  <a:cubicBezTo>
                    <a:pt x="7487" y="102994"/>
                    <a:pt x="11226" y="104521"/>
                    <a:pt x="15124" y="104537"/>
                  </a:cubicBezTo>
                  <a:close/>
                  <a:moveTo>
                    <a:pt x="191237" y="94867"/>
                  </a:moveTo>
                  <a:cubicBezTo>
                    <a:pt x="191237" y="103162"/>
                    <a:pt x="197961" y="109886"/>
                    <a:pt x="206256" y="109886"/>
                  </a:cubicBezTo>
                  <a:cubicBezTo>
                    <a:pt x="214551" y="109886"/>
                    <a:pt x="221276" y="103162"/>
                    <a:pt x="221276" y="94867"/>
                  </a:cubicBezTo>
                  <a:cubicBezTo>
                    <a:pt x="220152" y="86572"/>
                    <a:pt x="212517" y="80759"/>
                    <a:pt x="204222" y="81882"/>
                  </a:cubicBezTo>
                  <a:cubicBezTo>
                    <a:pt x="197466" y="82797"/>
                    <a:pt x="192153" y="88111"/>
                    <a:pt x="191237" y="94867"/>
                  </a:cubicBezTo>
                  <a:close/>
                  <a:moveTo>
                    <a:pt x="1567604" y="463587"/>
                  </a:moveTo>
                  <a:cubicBezTo>
                    <a:pt x="1563187" y="533390"/>
                    <a:pt x="1562043" y="603361"/>
                    <a:pt x="1564175" y="673271"/>
                  </a:cubicBezTo>
                  <a:cubicBezTo>
                    <a:pt x="1564175" y="681887"/>
                    <a:pt x="1571160" y="688873"/>
                    <a:pt x="1579777" y="688873"/>
                  </a:cubicBezTo>
                  <a:cubicBezTo>
                    <a:pt x="1588394" y="688873"/>
                    <a:pt x="1595379" y="681888"/>
                    <a:pt x="1595379" y="673271"/>
                  </a:cubicBezTo>
                  <a:cubicBezTo>
                    <a:pt x="1593264" y="603361"/>
                    <a:pt x="1594408" y="533391"/>
                    <a:pt x="1598808" y="463587"/>
                  </a:cubicBezTo>
                  <a:cubicBezTo>
                    <a:pt x="1600282" y="443493"/>
                    <a:pt x="1568907" y="443493"/>
                    <a:pt x="1567604" y="463587"/>
                  </a:cubicBezTo>
                  <a:close/>
                  <a:moveTo>
                    <a:pt x="1632960" y="530110"/>
                  </a:moveTo>
                  <a:cubicBezTo>
                    <a:pt x="1648425" y="541974"/>
                    <a:pt x="1669136" y="518623"/>
                    <a:pt x="1654563" y="505524"/>
                  </a:cubicBezTo>
                  <a:cubicBezTo>
                    <a:pt x="1638001" y="490745"/>
                    <a:pt x="1610981" y="513273"/>
                    <a:pt x="1632960" y="530110"/>
                  </a:cubicBezTo>
                  <a:close/>
                  <a:moveTo>
                    <a:pt x="1621233" y="574173"/>
                  </a:moveTo>
                  <a:cubicBezTo>
                    <a:pt x="1614067" y="589363"/>
                    <a:pt x="1636081" y="603456"/>
                    <a:pt x="1649317" y="591146"/>
                  </a:cubicBezTo>
                  <a:cubicBezTo>
                    <a:pt x="1667079" y="574653"/>
                    <a:pt x="1632823" y="549587"/>
                    <a:pt x="1621233" y="574173"/>
                  </a:cubicBezTo>
                  <a:close/>
                  <a:moveTo>
                    <a:pt x="1651443" y="59480"/>
                  </a:moveTo>
                  <a:cubicBezTo>
                    <a:pt x="1665197" y="58184"/>
                    <a:pt x="1677883" y="66989"/>
                    <a:pt x="1681481" y="80328"/>
                  </a:cubicBezTo>
                  <a:cubicBezTo>
                    <a:pt x="1682608" y="84485"/>
                    <a:pt x="1686891" y="86941"/>
                    <a:pt x="1691048" y="85814"/>
                  </a:cubicBezTo>
                  <a:cubicBezTo>
                    <a:pt x="1695205" y="84687"/>
                    <a:pt x="1697661" y="80404"/>
                    <a:pt x="1696535" y="76247"/>
                  </a:cubicBezTo>
                  <a:cubicBezTo>
                    <a:pt x="1689400" y="57579"/>
                    <a:pt x="1671917" y="44884"/>
                    <a:pt x="1651957" y="43878"/>
                  </a:cubicBezTo>
                  <a:cubicBezTo>
                    <a:pt x="1647641" y="43983"/>
                    <a:pt x="1644227" y="47569"/>
                    <a:pt x="1644334" y="51885"/>
                  </a:cubicBezTo>
                  <a:cubicBezTo>
                    <a:pt x="1644431" y="55855"/>
                    <a:pt x="1647489" y="59121"/>
                    <a:pt x="1651443" y="59480"/>
                  </a:cubicBezTo>
                  <a:close/>
                  <a:moveTo>
                    <a:pt x="1467648" y="81700"/>
                  </a:moveTo>
                  <a:cubicBezTo>
                    <a:pt x="1471380" y="83767"/>
                    <a:pt x="1476077" y="82582"/>
                    <a:pt x="1478381" y="78991"/>
                  </a:cubicBezTo>
                  <a:cubicBezTo>
                    <a:pt x="1487464" y="67213"/>
                    <a:pt x="1501848" y="60774"/>
                    <a:pt x="1516683" y="61846"/>
                  </a:cubicBezTo>
                  <a:cubicBezTo>
                    <a:pt x="1521484" y="61503"/>
                    <a:pt x="1522169" y="48610"/>
                    <a:pt x="1514728" y="47615"/>
                  </a:cubicBezTo>
                  <a:cubicBezTo>
                    <a:pt x="1480473" y="43158"/>
                    <a:pt x="1453898" y="74293"/>
                    <a:pt x="1467648" y="81700"/>
                  </a:cubicBezTo>
                  <a:close/>
                  <a:moveTo>
                    <a:pt x="1515448" y="178157"/>
                  </a:moveTo>
                  <a:cubicBezTo>
                    <a:pt x="1514249" y="177316"/>
                    <a:pt x="1513103" y="176400"/>
                    <a:pt x="1512019" y="175414"/>
                  </a:cubicBezTo>
                  <a:cubicBezTo>
                    <a:pt x="1497206" y="161972"/>
                    <a:pt x="1474952" y="184021"/>
                    <a:pt x="1489971" y="197463"/>
                  </a:cubicBezTo>
                  <a:cubicBezTo>
                    <a:pt x="1529494" y="235053"/>
                    <a:pt x="1587769" y="245136"/>
                    <a:pt x="1637624" y="223009"/>
                  </a:cubicBezTo>
                  <a:cubicBezTo>
                    <a:pt x="1630100" y="232308"/>
                    <a:pt x="1619883" y="239052"/>
                    <a:pt x="1608375" y="242314"/>
                  </a:cubicBezTo>
                  <a:cubicBezTo>
                    <a:pt x="1587800" y="248417"/>
                    <a:pt x="1600316" y="280582"/>
                    <a:pt x="1617530" y="271975"/>
                  </a:cubicBezTo>
                  <a:cubicBezTo>
                    <a:pt x="1656091" y="259265"/>
                    <a:pt x="1682285" y="223420"/>
                    <a:pt x="1682681" y="182821"/>
                  </a:cubicBezTo>
                  <a:cubicBezTo>
                    <a:pt x="1682412" y="174057"/>
                    <a:pt x="1675089" y="167170"/>
                    <a:pt x="1666325" y="167439"/>
                  </a:cubicBezTo>
                  <a:cubicBezTo>
                    <a:pt x="1662469" y="167557"/>
                    <a:pt x="1658787" y="169076"/>
                    <a:pt x="1655969" y="171711"/>
                  </a:cubicBezTo>
                  <a:cubicBezTo>
                    <a:pt x="1619828" y="212255"/>
                    <a:pt x="1557663" y="215824"/>
                    <a:pt x="1517119" y="179683"/>
                  </a:cubicBezTo>
                  <a:cubicBezTo>
                    <a:pt x="1516985" y="179563"/>
                    <a:pt x="1516851" y="179443"/>
                    <a:pt x="1516717" y="179323"/>
                  </a:cubicBezTo>
                  <a:cubicBezTo>
                    <a:pt x="1516401" y="178833"/>
                    <a:pt x="1515964" y="178432"/>
                    <a:pt x="1515448" y="178157"/>
                  </a:cubicBezTo>
                  <a:close/>
                  <a:moveTo>
                    <a:pt x="7717" y="39660"/>
                  </a:moveTo>
                  <a:cubicBezTo>
                    <a:pt x="13326" y="42793"/>
                    <a:pt x="20409" y="40893"/>
                    <a:pt x="23696" y="35374"/>
                  </a:cubicBezTo>
                  <a:cubicBezTo>
                    <a:pt x="30794" y="21178"/>
                    <a:pt x="44270" y="30162"/>
                    <a:pt x="51986" y="25841"/>
                  </a:cubicBezTo>
                  <a:cubicBezTo>
                    <a:pt x="57578" y="22463"/>
                    <a:pt x="59374" y="15191"/>
                    <a:pt x="55996" y="9599"/>
                  </a:cubicBezTo>
                  <a:cubicBezTo>
                    <a:pt x="54474" y="7078"/>
                    <a:pt x="52065" y="5215"/>
                    <a:pt x="49242" y="4376"/>
                  </a:cubicBezTo>
                  <a:cubicBezTo>
                    <a:pt x="16427" y="-2757"/>
                    <a:pt x="-10182" y="30265"/>
                    <a:pt x="7717" y="39660"/>
                  </a:cubicBezTo>
                  <a:close/>
                  <a:moveTo>
                    <a:pt x="182459" y="23201"/>
                  </a:moveTo>
                  <a:cubicBezTo>
                    <a:pt x="192627" y="22306"/>
                    <a:pt x="202550" y="26648"/>
                    <a:pt x="208794" y="34722"/>
                  </a:cubicBezTo>
                  <a:cubicBezTo>
                    <a:pt x="217298" y="45009"/>
                    <a:pt x="236397" y="31602"/>
                    <a:pt x="225150" y="18332"/>
                  </a:cubicBezTo>
                  <a:cubicBezTo>
                    <a:pt x="214565" y="5787"/>
                    <a:pt x="198627" y="-952"/>
                    <a:pt x="182253" y="192"/>
                  </a:cubicBezTo>
                  <a:cubicBezTo>
                    <a:pt x="175897" y="-93"/>
                    <a:pt x="170512" y="4828"/>
                    <a:pt x="170226" y="11185"/>
                  </a:cubicBezTo>
                  <a:cubicBezTo>
                    <a:pt x="169941" y="17542"/>
                    <a:pt x="174863" y="22926"/>
                    <a:pt x="181219" y="23212"/>
                  </a:cubicBezTo>
                  <a:cubicBezTo>
                    <a:pt x="181632" y="23230"/>
                    <a:pt x="182046" y="23227"/>
                    <a:pt x="182459" y="23201"/>
                  </a:cubicBezTo>
                  <a:close/>
                  <a:moveTo>
                    <a:pt x="43002" y="150074"/>
                  </a:moveTo>
                  <a:cubicBezTo>
                    <a:pt x="43207" y="157400"/>
                    <a:pt x="48340" y="163661"/>
                    <a:pt x="55483" y="165299"/>
                  </a:cubicBezTo>
                  <a:cubicBezTo>
                    <a:pt x="60096" y="197830"/>
                    <a:pt x="90207" y="220463"/>
                    <a:pt x="122739" y="215851"/>
                  </a:cubicBezTo>
                  <a:cubicBezTo>
                    <a:pt x="123273" y="215775"/>
                    <a:pt x="123806" y="215692"/>
                    <a:pt x="124338" y="215602"/>
                  </a:cubicBezTo>
                  <a:cubicBezTo>
                    <a:pt x="163497" y="208744"/>
                    <a:pt x="160102" y="145547"/>
                    <a:pt x="138568" y="136735"/>
                  </a:cubicBezTo>
                  <a:cubicBezTo>
                    <a:pt x="132121" y="133855"/>
                    <a:pt x="133047" y="134780"/>
                    <a:pt x="58604" y="134095"/>
                  </a:cubicBezTo>
                  <a:cubicBezTo>
                    <a:pt x="49965" y="134388"/>
                    <a:pt x="43088" y="141431"/>
                    <a:pt x="43002" y="150074"/>
                  </a:cubicBezTo>
                  <a:close/>
                  <a:moveTo>
                    <a:pt x="2628776" y="2597694"/>
                  </a:moveTo>
                  <a:cubicBezTo>
                    <a:pt x="2464493" y="2513581"/>
                    <a:pt x="2292940" y="2666274"/>
                    <a:pt x="2207318" y="2796987"/>
                  </a:cubicBezTo>
                  <a:cubicBezTo>
                    <a:pt x="2174742" y="2846742"/>
                    <a:pt x="2138738" y="2909116"/>
                    <a:pt x="2141790" y="2970598"/>
                  </a:cubicBezTo>
                  <a:cubicBezTo>
                    <a:pt x="2146350" y="3063181"/>
                    <a:pt x="2249563" y="3144825"/>
                    <a:pt x="2419539" y="3102031"/>
                  </a:cubicBezTo>
                  <a:cubicBezTo>
                    <a:pt x="2577615" y="3062666"/>
                    <a:pt x="2708844" y="2921220"/>
                    <a:pt x="2718925" y="2761909"/>
                  </a:cubicBezTo>
                  <a:cubicBezTo>
                    <a:pt x="2728005" y="2693349"/>
                    <a:pt x="2691493" y="2626840"/>
                    <a:pt x="2628776" y="2597694"/>
                  </a:cubicBezTo>
                  <a:close/>
                  <a:moveTo>
                    <a:pt x="2350479" y="2684482"/>
                  </a:moveTo>
                  <a:cubicBezTo>
                    <a:pt x="2396839" y="2646763"/>
                    <a:pt x="2487639" y="2584835"/>
                    <a:pt x="2543977" y="2605101"/>
                  </a:cubicBezTo>
                  <a:cubicBezTo>
                    <a:pt x="2542777" y="2620703"/>
                    <a:pt x="2521140" y="2634556"/>
                    <a:pt x="2511779" y="2646832"/>
                  </a:cubicBezTo>
                  <a:cubicBezTo>
                    <a:pt x="2506038" y="2658107"/>
                    <a:pt x="2499446" y="2668928"/>
                    <a:pt x="2492062" y="2679201"/>
                  </a:cubicBezTo>
                  <a:cubicBezTo>
                    <a:pt x="2475329" y="2695592"/>
                    <a:pt x="2436787" y="2696518"/>
                    <a:pt x="2427494" y="2729128"/>
                  </a:cubicBezTo>
                  <a:cubicBezTo>
                    <a:pt x="2391044" y="2724841"/>
                    <a:pt x="2354593" y="2716646"/>
                    <a:pt x="2317526" y="2713732"/>
                  </a:cubicBezTo>
                  <a:cubicBezTo>
                    <a:pt x="2322978" y="2713937"/>
                    <a:pt x="2345404" y="2688597"/>
                    <a:pt x="2350479" y="2684482"/>
                  </a:cubicBezTo>
                  <a:close/>
                  <a:moveTo>
                    <a:pt x="2284368" y="3077857"/>
                  </a:moveTo>
                  <a:cubicBezTo>
                    <a:pt x="2231746" y="3071029"/>
                    <a:pt x="2188372" y="3033266"/>
                    <a:pt x="2174366" y="2982085"/>
                  </a:cubicBezTo>
                  <a:cubicBezTo>
                    <a:pt x="2160649" y="2907607"/>
                    <a:pt x="2240031" y="2796507"/>
                    <a:pt x="2289443" y="2742055"/>
                  </a:cubicBezTo>
                  <a:cubicBezTo>
                    <a:pt x="2335230" y="2744463"/>
                    <a:pt x="2380753" y="2750529"/>
                    <a:pt x="2425574" y="2760194"/>
                  </a:cubicBezTo>
                  <a:cubicBezTo>
                    <a:pt x="2433930" y="2793711"/>
                    <a:pt x="2467875" y="2814107"/>
                    <a:pt x="2501392" y="2805751"/>
                  </a:cubicBezTo>
                  <a:cubicBezTo>
                    <a:pt x="2512235" y="2803047"/>
                    <a:pt x="2522157" y="2797487"/>
                    <a:pt x="2530124" y="2789650"/>
                  </a:cubicBezTo>
                  <a:cubicBezTo>
                    <a:pt x="2638926" y="2828226"/>
                    <a:pt x="2653328" y="2851372"/>
                    <a:pt x="2668176" y="2848731"/>
                  </a:cubicBezTo>
                  <a:cubicBezTo>
                    <a:pt x="2606453" y="3006671"/>
                    <a:pt x="2427528" y="3106558"/>
                    <a:pt x="2284368" y="3077857"/>
                  </a:cubicBezTo>
                  <a:close/>
                  <a:moveTo>
                    <a:pt x="2688269" y="2748673"/>
                  </a:moveTo>
                  <a:cubicBezTo>
                    <a:pt x="2687981" y="2774119"/>
                    <a:pt x="2684114" y="2799399"/>
                    <a:pt x="2676782" y="2823768"/>
                  </a:cubicBezTo>
                  <a:cubicBezTo>
                    <a:pt x="2675813" y="2822655"/>
                    <a:pt x="2674651" y="2821726"/>
                    <a:pt x="2673353" y="2821025"/>
                  </a:cubicBezTo>
                  <a:cubicBezTo>
                    <a:pt x="2632120" y="2798088"/>
                    <a:pt x="2589066" y="2778591"/>
                    <a:pt x="2544628" y="2762732"/>
                  </a:cubicBezTo>
                  <a:cubicBezTo>
                    <a:pt x="2549949" y="2744960"/>
                    <a:pt x="2546705" y="2725724"/>
                    <a:pt x="2535850" y="2710680"/>
                  </a:cubicBezTo>
                  <a:cubicBezTo>
                    <a:pt x="2524912" y="2696038"/>
                    <a:pt x="2516340" y="2699741"/>
                    <a:pt x="2525152" y="2682185"/>
                  </a:cubicBezTo>
                  <a:cubicBezTo>
                    <a:pt x="2541138" y="2655668"/>
                    <a:pt x="2561659" y="2632165"/>
                    <a:pt x="2585777" y="2612747"/>
                  </a:cubicBezTo>
                  <a:cubicBezTo>
                    <a:pt x="2662895" y="2641585"/>
                    <a:pt x="2688750" y="2686574"/>
                    <a:pt x="2688269" y="2748639"/>
                  </a:cubicBezTo>
                  <a:close/>
                </a:path>
              </a:pathLst>
            </a:custGeom>
            <a:solidFill>
              <a:srgbClr val="1D1D1B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18C3EE6-17C1-604C-4D42-C9E34F7C8F1B}"/>
                </a:ext>
              </a:extLst>
            </p:cNvPr>
            <p:cNvSpPr/>
            <p:nvPr/>
          </p:nvSpPr>
          <p:spPr>
            <a:xfrm>
              <a:off x="8655343" y="2281286"/>
              <a:ext cx="551368" cy="511908"/>
            </a:xfrm>
            <a:custGeom>
              <a:avLst/>
              <a:gdLst>
                <a:gd name="connsiteX0" fmla="*/ 295722 w 551368"/>
                <a:gd name="connsiteY0" fmla="*/ 465862 h 511908"/>
                <a:gd name="connsiteX1" fmla="*/ 481402 w 551368"/>
                <a:gd name="connsiteY1" fmla="*/ 412404 h 511908"/>
                <a:gd name="connsiteX2" fmla="*/ 551010 w 551368"/>
                <a:gd name="connsiteY2" fmla="*/ 327194 h 511908"/>
                <a:gd name="connsiteX3" fmla="*/ 458427 w 551368"/>
                <a:gd name="connsiteY3" fmla="*/ 281348 h 511908"/>
                <a:gd name="connsiteX4" fmla="*/ 294795 w 551368"/>
                <a:gd name="connsiteY4" fmla="*/ 374960 h 511908"/>
                <a:gd name="connsiteX5" fmla="*/ 293047 w 551368"/>
                <a:gd name="connsiteY5" fmla="*/ 352157 h 511908"/>
                <a:gd name="connsiteX6" fmla="*/ 451604 w 551368"/>
                <a:gd name="connsiteY6" fmla="*/ 137604 h 511908"/>
                <a:gd name="connsiteX7" fmla="*/ 428629 w 551368"/>
                <a:gd name="connsiteY7" fmla="*/ 3222 h 511908"/>
                <a:gd name="connsiteX8" fmla="*/ 309437 w 551368"/>
                <a:gd name="connsiteY8" fmla="*/ 97828 h 511908"/>
                <a:gd name="connsiteX9" fmla="*/ 264003 w 551368"/>
                <a:gd name="connsiteY9" fmla="*/ 200698 h 511908"/>
                <a:gd name="connsiteX10" fmla="*/ 247818 w 551368"/>
                <a:gd name="connsiteY10" fmla="*/ 153309 h 511908"/>
                <a:gd name="connsiteX11" fmla="*/ 105618 w 551368"/>
                <a:gd name="connsiteY11" fmla="*/ 24379 h 511908"/>
                <a:gd name="connsiteX12" fmla="*/ 108155 w 551368"/>
                <a:gd name="connsiteY12" fmla="*/ 149228 h 511908"/>
                <a:gd name="connsiteX13" fmla="*/ 236674 w 551368"/>
                <a:gd name="connsiteY13" fmla="*/ 311489 h 511908"/>
                <a:gd name="connsiteX14" fmla="*/ 256391 w 551368"/>
                <a:gd name="connsiteY14" fmla="*/ 313238 h 511908"/>
                <a:gd name="connsiteX15" fmla="*/ 257557 w 551368"/>
                <a:gd name="connsiteY15" fmla="*/ 362581 h 511908"/>
                <a:gd name="connsiteX16" fmla="*/ 87855 w 551368"/>
                <a:gd name="connsiteY16" fmla="*/ 280285 h 511908"/>
                <a:gd name="connsiteX17" fmla="*/ 23493 w 551368"/>
                <a:gd name="connsiteY17" fmla="*/ 277336 h 511908"/>
                <a:gd name="connsiteX18" fmla="*/ 313 w 551368"/>
                <a:gd name="connsiteY18" fmla="*/ 325342 h 511908"/>
                <a:gd name="connsiteX19" fmla="*/ 265169 w 551368"/>
                <a:gd name="connsiteY19" fmla="*/ 440008 h 511908"/>
                <a:gd name="connsiteX20" fmla="*/ 264963 w 551368"/>
                <a:gd name="connsiteY20" fmla="*/ 447620 h 511908"/>
                <a:gd name="connsiteX21" fmla="*/ 243121 w 551368"/>
                <a:gd name="connsiteY21" fmla="*/ 475704 h 511908"/>
                <a:gd name="connsiteX22" fmla="*/ 259889 w 551368"/>
                <a:gd name="connsiteY22" fmla="*/ 494220 h 511908"/>
                <a:gd name="connsiteX23" fmla="*/ 261260 w 551368"/>
                <a:gd name="connsiteY23" fmla="*/ 511982 h 511908"/>
                <a:gd name="connsiteX24" fmla="*/ 292121 w 551368"/>
                <a:gd name="connsiteY24" fmla="*/ 510611 h 511908"/>
                <a:gd name="connsiteX25" fmla="*/ 295722 w 551368"/>
                <a:gd name="connsiteY25" fmla="*/ 465862 h 511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51368" h="511908">
                  <a:moveTo>
                    <a:pt x="295722" y="465862"/>
                  </a:moveTo>
                  <a:cubicBezTo>
                    <a:pt x="335086" y="452729"/>
                    <a:pt x="389024" y="465588"/>
                    <a:pt x="481402" y="412404"/>
                  </a:cubicBezTo>
                  <a:cubicBezTo>
                    <a:pt x="511234" y="395053"/>
                    <a:pt x="557046" y="367827"/>
                    <a:pt x="551010" y="327194"/>
                  </a:cubicBezTo>
                  <a:cubicBezTo>
                    <a:pt x="544393" y="283302"/>
                    <a:pt x="494843" y="272570"/>
                    <a:pt x="458427" y="281348"/>
                  </a:cubicBezTo>
                  <a:cubicBezTo>
                    <a:pt x="397139" y="298915"/>
                    <a:pt x="341002" y="331030"/>
                    <a:pt x="294795" y="374960"/>
                  </a:cubicBezTo>
                  <a:cubicBezTo>
                    <a:pt x="294407" y="367370"/>
                    <a:pt x="293824" y="359769"/>
                    <a:pt x="293047" y="352157"/>
                  </a:cubicBezTo>
                  <a:cubicBezTo>
                    <a:pt x="319656" y="284400"/>
                    <a:pt x="409221" y="241297"/>
                    <a:pt x="451604" y="137604"/>
                  </a:cubicBezTo>
                  <a:cubicBezTo>
                    <a:pt x="468200" y="96868"/>
                    <a:pt x="487299" y="21018"/>
                    <a:pt x="428629" y="3222"/>
                  </a:cubicBezTo>
                  <a:cubicBezTo>
                    <a:pt x="366907" y="-15501"/>
                    <a:pt x="331897" y="53559"/>
                    <a:pt x="309437" y="97828"/>
                  </a:cubicBezTo>
                  <a:cubicBezTo>
                    <a:pt x="292451" y="131275"/>
                    <a:pt x="277285" y="165615"/>
                    <a:pt x="264003" y="200698"/>
                  </a:cubicBezTo>
                  <a:cubicBezTo>
                    <a:pt x="259100" y="184719"/>
                    <a:pt x="253716" y="168911"/>
                    <a:pt x="247818" y="153309"/>
                  </a:cubicBezTo>
                  <a:cubicBezTo>
                    <a:pt x="212225" y="60349"/>
                    <a:pt x="138810" y="1713"/>
                    <a:pt x="105618" y="24379"/>
                  </a:cubicBezTo>
                  <a:cubicBezTo>
                    <a:pt x="77877" y="43547"/>
                    <a:pt x="93342" y="114493"/>
                    <a:pt x="108155" y="149228"/>
                  </a:cubicBezTo>
                  <a:cubicBezTo>
                    <a:pt x="139416" y="211555"/>
                    <a:pt x="183162" y="266786"/>
                    <a:pt x="236674" y="311489"/>
                  </a:cubicBezTo>
                  <a:cubicBezTo>
                    <a:pt x="242098" y="316456"/>
                    <a:pt x="250178" y="317173"/>
                    <a:pt x="256391" y="313238"/>
                  </a:cubicBezTo>
                  <a:cubicBezTo>
                    <a:pt x="262837" y="358466"/>
                    <a:pt x="261191" y="346636"/>
                    <a:pt x="257557" y="362581"/>
                  </a:cubicBezTo>
                  <a:cubicBezTo>
                    <a:pt x="204660" y="328150"/>
                    <a:pt x="147646" y="300501"/>
                    <a:pt x="87855" y="280285"/>
                  </a:cubicBezTo>
                  <a:cubicBezTo>
                    <a:pt x="67973" y="269538"/>
                    <a:pt x="44274" y="268452"/>
                    <a:pt x="23493" y="277336"/>
                  </a:cubicBezTo>
                  <a:cubicBezTo>
                    <a:pt x="7808" y="288102"/>
                    <a:pt x="-1010" y="306364"/>
                    <a:pt x="313" y="325342"/>
                  </a:cubicBezTo>
                  <a:cubicBezTo>
                    <a:pt x="5628" y="406746"/>
                    <a:pt x="167203" y="488802"/>
                    <a:pt x="265169" y="440008"/>
                  </a:cubicBezTo>
                  <a:cubicBezTo>
                    <a:pt x="265169" y="442545"/>
                    <a:pt x="265169" y="445083"/>
                    <a:pt x="264963" y="447620"/>
                  </a:cubicBezTo>
                  <a:cubicBezTo>
                    <a:pt x="255024" y="454572"/>
                    <a:pt x="247412" y="464359"/>
                    <a:pt x="243121" y="475704"/>
                  </a:cubicBezTo>
                  <a:cubicBezTo>
                    <a:pt x="238251" y="487979"/>
                    <a:pt x="249567" y="495592"/>
                    <a:pt x="259889" y="494220"/>
                  </a:cubicBezTo>
                  <a:cubicBezTo>
                    <a:pt x="261293" y="500030"/>
                    <a:pt x="261756" y="506027"/>
                    <a:pt x="261260" y="511982"/>
                  </a:cubicBezTo>
                  <a:cubicBezTo>
                    <a:pt x="271547" y="511605"/>
                    <a:pt x="281834" y="510988"/>
                    <a:pt x="292121" y="510611"/>
                  </a:cubicBezTo>
                  <a:cubicBezTo>
                    <a:pt x="293972" y="495317"/>
                    <a:pt x="295139" y="480676"/>
                    <a:pt x="295722" y="465862"/>
                  </a:cubicBezTo>
                  <a:close/>
                </a:path>
              </a:pathLst>
            </a:custGeom>
            <a:solidFill>
              <a:srgbClr val="86F2AA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5EFDAD3-5DA4-1808-CE73-793AE93E0DA1}"/>
                </a:ext>
              </a:extLst>
            </p:cNvPr>
            <p:cNvSpPr/>
            <p:nvPr/>
          </p:nvSpPr>
          <p:spPr>
            <a:xfrm>
              <a:off x="8523068" y="2776495"/>
              <a:ext cx="791163" cy="624186"/>
            </a:xfrm>
            <a:custGeom>
              <a:avLst/>
              <a:gdLst>
                <a:gd name="connsiteX0" fmla="*/ 786636 w 791163"/>
                <a:gd name="connsiteY0" fmla="*/ 83963 h 624186"/>
                <a:gd name="connsiteX1" fmla="*/ 777309 w 791163"/>
                <a:gd name="connsiteY1" fmla="*/ 11611 h 624186"/>
                <a:gd name="connsiteX2" fmla="*/ 762256 w 791163"/>
                <a:gd name="connsiteY2" fmla="*/ 90 h 624186"/>
                <a:gd name="connsiteX3" fmla="*/ 29546 w 791163"/>
                <a:gd name="connsiteY3" fmla="*/ 32083 h 624186"/>
                <a:gd name="connsiteX4" fmla="*/ 14493 w 791163"/>
                <a:gd name="connsiteY4" fmla="*/ 43398 h 624186"/>
                <a:gd name="connsiteX5" fmla="*/ 184606 w 791163"/>
                <a:gd name="connsiteY5" fmla="*/ 568447 h 624186"/>
                <a:gd name="connsiteX6" fmla="*/ 584599 w 791163"/>
                <a:gd name="connsiteY6" fmla="*/ 600028 h 624186"/>
                <a:gd name="connsiteX7" fmla="*/ 786636 w 791163"/>
                <a:gd name="connsiteY7" fmla="*/ 83963 h 62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1163" h="624186">
                  <a:moveTo>
                    <a:pt x="786636" y="83963"/>
                  </a:moveTo>
                  <a:cubicBezTo>
                    <a:pt x="785131" y="59666"/>
                    <a:pt x="782015" y="35496"/>
                    <a:pt x="777309" y="11611"/>
                  </a:cubicBezTo>
                  <a:cubicBezTo>
                    <a:pt x="775426" y="4841"/>
                    <a:pt x="769282" y="139"/>
                    <a:pt x="762256" y="90"/>
                  </a:cubicBezTo>
                  <a:cubicBezTo>
                    <a:pt x="679171" y="3828"/>
                    <a:pt x="59585" y="30711"/>
                    <a:pt x="29546" y="32083"/>
                  </a:cubicBezTo>
                  <a:cubicBezTo>
                    <a:pt x="21351" y="32083"/>
                    <a:pt x="15831" y="35169"/>
                    <a:pt x="14493" y="43398"/>
                  </a:cubicBezTo>
                  <a:cubicBezTo>
                    <a:pt x="-21443" y="248555"/>
                    <a:pt x="1634" y="465542"/>
                    <a:pt x="184606" y="568447"/>
                  </a:cubicBezTo>
                  <a:cubicBezTo>
                    <a:pt x="308995" y="629729"/>
                    <a:pt x="452134" y="641030"/>
                    <a:pt x="584599" y="600028"/>
                  </a:cubicBezTo>
                  <a:cubicBezTo>
                    <a:pt x="773091" y="525070"/>
                    <a:pt x="805564" y="286720"/>
                    <a:pt x="786636" y="83963"/>
                  </a:cubicBezTo>
                  <a:close/>
                </a:path>
              </a:pathLst>
            </a:custGeom>
            <a:solidFill>
              <a:srgbClr val="FED101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7744880D-2B6B-2E47-68E3-331EA01F0120}"/>
                </a:ext>
              </a:extLst>
            </p:cNvPr>
            <p:cNvSpPr/>
            <p:nvPr/>
          </p:nvSpPr>
          <p:spPr>
            <a:xfrm>
              <a:off x="4085302" y="750598"/>
              <a:ext cx="527551" cy="704737"/>
            </a:xfrm>
            <a:custGeom>
              <a:avLst/>
              <a:gdLst>
                <a:gd name="connsiteX0" fmla="*/ 411015 w 527551"/>
                <a:gd name="connsiteY0" fmla="*/ 704770 h 704737"/>
                <a:gd name="connsiteX1" fmla="*/ 527601 w 527551"/>
                <a:gd name="connsiteY1" fmla="*/ 694037 h 704737"/>
                <a:gd name="connsiteX2" fmla="*/ 391298 w 527551"/>
                <a:gd name="connsiteY2" fmla="*/ 326140 h 704737"/>
                <a:gd name="connsiteX3" fmla="*/ 83717 w 527551"/>
                <a:gd name="connsiteY3" fmla="*/ 9026 h 704737"/>
                <a:gd name="connsiteX4" fmla="*/ 49 w 527551"/>
                <a:gd name="connsiteY4" fmla="*/ 8820 h 704737"/>
                <a:gd name="connsiteX5" fmla="*/ 230204 w 527551"/>
                <a:gd name="connsiteY5" fmla="*/ 190557 h 704737"/>
                <a:gd name="connsiteX6" fmla="*/ 411015 w 527551"/>
                <a:gd name="connsiteY6" fmla="*/ 704770 h 70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7551" h="704737">
                  <a:moveTo>
                    <a:pt x="411015" y="704770"/>
                  </a:moveTo>
                  <a:cubicBezTo>
                    <a:pt x="448359" y="691457"/>
                    <a:pt x="488454" y="687766"/>
                    <a:pt x="527601" y="694037"/>
                  </a:cubicBezTo>
                  <a:cubicBezTo>
                    <a:pt x="493602" y="567466"/>
                    <a:pt x="447973" y="444309"/>
                    <a:pt x="391298" y="326140"/>
                  </a:cubicBezTo>
                  <a:cubicBezTo>
                    <a:pt x="313631" y="168406"/>
                    <a:pt x="232570" y="58060"/>
                    <a:pt x="83717" y="9026"/>
                  </a:cubicBezTo>
                  <a:cubicBezTo>
                    <a:pt x="57116" y="-2894"/>
                    <a:pt x="26708" y="-2968"/>
                    <a:pt x="49" y="8820"/>
                  </a:cubicBezTo>
                  <a:cubicBezTo>
                    <a:pt x="88973" y="52096"/>
                    <a:pt x="167486" y="114092"/>
                    <a:pt x="230204" y="190557"/>
                  </a:cubicBezTo>
                  <a:cubicBezTo>
                    <a:pt x="343054" y="338680"/>
                    <a:pt x="406324" y="518615"/>
                    <a:pt x="411015" y="704770"/>
                  </a:cubicBezTo>
                  <a:close/>
                </a:path>
              </a:pathLst>
            </a:custGeom>
            <a:solidFill>
              <a:srgbClr val="FE5D3C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7C26820-F9E8-4648-2983-6380AE6ADB4D}"/>
                </a:ext>
              </a:extLst>
            </p:cNvPr>
            <p:cNvSpPr/>
            <p:nvPr/>
          </p:nvSpPr>
          <p:spPr>
            <a:xfrm>
              <a:off x="4324729" y="1472576"/>
              <a:ext cx="473686" cy="510106"/>
            </a:xfrm>
            <a:custGeom>
              <a:avLst/>
              <a:gdLst>
                <a:gd name="connsiteX0" fmla="*/ 6968 w 473686"/>
                <a:gd name="connsiteY0" fmla="*/ 214542 h 510106"/>
                <a:gd name="connsiteX1" fmla="*/ 134527 w 473686"/>
                <a:gd name="connsiteY1" fmla="*/ 488005 h 510106"/>
                <a:gd name="connsiteX2" fmla="*/ 410321 w 473686"/>
                <a:gd name="connsiteY2" fmla="*/ 436912 h 510106"/>
                <a:gd name="connsiteX3" fmla="*/ 430003 w 473686"/>
                <a:gd name="connsiteY3" fmla="*/ 107729 h 510106"/>
                <a:gd name="connsiteX4" fmla="*/ 6968 w 473686"/>
                <a:gd name="connsiteY4" fmla="*/ 214542 h 51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86" h="510106">
                  <a:moveTo>
                    <a:pt x="6968" y="214542"/>
                  </a:moveTo>
                  <a:cubicBezTo>
                    <a:pt x="-19849" y="324325"/>
                    <a:pt x="33178" y="438005"/>
                    <a:pt x="134527" y="488005"/>
                  </a:cubicBezTo>
                  <a:cubicBezTo>
                    <a:pt x="228036" y="530824"/>
                    <a:pt x="338356" y="510387"/>
                    <a:pt x="410321" y="436912"/>
                  </a:cubicBezTo>
                  <a:cubicBezTo>
                    <a:pt x="491040" y="349507"/>
                    <a:pt x="491451" y="205009"/>
                    <a:pt x="430003" y="107729"/>
                  </a:cubicBezTo>
                  <a:cubicBezTo>
                    <a:pt x="300284" y="-91839"/>
                    <a:pt x="56448" y="10619"/>
                    <a:pt x="6968" y="214542"/>
                  </a:cubicBezTo>
                  <a:close/>
                </a:path>
              </a:pathLst>
            </a:custGeom>
            <a:solidFill>
              <a:srgbClr val="FE5D3C"/>
            </a:solidFill>
            <a:ln w="34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5A8FC62E-5737-FF4E-C977-D2BE0AC90246}"/>
              </a:ext>
            </a:extLst>
          </p:cNvPr>
          <p:cNvGrpSpPr/>
          <p:nvPr/>
        </p:nvGrpSpPr>
        <p:grpSpPr>
          <a:xfrm>
            <a:off x="7640658" y="2622789"/>
            <a:ext cx="3557901" cy="2900897"/>
            <a:chOff x="7830535" y="3312839"/>
            <a:chExt cx="3557901" cy="2900897"/>
          </a:xfrm>
        </p:grpSpPr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3F45D0A8-A42F-5A85-A36D-F471010E4CBA}"/>
                </a:ext>
              </a:extLst>
            </p:cNvPr>
            <p:cNvSpPr txBox="1"/>
            <p:nvPr/>
          </p:nvSpPr>
          <p:spPr>
            <a:xfrm>
              <a:off x="7830535" y="3312839"/>
              <a:ext cx="33252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SUPPORTERS SAY</a:t>
              </a:r>
              <a:endParaRPr lang="zh-CN" altLang="en-US" sz="2800" b="1">
                <a:solidFill>
                  <a:schemeClr val="bg1"/>
                </a:solidFill>
                <a:latin typeface="Bahnschrift SemiBold Condensed" panose="020B0502040204020203" pitchFamily="34" charset="0"/>
              </a:endParaRP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81882827-FAA1-BCBE-F81A-0547130B0396}"/>
                </a:ext>
              </a:extLst>
            </p:cNvPr>
            <p:cNvSpPr txBox="1"/>
            <p:nvPr/>
          </p:nvSpPr>
          <p:spPr>
            <a:xfrm>
              <a:off x="7830535" y="3903039"/>
              <a:ext cx="3557901" cy="2310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>
                  <a:solidFill>
                    <a:schemeClr val="bg1"/>
                  </a:solidFill>
                  <a:latin typeface="Bahnschrift SemiLight Condensed" panose="020B0502040204020203" pitchFamily="34" charset="0"/>
                </a:rPr>
                <a:t>Fusce est. Vivamus a tellus. Pellentesque habitant morbi tristique senectus et netus et malesuada fames ac turpis egestas. Proin pharetra nonummy pede.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>
                  <a:solidFill>
                    <a:schemeClr val="bg1"/>
                  </a:solidFill>
                  <a:latin typeface="Bahnschrift SemiLight Condensed" panose="020B0502040204020203" pitchFamily="34" charset="0"/>
                </a:rPr>
                <a:t>netus et malesuada fames ac turpis Pellentesque habitant morbi tristique senectus et netus et malesuada fames ac turpis egestas. Proin pharetra nonummy pede.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>
                  <a:solidFill>
                    <a:schemeClr val="bg1"/>
                  </a:solidFill>
                  <a:latin typeface="Bahnschrift SemiLight Condensed" panose="020B0502040204020203" pitchFamily="34" charset="0"/>
                </a:rPr>
                <a:t>netus et malesuada fames ac turpis</a:t>
              </a:r>
              <a:endParaRPr lang="zh-CN" altLang="en-US" sz="1400">
                <a:solidFill>
                  <a:schemeClr val="bg1"/>
                </a:solidFill>
                <a:latin typeface="Bahnschrift SemiLight Condensed" panose="020B0502040204020203" pitchFamily="34" charset="0"/>
              </a:endParaRP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3D474599-07F5-F5DC-001E-F66064DB9469}"/>
              </a:ext>
            </a:extLst>
          </p:cNvPr>
          <p:cNvGrpSpPr/>
          <p:nvPr/>
        </p:nvGrpSpPr>
        <p:grpSpPr>
          <a:xfrm>
            <a:off x="1997972" y="4010065"/>
            <a:ext cx="513007" cy="659896"/>
            <a:chOff x="8132233" y="3894700"/>
            <a:chExt cx="334440" cy="43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158" name="墨迹 157">
                  <a:extLst>
                    <a:ext uri="{FF2B5EF4-FFF2-40B4-BE49-F238E27FC236}">
                      <a16:creationId xmlns:a16="http://schemas.microsoft.com/office/drawing/2014/main" id="{2DE32D0E-0AF7-1D60-1412-CFBD773DE79B}"/>
                    </a:ext>
                  </a:extLst>
                </p14:cNvPr>
                <p14:cNvContentPartPr/>
                <p14:nvPr/>
              </p14:nvContentPartPr>
              <p14:xfrm>
                <a:off x="8132233" y="4052620"/>
                <a:ext cx="334440" cy="5040"/>
              </p14:xfrm>
            </p:contentPart>
          </mc:Choice>
          <mc:Fallback xmlns="">
            <p:pic>
              <p:nvPicPr>
                <p:cNvPr id="158" name="墨迹 157">
                  <a:extLst>
                    <a:ext uri="{FF2B5EF4-FFF2-40B4-BE49-F238E27FC236}">
                      <a16:creationId xmlns:a16="http://schemas.microsoft.com/office/drawing/2014/main" id="{2DE32D0E-0AF7-1D60-1412-CFBD773DE79B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129417" y="4049740"/>
                  <a:ext cx="340073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159" name="墨迹 158">
                  <a:extLst>
                    <a:ext uri="{FF2B5EF4-FFF2-40B4-BE49-F238E27FC236}">
                      <a16:creationId xmlns:a16="http://schemas.microsoft.com/office/drawing/2014/main" id="{F87B62CC-93BE-2E30-0204-81230F2156EA}"/>
                    </a:ext>
                  </a:extLst>
                </p14:cNvPr>
                <p14:cNvContentPartPr/>
                <p14:nvPr/>
              </p14:nvContentPartPr>
              <p14:xfrm>
                <a:off x="8237113" y="3894700"/>
                <a:ext cx="26280" cy="430200"/>
              </p14:xfrm>
            </p:contentPart>
          </mc:Choice>
          <mc:Fallback xmlns="">
            <p:pic>
              <p:nvPicPr>
                <p:cNvPr id="159" name="墨迹 158">
                  <a:extLst>
                    <a:ext uri="{FF2B5EF4-FFF2-40B4-BE49-F238E27FC236}">
                      <a16:creationId xmlns:a16="http://schemas.microsoft.com/office/drawing/2014/main" id="{F87B62CC-93BE-2E30-0204-81230F2156EA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234272" y="3891884"/>
                  <a:ext cx="31962" cy="43583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160" name="墨迹 159">
                  <a:extLst>
                    <a:ext uri="{FF2B5EF4-FFF2-40B4-BE49-F238E27FC236}">
                      <a16:creationId xmlns:a16="http://schemas.microsoft.com/office/drawing/2014/main" id="{EC663303-37B6-2311-7298-C9754BF21A72}"/>
                    </a:ext>
                  </a:extLst>
                </p14:cNvPr>
                <p14:cNvContentPartPr/>
                <p14:nvPr/>
              </p14:nvContentPartPr>
              <p14:xfrm>
                <a:off x="8183353" y="3958060"/>
                <a:ext cx="168840" cy="240480"/>
              </p14:xfrm>
            </p:contentPart>
          </mc:Choice>
          <mc:Fallback xmlns="">
            <p:pic>
              <p:nvPicPr>
                <p:cNvPr id="160" name="墨迹 159">
                  <a:extLst>
                    <a:ext uri="{FF2B5EF4-FFF2-40B4-BE49-F238E27FC236}">
                      <a16:creationId xmlns:a16="http://schemas.microsoft.com/office/drawing/2014/main" id="{EC663303-37B6-2311-7298-C9754BF21A72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180535" y="3955242"/>
                  <a:ext cx="174476" cy="2461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161" name="墨迹 160">
                  <a:extLst>
                    <a:ext uri="{FF2B5EF4-FFF2-40B4-BE49-F238E27FC236}">
                      <a16:creationId xmlns:a16="http://schemas.microsoft.com/office/drawing/2014/main" id="{27D9B19C-0E66-D8AC-B3FD-F0FA9F2BD045}"/>
                    </a:ext>
                  </a:extLst>
                </p14:cNvPr>
                <p14:cNvContentPartPr/>
                <p14:nvPr/>
              </p14:nvContentPartPr>
              <p14:xfrm>
                <a:off x="8161753" y="3950140"/>
                <a:ext cx="196200" cy="241560"/>
              </p14:xfrm>
            </p:contentPart>
          </mc:Choice>
          <mc:Fallback xmlns="">
            <p:pic>
              <p:nvPicPr>
                <p:cNvPr id="161" name="墨迹 160">
                  <a:extLst>
                    <a:ext uri="{FF2B5EF4-FFF2-40B4-BE49-F238E27FC236}">
                      <a16:creationId xmlns:a16="http://schemas.microsoft.com/office/drawing/2014/main" id="{27D9B19C-0E66-D8AC-B3FD-F0FA9F2BD04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158933" y="3947320"/>
                  <a:ext cx="201839" cy="247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1B24925D-903B-8698-E59F-8D85E9259ECB}"/>
              </a:ext>
            </a:extLst>
          </p:cNvPr>
          <p:cNvGrpSpPr/>
          <p:nvPr/>
        </p:nvGrpSpPr>
        <p:grpSpPr>
          <a:xfrm>
            <a:off x="8411477" y="1697481"/>
            <a:ext cx="283838" cy="261749"/>
            <a:chOff x="4030040" y="2509640"/>
            <a:chExt cx="185040" cy="170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168" name="墨迹 167">
                  <a:extLst>
                    <a:ext uri="{FF2B5EF4-FFF2-40B4-BE49-F238E27FC236}">
                      <a16:creationId xmlns:a16="http://schemas.microsoft.com/office/drawing/2014/main" id="{CFB20A95-E2D1-7CCF-2B74-4020E0C78C1B}"/>
                    </a:ext>
                  </a:extLst>
                </p14:cNvPr>
                <p14:cNvContentPartPr/>
                <p14:nvPr/>
              </p14:nvContentPartPr>
              <p14:xfrm>
                <a:off x="4063880" y="2524400"/>
                <a:ext cx="138960" cy="96120"/>
              </p14:xfrm>
            </p:contentPart>
          </mc:Choice>
          <mc:Fallback xmlns="">
            <p:pic>
              <p:nvPicPr>
                <p:cNvPr id="168" name="墨迹 167">
                  <a:extLst>
                    <a:ext uri="{FF2B5EF4-FFF2-40B4-BE49-F238E27FC236}">
                      <a16:creationId xmlns:a16="http://schemas.microsoft.com/office/drawing/2014/main" id="{CFB20A95-E2D1-7CCF-2B74-4020E0C78C1B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4061063" y="2521580"/>
                  <a:ext cx="144594" cy="10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169" name="墨迹 168">
                  <a:extLst>
                    <a:ext uri="{FF2B5EF4-FFF2-40B4-BE49-F238E27FC236}">
                      <a16:creationId xmlns:a16="http://schemas.microsoft.com/office/drawing/2014/main" id="{EA083802-FF70-BF89-77ED-A1D72BA47318}"/>
                    </a:ext>
                  </a:extLst>
                </p14:cNvPr>
                <p14:cNvContentPartPr/>
                <p14:nvPr/>
              </p14:nvContentPartPr>
              <p14:xfrm>
                <a:off x="4066027" y="2553200"/>
                <a:ext cx="99360" cy="64800"/>
              </p14:xfrm>
            </p:contentPart>
          </mc:Choice>
          <mc:Fallback xmlns="">
            <p:pic>
              <p:nvPicPr>
                <p:cNvPr id="169" name="墨迹 168">
                  <a:extLst>
                    <a:ext uri="{FF2B5EF4-FFF2-40B4-BE49-F238E27FC236}">
                      <a16:creationId xmlns:a16="http://schemas.microsoft.com/office/drawing/2014/main" id="{EA083802-FF70-BF89-77ED-A1D72BA47318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063208" y="2550372"/>
                  <a:ext cx="104997" cy="704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170" name="墨迹 169">
                  <a:extLst>
                    <a:ext uri="{FF2B5EF4-FFF2-40B4-BE49-F238E27FC236}">
                      <a16:creationId xmlns:a16="http://schemas.microsoft.com/office/drawing/2014/main" id="{3DE68AFB-2D51-2AE5-9200-865E17829802}"/>
                    </a:ext>
                  </a:extLst>
                </p14:cNvPr>
                <p14:cNvContentPartPr/>
                <p14:nvPr/>
              </p14:nvContentPartPr>
              <p14:xfrm>
                <a:off x="4030040" y="2574620"/>
                <a:ext cx="185040" cy="11880"/>
              </p14:xfrm>
            </p:contentPart>
          </mc:Choice>
          <mc:Fallback xmlns="">
            <p:pic>
              <p:nvPicPr>
                <p:cNvPr id="170" name="墨迹 169">
                  <a:extLst>
                    <a:ext uri="{FF2B5EF4-FFF2-40B4-BE49-F238E27FC236}">
                      <a16:creationId xmlns:a16="http://schemas.microsoft.com/office/drawing/2014/main" id="{3DE68AFB-2D51-2AE5-9200-865E17829802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027219" y="2571825"/>
                  <a:ext cx="190683" cy="1747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171" name="墨迹 170">
                  <a:extLst>
                    <a:ext uri="{FF2B5EF4-FFF2-40B4-BE49-F238E27FC236}">
                      <a16:creationId xmlns:a16="http://schemas.microsoft.com/office/drawing/2014/main" id="{7BF59C25-7AFE-8F1D-FC76-74D832529FF0}"/>
                    </a:ext>
                  </a:extLst>
                </p14:cNvPr>
                <p14:cNvContentPartPr/>
                <p14:nvPr/>
              </p14:nvContentPartPr>
              <p14:xfrm>
                <a:off x="4114640" y="2509640"/>
                <a:ext cx="15840" cy="170640"/>
              </p14:xfrm>
            </p:contentPart>
          </mc:Choice>
          <mc:Fallback xmlns="">
            <p:pic>
              <p:nvPicPr>
                <p:cNvPr id="171" name="墨迹 170">
                  <a:extLst>
                    <a:ext uri="{FF2B5EF4-FFF2-40B4-BE49-F238E27FC236}">
                      <a16:creationId xmlns:a16="http://schemas.microsoft.com/office/drawing/2014/main" id="{7BF59C25-7AFE-8F1D-FC76-74D832529FF0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111803" y="2506820"/>
                  <a:ext cx="21514" cy="176281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5D9A6234-2874-EB69-167D-BBAB0612BE52}"/>
              </a:ext>
            </a:extLst>
          </p:cNvPr>
          <p:cNvGrpSpPr/>
          <p:nvPr/>
        </p:nvGrpSpPr>
        <p:grpSpPr>
          <a:xfrm>
            <a:off x="9303258" y="5523686"/>
            <a:ext cx="1244514" cy="853846"/>
            <a:chOff x="7603115" y="1516087"/>
            <a:chExt cx="1244514" cy="853846"/>
          </a:xfrm>
        </p:grpSpPr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38E3B361-5E84-9A93-084D-766AD0C85FB1}"/>
                </a:ext>
              </a:extLst>
            </p:cNvPr>
            <p:cNvGrpSpPr/>
            <p:nvPr/>
          </p:nvGrpSpPr>
          <p:grpSpPr>
            <a:xfrm rot="20485151">
              <a:off x="7603115" y="1969823"/>
              <a:ext cx="1244514" cy="400110"/>
              <a:chOff x="9046720" y="1624244"/>
              <a:chExt cx="1244514" cy="400110"/>
            </a:xfrm>
          </p:grpSpPr>
          <p:sp>
            <p:nvSpPr>
              <p:cNvPr id="202" name="矩形 201">
                <a:extLst>
                  <a:ext uri="{FF2B5EF4-FFF2-40B4-BE49-F238E27FC236}">
                    <a16:creationId xmlns:a16="http://schemas.microsoft.com/office/drawing/2014/main" id="{3CF12066-B12F-CF3E-05F6-C7860B5AABB6}"/>
                  </a:ext>
                </a:extLst>
              </p:cNvPr>
              <p:cNvSpPr/>
              <p:nvPr/>
            </p:nvSpPr>
            <p:spPr>
              <a:xfrm>
                <a:off x="9158382" y="1648752"/>
                <a:ext cx="1021191" cy="351094"/>
              </a:xfrm>
              <a:custGeom>
                <a:avLst/>
                <a:gdLst>
                  <a:gd name="connsiteX0" fmla="*/ 0 w 1021191"/>
                  <a:gd name="connsiteY0" fmla="*/ 0 h 351094"/>
                  <a:gd name="connsiteX1" fmla="*/ 531019 w 1021191"/>
                  <a:gd name="connsiteY1" fmla="*/ 0 h 351094"/>
                  <a:gd name="connsiteX2" fmla="*/ 1021191 w 1021191"/>
                  <a:gd name="connsiteY2" fmla="*/ 0 h 351094"/>
                  <a:gd name="connsiteX3" fmla="*/ 1021191 w 1021191"/>
                  <a:gd name="connsiteY3" fmla="*/ 351094 h 351094"/>
                  <a:gd name="connsiteX4" fmla="*/ 520807 w 1021191"/>
                  <a:gd name="connsiteY4" fmla="*/ 351094 h 351094"/>
                  <a:gd name="connsiteX5" fmla="*/ 0 w 1021191"/>
                  <a:gd name="connsiteY5" fmla="*/ 351094 h 351094"/>
                  <a:gd name="connsiteX6" fmla="*/ 0 w 1021191"/>
                  <a:gd name="connsiteY6" fmla="*/ 0 h 35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191" h="351094" fill="none" extrusionOk="0">
                    <a:moveTo>
                      <a:pt x="0" y="0"/>
                    </a:moveTo>
                    <a:cubicBezTo>
                      <a:pt x="256327" y="-37367"/>
                      <a:pt x="385011" y="24972"/>
                      <a:pt x="531019" y="0"/>
                    </a:cubicBezTo>
                    <a:cubicBezTo>
                      <a:pt x="677027" y="-24972"/>
                      <a:pt x="818654" y="23378"/>
                      <a:pt x="1021191" y="0"/>
                    </a:cubicBezTo>
                    <a:cubicBezTo>
                      <a:pt x="1041424" y="174841"/>
                      <a:pt x="983527" y="239952"/>
                      <a:pt x="1021191" y="351094"/>
                    </a:cubicBezTo>
                    <a:cubicBezTo>
                      <a:pt x="861534" y="354984"/>
                      <a:pt x="721480" y="343825"/>
                      <a:pt x="520807" y="351094"/>
                    </a:cubicBezTo>
                    <a:cubicBezTo>
                      <a:pt x="320134" y="358363"/>
                      <a:pt x="146580" y="301247"/>
                      <a:pt x="0" y="351094"/>
                    </a:cubicBezTo>
                    <a:cubicBezTo>
                      <a:pt x="-15600" y="217401"/>
                      <a:pt x="645" y="76290"/>
                      <a:pt x="0" y="0"/>
                    </a:cubicBezTo>
                    <a:close/>
                  </a:path>
                  <a:path w="1021191" h="351094" stroke="0" extrusionOk="0">
                    <a:moveTo>
                      <a:pt x="0" y="0"/>
                    </a:moveTo>
                    <a:cubicBezTo>
                      <a:pt x="232984" y="-5717"/>
                      <a:pt x="343568" y="46956"/>
                      <a:pt x="500384" y="0"/>
                    </a:cubicBezTo>
                    <a:cubicBezTo>
                      <a:pt x="657200" y="-46956"/>
                      <a:pt x="828184" y="24486"/>
                      <a:pt x="1021191" y="0"/>
                    </a:cubicBezTo>
                    <a:cubicBezTo>
                      <a:pt x="1041444" y="141684"/>
                      <a:pt x="1003687" y="220300"/>
                      <a:pt x="1021191" y="351094"/>
                    </a:cubicBezTo>
                    <a:cubicBezTo>
                      <a:pt x="864578" y="367812"/>
                      <a:pt x="707430" y="304873"/>
                      <a:pt x="510596" y="351094"/>
                    </a:cubicBezTo>
                    <a:cubicBezTo>
                      <a:pt x="313762" y="397315"/>
                      <a:pt x="119265" y="307005"/>
                      <a:pt x="0" y="351094"/>
                    </a:cubicBezTo>
                    <a:cubicBezTo>
                      <a:pt x="-1362" y="240704"/>
                      <a:pt x="34179" y="103421"/>
                      <a:pt x="0" y="0"/>
                    </a:cubicBezTo>
                    <a:close/>
                  </a:path>
                </a:pathLst>
              </a:custGeom>
              <a:solidFill>
                <a:srgbClr val="FE5D3C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  <a:effectLst>
                <a:outerShdw dist="63500" dir="8100000" algn="tr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文本框 202">
                <a:extLst>
                  <a:ext uri="{FF2B5EF4-FFF2-40B4-BE49-F238E27FC236}">
                    <a16:creationId xmlns:a16="http://schemas.microsoft.com/office/drawing/2014/main" id="{2B1AAAEF-16DF-AB74-963F-FA8F30282F9E}"/>
                  </a:ext>
                </a:extLst>
              </p:cNvPr>
              <p:cNvSpPr txBox="1"/>
              <p:nvPr/>
            </p:nvSpPr>
            <p:spPr>
              <a:xfrm>
                <a:off x="9046720" y="1624244"/>
                <a:ext cx="12445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Bahnschrift SemiBold Condensed" panose="020B0502040204020203" pitchFamily="34" charset="0"/>
                  </a:rPr>
                  <a:t>TEXT HERE</a:t>
                </a:r>
                <a:endParaRPr lang="zh-CN" altLang="en-US" sz="2000" b="1">
                  <a:solidFill>
                    <a:schemeClr val="bg1"/>
                  </a:solidFill>
                  <a:latin typeface="Bahnschrift SemiBold Condensed" panose="020B0502040204020203" pitchFamily="34" charset="0"/>
                </a:endParaRPr>
              </a:p>
            </p:txBody>
          </p: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82158EC5-3CCD-1A1B-39E5-4445B9885E2A}"/>
                </a:ext>
              </a:extLst>
            </p:cNvPr>
            <p:cNvGrpSpPr/>
            <p:nvPr/>
          </p:nvGrpSpPr>
          <p:grpSpPr>
            <a:xfrm>
              <a:off x="7781600" y="1554320"/>
              <a:ext cx="831960" cy="578880"/>
              <a:chOff x="7781600" y="1554320"/>
              <a:chExt cx="831960" cy="5788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60">
                <p14:nvContentPartPr>
                  <p14:cNvPr id="200" name="墨迹 199">
                    <a:extLst>
                      <a:ext uri="{FF2B5EF4-FFF2-40B4-BE49-F238E27FC236}">
                        <a16:creationId xmlns:a16="http://schemas.microsoft.com/office/drawing/2014/main" id="{C38F1115-B4E9-8A5F-6CC3-585750B43C9B}"/>
                      </a:ext>
                    </a:extLst>
                  </p14:cNvPr>
                  <p14:cNvContentPartPr/>
                  <p14:nvPr/>
                </p14:nvContentPartPr>
                <p14:xfrm>
                  <a:off x="7781600" y="1554320"/>
                  <a:ext cx="443160" cy="578880"/>
                </p14:xfrm>
              </p:contentPart>
            </mc:Choice>
            <mc:Fallback xmlns="">
              <p:pic>
                <p:nvPicPr>
                  <p:cNvPr id="200" name="墨迹 199">
                    <a:extLst>
                      <a:ext uri="{FF2B5EF4-FFF2-40B4-BE49-F238E27FC236}">
                        <a16:creationId xmlns:a16="http://schemas.microsoft.com/office/drawing/2014/main" id="{C38F1115-B4E9-8A5F-6CC3-585750B43C9B}"/>
                      </a:ext>
                    </a:extLst>
                  </p:cNvPr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7777280" y="1550000"/>
                    <a:ext cx="451800" cy="5875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2">
                <p14:nvContentPartPr>
                  <p14:cNvPr id="201" name="墨迹 200">
                    <a:extLst>
                      <a:ext uri="{FF2B5EF4-FFF2-40B4-BE49-F238E27FC236}">
                        <a16:creationId xmlns:a16="http://schemas.microsoft.com/office/drawing/2014/main" id="{FD7451B1-CDD1-CAE9-6869-5C95F224DA77}"/>
                      </a:ext>
                    </a:extLst>
                  </p14:cNvPr>
                  <p14:cNvContentPartPr/>
                  <p14:nvPr/>
                </p14:nvContentPartPr>
                <p14:xfrm>
                  <a:off x="8219360" y="1559360"/>
                  <a:ext cx="394200" cy="301680"/>
                </p14:xfrm>
              </p:contentPart>
            </mc:Choice>
            <mc:Fallback xmlns="">
              <p:pic>
                <p:nvPicPr>
                  <p:cNvPr id="201" name="墨迹 200">
                    <a:extLst>
                      <a:ext uri="{FF2B5EF4-FFF2-40B4-BE49-F238E27FC236}">
                        <a16:creationId xmlns:a16="http://schemas.microsoft.com/office/drawing/2014/main" id="{FD7451B1-CDD1-CAE9-6869-5C95F224DA77}"/>
                      </a:ext>
                    </a:extLst>
                  </p:cNvPr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8215040" y="1555040"/>
                    <a:ext cx="402840" cy="310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570F89FB-216C-00F0-3CBD-F0F44D7D682D}"/>
                </a:ext>
              </a:extLst>
            </p:cNvPr>
            <p:cNvSpPr/>
            <p:nvPr/>
          </p:nvSpPr>
          <p:spPr>
            <a:xfrm>
              <a:off x="8187153" y="1516087"/>
              <a:ext cx="66520" cy="66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44580F2B-056A-A6B8-7B0A-F2848E949FC8}"/>
              </a:ext>
            </a:extLst>
          </p:cNvPr>
          <p:cNvGrpSpPr/>
          <p:nvPr/>
        </p:nvGrpSpPr>
        <p:grpSpPr>
          <a:xfrm>
            <a:off x="6977855" y="5325659"/>
            <a:ext cx="384808" cy="494990"/>
            <a:chOff x="8132233" y="3894700"/>
            <a:chExt cx="334440" cy="43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205" name="墨迹 204">
                  <a:extLst>
                    <a:ext uri="{FF2B5EF4-FFF2-40B4-BE49-F238E27FC236}">
                      <a16:creationId xmlns:a16="http://schemas.microsoft.com/office/drawing/2014/main" id="{821BA888-CFD2-9D97-80BB-C2619EBC2468}"/>
                    </a:ext>
                  </a:extLst>
                </p14:cNvPr>
                <p14:cNvContentPartPr/>
                <p14:nvPr/>
              </p14:nvContentPartPr>
              <p14:xfrm>
                <a:off x="8132233" y="4052620"/>
                <a:ext cx="334440" cy="5040"/>
              </p14:xfrm>
            </p:contentPart>
          </mc:Choice>
          <mc:Fallback xmlns="">
            <p:pic>
              <p:nvPicPr>
                <p:cNvPr id="205" name="墨迹 204">
                  <a:extLst>
                    <a:ext uri="{FF2B5EF4-FFF2-40B4-BE49-F238E27FC236}">
                      <a16:creationId xmlns:a16="http://schemas.microsoft.com/office/drawing/2014/main" id="{821BA888-CFD2-9D97-80BB-C2619EBC2468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128479" y="4048840"/>
                  <a:ext cx="341948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206" name="墨迹 205">
                  <a:extLst>
                    <a:ext uri="{FF2B5EF4-FFF2-40B4-BE49-F238E27FC236}">
                      <a16:creationId xmlns:a16="http://schemas.microsoft.com/office/drawing/2014/main" id="{3F86944F-2419-BEB2-0B8B-6ACFDE6EBA42}"/>
                    </a:ext>
                  </a:extLst>
                </p14:cNvPr>
                <p14:cNvContentPartPr/>
                <p14:nvPr/>
              </p14:nvContentPartPr>
              <p14:xfrm>
                <a:off x="8237113" y="3894700"/>
                <a:ext cx="26280" cy="430200"/>
              </p14:xfrm>
            </p:contentPart>
          </mc:Choice>
          <mc:Fallback xmlns="">
            <p:pic>
              <p:nvPicPr>
                <p:cNvPr id="206" name="墨迹 205">
                  <a:extLst>
                    <a:ext uri="{FF2B5EF4-FFF2-40B4-BE49-F238E27FC236}">
                      <a16:creationId xmlns:a16="http://schemas.microsoft.com/office/drawing/2014/main" id="{3F86944F-2419-BEB2-0B8B-6ACFDE6EBA42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233359" y="3890946"/>
                  <a:ext cx="33789" cy="43770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207" name="墨迹 206">
                  <a:extLst>
                    <a:ext uri="{FF2B5EF4-FFF2-40B4-BE49-F238E27FC236}">
                      <a16:creationId xmlns:a16="http://schemas.microsoft.com/office/drawing/2014/main" id="{7E846418-3171-346F-13C3-567252D8AEFA}"/>
                    </a:ext>
                  </a:extLst>
                </p14:cNvPr>
                <p14:cNvContentPartPr/>
                <p14:nvPr/>
              </p14:nvContentPartPr>
              <p14:xfrm>
                <a:off x="8183353" y="3958060"/>
                <a:ext cx="168840" cy="240480"/>
              </p14:xfrm>
            </p:contentPart>
          </mc:Choice>
          <mc:Fallback xmlns="">
            <p:pic>
              <p:nvPicPr>
                <p:cNvPr id="207" name="墨迹 206">
                  <a:extLst>
                    <a:ext uri="{FF2B5EF4-FFF2-40B4-BE49-F238E27FC236}">
                      <a16:creationId xmlns:a16="http://schemas.microsoft.com/office/drawing/2014/main" id="{7E846418-3171-346F-13C3-567252D8AEFA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179601" y="3954302"/>
                  <a:ext cx="176344" cy="24799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208" name="墨迹 207">
                  <a:extLst>
                    <a:ext uri="{FF2B5EF4-FFF2-40B4-BE49-F238E27FC236}">
                      <a16:creationId xmlns:a16="http://schemas.microsoft.com/office/drawing/2014/main" id="{FE61BBE1-C795-0810-DDEE-A2D1FE785934}"/>
                    </a:ext>
                  </a:extLst>
                </p14:cNvPr>
                <p14:cNvContentPartPr/>
                <p14:nvPr/>
              </p14:nvContentPartPr>
              <p14:xfrm>
                <a:off x="8161753" y="3950140"/>
                <a:ext cx="196200" cy="241560"/>
              </p14:xfrm>
            </p:contentPart>
          </mc:Choice>
          <mc:Fallback xmlns="">
            <p:pic>
              <p:nvPicPr>
                <p:cNvPr id="208" name="墨迹 207">
                  <a:extLst>
                    <a:ext uri="{FF2B5EF4-FFF2-40B4-BE49-F238E27FC236}">
                      <a16:creationId xmlns:a16="http://schemas.microsoft.com/office/drawing/2014/main" id="{FE61BBE1-C795-0810-DDEE-A2D1FE78593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157992" y="3946385"/>
                  <a:ext cx="203722" cy="24907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7F100B7E-5B7D-B8CC-B67F-CED094139ED5}"/>
              </a:ext>
            </a:extLst>
          </p:cNvPr>
          <p:cNvGrpSpPr/>
          <p:nvPr/>
        </p:nvGrpSpPr>
        <p:grpSpPr>
          <a:xfrm>
            <a:off x="10235854" y="1818645"/>
            <a:ext cx="730005" cy="696525"/>
            <a:chOff x="6826494" y="1804988"/>
            <a:chExt cx="730005" cy="696525"/>
          </a:xfrm>
        </p:grpSpPr>
        <p:sp>
          <p:nvSpPr>
            <p:cNvPr id="210" name="矩形 209">
              <a:extLst>
                <a:ext uri="{FF2B5EF4-FFF2-40B4-BE49-F238E27FC236}">
                  <a16:creationId xmlns:a16="http://schemas.microsoft.com/office/drawing/2014/main" id="{AB3F2B94-7A20-7077-8A2B-15CA6EA0CC81}"/>
                </a:ext>
              </a:extLst>
            </p:cNvPr>
            <p:cNvSpPr/>
            <p:nvPr/>
          </p:nvSpPr>
          <p:spPr>
            <a:xfrm>
              <a:off x="6826494" y="1804988"/>
              <a:ext cx="730005" cy="128587"/>
            </a:xfrm>
            <a:custGeom>
              <a:avLst/>
              <a:gdLst>
                <a:gd name="connsiteX0" fmla="*/ 0 w 730005"/>
                <a:gd name="connsiteY0" fmla="*/ 0 h 128587"/>
                <a:gd name="connsiteX1" fmla="*/ 379603 w 730005"/>
                <a:gd name="connsiteY1" fmla="*/ 0 h 128587"/>
                <a:gd name="connsiteX2" fmla="*/ 730005 w 730005"/>
                <a:gd name="connsiteY2" fmla="*/ 0 h 128587"/>
                <a:gd name="connsiteX3" fmla="*/ 730005 w 730005"/>
                <a:gd name="connsiteY3" fmla="*/ 128587 h 128587"/>
                <a:gd name="connsiteX4" fmla="*/ 372303 w 730005"/>
                <a:gd name="connsiteY4" fmla="*/ 128587 h 128587"/>
                <a:gd name="connsiteX5" fmla="*/ 0 w 730005"/>
                <a:gd name="connsiteY5" fmla="*/ 128587 h 128587"/>
                <a:gd name="connsiteX6" fmla="*/ 0 w 730005"/>
                <a:gd name="connsiteY6" fmla="*/ 0 h 1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0005" h="128587" fill="none" extrusionOk="0">
                  <a:moveTo>
                    <a:pt x="0" y="0"/>
                  </a:moveTo>
                  <a:cubicBezTo>
                    <a:pt x="171639" y="-40694"/>
                    <a:pt x="284331" y="13034"/>
                    <a:pt x="379603" y="0"/>
                  </a:cubicBezTo>
                  <a:cubicBezTo>
                    <a:pt x="474875" y="-13034"/>
                    <a:pt x="589889" y="19256"/>
                    <a:pt x="730005" y="0"/>
                  </a:cubicBezTo>
                  <a:cubicBezTo>
                    <a:pt x="734949" y="48523"/>
                    <a:pt x="726244" y="95239"/>
                    <a:pt x="730005" y="128587"/>
                  </a:cubicBezTo>
                  <a:cubicBezTo>
                    <a:pt x="560981" y="134082"/>
                    <a:pt x="478231" y="107889"/>
                    <a:pt x="372303" y="128587"/>
                  </a:cubicBezTo>
                  <a:cubicBezTo>
                    <a:pt x="266375" y="149285"/>
                    <a:pt x="101574" y="126465"/>
                    <a:pt x="0" y="128587"/>
                  </a:cubicBezTo>
                  <a:cubicBezTo>
                    <a:pt x="-14310" y="85514"/>
                    <a:pt x="11980" y="53787"/>
                    <a:pt x="0" y="0"/>
                  </a:cubicBezTo>
                  <a:close/>
                </a:path>
                <a:path w="730005" h="128587" stroke="0" extrusionOk="0">
                  <a:moveTo>
                    <a:pt x="0" y="0"/>
                  </a:moveTo>
                  <a:cubicBezTo>
                    <a:pt x="108212" y="-42578"/>
                    <a:pt x="265935" y="33400"/>
                    <a:pt x="357702" y="0"/>
                  </a:cubicBezTo>
                  <a:cubicBezTo>
                    <a:pt x="449469" y="-33400"/>
                    <a:pt x="652618" y="1860"/>
                    <a:pt x="730005" y="0"/>
                  </a:cubicBezTo>
                  <a:cubicBezTo>
                    <a:pt x="744132" y="40367"/>
                    <a:pt x="726002" y="67213"/>
                    <a:pt x="730005" y="128587"/>
                  </a:cubicBezTo>
                  <a:cubicBezTo>
                    <a:pt x="630425" y="128864"/>
                    <a:pt x="488234" y="90929"/>
                    <a:pt x="365003" y="128587"/>
                  </a:cubicBezTo>
                  <a:cubicBezTo>
                    <a:pt x="241772" y="166245"/>
                    <a:pt x="160607" y="91005"/>
                    <a:pt x="0" y="128587"/>
                  </a:cubicBezTo>
                  <a:cubicBezTo>
                    <a:pt x="-11020" y="66344"/>
                    <a:pt x="13718" y="6399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id="{D3268383-FA83-1146-7611-1464E2ACC33C}"/>
                </a:ext>
              </a:extLst>
            </p:cNvPr>
            <p:cNvSpPr/>
            <p:nvPr/>
          </p:nvSpPr>
          <p:spPr>
            <a:xfrm>
              <a:off x="6826494" y="2041525"/>
              <a:ext cx="523631" cy="88900"/>
            </a:xfrm>
            <a:custGeom>
              <a:avLst/>
              <a:gdLst>
                <a:gd name="connsiteX0" fmla="*/ 0 w 523631"/>
                <a:gd name="connsiteY0" fmla="*/ 0 h 88900"/>
                <a:gd name="connsiteX1" fmla="*/ 523631 w 523631"/>
                <a:gd name="connsiteY1" fmla="*/ 0 h 88900"/>
                <a:gd name="connsiteX2" fmla="*/ 523631 w 523631"/>
                <a:gd name="connsiteY2" fmla="*/ 88900 h 88900"/>
                <a:gd name="connsiteX3" fmla="*/ 0 w 523631"/>
                <a:gd name="connsiteY3" fmla="*/ 88900 h 88900"/>
                <a:gd name="connsiteX4" fmla="*/ 0 w 523631"/>
                <a:gd name="connsiteY4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631" h="88900" fill="none" extrusionOk="0">
                  <a:moveTo>
                    <a:pt x="0" y="0"/>
                  </a:moveTo>
                  <a:cubicBezTo>
                    <a:pt x="221612" y="-20188"/>
                    <a:pt x="315584" y="44747"/>
                    <a:pt x="523631" y="0"/>
                  </a:cubicBezTo>
                  <a:cubicBezTo>
                    <a:pt x="523842" y="31613"/>
                    <a:pt x="512996" y="55564"/>
                    <a:pt x="523631" y="88900"/>
                  </a:cubicBezTo>
                  <a:cubicBezTo>
                    <a:pt x="269489" y="131318"/>
                    <a:pt x="163327" y="84059"/>
                    <a:pt x="0" y="88900"/>
                  </a:cubicBezTo>
                  <a:cubicBezTo>
                    <a:pt x="-5498" y="59060"/>
                    <a:pt x="6470" y="34282"/>
                    <a:pt x="0" y="0"/>
                  </a:cubicBezTo>
                  <a:close/>
                </a:path>
                <a:path w="523631" h="88900" stroke="0" extrusionOk="0">
                  <a:moveTo>
                    <a:pt x="0" y="0"/>
                  </a:moveTo>
                  <a:cubicBezTo>
                    <a:pt x="242209" y="-32319"/>
                    <a:pt x="263557" y="62714"/>
                    <a:pt x="523631" y="0"/>
                  </a:cubicBezTo>
                  <a:cubicBezTo>
                    <a:pt x="528462" y="41271"/>
                    <a:pt x="516879" y="66639"/>
                    <a:pt x="523631" y="88900"/>
                  </a:cubicBezTo>
                  <a:cubicBezTo>
                    <a:pt x="414411" y="139265"/>
                    <a:pt x="254143" y="29681"/>
                    <a:pt x="0" y="88900"/>
                  </a:cubicBezTo>
                  <a:cubicBezTo>
                    <a:pt x="-7261" y="44713"/>
                    <a:pt x="10627" y="35618"/>
                    <a:pt x="0" y="0"/>
                  </a:cubicBezTo>
                  <a:close/>
                </a:path>
              </a:pathLst>
            </a:custGeom>
            <a:solidFill>
              <a:srgbClr val="FE5D3C"/>
            </a:solidFill>
            <a:ln>
              <a:solidFill>
                <a:srgbClr val="FE5D3C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id="{0DAC7FB2-8108-091D-9882-CB24C4D225F5}"/>
                </a:ext>
              </a:extLst>
            </p:cNvPr>
            <p:cNvSpPr/>
            <p:nvPr/>
          </p:nvSpPr>
          <p:spPr>
            <a:xfrm>
              <a:off x="6826494" y="2233542"/>
              <a:ext cx="317256" cy="88900"/>
            </a:xfrm>
            <a:custGeom>
              <a:avLst/>
              <a:gdLst>
                <a:gd name="connsiteX0" fmla="*/ 0 w 317256"/>
                <a:gd name="connsiteY0" fmla="*/ 0 h 88900"/>
                <a:gd name="connsiteX1" fmla="*/ 317256 w 317256"/>
                <a:gd name="connsiteY1" fmla="*/ 0 h 88900"/>
                <a:gd name="connsiteX2" fmla="*/ 317256 w 317256"/>
                <a:gd name="connsiteY2" fmla="*/ 88900 h 88900"/>
                <a:gd name="connsiteX3" fmla="*/ 0 w 317256"/>
                <a:gd name="connsiteY3" fmla="*/ 88900 h 88900"/>
                <a:gd name="connsiteX4" fmla="*/ 0 w 317256"/>
                <a:gd name="connsiteY4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256" h="88900" fill="none" extrusionOk="0">
                  <a:moveTo>
                    <a:pt x="0" y="0"/>
                  </a:moveTo>
                  <a:cubicBezTo>
                    <a:pt x="122086" y="-34890"/>
                    <a:pt x="233462" y="10465"/>
                    <a:pt x="317256" y="0"/>
                  </a:cubicBezTo>
                  <a:cubicBezTo>
                    <a:pt x="317467" y="31613"/>
                    <a:pt x="306621" y="55564"/>
                    <a:pt x="317256" y="88900"/>
                  </a:cubicBezTo>
                  <a:cubicBezTo>
                    <a:pt x="194012" y="90920"/>
                    <a:pt x="68580" y="69715"/>
                    <a:pt x="0" y="88900"/>
                  </a:cubicBezTo>
                  <a:cubicBezTo>
                    <a:pt x="-5498" y="59060"/>
                    <a:pt x="6470" y="34282"/>
                    <a:pt x="0" y="0"/>
                  </a:cubicBezTo>
                  <a:close/>
                </a:path>
                <a:path w="317256" h="88900" stroke="0" extrusionOk="0">
                  <a:moveTo>
                    <a:pt x="0" y="0"/>
                  </a:moveTo>
                  <a:cubicBezTo>
                    <a:pt x="126316" y="-26002"/>
                    <a:pt x="196507" y="19571"/>
                    <a:pt x="317256" y="0"/>
                  </a:cubicBezTo>
                  <a:cubicBezTo>
                    <a:pt x="322087" y="41271"/>
                    <a:pt x="310504" y="66639"/>
                    <a:pt x="317256" y="88900"/>
                  </a:cubicBezTo>
                  <a:cubicBezTo>
                    <a:pt x="253040" y="90821"/>
                    <a:pt x="128729" y="82864"/>
                    <a:pt x="0" y="88900"/>
                  </a:cubicBezTo>
                  <a:cubicBezTo>
                    <a:pt x="-7261" y="44713"/>
                    <a:pt x="10627" y="35618"/>
                    <a:pt x="0" y="0"/>
                  </a:cubicBezTo>
                  <a:close/>
                </a:path>
              </a:pathLst>
            </a:custGeom>
            <a:solidFill>
              <a:srgbClr val="FED101"/>
            </a:solidFill>
            <a:ln>
              <a:solidFill>
                <a:srgbClr val="FED10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id="{AE5DCB81-5C82-CAAD-BCB9-3BC80D5F0EEE}"/>
                </a:ext>
              </a:extLst>
            </p:cNvPr>
            <p:cNvSpPr/>
            <p:nvPr/>
          </p:nvSpPr>
          <p:spPr>
            <a:xfrm>
              <a:off x="6826494" y="2412613"/>
              <a:ext cx="671268" cy="88900"/>
            </a:xfrm>
            <a:custGeom>
              <a:avLst/>
              <a:gdLst>
                <a:gd name="connsiteX0" fmla="*/ 0 w 671268"/>
                <a:gd name="connsiteY0" fmla="*/ 0 h 88900"/>
                <a:gd name="connsiteX1" fmla="*/ 349059 w 671268"/>
                <a:gd name="connsiteY1" fmla="*/ 0 h 88900"/>
                <a:gd name="connsiteX2" fmla="*/ 671268 w 671268"/>
                <a:gd name="connsiteY2" fmla="*/ 0 h 88900"/>
                <a:gd name="connsiteX3" fmla="*/ 671268 w 671268"/>
                <a:gd name="connsiteY3" fmla="*/ 88900 h 88900"/>
                <a:gd name="connsiteX4" fmla="*/ 342347 w 671268"/>
                <a:gd name="connsiteY4" fmla="*/ 88900 h 88900"/>
                <a:gd name="connsiteX5" fmla="*/ 0 w 671268"/>
                <a:gd name="connsiteY5" fmla="*/ 88900 h 88900"/>
                <a:gd name="connsiteX6" fmla="*/ 0 w 671268"/>
                <a:gd name="connsiteY6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268" h="88900" fill="none" extrusionOk="0">
                  <a:moveTo>
                    <a:pt x="0" y="0"/>
                  </a:moveTo>
                  <a:cubicBezTo>
                    <a:pt x="139047" y="-14231"/>
                    <a:pt x="230304" y="19772"/>
                    <a:pt x="349059" y="0"/>
                  </a:cubicBezTo>
                  <a:cubicBezTo>
                    <a:pt x="467814" y="-19772"/>
                    <a:pt x="559333" y="1199"/>
                    <a:pt x="671268" y="0"/>
                  </a:cubicBezTo>
                  <a:cubicBezTo>
                    <a:pt x="679749" y="41510"/>
                    <a:pt x="664462" y="60490"/>
                    <a:pt x="671268" y="88900"/>
                  </a:cubicBezTo>
                  <a:cubicBezTo>
                    <a:pt x="513603" y="114932"/>
                    <a:pt x="448125" y="52075"/>
                    <a:pt x="342347" y="88900"/>
                  </a:cubicBezTo>
                  <a:cubicBezTo>
                    <a:pt x="236569" y="125725"/>
                    <a:pt x="98412" y="66962"/>
                    <a:pt x="0" y="88900"/>
                  </a:cubicBezTo>
                  <a:cubicBezTo>
                    <a:pt x="-9879" y="55611"/>
                    <a:pt x="4647" y="19169"/>
                    <a:pt x="0" y="0"/>
                  </a:cubicBezTo>
                  <a:close/>
                </a:path>
                <a:path w="671268" h="88900" stroke="0" extrusionOk="0">
                  <a:moveTo>
                    <a:pt x="0" y="0"/>
                  </a:moveTo>
                  <a:cubicBezTo>
                    <a:pt x="138648" y="-12256"/>
                    <a:pt x="202752" y="8353"/>
                    <a:pt x="328921" y="0"/>
                  </a:cubicBezTo>
                  <a:cubicBezTo>
                    <a:pt x="455090" y="-8353"/>
                    <a:pt x="559196" y="31999"/>
                    <a:pt x="671268" y="0"/>
                  </a:cubicBezTo>
                  <a:cubicBezTo>
                    <a:pt x="673831" y="31148"/>
                    <a:pt x="666371" y="63957"/>
                    <a:pt x="671268" y="88900"/>
                  </a:cubicBezTo>
                  <a:cubicBezTo>
                    <a:pt x="508621" y="112769"/>
                    <a:pt x="478842" y="65263"/>
                    <a:pt x="335634" y="88900"/>
                  </a:cubicBezTo>
                  <a:cubicBezTo>
                    <a:pt x="192426" y="112537"/>
                    <a:pt x="108575" y="73234"/>
                    <a:pt x="0" y="88900"/>
                  </a:cubicBezTo>
                  <a:cubicBezTo>
                    <a:pt x="-7837" y="48222"/>
                    <a:pt x="4239" y="22722"/>
                    <a:pt x="0" y="0"/>
                  </a:cubicBezTo>
                  <a:close/>
                </a:path>
              </a:pathLst>
            </a:custGeom>
            <a:solidFill>
              <a:srgbClr val="7CC7FE"/>
            </a:solidFill>
            <a:ln>
              <a:solidFill>
                <a:srgbClr val="7CC7F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5765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忘吃药的晓公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891</Words>
  <Application>Microsoft Office PowerPoint</Application>
  <PresentationFormat>宽屏</PresentationFormat>
  <Paragraphs>91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Bahnschrift SemiBold Condensed</vt:lpstr>
      <vt:lpstr>Bahnschrift SemiLight Condensed</vt:lpstr>
      <vt:lpstr>忘吃药的晓公子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好玩儿的手绘便签小本ppt模板</dc:title>
  <dc:creator>忘吃药的晓公子 yvonne</dc:creator>
  <cp:keywords>51PPT模板网</cp:keywords>
  <dc:description>www.51pptmoban.com</dc:description>
  <cp:lastModifiedBy>Win user</cp:lastModifiedBy>
  <cp:revision>32</cp:revision>
  <dcterms:created xsi:type="dcterms:W3CDTF">2022-11-09T23:58:21Z</dcterms:created>
  <dcterms:modified xsi:type="dcterms:W3CDTF">2022-11-13T14:50:52Z</dcterms:modified>
</cp:coreProperties>
</file>