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1021" r:id="rId2"/>
    <p:sldId id="971" r:id="rId3"/>
    <p:sldId id="1019" r:id="rId4"/>
    <p:sldId id="973" r:id="rId5"/>
    <p:sldId id="1016" r:id="rId6"/>
    <p:sldId id="1022" r:id="rId7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8FF"/>
    <a:srgbClr val="FFFFFF"/>
    <a:srgbClr val="ED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7" autoAdjust="0"/>
    <p:restoredTop sz="94790" autoAdjust="0"/>
  </p:normalViewPr>
  <p:slideViewPr>
    <p:cSldViewPr snapToGrid="0" snapToObjects="1">
      <p:cViewPr varScale="1">
        <p:scale>
          <a:sx n="102" d="100"/>
          <a:sy n="102" d="100"/>
        </p:scale>
        <p:origin x="54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FCF-4733-A94C-29A1314CB1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CF-4733-A94C-29A1314CB187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FCF-4733-A94C-29A1314CB187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FCF-4733-A94C-29A1314CB187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FCF-4733-A94C-29A1314CB187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FCF-4733-A94C-29A1314CB187}"/>
              </c:ext>
            </c:extLst>
          </c:dPt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FCF-4733-A94C-29A1314CB1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93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36-4853-A950-CD2BF64482A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836-4853-A950-CD2BF64482A0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836-4853-A950-CD2BF64482A0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836-4853-A950-CD2BF64482A0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836-4853-A950-CD2BF64482A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836-4853-A950-CD2BF64482A0}"/>
              </c:ext>
            </c:extLst>
          </c:dPt>
          <c:cat>
            <c:strRef>
              <c:f>Sheet1!$A$2:$A$7</c:f>
              <c:strCache>
                <c:ptCount val="6"/>
                <c:pt idx="0">
                  <c:v>平台投放</c:v>
                </c:pt>
                <c:pt idx="1">
                  <c:v>物流费用</c:v>
                </c:pt>
                <c:pt idx="2">
                  <c:v>广告费</c:v>
                </c:pt>
                <c:pt idx="3">
                  <c:v>FBA仓储费</c:v>
                </c:pt>
                <c:pt idx="4">
                  <c:v>促销费用</c:v>
                </c:pt>
                <c:pt idx="5">
                  <c:v>平台其他费用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9-46E6-85BF-2F7D00A341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altLang="zh-CN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2022/11/13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839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84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91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91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查看图片">
            <a:extLst>
              <a:ext uri="{FF2B5EF4-FFF2-40B4-BE49-F238E27FC236}">
                <a16:creationId xmlns:a16="http://schemas.microsoft.com/office/drawing/2014/main" id="{1012E73C-ABEE-4DEC-5B07-1B7DE555174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0" b="41770"/>
          <a:stretch>
            <a:fillRect/>
          </a:stretch>
        </p:blipFill>
        <p:spPr bwMode="auto">
          <a:xfrm rot="16200000">
            <a:off x="2000251" y="-2000249"/>
            <a:ext cx="5143500" cy="9143999"/>
          </a:xfrm>
          <a:custGeom>
            <a:avLst/>
            <a:gdLst>
              <a:gd name="connsiteX0" fmla="*/ 5143500 w 5143500"/>
              <a:gd name="connsiteY0" fmla="*/ 0 h 9143999"/>
              <a:gd name="connsiteX1" fmla="*/ 5143500 w 5143500"/>
              <a:gd name="connsiteY1" fmla="*/ 9143999 h 9143999"/>
              <a:gd name="connsiteX2" fmla="*/ 0 w 5143500"/>
              <a:gd name="connsiteY2" fmla="*/ 9143999 h 9143999"/>
              <a:gd name="connsiteX3" fmla="*/ 0 w 5143500"/>
              <a:gd name="connsiteY3" fmla="*/ 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3999">
                <a:moveTo>
                  <a:pt x="5143500" y="0"/>
                </a:moveTo>
                <a:lnTo>
                  <a:pt x="5143500" y="9143999"/>
                </a:lnTo>
                <a:lnTo>
                  <a:pt x="0" y="9143999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1C8F4D8-3027-18EE-248A-1607CDB2976B}"/>
              </a:ext>
            </a:extLst>
          </p:cNvPr>
          <p:cNvSpPr/>
          <p:nvPr userDrawn="1"/>
        </p:nvSpPr>
        <p:spPr bwMode="auto">
          <a:xfrm>
            <a:off x="0" y="4197938"/>
            <a:ext cx="9144000" cy="945563"/>
          </a:xfrm>
          <a:custGeom>
            <a:avLst/>
            <a:gdLst>
              <a:gd name="connsiteX0" fmla="*/ 9144000 w 9144000"/>
              <a:gd name="connsiteY0" fmla="*/ 0 h 945563"/>
              <a:gd name="connsiteX1" fmla="*/ 9144000 w 9144000"/>
              <a:gd name="connsiteY1" fmla="*/ 945563 h 945563"/>
              <a:gd name="connsiteX2" fmla="*/ 0 w 9144000"/>
              <a:gd name="connsiteY2" fmla="*/ 945563 h 945563"/>
              <a:gd name="connsiteX3" fmla="*/ 0 w 9144000"/>
              <a:gd name="connsiteY3" fmla="*/ 324041 h 945563"/>
              <a:gd name="connsiteX4" fmla="*/ 8819951 w 9144000"/>
              <a:gd name="connsiteY4" fmla="*/ 324041 h 945563"/>
              <a:gd name="connsiteX5" fmla="*/ 9137417 w 9144000"/>
              <a:gd name="connsiteY5" fmla="*/ 65299 h 94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45563">
                <a:moveTo>
                  <a:pt x="9144000" y="0"/>
                </a:moveTo>
                <a:lnTo>
                  <a:pt x="9144000" y="945563"/>
                </a:lnTo>
                <a:lnTo>
                  <a:pt x="0" y="945563"/>
                </a:lnTo>
                <a:lnTo>
                  <a:pt x="0" y="324041"/>
                </a:lnTo>
                <a:lnTo>
                  <a:pt x="8819951" y="324041"/>
                </a:lnTo>
                <a:cubicBezTo>
                  <a:pt x="8976548" y="324041"/>
                  <a:pt x="9107201" y="212963"/>
                  <a:pt x="9137417" y="65299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442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94" r="2094"/>
          <a:stretch/>
        </p:blipFill>
        <p:spPr>
          <a:xfrm>
            <a:off x="-9527" y="0"/>
            <a:ext cx="9153528" cy="51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4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3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44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224" userDrawn="1">
          <p15:clr>
            <a:srgbClr val="F26B43"/>
          </p15:clr>
        </p15:guide>
        <p15:guide id="4" orient="horz" pos="3072" userDrawn="1">
          <p15:clr>
            <a:srgbClr val="F26B43"/>
          </p15:clr>
        </p15:guide>
        <p15:guide id="5" pos="288" userDrawn="1">
          <p15:clr>
            <a:srgbClr val="F26B43"/>
          </p15:clr>
        </p15:guide>
        <p15:guide id="6" pos="5472" userDrawn="1">
          <p15:clr>
            <a:srgbClr val="F26B43"/>
          </p15:clr>
        </p15:guide>
        <p15:guide id="7" orient="horz" pos="416" userDrawn="1">
          <p15:clr>
            <a:srgbClr val="F26B43"/>
          </p15:clr>
        </p15:guide>
        <p15:guide id="8" orient="horz" pos="512" userDrawn="1">
          <p15:clr>
            <a:srgbClr val="F26B43"/>
          </p15:clr>
        </p15:guide>
        <p15:guide id="9" orient="horz" pos="297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查看图片">
            <a:extLst>
              <a:ext uri="{FF2B5EF4-FFF2-40B4-BE49-F238E27FC236}">
                <a16:creationId xmlns:a16="http://schemas.microsoft.com/office/drawing/2014/main" id="{CF2F559C-5C7C-0CDB-780D-F69E42A16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0" b="41770"/>
          <a:stretch>
            <a:fillRect/>
          </a:stretch>
        </p:blipFill>
        <p:spPr bwMode="auto">
          <a:xfrm rot="16200000">
            <a:off x="2000251" y="-2000249"/>
            <a:ext cx="5143500" cy="9143999"/>
          </a:xfrm>
          <a:custGeom>
            <a:avLst/>
            <a:gdLst>
              <a:gd name="connsiteX0" fmla="*/ 5143500 w 5143500"/>
              <a:gd name="connsiteY0" fmla="*/ 0 h 9143999"/>
              <a:gd name="connsiteX1" fmla="*/ 5143500 w 5143500"/>
              <a:gd name="connsiteY1" fmla="*/ 9143999 h 9143999"/>
              <a:gd name="connsiteX2" fmla="*/ 0 w 5143500"/>
              <a:gd name="connsiteY2" fmla="*/ 9143999 h 9143999"/>
              <a:gd name="connsiteX3" fmla="*/ 0 w 5143500"/>
              <a:gd name="connsiteY3" fmla="*/ 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3999">
                <a:moveTo>
                  <a:pt x="5143500" y="0"/>
                </a:moveTo>
                <a:lnTo>
                  <a:pt x="5143500" y="9143999"/>
                </a:lnTo>
                <a:lnTo>
                  <a:pt x="0" y="9143999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E6CDD15E-70E1-5B18-A1AF-A8C1412270CE}"/>
              </a:ext>
            </a:extLst>
          </p:cNvPr>
          <p:cNvGrpSpPr/>
          <p:nvPr/>
        </p:nvGrpSpPr>
        <p:grpSpPr>
          <a:xfrm>
            <a:off x="0" y="1"/>
            <a:ext cx="9144000" cy="4585479"/>
            <a:chOff x="0" y="-63499"/>
            <a:chExt cx="9144000" cy="4585479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F21F189-10BE-6292-47A7-B4D20F4D5095}"/>
                </a:ext>
              </a:extLst>
            </p:cNvPr>
            <p:cNvSpPr/>
            <p:nvPr/>
          </p:nvSpPr>
          <p:spPr bwMode="auto">
            <a:xfrm>
              <a:off x="0" y="1"/>
              <a:ext cx="9144000" cy="4521979"/>
            </a:xfrm>
            <a:custGeom>
              <a:avLst/>
              <a:gdLst>
                <a:gd name="connsiteX0" fmla="*/ 0 w 9144000"/>
                <a:gd name="connsiteY0" fmla="*/ 0 h 4521979"/>
                <a:gd name="connsiteX1" fmla="*/ 9144000 w 9144000"/>
                <a:gd name="connsiteY1" fmla="*/ 0 h 4521979"/>
                <a:gd name="connsiteX2" fmla="*/ 9144000 w 9144000"/>
                <a:gd name="connsiteY2" fmla="*/ 4197938 h 4521979"/>
                <a:gd name="connsiteX3" fmla="*/ 9137417 w 9144000"/>
                <a:gd name="connsiteY3" fmla="*/ 4263237 h 4521979"/>
                <a:gd name="connsiteX4" fmla="*/ 8819951 w 9144000"/>
                <a:gd name="connsiteY4" fmla="*/ 4521979 h 4521979"/>
                <a:gd name="connsiteX5" fmla="*/ 0 w 9144000"/>
                <a:gd name="connsiteY5" fmla="*/ 4521979 h 452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521979">
                  <a:moveTo>
                    <a:pt x="0" y="0"/>
                  </a:moveTo>
                  <a:lnTo>
                    <a:pt x="9144000" y="0"/>
                  </a:lnTo>
                  <a:lnTo>
                    <a:pt x="9144000" y="4197938"/>
                  </a:lnTo>
                  <a:lnTo>
                    <a:pt x="9137417" y="4263237"/>
                  </a:lnTo>
                  <a:cubicBezTo>
                    <a:pt x="9107201" y="4410901"/>
                    <a:pt x="8976548" y="4521979"/>
                    <a:pt x="8819951" y="4521979"/>
                  </a:cubicBezTo>
                  <a:lnTo>
                    <a:pt x="0" y="452197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504EFEB-8DA0-B271-1DFD-A70F455E8C24}"/>
                </a:ext>
              </a:extLst>
            </p:cNvPr>
            <p:cNvSpPr/>
            <p:nvPr/>
          </p:nvSpPr>
          <p:spPr bwMode="auto">
            <a:xfrm>
              <a:off x="0" y="-63499"/>
              <a:ext cx="9144000" cy="4521979"/>
            </a:xfrm>
            <a:custGeom>
              <a:avLst/>
              <a:gdLst>
                <a:gd name="connsiteX0" fmla="*/ 0 w 9144000"/>
                <a:gd name="connsiteY0" fmla="*/ 0 h 4521979"/>
                <a:gd name="connsiteX1" fmla="*/ 9144000 w 9144000"/>
                <a:gd name="connsiteY1" fmla="*/ 0 h 4521979"/>
                <a:gd name="connsiteX2" fmla="*/ 9144000 w 9144000"/>
                <a:gd name="connsiteY2" fmla="*/ 4197938 h 4521979"/>
                <a:gd name="connsiteX3" fmla="*/ 9137417 w 9144000"/>
                <a:gd name="connsiteY3" fmla="*/ 4263237 h 4521979"/>
                <a:gd name="connsiteX4" fmla="*/ 8819951 w 9144000"/>
                <a:gd name="connsiteY4" fmla="*/ 4521979 h 4521979"/>
                <a:gd name="connsiteX5" fmla="*/ 0 w 9144000"/>
                <a:gd name="connsiteY5" fmla="*/ 4521979 h 452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521979">
                  <a:moveTo>
                    <a:pt x="0" y="0"/>
                  </a:moveTo>
                  <a:lnTo>
                    <a:pt x="9144000" y="0"/>
                  </a:lnTo>
                  <a:lnTo>
                    <a:pt x="9144000" y="4197938"/>
                  </a:lnTo>
                  <a:lnTo>
                    <a:pt x="9137417" y="4263237"/>
                  </a:lnTo>
                  <a:cubicBezTo>
                    <a:pt x="9107201" y="4410901"/>
                    <a:pt x="8976548" y="4521979"/>
                    <a:pt x="8819951" y="4521979"/>
                  </a:cubicBezTo>
                  <a:lnTo>
                    <a:pt x="0" y="4521979"/>
                  </a:lnTo>
                  <a:close/>
                </a:path>
              </a:pathLst>
            </a:cu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FF57C34-F54D-2948-8498-59450D4F3E2B}"/>
              </a:ext>
            </a:extLst>
          </p:cNvPr>
          <p:cNvSpPr/>
          <p:nvPr/>
        </p:nvSpPr>
        <p:spPr bwMode="auto">
          <a:xfrm rot="10800000">
            <a:off x="-5437428" y="-9424316"/>
            <a:ext cx="23023648" cy="15520316"/>
          </a:xfrm>
          <a:custGeom>
            <a:avLst/>
            <a:gdLst>
              <a:gd name="connsiteX0" fmla="*/ 6631899 w 13719084"/>
              <a:gd name="connsiteY0" fmla="*/ 2148059 h 9248079"/>
              <a:gd name="connsiteX1" fmla="*/ 6526058 w 13719084"/>
              <a:gd name="connsiteY1" fmla="*/ 348763 h 9248079"/>
              <a:gd name="connsiteX2" fmla="*/ 6740653 w 13719084"/>
              <a:gd name="connsiteY2" fmla="*/ 299234 h 9248079"/>
              <a:gd name="connsiteX3" fmla="*/ 6631899 w 13719084"/>
              <a:gd name="connsiteY3" fmla="*/ 2148058 h 9248079"/>
              <a:gd name="connsiteX4" fmla="*/ 7073616 w 13719084"/>
              <a:gd name="connsiteY4" fmla="*/ 234339 h 9248079"/>
              <a:gd name="connsiteX5" fmla="*/ 7334984 w 13719084"/>
              <a:gd name="connsiteY5" fmla="*/ 187663 h 9248079"/>
              <a:gd name="connsiteX6" fmla="*/ 6631897 w 13719084"/>
              <a:gd name="connsiteY6" fmla="*/ 2148060 h 9248079"/>
              <a:gd name="connsiteX7" fmla="*/ 4083282 w 13719084"/>
              <a:gd name="connsiteY7" fmla="*/ 1160594 h 9248079"/>
              <a:gd name="connsiteX8" fmla="*/ 4282186 w 13719084"/>
              <a:gd name="connsiteY8" fmla="*/ 1070672 h 9248079"/>
              <a:gd name="connsiteX9" fmla="*/ 4463289 w 13719084"/>
              <a:gd name="connsiteY9" fmla="*/ 999265 h 9248079"/>
              <a:gd name="connsiteX10" fmla="*/ 6631895 w 13719084"/>
              <a:gd name="connsiteY10" fmla="*/ 2148059 h 9248079"/>
              <a:gd name="connsiteX11" fmla="*/ 4908921 w 13719084"/>
              <a:gd name="connsiteY11" fmla="*/ 823938 h 9248079"/>
              <a:gd name="connsiteX12" fmla="*/ 5179842 w 13719084"/>
              <a:gd name="connsiteY12" fmla="*/ 732268 h 9248079"/>
              <a:gd name="connsiteX13" fmla="*/ 6631899 w 13719084"/>
              <a:gd name="connsiteY13" fmla="*/ 2148060 h 9248079"/>
              <a:gd name="connsiteX14" fmla="*/ 7771218 w 13719084"/>
              <a:gd name="connsiteY14" fmla="*/ 122855 h 9248079"/>
              <a:gd name="connsiteX15" fmla="*/ 8142786 w 13719084"/>
              <a:gd name="connsiteY15" fmla="*/ 75640 h 9248079"/>
              <a:gd name="connsiteX16" fmla="*/ 6631900 w 13719084"/>
              <a:gd name="connsiteY16" fmla="*/ 2148060 h 9248079"/>
              <a:gd name="connsiteX17" fmla="*/ 8812650 w 13719084"/>
              <a:gd name="connsiteY17" fmla="*/ 21772 h 9248079"/>
              <a:gd name="connsiteX18" fmla="*/ 8893496 w 13719084"/>
              <a:gd name="connsiteY18" fmla="*/ 15625 h 9248079"/>
              <a:gd name="connsiteX19" fmla="*/ 9243652 w 13719084"/>
              <a:gd name="connsiteY19" fmla="*/ 2320 h 9248079"/>
              <a:gd name="connsiteX20" fmla="*/ 9427000 w 13719084"/>
              <a:gd name="connsiteY20" fmla="*/ 0 h 9248079"/>
              <a:gd name="connsiteX21" fmla="*/ 6631898 w 13719084"/>
              <a:gd name="connsiteY21" fmla="*/ 2148061 h 9248079"/>
              <a:gd name="connsiteX22" fmla="*/ 6631897 w 13719084"/>
              <a:gd name="connsiteY22" fmla="*/ 2148060 h 9248079"/>
              <a:gd name="connsiteX23" fmla="*/ 6631897 w 13719084"/>
              <a:gd name="connsiteY23" fmla="*/ 2148060 h 9248079"/>
              <a:gd name="connsiteX24" fmla="*/ 6631900 w 13719084"/>
              <a:gd name="connsiteY24" fmla="*/ 2148061 h 9248079"/>
              <a:gd name="connsiteX25" fmla="*/ 10612304 w 13719084"/>
              <a:gd name="connsiteY25" fmla="*/ 39485 h 9248079"/>
              <a:gd name="connsiteX26" fmla="*/ 10991803 w 13719084"/>
              <a:gd name="connsiteY26" fmla="*/ 68343 h 9248079"/>
              <a:gd name="connsiteX27" fmla="*/ 11675010 w 13719084"/>
              <a:gd name="connsiteY27" fmla="*/ 155158 h 9248079"/>
              <a:gd name="connsiteX28" fmla="*/ 11743799 w 13719084"/>
              <a:gd name="connsiteY28" fmla="*/ 167443 h 9248079"/>
              <a:gd name="connsiteX29" fmla="*/ 6631899 w 13719084"/>
              <a:gd name="connsiteY29" fmla="*/ 2148062 h 9248079"/>
              <a:gd name="connsiteX30" fmla="*/ 6631898 w 13719084"/>
              <a:gd name="connsiteY30" fmla="*/ 2148062 h 9248079"/>
              <a:gd name="connsiteX31" fmla="*/ 6631898 w 13719084"/>
              <a:gd name="connsiteY31" fmla="*/ 2148061 h 9248079"/>
              <a:gd name="connsiteX32" fmla="*/ 6631897 w 13719084"/>
              <a:gd name="connsiteY32" fmla="*/ 2148057 h 9248079"/>
              <a:gd name="connsiteX33" fmla="*/ 5516641 w 13719084"/>
              <a:gd name="connsiteY33" fmla="*/ 618308 h 9248079"/>
              <a:gd name="connsiteX34" fmla="*/ 5536436 w 13719084"/>
              <a:gd name="connsiteY34" fmla="*/ 611610 h 9248079"/>
              <a:gd name="connsiteX35" fmla="*/ 5735705 w 13719084"/>
              <a:gd name="connsiteY35" fmla="*/ 555025 h 9248079"/>
              <a:gd name="connsiteX36" fmla="*/ 6631896 w 13719084"/>
              <a:gd name="connsiteY36" fmla="*/ 2148054 h 9248079"/>
              <a:gd name="connsiteX37" fmla="*/ 6030537 w 13719084"/>
              <a:gd name="connsiteY37" fmla="*/ 471301 h 9248079"/>
              <a:gd name="connsiteX38" fmla="*/ 6184257 w 13719084"/>
              <a:gd name="connsiteY38" fmla="*/ 427650 h 9248079"/>
              <a:gd name="connsiteX39" fmla="*/ 6232243 w 13719084"/>
              <a:gd name="connsiteY39" fmla="*/ 416575 h 9248079"/>
              <a:gd name="connsiteX40" fmla="*/ 6631898 w 13719084"/>
              <a:gd name="connsiteY40" fmla="*/ 2148058 h 9248079"/>
              <a:gd name="connsiteX41" fmla="*/ 6631899 w 13719084"/>
              <a:gd name="connsiteY41" fmla="*/ 2148059 h 9248079"/>
              <a:gd name="connsiteX42" fmla="*/ 6631899 w 13719084"/>
              <a:gd name="connsiteY42" fmla="*/ 2148060 h 9248079"/>
              <a:gd name="connsiteX43" fmla="*/ 6631898 w 13719084"/>
              <a:gd name="connsiteY43" fmla="*/ 2148059 h 9248079"/>
              <a:gd name="connsiteX44" fmla="*/ 6631899 w 13719084"/>
              <a:gd name="connsiteY44" fmla="*/ 2148061 h 9248079"/>
              <a:gd name="connsiteX45" fmla="*/ 6631900 w 13719084"/>
              <a:gd name="connsiteY45" fmla="*/ 2148062 h 9248079"/>
              <a:gd name="connsiteX46" fmla="*/ 6631900 w 13719084"/>
              <a:gd name="connsiteY46" fmla="*/ 2148061 h 9248079"/>
              <a:gd name="connsiteX47" fmla="*/ 13600209 w 13719084"/>
              <a:gd name="connsiteY47" fmla="*/ 724227 h 9248079"/>
              <a:gd name="connsiteX48" fmla="*/ 13719084 w 13719084"/>
              <a:gd name="connsiteY48" fmla="*/ 1551022 h 9248079"/>
              <a:gd name="connsiteX49" fmla="*/ 6631900 w 13719084"/>
              <a:gd name="connsiteY49" fmla="*/ 2148063 h 9248079"/>
              <a:gd name="connsiteX50" fmla="*/ 6631899 w 13719084"/>
              <a:gd name="connsiteY50" fmla="*/ 2148062 h 9248079"/>
              <a:gd name="connsiteX51" fmla="*/ 6631900 w 13719084"/>
              <a:gd name="connsiteY51" fmla="*/ 2148063 h 9248079"/>
              <a:gd name="connsiteX52" fmla="*/ 6631901 w 13719084"/>
              <a:gd name="connsiteY52" fmla="*/ 2148064 h 9248079"/>
              <a:gd name="connsiteX53" fmla="*/ 6631900 w 13719084"/>
              <a:gd name="connsiteY53" fmla="*/ 2148063 h 9248079"/>
              <a:gd name="connsiteX54" fmla="*/ 6631900 w 13719084"/>
              <a:gd name="connsiteY54" fmla="*/ 2148062 h 9248079"/>
              <a:gd name="connsiteX55" fmla="*/ 6631906 w 13719084"/>
              <a:gd name="connsiteY55" fmla="*/ 2148064 h 9248079"/>
              <a:gd name="connsiteX56" fmla="*/ 6631904 w 13719084"/>
              <a:gd name="connsiteY56" fmla="*/ 2148063 h 9248079"/>
              <a:gd name="connsiteX57" fmla="*/ 6631905 w 13719084"/>
              <a:gd name="connsiteY57" fmla="*/ 2148064 h 9248079"/>
              <a:gd name="connsiteX58" fmla="*/ 13600207 w 13719084"/>
              <a:gd name="connsiteY58" fmla="*/ 3571894 h 9248079"/>
              <a:gd name="connsiteX59" fmla="*/ 6631905 w 13719084"/>
              <a:gd name="connsiteY59" fmla="*/ 2148064 h 9248079"/>
              <a:gd name="connsiteX60" fmla="*/ 6631902 w 13719084"/>
              <a:gd name="connsiteY60" fmla="*/ 2148062 h 9248079"/>
              <a:gd name="connsiteX61" fmla="*/ 13719083 w 13719084"/>
              <a:gd name="connsiteY61" fmla="*/ 2745099 h 9248079"/>
              <a:gd name="connsiteX62" fmla="*/ 346994 w 13719084"/>
              <a:gd name="connsiteY62" fmla="*/ 5477418 h 9248079"/>
              <a:gd name="connsiteX63" fmla="*/ 0 w 13719084"/>
              <a:gd name="connsiteY63" fmla="*/ 4717605 h 9248079"/>
              <a:gd name="connsiteX64" fmla="*/ 6631893 w 13719084"/>
              <a:gd name="connsiteY64" fmla="*/ 2148064 h 9248079"/>
              <a:gd name="connsiteX65" fmla="*/ 6631891 w 13719084"/>
              <a:gd name="connsiteY65" fmla="*/ 2148065 h 9248079"/>
              <a:gd name="connsiteX66" fmla="*/ 12916805 w 13719084"/>
              <a:gd name="connsiteY66" fmla="*/ 5477419 h 9248079"/>
              <a:gd name="connsiteX67" fmla="*/ 6631906 w 13719084"/>
              <a:gd name="connsiteY67" fmla="*/ 2148064 h 9248079"/>
              <a:gd name="connsiteX68" fmla="*/ 13263800 w 13719084"/>
              <a:gd name="connsiteY68" fmla="*/ 4717606 h 9248079"/>
              <a:gd name="connsiteX69" fmla="*/ 1539565 w 13719084"/>
              <a:gd name="connsiteY69" fmla="*/ 7113219 h 9248079"/>
              <a:gd name="connsiteX70" fmla="*/ 992562 w 13719084"/>
              <a:gd name="connsiteY70" fmla="*/ 6481944 h 9248079"/>
              <a:gd name="connsiteX71" fmla="*/ 6631891 w 13719084"/>
              <a:gd name="connsiteY71" fmla="*/ 2148065 h 9248079"/>
              <a:gd name="connsiteX72" fmla="*/ 6631895 w 13719084"/>
              <a:gd name="connsiteY72" fmla="*/ 2148063 h 9248079"/>
              <a:gd name="connsiteX73" fmla="*/ 6631893 w 13719084"/>
              <a:gd name="connsiteY73" fmla="*/ 2148064 h 9248079"/>
              <a:gd name="connsiteX74" fmla="*/ 6631896 w 13719084"/>
              <a:gd name="connsiteY74" fmla="*/ 2148062 h 9248079"/>
              <a:gd name="connsiteX75" fmla="*/ 607859 w 13719084"/>
              <a:gd name="connsiteY75" fmla="*/ 3378953 h 9248079"/>
              <a:gd name="connsiteX76" fmla="*/ 912319 w 13719084"/>
              <a:gd name="connsiteY76" fmla="*/ 3115223 h 9248079"/>
              <a:gd name="connsiteX77" fmla="*/ 1428034 w 13719084"/>
              <a:gd name="connsiteY77" fmla="*/ 2709951 h 9248079"/>
              <a:gd name="connsiteX78" fmla="*/ 1625051 w 13719084"/>
              <a:gd name="connsiteY78" fmla="*/ 2569849 h 9248079"/>
              <a:gd name="connsiteX79" fmla="*/ 6631894 w 13719084"/>
              <a:gd name="connsiteY79" fmla="*/ 2148062 h 9248079"/>
              <a:gd name="connsiteX80" fmla="*/ 2779311 w 13719084"/>
              <a:gd name="connsiteY80" fmla="*/ 1823512 h 9248079"/>
              <a:gd name="connsiteX81" fmla="*/ 3088841 w 13719084"/>
              <a:gd name="connsiteY81" fmla="*/ 1645536 h 9248079"/>
              <a:gd name="connsiteX82" fmla="*/ 3397881 w 13719084"/>
              <a:gd name="connsiteY82" fmla="*/ 1487255 h 9248079"/>
              <a:gd name="connsiteX83" fmla="*/ 6631896 w 13719084"/>
              <a:gd name="connsiteY83" fmla="*/ 2148061 h 9248079"/>
              <a:gd name="connsiteX84" fmla="*/ 6631898 w 13719084"/>
              <a:gd name="connsiteY84" fmla="*/ 2148061 h 9248079"/>
              <a:gd name="connsiteX85" fmla="*/ 6631897 w 13719084"/>
              <a:gd name="connsiteY85" fmla="*/ 2148062 h 9248079"/>
              <a:gd name="connsiteX86" fmla="*/ 6631898 w 13719084"/>
              <a:gd name="connsiteY86" fmla="*/ 2148062 h 9248079"/>
              <a:gd name="connsiteX87" fmla="*/ 3144690 w 13719084"/>
              <a:gd name="connsiteY87" fmla="*/ 8346774 h 9248079"/>
              <a:gd name="connsiteX88" fmla="*/ 2441993 w 13719084"/>
              <a:gd name="connsiteY88" fmla="*/ 7895179 h 9248079"/>
              <a:gd name="connsiteX89" fmla="*/ 6631899 w 13719084"/>
              <a:gd name="connsiteY89" fmla="*/ 2148062 h 9248079"/>
              <a:gd name="connsiteX90" fmla="*/ 10119109 w 13719084"/>
              <a:gd name="connsiteY90" fmla="*/ 8346774 h 9248079"/>
              <a:gd name="connsiteX91" fmla="*/ 6631901 w 13719084"/>
              <a:gd name="connsiteY91" fmla="*/ 2148064 h 9248079"/>
              <a:gd name="connsiteX92" fmla="*/ 12271234 w 13719084"/>
              <a:gd name="connsiteY92" fmla="*/ 6481943 h 9248079"/>
              <a:gd name="connsiteX93" fmla="*/ 11724231 w 13719084"/>
              <a:gd name="connsiteY93" fmla="*/ 7113219 h 9248079"/>
              <a:gd name="connsiteX94" fmla="*/ 6631903 w 13719084"/>
              <a:gd name="connsiteY94" fmla="*/ 2148066 h 9248079"/>
              <a:gd name="connsiteX95" fmla="*/ 10821806 w 13719084"/>
              <a:gd name="connsiteY95" fmla="*/ 7895179 h 9248079"/>
              <a:gd name="connsiteX96" fmla="*/ 5032324 w 13719084"/>
              <a:gd name="connsiteY96" fmla="*/ 9078144 h 9248079"/>
              <a:gd name="connsiteX97" fmla="*/ 4230863 w 13719084"/>
              <a:gd name="connsiteY97" fmla="*/ 8842812 h 9248079"/>
              <a:gd name="connsiteX98" fmla="*/ 6631899 w 13719084"/>
              <a:gd name="connsiteY98" fmla="*/ 2148062 h 9248079"/>
              <a:gd name="connsiteX99" fmla="*/ 7049546 w 13719084"/>
              <a:gd name="connsiteY99" fmla="*/ 9248079 h 9248079"/>
              <a:gd name="connsiteX100" fmla="*/ 6214251 w 13719084"/>
              <a:gd name="connsiteY100" fmla="*/ 9248079 h 9248079"/>
              <a:gd name="connsiteX101" fmla="*/ 6631899 w 13719084"/>
              <a:gd name="connsiteY101" fmla="*/ 2148062 h 9248079"/>
              <a:gd name="connsiteX102" fmla="*/ 9032933 w 13719084"/>
              <a:gd name="connsiteY102" fmla="*/ 8842812 h 9248079"/>
              <a:gd name="connsiteX103" fmla="*/ 8231472 w 13719084"/>
              <a:gd name="connsiteY103" fmla="*/ 9078144 h 9248079"/>
              <a:gd name="connsiteX104" fmla="*/ 6631899 w 13719084"/>
              <a:gd name="connsiteY104" fmla="*/ 2148065 h 924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3719084" h="9248079">
                <a:moveTo>
                  <a:pt x="6631899" y="2148059"/>
                </a:moveTo>
                <a:lnTo>
                  <a:pt x="6526058" y="348763"/>
                </a:lnTo>
                <a:lnTo>
                  <a:pt x="6740653" y="299234"/>
                </a:lnTo>
                <a:lnTo>
                  <a:pt x="6631899" y="2148058"/>
                </a:lnTo>
                <a:lnTo>
                  <a:pt x="7073616" y="234339"/>
                </a:lnTo>
                <a:lnTo>
                  <a:pt x="7334984" y="187663"/>
                </a:lnTo>
                <a:close/>
                <a:moveTo>
                  <a:pt x="6631897" y="2148060"/>
                </a:moveTo>
                <a:lnTo>
                  <a:pt x="4083282" y="1160594"/>
                </a:lnTo>
                <a:lnTo>
                  <a:pt x="4282186" y="1070672"/>
                </a:lnTo>
                <a:lnTo>
                  <a:pt x="4463289" y="999265"/>
                </a:lnTo>
                <a:lnTo>
                  <a:pt x="6631895" y="2148059"/>
                </a:lnTo>
                <a:lnTo>
                  <a:pt x="4908921" y="823938"/>
                </a:lnTo>
                <a:lnTo>
                  <a:pt x="5179842" y="732268"/>
                </a:lnTo>
                <a:close/>
                <a:moveTo>
                  <a:pt x="6631899" y="2148060"/>
                </a:moveTo>
                <a:lnTo>
                  <a:pt x="7771218" y="122855"/>
                </a:lnTo>
                <a:lnTo>
                  <a:pt x="8142786" y="75640"/>
                </a:lnTo>
                <a:close/>
                <a:moveTo>
                  <a:pt x="6631900" y="2148060"/>
                </a:moveTo>
                <a:lnTo>
                  <a:pt x="8812650" y="21772"/>
                </a:lnTo>
                <a:lnTo>
                  <a:pt x="8893496" y="15625"/>
                </a:lnTo>
                <a:cubicBezTo>
                  <a:pt x="9009837" y="9727"/>
                  <a:pt x="9126561" y="5287"/>
                  <a:pt x="9243652" y="2320"/>
                </a:cubicBezTo>
                <a:lnTo>
                  <a:pt x="9427000" y="0"/>
                </a:lnTo>
                <a:close/>
                <a:moveTo>
                  <a:pt x="6631898" y="2148061"/>
                </a:moveTo>
                <a:lnTo>
                  <a:pt x="6631897" y="2148060"/>
                </a:lnTo>
                <a:lnTo>
                  <a:pt x="6631897" y="2148060"/>
                </a:lnTo>
                <a:close/>
                <a:moveTo>
                  <a:pt x="6631900" y="2148061"/>
                </a:moveTo>
                <a:lnTo>
                  <a:pt x="10612304" y="39485"/>
                </a:lnTo>
                <a:lnTo>
                  <a:pt x="10991803" y="68343"/>
                </a:lnTo>
                <a:cubicBezTo>
                  <a:pt x="11221266" y="91646"/>
                  <a:pt x="11449050" y="120632"/>
                  <a:pt x="11675010" y="155158"/>
                </a:cubicBezTo>
                <a:lnTo>
                  <a:pt x="11743799" y="167443"/>
                </a:lnTo>
                <a:close/>
                <a:moveTo>
                  <a:pt x="6631899" y="2148062"/>
                </a:moveTo>
                <a:lnTo>
                  <a:pt x="6631898" y="2148062"/>
                </a:lnTo>
                <a:lnTo>
                  <a:pt x="6631898" y="2148061"/>
                </a:lnTo>
                <a:lnTo>
                  <a:pt x="6631897" y="2148057"/>
                </a:lnTo>
                <a:lnTo>
                  <a:pt x="5516641" y="618308"/>
                </a:lnTo>
                <a:lnTo>
                  <a:pt x="5536436" y="611610"/>
                </a:lnTo>
                <a:lnTo>
                  <a:pt x="5735705" y="555025"/>
                </a:lnTo>
                <a:lnTo>
                  <a:pt x="6631896" y="2148054"/>
                </a:lnTo>
                <a:lnTo>
                  <a:pt x="6030537" y="471301"/>
                </a:lnTo>
                <a:lnTo>
                  <a:pt x="6184257" y="427650"/>
                </a:lnTo>
                <a:lnTo>
                  <a:pt x="6232243" y="416575"/>
                </a:lnTo>
                <a:lnTo>
                  <a:pt x="6631898" y="2148058"/>
                </a:lnTo>
                <a:lnTo>
                  <a:pt x="6631899" y="2148059"/>
                </a:lnTo>
                <a:lnTo>
                  <a:pt x="6631899" y="2148060"/>
                </a:lnTo>
                <a:lnTo>
                  <a:pt x="6631898" y="2148059"/>
                </a:lnTo>
                <a:lnTo>
                  <a:pt x="6631899" y="2148061"/>
                </a:lnTo>
                <a:close/>
                <a:moveTo>
                  <a:pt x="6631900" y="2148062"/>
                </a:moveTo>
                <a:lnTo>
                  <a:pt x="6631900" y="2148061"/>
                </a:lnTo>
                <a:lnTo>
                  <a:pt x="13600209" y="724227"/>
                </a:lnTo>
                <a:lnTo>
                  <a:pt x="13719084" y="1551022"/>
                </a:lnTo>
                <a:close/>
                <a:moveTo>
                  <a:pt x="6631900" y="2148063"/>
                </a:moveTo>
                <a:lnTo>
                  <a:pt x="6631899" y="2148062"/>
                </a:lnTo>
                <a:lnTo>
                  <a:pt x="6631900" y="2148063"/>
                </a:lnTo>
                <a:close/>
                <a:moveTo>
                  <a:pt x="6631901" y="2148064"/>
                </a:moveTo>
                <a:lnTo>
                  <a:pt x="6631900" y="2148063"/>
                </a:lnTo>
                <a:lnTo>
                  <a:pt x="6631900" y="2148062"/>
                </a:lnTo>
                <a:close/>
                <a:moveTo>
                  <a:pt x="6631906" y="2148064"/>
                </a:moveTo>
                <a:lnTo>
                  <a:pt x="6631904" y="2148063"/>
                </a:lnTo>
                <a:lnTo>
                  <a:pt x="6631905" y="2148064"/>
                </a:lnTo>
                <a:close/>
                <a:moveTo>
                  <a:pt x="13600207" y="3571894"/>
                </a:moveTo>
                <a:lnTo>
                  <a:pt x="6631905" y="2148064"/>
                </a:lnTo>
                <a:lnTo>
                  <a:pt x="6631902" y="2148062"/>
                </a:lnTo>
                <a:lnTo>
                  <a:pt x="13719083" y="2745099"/>
                </a:lnTo>
                <a:close/>
                <a:moveTo>
                  <a:pt x="346994" y="5477418"/>
                </a:moveTo>
                <a:lnTo>
                  <a:pt x="0" y="4717605"/>
                </a:lnTo>
                <a:lnTo>
                  <a:pt x="6631893" y="2148064"/>
                </a:lnTo>
                <a:lnTo>
                  <a:pt x="6631891" y="2148065"/>
                </a:lnTo>
                <a:close/>
                <a:moveTo>
                  <a:pt x="12916805" y="5477419"/>
                </a:moveTo>
                <a:lnTo>
                  <a:pt x="6631906" y="2148064"/>
                </a:lnTo>
                <a:lnTo>
                  <a:pt x="13263800" y="4717606"/>
                </a:lnTo>
                <a:close/>
                <a:moveTo>
                  <a:pt x="1539565" y="7113219"/>
                </a:moveTo>
                <a:lnTo>
                  <a:pt x="992562" y="6481944"/>
                </a:lnTo>
                <a:lnTo>
                  <a:pt x="6631891" y="2148065"/>
                </a:lnTo>
                <a:lnTo>
                  <a:pt x="6631895" y="2148063"/>
                </a:lnTo>
                <a:lnTo>
                  <a:pt x="6631893" y="2148064"/>
                </a:lnTo>
                <a:lnTo>
                  <a:pt x="6631896" y="2148062"/>
                </a:lnTo>
                <a:lnTo>
                  <a:pt x="607859" y="3378953"/>
                </a:lnTo>
                <a:lnTo>
                  <a:pt x="912319" y="3115223"/>
                </a:lnTo>
                <a:cubicBezTo>
                  <a:pt x="1080876" y="2976117"/>
                  <a:pt x="1252829" y="2840979"/>
                  <a:pt x="1428034" y="2709951"/>
                </a:cubicBezTo>
                <a:lnTo>
                  <a:pt x="1625051" y="2569849"/>
                </a:lnTo>
                <a:lnTo>
                  <a:pt x="6631894" y="2148062"/>
                </a:lnTo>
                <a:lnTo>
                  <a:pt x="2779311" y="1823512"/>
                </a:lnTo>
                <a:lnTo>
                  <a:pt x="3088841" y="1645536"/>
                </a:lnTo>
                <a:lnTo>
                  <a:pt x="3397881" y="1487255"/>
                </a:lnTo>
                <a:lnTo>
                  <a:pt x="6631896" y="2148061"/>
                </a:lnTo>
                <a:lnTo>
                  <a:pt x="6631898" y="2148061"/>
                </a:lnTo>
                <a:lnTo>
                  <a:pt x="6631897" y="2148062"/>
                </a:lnTo>
                <a:lnTo>
                  <a:pt x="6631898" y="2148062"/>
                </a:lnTo>
                <a:close/>
                <a:moveTo>
                  <a:pt x="3144690" y="8346774"/>
                </a:moveTo>
                <a:lnTo>
                  <a:pt x="2441993" y="7895179"/>
                </a:lnTo>
                <a:lnTo>
                  <a:pt x="6631899" y="2148062"/>
                </a:lnTo>
                <a:close/>
                <a:moveTo>
                  <a:pt x="10119109" y="8346774"/>
                </a:moveTo>
                <a:lnTo>
                  <a:pt x="6631901" y="2148064"/>
                </a:lnTo>
                <a:lnTo>
                  <a:pt x="12271234" y="6481943"/>
                </a:lnTo>
                <a:lnTo>
                  <a:pt x="11724231" y="7113219"/>
                </a:lnTo>
                <a:lnTo>
                  <a:pt x="6631903" y="2148066"/>
                </a:lnTo>
                <a:lnTo>
                  <a:pt x="10821806" y="7895179"/>
                </a:lnTo>
                <a:close/>
                <a:moveTo>
                  <a:pt x="5032324" y="9078144"/>
                </a:moveTo>
                <a:lnTo>
                  <a:pt x="4230863" y="8842812"/>
                </a:lnTo>
                <a:lnTo>
                  <a:pt x="6631899" y="2148062"/>
                </a:lnTo>
                <a:close/>
                <a:moveTo>
                  <a:pt x="7049546" y="9248079"/>
                </a:moveTo>
                <a:lnTo>
                  <a:pt x="6214251" y="9248079"/>
                </a:lnTo>
                <a:lnTo>
                  <a:pt x="6631899" y="2148062"/>
                </a:lnTo>
                <a:lnTo>
                  <a:pt x="9032933" y="8842812"/>
                </a:lnTo>
                <a:lnTo>
                  <a:pt x="8231472" y="9078144"/>
                </a:lnTo>
                <a:lnTo>
                  <a:pt x="6631899" y="214806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A5F16BD-CA47-2730-E763-F919AEC18AD8}"/>
              </a:ext>
            </a:extLst>
          </p:cNvPr>
          <p:cNvSpPr/>
          <p:nvPr/>
        </p:nvSpPr>
        <p:spPr bwMode="auto">
          <a:xfrm>
            <a:off x="4978707" y="815419"/>
            <a:ext cx="3225494" cy="32254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7A20C6A-9B4C-CB75-F654-13B321AE835C}"/>
              </a:ext>
            </a:extLst>
          </p:cNvPr>
          <p:cNvSpPr/>
          <p:nvPr/>
        </p:nvSpPr>
        <p:spPr bwMode="auto">
          <a:xfrm>
            <a:off x="5551821" y="1388533"/>
            <a:ext cx="2079266" cy="2079266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" name="Picture 2" descr="查看图片">
            <a:extLst>
              <a:ext uri="{FF2B5EF4-FFF2-40B4-BE49-F238E27FC236}">
                <a16:creationId xmlns:a16="http://schemas.microsoft.com/office/drawing/2014/main" id="{D37751D8-109C-E79A-5D32-870113EE2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7568" y="273144"/>
            <a:ext cx="4451256" cy="445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C5CEE87-1BE6-5193-18AA-83BA9C54C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47" y="1925783"/>
            <a:ext cx="3774056" cy="80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年终</a:t>
            </a:r>
            <a:r>
              <a:rPr lang="zh-CN" altLang="en-US" sz="4800" dirty="0">
                <a:gradFill>
                  <a:gsLst>
                    <a:gs pos="0">
                      <a:schemeClr val="accent4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述职报告</a:t>
            </a:r>
            <a:endParaRPr lang="en-US" altLang="zh-CN" sz="4800" dirty="0">
              <a:gradFill>
                <a:gsLst>
                  <a:gs pos="0">
                    <a:schemeClr val="accent4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50800" dist="38100" dir="5400000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69EAF2D-BD02-9E3A-C27B-6EEC1F0ED917}"/>
              </a:ext>
            </a:extLst>
          </p:cNvPr>
          <p:cNvSpPr/>
          <p:nvPr/>
        </p:nvSpPr>
        <p:spPr bwMode="auto">
          <a:xfrm>
            <a:off x="453094" y="2917029"/>
            <a:ext cx="2096431" cy="307777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3264CB-38A0-DEC2-754A-47814DC0D4CE}"/>
              </a:ext>
            </a:extLst>
          </p:cNvPr>
          <p:cNvSpPr/>
          <p:nvPr/>
        </p:nvSpPr>
        <p:spPr bwMode="auto">
          <a:xfrm>
            <a:off x="457200" y="2917029"/>
            <a:ext cx="1268293" cy="3077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b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数码产品部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D22C478-5653-B8A0-186F-A320FFF3B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400" y="2963195"/>
            <a:ext cx="573164" cy="21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400" b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孙逸洋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21CC63FC-F7AF-414B-832C-C1C52EAF6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221" y="1305894"/>
            <a:ext cx="2318530" cy="1177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en-US" altLang="zh-CN" sz="7200" dirty="0">
                <a:ln>
                  <a:gradFill>
                    <a:gsLst>
                      <a:gs pos="26000">
                        <a:schemeClr val="bg1"/>
                      </a:gs>
                      <a:gs pos="6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2022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155515D0-A2A3-C312-94AA-93462556737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0415" y="373158"/>
            <a:ext cx="899811" cy="166047"/>
          </a:xfrm>
          <a:custGeom>
            <a:avLst/>
            <a:gdLst/>
            <a:ahLst/>
            <a:cxnLst/>
            <a:rect l="l" t="t" r="r" b="b"/>
            <a:pathLst>
              <a:path w="1022156" h="188624">
                <a:moveTo>
                  <a:pt x="55807" y="109614"/>
                </a:moveTo>
                <a:lnTo>
                  <a:pt x="51606" y="141418"/>
                </a:lnTo>
                <a:cubicBezTo>
                  <a:pt x="51206" y="143818"/>
                  <a:pt x="52006" y="145419"/>
                  <a:pt x="54007" y="146219"/>
                </a:cubicBezTo>
                <a:lnTo>
                  <a:pt x="66008" y="150419"/>
                </a:lnTo>
                <a:lnTo>
                  <a:pt x="79010" y="146219"/>
                </a:lnTo>
                <a:cubicBezTo>
                  <a:pt x="81143" y="145419"/>
                  <a:pt x="82344" y="143818"/>
                  <a:pt x="82610" y="141418"/>
                </a:cubicBezTo>
                <a:lnTo>
                  <a:pt x="86811" y="109614"/>
                </a:lnTo>
                <a:close/>
                <a:moveTo>
                  <a:pt x="25403" y="87611"/>
                </a:moveTo>
                <a:lnTo>
                  <a:pt x="58607" y="87611"/>
                </a:lnTo>
                <a:lnTo>
                  <a:pt x="57807" y="93812"/>
                </a:lnTo>
                <a:lnTo>
                  <a:pt x="89011" y="93812"/>
                </a:lnTo>
                <a:lnTo>
                  <a:pt x="89011" y="93612"/>
                </a:lnTo>
                <a:cubicBezTo>
                  <a:pt x="89278" y="91879"/>
                  <a:pt x="90011" y="90445"/>
                  <a:pt x="91211" y="89312"/>
                </a:cubicBezTo>
                <a:cubicBezTo>
                  <a:pt x="92412" y="88178"/>
                  <a:pt x="93812" y="87611"/>
                  <a:pt x="95412" y="87611"/>
                </a:cubicBezTo>
                <a:lnTo>
                  <a:pt x="128016" y="87611"/>
                </a:lnTo>
                <a:lnTo>
                  <a:pt x="127216" y="93812"/>
                </a:lnTo>
                <a:lnTo>
                  <a:pt x="134417" y="93812"/>
                </a:lnTo>
                <a:lnTo>
                  <a:pt x="133017" y="105014"/>
                </a:lnTo>
                <a:cubicBezTo>
                  <a:pt x="132750" y="106347"/>
                  <a:pt x="132150" y="107447"/>
                  <a:pt x="131216" y="108314"/>
                </a:cubicBezTo>
                <a:cubicBezTo>
                  <a:pt x="130283" y="109181"/>
                  <a:pt x="129216" y="109614"/>
                  <a:pt x="128016" y="109614"/>
                </a:cubicBezTo>
                <a:lnTo>
                  <a:pt x="125016" y="109614"/>
                </a:lnTo>
                <a:lnTo>
                  <a:pt x="120415" y="145619"/>
                </a:lnTo>
                <a:cubicBezTo>
                  <a:pt x="120015" y="148419"/>
                  <a:pt x="118948" y="150953"/>
                  <a:pt x="117215" y="153220"/>
                </a:cubicBezTo>
                <a:cubicBezTo>
                  <a:pt x="115481" y="155353"/>
                  <a:pt x="113347" y="156820"/>
                  <a:pt x="110814" y="157620"/>
                </a:cubicBezTo>
                <a:lnTo>
                  <a:pt x="98212" y="161021"/>
                </a:lnTo>
                <a:lnTo>
                  <a:pt x="110014" y="165021"/>
                </a:lnTo>
                <a:cubicBezTo>
                  <a:pt x="114281" y="166488"/>
                  <a:pt x="117548" y="169122"/>
                  <a:pt x="119815" y="172922"/>
                </a:cubicBezTo>
                <a:cubicBezTo>
                  <a:pt x="122082" y="176723"/>
                  <a:pt x="122949" y="180956"/>
                  <a:pt x="122415" y="185624"/>
                </a:cubicBezTo>
                <a:lnTo>
                  <a:pt x="122015" y="188224"/>
                </a:lnTo>
                <a:lnTo>
                  <a:pt x="63408" y="170822"/>
                </a:lnTo>
                <a:lnTo>
                  <a:pt x="0" y="188224"/>
                </a:lnTo>
                <a:lnTo>
                  <a:pt x="600" y="183823"/>
                </a:lnTo>
                <a:cubicBezTo>
                  <a:pt x="2200" y="174756"/>
                  <a:pt x="7134" y="168755"/>
                  <a:pt x="15402" y="165821"/>
                </a:cubicBezTo>
                <a:lnTo>
                  <a:pt x="30804" y="161021"/>
                </a:lnTo>
                <a:lnTo>
                  <a:pt x="19402" y="157620"/>
                </a:lnTo>
                <a:cubicBezTo>
                  <a:pt x="17002" y="156820"/>
                  <a:pt x="15202" y="155353"/>
                  <a:pt x="14002" y="153220"/>
                </a:cubicBezTo>
                <a:cubicBezTo>
                  <a:pt x="12802" y="151219"/>
                  <a:pt x="12402" y="148819"/>
                  <a:pt x="12802" y="146019"/>
                </a:cubicBezTo>
                <a:lnTo>
                  <a:pt x="17602" y="109614"/>
                </a:lnTo>
                <a:lnTo>
                  <a:pt x="10401" y="109614"/>
                </a:lnTo>
                <a:lnTo>
                  <a:pt x="12001" y="98013"/>
                </a:lnTo>
                <a:cubicBezTo>
                  <a:pt x="12135" y="96813"/>
                  <a:pt x="12635" y="95812"/>
                  <a:pt x="13502" y="95012"/>
                </a:cubicBezTo>
                <a:cubicBezTo>
                  <a:pt x="14368" y="94212"/>
                  <a:pt x="15335" y="93812"/>
                  <a:pt x="16402" y="93812"/>
                </a:cubicBezTo>
                <a:lnTo>
                  <a:pt x="19602" y="93812"/>
                </a:lnTo>
                <a:lnTo>
                  <a:pt x="19802" y="92812"/>
                </a:lnTo>
                <a:cubicBezTo>
                  <a:pt x="19936" y="91345"/>
                  <a:pt x="20536" y="90112"/>
                  <a:pt x="21603" y="89112"/>
                </a:cubicBezTo>
                <a:cubicBezTo>
                  <a:pt x="22669" y="88111"/>
                  <a:pt x="23936" y="87611"/>
                  <a:pt x="25403" y="87611"/>
                </a:cubicBezTo>
                <a:close/>
                <a:moveTo>
                  <a:pt x="730777" y="87211"/>
                </a:moveTo>
                <a:lnTo>
                  <a:pt x="751780" y="87211"/>
                </a:lnTo>
                <a:lnTo>
                  <a:pt x="745179" y="162221"/>
                </a:lnTo>
                <a:cubicBezTo>
                  <a:pt x="739578" y="162221"/>
                  <a:pt x="734944" y="160020"/>
                  <a:pt x="731277" y="155620"/>
                </a:cubicBezTo>
                <a:cubicBezTo>
                  <a:pt x="727610" y="151219"/>
                  <a:pt x="725976" y="145952"/>
                  <a:pt x="726376" y="139818"/>
                </a:cubicBezTo>
                <a:close/>
                <a:moveTo>
                  <a:pt x="616363" y="87211"/>
                </a:moveTo>
                <a:lnTo>
                  <a:pt x="637365" y="87211"/>
                </a:lnTo>
                <a:lnTo>
                  <a:pt x="627164" y="145419"/>
                </a:lnTo>
                <a:cubicBezTo>
                  <a:pt x="626231" y="150486"/>
                  <a:pt x="624030" y="154553"/>
                  <a:pt x="620563" y="157620"/>
                </a:cubicBezTo>
                <a:cubicBezTo>
                  <a:pt x="617096" y="160687"/>
                  <a:pt x="613096" y="162221"/>
                  <a:pt x="608562" y="162221"/>
                </a:cubicBezTo>
                <a:lnTo>
                  <a:pt x="603561" y="162221"/>
                </a:lnTo>
                <a:close/>
                <a:moveTo>
                  <a:pt x="836733" y="86211"/>
                </a:moveTo>
                <a:lnTo>
                  <a:pt x="863336" y="86211"/>
                </a:lnTo>
                <a:lnTo>
                  <a:pt x="859936" y="111214"/>
                </a:lnTo>
                <a:lnTo>
                  <a:pt x="872138" y="111214"/>
                </a:lnTo>
                <a:lnTo>
                  <a:pt x="870937" y="119415"/>
                </a:lnTo>
                <a:cubicBezTo>
                  <a:pt x="870671" y="121682"/>
                  <a:pt x="869737" y="123516"/>
                  <a:pt x="868137" y="124916"/>
                </a:cubicBezTo>
                <a:cubicBezTo>
                  <a:pt x="866537" y="126316"/>
                  <a:pt x="864737" y="127016"/>
                  <a:pt x="862736" y="127016"/>
                </a:cubicBezTo>
                <a:lnTo>
                  <a:pt x="857936" y="127016"/>
                </a:lnTo>
                <a:lnTo>
                  <a:pt x="852535" y="167821"/>
                </a:lnTo>
                <a:lnTo>
                  <a:pt x="864737" y="167021"/>
                </a:lnTo>
                <a:lnTo>
                  <a:pt x="863536" y="175422"/>
                </a:lnTo>
                <a:cubicBezTo>
                  <a:pt x="863270" y="177689"/>
                  <a:pt x="862370" y="179556"/>
                  <a:pt x="860836" y="181023"/>
                </a:cubicBezTo>
                <a:cubicBezTo>
                  <a:pt x="859303" y="182490"/>
                  <a:pt x="857469" y="183290"/>
                  <a:pt x="855336" y="183423"/>
                </a:cubicBezTo>
                <a:lnTo>
                  <a:pt x="769525" y="188224"/>
                </a:lnTo>
                <a:lnTo>
                  <a:pt x="770525" y="179823"/>
                </a:lnTo>
                <a:cubicBezTo>
                  <a:pt x="770925" y="177556"/>
                  <a:pt x="771858" y="175689"/>
                  <a:pt x="773325" y="174222"/>
                </a:cubicBezTo>
                <a:cubicBezTo>
                  <a:pt x="774792" y="172755"/>
                  <a:pt x="776592" y="171889"/>
                  <a:pt x="778726" y="171622"/>
                </a:cubicBezTo>
                <a:lnTo>
                  <a:pt x="778926" y="171622"/>
                </a:lnTo>
                <a:lnTo>
                  <a:pt x="787927" y="103613"/>
                </a:lnTo>
                <a:cubicBezTo>
                  <a:pt x="788327" y="100946"/>
                  <a:pt x="789494" y="98713"/>
                  <a:pt x="791427" y="96913"/>
                </a:cubicBezTo>
                <a:cubicBezTo>
                  <a:pt x="793361" y="95112"/>
                  <a:pt x="795595" y="94212"/>
                  <a:pt x="798128" y="94212"/>
                </a:cubicBezTo>
                <a:lnTo>
                  <a:pt x="816131" y="94212"/>
                </a:lnTo>
                <a:lnTo>
                  <a:pt x="805929" y="170222"/>
                </a:lnTo>
                <a:lnTo>
                  <a:pt x="816531" y="169822"/>
                </a:lnTo>
                <a:lnTo>
                  <a:pt x="826332" y="95812"/>
                </a:lnTo>
                <a:cubicBezTo>
                  <a:pt x="826732" y="93012"/>
                  <a:pt x="827932" y="90712"/>
                  <a:pt x="829932" y="88912"/>
                </a:cubicBezTo>
                <a:cubicBezTo>
                  <a:pt x="831933" y="87111"/>
                  <a:pt x="834199" y="86211"/>
                  <a:pt x="836733" y="86211"/>
                </a:cubicBezTo>
                <a:close/>
                <a:moveTo>
                  <a:pt x="570757" y="78010"/>
                </a:moveTo>
                <a:lnTo>
                  <a:pt x="594960" y="78010"/>
                </a:lnTo>
                <a:lnTo>
                  <a:pt x="591360" y="106214"/>
                </a:lnTo>
                <a:lnTo>
                  <a:pt x="605961" y="106214"/>
                </a:lnTo>
                <a:lnTo>
                  <a:pt x="604961" y="114015"/>
                </a:lnTo>
                <a:cubicBezTo>
                  <a:pt x="604561" y="116415"/>
                  <a:pt x="603561" y="118382"/>
                  <a:pt x="601961" y="119915"/>
                </a:cubicBezTo>
                <a:cubicBezTo>
                  <a:pt x="600361" y="121449"/>
                  <a:pt x="598494" y="122216"/>
                  <a:pt x="596360" y="122216"/>
                </a:cubicBezTo>
                <a:lnTo>
                  <a:pt x="589359" y="122216"/>
                </a:lnTo>
                <a:lnTo>
                  <a:pt x="583359" y="168221"/>
                </a:lnTo>
                <a:lnTo>
                  <a:pt x="597960" y="167421"/>
                </a:lnTo>
                <a:lnTo>
                  <a:pt x="596560" y="178023"/>
                </a:lnTo>
                <a:cubicBezTo>
                  <a:pt x="596427" y="179623"/>
                  <a:pt x="595827" y="180956"/>
                  <a:pt x="594760" y="182023"/>
                </a:cubicBezTo>
                <a:cubicBezTo>
                  <a:pt x="593693" y="183090"/>
                  <a:pt x="592426" y="183690"/>
                  <a:pt x="590959" y="183823"/>
                </a:cubicBezTo>
                <a:lnTo>
                  <a:pt x="512350" y="188624"/>
                </a:lnTo>
                <a:lnTo>
                  <a:pt x="513750" y="177023"/>
                </a:lnTo>
                <a:cubicBezTo>
                  <a:pt x="514017" y="175689"/>
                  <a:pt x="514583" y="174622"/>
                  <a:pt x="515450" y="173822"/>
                </a:cubicBezTo>
                <a:cubicBezTo>
                  <a:pt x="516317" y="173022"/>
                  <a:pt x="517350" y="172555"/>
                  <a:pt x="518550" y="172422"/>
                </a:cubicBezTo>
                <a:lnTo>
                  <a:pt x="528552" y="94812"/>
                </a:lnTo>
                <a:cubicBezTo>
                  <a:pt x="528952" y="92279"/>
                  <a:pt x="529985" y="90212"/>
                  <a:pt x="531652" y="88612"/>
                </a:cubicBezTo>
                <a:cubicBezTo>
                  <a:pt x="533319" y="87011"/>
                  <a:pt x="535286" y="86211"/>
                  <a:pt x="537553" y="86211"/>
                </a:cubicBezTo>
                <a:lnTo>
                  <a:pt x="553555" y="86211"/>
                </a:lnTo>
                <a:lnTo>
                  <a:pt x="542553" y="170822"/>
                </a:lnTo>
                <a:lnTo>
                  <a:pt x="551755" y="170222"/>
                </a:lnTo>
                <a:lnTo>
                  <a:pt x="562556" y="85811"/>
                </a:lnTo>
                <a:cubicBezTo>
                  <a:pt x="562956" y="83544"/>
                  <a:pt x="563923" y="81677"/>
                  <a:pt x="565456" y="80210"/>
                </a:cubicBezTo>
                <a:cubicBezTo>
                  <a:pt x="566990" y="78744"/>
                  <a:pt x="568757" y="78010"/>
                  <a:pt x="570757" y="78010"/>
                </a:cubicBezTo>
                <a:close/>
                <a:moveTo>
                  <a:pt x="282378" y="50807"/>
                </a:moveTo>
                <a:lnTo>
                  <a:pt x="482203" y="50807"/>
                </a:lnTo>
                <a:lnTo>
                  <a:pt x="479603" y="68809"/>
                </a:lnTo>
                <a:lnTo>
                  <a:pt x="413595" y="103613"/>
                </a:lnTo>
                <a:lnTo>
                  <a:pt x="496605" y="103613"/>
                </a:lnTo>
                <a:lnTo>
                  <a:pt x="494605" y="114815"/>
                </a:lnTo>
                <a:cubicBezTo>
                  <a:pt x="494071" y="117348"/>
                  <a:pt x="492738" y="119682"/>
                  <a:pt x="490604" y="121816"/>
                </a:cubicBezTo>
                <a:cubicBezTo>
                  <a:pt x="488204" y="123816"/>
                  <a:pt x="485470" y="124816"/>
                  <a:pt x="482403" y="124816"/>
                </a:cubicBezTo>
                <a:lnTo>
                  <a:pt x="406794" y="124816"/>
                </a:lnTo>
                <a:lnTo>
                  <a:pt x="400593" y="169822"/>
                </a:lnTo>
                <a:cubicBezTo>
                  <a:pt x="400193" y="172222"/>
                  <a:pt x="399259" y="174622"/>
                  <a:pt x="397793" y="177023"/>
                </a:cubicBezTo>
                <a:cubicBezTo>
                  <a:pt x="396326" y="179423"/>
                  <a:pt x="394459" y="181490"/>
                  <a:pt x="392192" y="183223"/>
                </a:cubicBezTo>
                <a:cubicBezTo>
                  <a:pt x="387258" y="186824"/>
                  <a:pt x="381857" y="188624"/>
                  <a:pt x="375990" y="188624"/>
                </a:cubicBezTo>
                <a:lnTo>
                  <a:pt x="303381" y="188624"/>
                </a:lnTo>
                <a:lnTo>
                  <a:pt x="304781" y="184223"/>
                </a:lnTo>
                <a:cubicBezTo>
                  <a:pt x="308248" y="175556"/>
                  <a:pt x="314115" y="171222"/>
                  <a:pt x="322383" y="171222"/>
                </a:cubicBezTo>
                <a:lnTo>
                  <a:pt x="345586" y="171222"/>
                </a:lnTo>
                <a:cubicBezTo>
                  <a:pt x="347720" y="171222"/>
                  <a:pt x="349586" y="170422"/>
                  <a:pt x="351187" y="168822"/>
                </a:cubicBezTo>
                <a:cubicBezTo>
                  <a:pt x="352787" y="167621"/>
                  <a:pt x="353654" y="166155"/>
                  <a:pt x="353787" y="164421"/>
                </a:cubicBezTo>
                <a:lnTo>
                  <a:pt x="359588" y="124816"/>
                </a:lnTo>
                <a:lnTo>
                  <a:pt x="255175" y="124816"/>
                </a:lnTo>
                <a:lnTo>
                  <a:pt x="257175" y="111614"/>
                </a:lnTo>
                <a:cubicBezTo>
                  <a:pt x="257708" y="109347"/>
                  <a:pt x="259109" y="107414"/>
                  <a:pt x="261375" y="105814"/>
                </a:cubicBezTo>
                <a:cubicBezTo>
                  <a:pt x="263509" y="104347"/>
                  <a:pt x="266043" y="103613"/>
                  <a:pt x="268976" y="103613"/>
                </a:cubicBezTo>
                <a:lnTo>
                  <a:pt x="362588" y="103613"/>
                </a:lnTo>
                <a:lnTo>
                  <a:pt x="363588" y="96012"/>
                </a:lnTo>
                <a:lnTo>
                  <a:pt x="413995" y="70209"/>
                </a:lnTo>
                <a:lnTo>
                  <a:pt x="303781" y="70209"/>
                </a:lnTo>
                <a:cubicBezTo>
                  <a:pt x="298713" y="70209"/>
                  <a:pt x="294713" y="69009"/>
                  <a:pt x="291779" y="66609"/>
                </a:cubicBezTo>
                <a:cubicBezTo>
                  <a:pt x="289112" y="64342"/>
                  <a:pt x="286979" y="61208"/>
                  <a:pt x="285378" y="57208"/>
                </a:cubicBezTo>
                <a:close/>
                <a:moveTo>
                  <a:pt x="104213" y="45406"/>
                </a:moveTo>
                <a:lnTo>
                  <a:pt x="128216" y="45406"/>
                </a:lnTo>
                <a:cubicBezTo>
                  <a:pt x="129549" y="45406"/>
                  <a:pt x="130683" y="45873"/>
                  <a:pt x="131616" y="46806"/>
                </a:cubicBezTo>
                <a:cubicBezTo>
                  <a:pt x="132550" y="47740"/>
                  <a:pt x="133083" y="48873"/>
                  <a:pt x="133217" y="50207"/>
                </a:cubicBezTo>
                <a:lnTo>
                  <a:pt x="136017" y="81211"/>
                </a:lnTo>
                <a:lnTo>
                  <a:pt x="120015" y="81211"/>
                </a:lnTo>
                <a:cubicBezTo>
                  <a:pt x="116415" y="81211"/>
                  <a:pt x="113314" y="79977"/>
                  <a:pt x="110714" y="77510"/>
                </a:cubicBezTo>
                <a:cubicBezTo>
                  <a:pt x="108113" y="75043"/>
                  <a:pt x="106613" y="71876"/>
                  <a:pt x="106213" y="68009"/>
                </a:cubicBezTo>
                <a:close/>
                <a:moveTo>
                  <a:pt x="31804" y="45406"/>
                </a:moveTo>
                <a:lnTo>
                  <a:pt x="55407" y="45406"/>
                </a:lnTo>
                <a:lnTo>
                  <a:pt x="48806" y="64408"/>
                </a:lnTo>
                <a:cubicBezTo>
                  <a:pt x="43739" y="75610"/>
                  <a:pt x="36138" y="81211"/>
                  <a:pt x="26003" y="81211"/>
                </a:cubicBezTo>
                <a:lnTo>
                  <a:pt x="14202" y="81211"/>
                </a:lnTo>
                <a:lnTo>
                  <a:pt x="24803" y="50607"/>
                </a:lnTo>
                <a:cubicBezTo>
                  <a:pt x="26403" y="47140"/>
                  <a:pt x="28737" y="45406"/>
                  <a:pt x="31804" y="45406"/>
                </a:cubicBezTo>
                <a:close/>
                <a:moveTo>
                  <a:pt x="215827" y="31204"/>
                </a:moveTo>
                <a:lnTo>
                  <a:pt x="244431" y="31204"/>
                </a:lnTo>
                <a:lnTo>
                  <a:pt x="204826" y="125816"/>
                </a:lnTo>
                <a:lnTo>
                  <a:pt x="223028" y="188624"/>
                </a:lnTo>
                <a:lnTo>
                  <a:pt x="208826" y="188624"/>
                </a:lnTo>
                <a:cubicBezTo>
                  <a:pt x="194424" y="188624"/>
                  <a:pt x="183890" y="180423"/>
                  <a:pt x="177222" y="164021"/>
                </a:cubicBezTo>
                <a:lnTo>
                  <a:pt x="177022" y="163421"/>
                </a:lnTo>
                <a:cubicBezTo>
                  <a:pt x="167288" y="180223"/>
                  <a:pt x="154153" y="188624"/>
                  <a:pt x="137617" y="188624"/>
                </a:cubicBezTo>
                <a:lnTo>
                  <a:pt x="126216" y="188624"/>
                </a:lnTo>
                <a:lnTo>
                  <a:pt x="159220" y="121616"/>
                </a:lnTo>
                <a:lnTo>
                  <a:pt x="145218" y="52207"/>
                </a:lnTo>
                <a:lnTo>
                  <a:pt x="174622" y="52207"/>
                </a:lnTo>
                <a:cubicBezTo>
                  <a:pt x="176755" y="52207"/>
                  <a:pt x="178589" y="52874"/>
                  <a:pt x="180122" y="54207"/>
                </a:cubicBezTo>
                <a:cubicBezTo>
                  <a:pt x="181656" y="55541"/>
                  <a:pt x="182689" y="57341"/>
                  <a:pt x="183223" y="59608"/>
                </a:cubicBezTo>
                <a:lnTo>
                  <a:pt x="187423" y="80611"/>
                </a:lnTo>
                <a:lnTo>
                  <a:pt x="206026" y="38005"/>
                </a:lnTo>
                <a:cubicBezTo>
                  <a:pt x="208293" y="33471"/>
                  <a:pt x="211560" y="31204"/>
                  <a:pt x="215827" y="31204"/>
                </a:cubicBezTo>
                <a:close/>
                <a:moveTo>
                  <a:pt x="289579" y="8001"/>
                </a:moveTo>
                <a:lnTo>
                  <a:pt x="311982" y="8001"/>
                </a:lnTo>
                <a:lnTo>
                  <a:pt x="306981" y="43806"/>
                </a:lnTo>
                <a:lnTo>
                  <a:pt x="264976" y="43806"/>
                </a:lnTo>
                <a:lnTo>
                  <a:pt x="267376" y="27604"/>
                </a:lnTo>
                <a:cubicBezTo>
                  <a:pt x="268176" y="22137"/>
                  <a:pt x="270710" y="17536"/>
                  <a:pt x="274977" y="13802"/>
                </a:cubicBezTo>
                <a:cubicBezTo>
                  <a:pt x="279244" y="9935"/>
                  <a:pt x="284112" y="8001"/>
                  <a:pt x="289579" y="8001"/>
                </a:cubicBezTo>
                <a:close/>
                <a:moveTo>
                  <a:pt x="759981" y="3601"/>
                </a:moveTo>
                <a:lnTo>
                  <a:pt x="764981" y="3601"/>
                </a:lnTo>
                <a:lnTo>
                  <a:pt x="752780" y="79010"/>
                </a:lnTo>
                <a:lnTo>
                  <a:pt x="731777" y="79010"/>
                </a:lnTo>
                <a:lnTo>
                  <a:pt x="741378" y="20403"/>
                </a:lnTo>
                <a:cubicBezTo>
                  <a:pt x="742312" y="15469"/>
                  <a:pt x="744512" y="11435"/>
                  <a:pt x="747979" y="8301"/>
                </a:cubicBezTo>
                <a:cubicBezTo>
                  <a:pt x="751446" y="5168"/>
                  <a:pt x="755447" y="3601"/>
                  <a:pt x="759981" y="3601"/>
                </a:cubicBezTo>
                <a:close/>
                <a:moveTo>
                  <a:pt x="624764" y="3601"/>
                </a:moveTo>
                <a:cubicBezTo>
                  <a:pt x="630231" y="3601"/>
                  <a:pt x="634798" y="5801"/>
                  <a:pt x="638465" y="10202"/>
                </a:cubicBezTo>
                <a:cubicBezTo>
                  <a:pt x="642133" y="14602"/>
                  <a:pt x="643766" y="19936"/>
                  <a:pt x="643366" y="26204"/>
                </a:cubicBezTo>
                <a:lnTo>
                  <a:pt x="638565" y="79010"/>
                </a:lnTo>
                <a:lnTo>
                  <a:pt x="617363" y="79010"/>
                </a:lnTo>
                <a:close/>
                <a:moveTo>
                  <a:pt x="537753" y="1801"/>
                </a:moveTo>
                <a:lnTo>
                  <a:pt x="570157" y="1801"/>
                </a:lnTo>
                <a:lnTo>
                  <a:pt x="568157" y="16402"/>
                </a:lnTo>
                <a:lnTo>
                  <a:pt x="567356" y="24003"/>
                </a:lnTo>
                <a:lnTo>
                  <a:pt x="563356" y="53807"/>
                </a:lnTo>
                <a:cubicBezTo>
                  <a:pt x="563223" y="54874"/>
                  <a:pt x="563423" y="55741"/>
                  <a:pt x="563956" y="56407"/>
                </a:cubicBezTo>
                <a:cubicBezTo>
                  <a:pt x="564490" y="57208"/>
                  <a:pt x="565290" y="57608"/>
                  <a:pt x="566356" y="57608"/>
                </a:cubicBezTo>
                <a:lnTo>
                  <a:pt x="573157" y="57608"/>
                </a:lnTo>
                <a:cubicBezTo>
                  <a:pt x="573957" y="57608"/>
                  <a:pt x="574757" y="57208"/>
                  <a:pt x="575558" y="56407"/>
                </a:cubicBezTo>
                <a:cubicBezTo>
                  <a:pt x="576358" y="55741"/>
                  <a:pt x="576824" y="54874"/>
                  <a:pt x="576958" y="53807"/>
                </a:cubicBezTo>
                <a:lnTo>
                  <a:pt x="581758" y="16402"/>
                </a:lnTo>
                <a:lnTo>
                  <a:pt x="572157" y="16402"/>
                </a:lnTo>
                <a:lnTo>
                  <a:pt x="574157" y="1801"/>
                </a:lnTo>
                <a:lnTo>
                  <a:pt x="615763" y="1801"/>
                </a:lnTo>
                <a:lnTo>
                  <a:pt x="608762" y="55607"/>
                </a:lnTo>
                <a:cubicBezTo>
                  <a:pt x="608228" y="60408"/>
                  <a:pt x="606161" y="64475"/>
                  <a:pt x="602561" y="67809"/>
                </a:cubicBezTo>
                <a:cubicBezTo>
                  <a:pt x="599094" y="71143"/>
                  <a:pt x="595160" y="72810"/>
                  <a:pt x="590759" y="72810"/>
                </a:cubicBezTo>
                <a:lnTo>
                  <a:pt x="544554" y="72810"/>
                </a:lnTo>
                <a:cubicBezTo>
                  <a:pt x="540153" y="72810"/>
                  <a:pt x="536619" y="71143"/>
                  <a:pt x="533952" y="67809"/>
                </a:cubicBezTo>
                <a:cubicBezTo>
                  <a:pt x="531285" y="64475"/>
                  <a:pt x="530285" y="60408"/>
                  <a:pt x="530952" y="55607"/>
                </a:cubicBezTo>
                <a:close/>
                <a:moveTo>
                  <a:pt x="797928" y="1601"/>
                </a:moveTo>
                <a:lnTo>
                  <a:pt x="833533" y="1601"/>
                </a:lnTo>
                <a:lnTo>
                  <a:pt x="831532" y="16002"/>
                </a:lnTo>
                <a:lnTo>
                  <a:pt x="831132" y="19403"/>
                </a:lnTo>
                <a:lnTo>
                  <a:pt x="825532" y="62008"/>
                </a:lnTo>
                <a:cubicBezTo>
                  <a:pt x="825398" y="63075"/>
                  <a:pt x="825598" y="63942"/>
                  <a:pt x="826132" y="64609"/>
                </a:cubicBezTo>
                <a:cubicBezTo>
                  <a:pt x="826532" y="65409"/>
                  <a:pt x="827332" y="65809"/>
                  <a:pt x="828532" y="65809"/>
                </a:cubicBezTo>
                <a:lnTo>
                  <a:pt x="837333" y="65809"/>
                </a:lnTo>
                <a:cubicBezTo>
                  <a:pt x="838267" y="65809"/>
                  <a:pt x="839133" y="65409"/>
                  <a:pt x="839934" y="64609"/>
                </a:cubicBezTo>
                <a:cubicBezTo>
                  <a:pt x="840734" y="63942"/>
                  <a:pt x="841200" y="63075"/>
                  <a:pt x="841334" y="62008"/>
                </a:cubicBezTo>
                <a:lnTo>
                  <a:pt x="847334" y="16002"/>
                </a:lnTo>
                <a:lnTo>
                  <a:pt x="835933" y="16002"/>
                </a:lnTo>
                <a:lnTo>
                  <a:pt x="837733" y="1601"/>
                </a:lnTo>
                <a:lnTo>
                  <a:pt x="884939" y="1601"/>
                </a:lnTo>
                <a:lnTo>
                  <a:pt x="876738" y="63608"/>
                </a:lnTo>
                <a:cubicBezTo>
                  <a:pt x="876205" y="68409"/>
                  <a:pt x="874204" y="72476"/>
                  <a:pt x="870737" y="75810"/>
                </a:cubicBezTo>
                <a:cubicBezTo>
                  <a:pt x="867404" y="79144"/>
                  <a:pt x="863470" y="80811"/>
                  <a:pt x="858936" y="80811"/>
                </a:cubicBezTo>
                <a:lnTo>
                  <a:pt x="803729" y="80811"/>
                </a:lnTo>
                <a:cubicBezTo>
                  <a:pt x="799195" y="80811"/>
                  <a:pt x="795595" y="79144"/>
                  <a:pt x="792928" y="75810"/>
                </a:cubicBezTo>
                <a:cubicBezTo>
                  <a:pt x="790127" y="72476"/>
                  <a:pt x="789060" y="68409"/>
                  <a:pt x="789727" y="63608"/>
                </a:cubicBezTo>
                <a:close/>
                <a:moveTo>
                  <a:pt x="74009" y="601"/>
                </a:moveTo>
                <a:lnTo>
                  <a:pt x="104013" y="601"/>
                </a:lnTo>
                <a:lnTo>
                  <a:pt x="100813" y="25404"/>
                </a:lnTo>
                <a:lnTo>
                  <a:pt x="106413" y="25404"/>
                </a:lnTo>
                <a:lnTo>
                  <a:pt x="109414" y="14202"/>
                </a:lnTo>
                <a:cubicBezTo>
                  <a:pt x="112214" y="7001"/>
                  <a:pt x="116748" y="3401"/>
                  <a:pt x="123015" y="3401"/>
                </a:cubicBezTo>
                <a:lnTo>
                  <a:pt x="142418" y="3401"/>
                </a:lnTo>
                <a:lnTo>
                  <a:pt x="136617" y="25404"/>
                </a:lnTo>
                <a:lnTo>
                  <a:pt x="143418" y="25404"/>
                </a:lnTo>
                <a:lnTo>
                  <a:pt x="142218" y="34405"/>
                </a:lnTo>
                <a:cubicBezTo>
                  <a:pt x="141951" y="36405"/>
                  <a:pt x="141151" y="38005"/>
                  <a:pt x="139817" y="39205"/>
                </a:cubicBezTo>
                <a:cubicBezTo>
                  <a:pt x="138484" y="40405"/>
                  <a:pt x="136884" y="41006"/>
                  <a:pt x="135017" y="41006"/>
                </a:cubicBezTo>
                <a:lnTo>
                  <a:pt x="98612" y="41006"/>
                </a:lnTo>
                <a:lnTo>
                  <a:pt x="94812" y="70409"/>
                </a:lnTo>
                <a:cubicBezTo>
                  <a:pt x="94278" y="73610"/>
                  <a:pt x="92912" y="76210"/>
                  <a:pt x="90711" y="78210"/>
                </a:cubicBezTo>
                <a:cubicBezTo>
                  <a:pt x="88511" y="80210"/>
                  <a:pt x="85944" y="81211"/>
                  <a:pt x="83010" y="81211"/>
                </a:cubicBezTo>
                <a:lnTo>
                  <a:pt x="57007" y="81211"/>
                </a:lnTo>
                <a:lnTo>
                  <a:pt x="62208" y="41006"/>
                </a:lnTo>
                <a:lnTo>
                  <a:pt x="19602" y="41006"/>
                </a:lnTo>
                <a:lnTo>
                  <a:pt x="21003" y="29804"/>
                </a:lnTo>
                <a:cubicBezTo>
                  <a:pt x="21136" y="28471"/>
                  <a:pt x="21669" y="27404"/>
                  <a:pt x="22603" y="26604"/>
                </a:cubicBezTo>
                <a:cubicBezTo>
                  <a:pt x="23536" y="25804"/>
                  <a:pt x="24603" y="25404"/>
                  <a:pt x="25803" y="25404"/>
                </a:cubicBezTo>
                <a:lnTo>
                  <a:pt x="28203" y="25404"/>
                </a:lnTo>
                <a:lnTo>
                  <a:pt x="28203" y="3401"/>
                </a:lnTo>
                <a:lnTo>
                  <a:pt x="45806" y="3401"/>
                </a:lnTo>
                <a:cubicBezTo>
                  <a:pt x="49139" y="3401"/>
                  <a:pt x="51940" y="4601"/>
                  <a:pt x="54207" y="7001"/>
                </a:cubicBezTo>
                <a:cubicBezTo>
                  <a:pt x="56474" y="9402"/>
                  <a:pt x="57674" y="12402"/>
                  <a:pt x="57807" y="16002"/>
                </a:cubicBezTo>
                <a:lnTo>
                  <a:pt x="57807" y="25404"/>
                </a:lnTo>
                <a:lnTo>
                  <a:pt x="64408" y="25404"/>
                </a:lnTo>
                <a:lnTo>
                  <a:pt x="66608" y="7401"/>
                </a:lnTo>
                <a:cubicBezTo>
                  <a:pt x="67008" y="5534"/>
                  <a:pt x="67875" y="3934"/>
                  <a:pt x="69209" y="2601"/>
                </a:cubicBezTo>
                <a:cubicBezTo>
                  <a:pt x="70542" y="1267"/>
                  <a:pt x="72142" y="601"/>
                  <a:pt x="74009" y="601"/>
                </a:cubicBezTo>
                <a:close/>
                <a:moveTo>
                  <a:pt x="1022156" y="0"/>
                </a:moveTo>
                <a:lnTo>
                  <a:pt x="1021356" y="6001"/>
                </a:lnTo>
                <a:cubicBezTo>
                  <a:pt x="1020823" y="9468"/>
                  <a:pt x="1019389" y="12335"/>
                  <a:pt x="1017056" y="14602"/>
                </a:cubicBezTo>
                <a:cubicBezTo>
                  <a:pt x="1014722" y="16869"/>
                  <a:pt x="1011822" y="18069"/>
                  <a:pt x="1008355" y="18203"/>
                </a:cubicBezTo>
                <a:lnTo>
                  <a:pt x="975551" y="18803"/>
                </a:lnTo>
                <a:lnTo>
                  <a:pt x="961549" y="64008"/>
                </a:lnTo>
                <a:lnTo>
                  <a:pt x="1015955" y="64008"/>
                </a:lnTo>
                <a:lnTo>
                  <a:pt x="1014555" y="75210"/>
                </a:lnTo>
                <a:cubicBezTo>
                  <a:pt x="1014155" y="77877"/>
                  <a:pt x="1013022" y="80044"/>
                  <a:pt x="1011155" y="81711"/>
                </a:cubicBezTo>
                <a:cubicBezTo>
                  <a:pt x="1009288" y="83378"/>
                  <a:pt x="1007154" y="84211"/>
                  <a:pt x="1004754" y="84211"/>
                </a:cubicBezTo>
                <a:lnTo>
                  <a:pt x="954548" y="84211"/>
                </a:lnTo>
                <a:lnTo>
                  <a:pt x="949747" y="96412"/>
                </a:lnTo>
                <a:lnTo>
                  <a:pt x="979351" y="96412"/>
                </a:lnTo>
                <a:lnTo>
                  <a:pt x="999553" y="188624"/>
                </a:lnTo>
                <a:lnTo>
                  <a:pt x="982151" y="188624"/>
                </a:lnTo>
                <a:cubicBezTo>
                  <a:pt x="975617" y="188624"/>
                  <a:pt x="969783" y="186524"/>
                  <a:pt x="964649" y="182323"/>
                </a:cubicBezTo>
                <a:cubicBezTo>
                  <a:pt x="959515" y="178123"/>
                  <a:pt x="956081" y="172555"/>
                  <a:pt x="954348" y="165621"/>
                </a:cubicBezTo>
                <a:lnTo>
                  <a:pt x="942346" y="115215"/>
                </a:lnTo>
                <a:lnTo>
                  <a:pt x="916543" y="169822"/>
                </a:lnTo>
                <a:cubicBezTo>
                  <a:pt x="909476" y="182357"/>
                  <a:pt x="899808" y="188624"/>
                  <a:pt x="887539" y="188624"/>
                </a:cubicBezTo>
                <a:lnTo>
                  <a:pt x="867537" y="188624"/>
                </a:lnTo>
                <a:lnTo>
                  <a:pt x="914743" y="84211"/>
                </a:lnTo>
                <a:lnTo>
                  <a:pt x="879338" y="84211"/>
                </a:lnTo>
                <a:lnTo>
                  <a:pt x="880739" y="74410"/>
                </a:lnTo>
                <a:cubicBezTo>
                  <a:pt x="881139" y="71343"/>
                  <a:pt x="882406" y="68842"/>
                  <a:pt x="884539" y="66909"/>
                </a:cubicBezTo>
                <a:cubicBezTo>
                  <a:pt x="886673" y="64975"/>
                  <a:pt x="889140" y="64008"/>
                  <a:pt x="891940" y="64008"/>
                </a:cubicBezTo>
                <a:lnTo>
                  <a:pt x="921544" y="64008"/>
                </a:lnTo>
                <a:lnTo>
                  <a:pt x="935345" y="19803"/>
                </a:lnTo>
                <a:lnTo>
                  <a:pt x="890140" y="20803"/>
                </a:lnTo>
                <a:lnTo>
                  <a:pt x="891540" y="10602"/>
                </a:lnTo>
                <a:cubicBezTo>
                  <a:pt x="891807" y="8335"/>
                  <a:pt x="892707" y="6501"/>
                  <a:pt x="894240" y="5101"/>
                </a:cubicBezTo>
                <a:cubicBezTo>
                  <a:pt x="895774" y="3701"/>
                  <a:pt x="897607" y="2934"/>
                  <a:pt x="899741" y="2801"/>
                </a:cubicBezTo>
                <a:close/>
                <a:moveTo>
                  <a:pt x="709374" y="0"/>
                </a:moveTo>
                <a:lnTo>
                  <a:pt x="735778" y="0"/>
                </a:lnTo>
                <a:lnTo>
                  <a:pt x="714575" y="165221"/>
                </a:lnTo>
                <a:cubicBezTo>
                  <a:pt x="714308" y="167221"/>
                  <a:pt x="714642" y="168955"/>
                  <a:pt x="715575" y="170422"/>
                </a:cubicBezTo>
                <a:cubicBezTo>
                  <a:pt x="716642" y="171889"/>
                  <a:pt x="717975" y="172622"/>
                  <a:pt x="719576" y="172622"/>
                </a:cubicBezTo>
                <a:lnTo>
                  <a:pt x="734377" y="172622"/>
                </a:lnTo>
                <a:cubicBezTo>
                  <a:pt x="737444" y="172622"/>
                  <a:pt x="739978" y="173889"/>
                  <a:pt x="741978" y="176423"/>
                </a:cubicBezTo>
                <a:cubicBezTo>
                  <a:pt x="743979" y="178956"/>
                  <a:pt x="744845" y="181957"/>
                  <a:pt x="744579" y="185424"/>
                </a:cubicBezTo>
                <a:lnTo>
                  <a:pt x="743979" y="188624"/>
                </a:lnTo>
                <a:lnTo>
                  <a:pt x="695973" y="188624"/>
                </a:lnTo>
                <a:cubicBezTo>
                  <a:pt x="693039" y="188624"/>
                  <a:pt x="690439" y="187957"/>
                  <a:pt x="688172" y="186624"/>
                </a:cubicBezTo>
                <a:cubicBezTo>
                  <a:pt x="685905" y="185290"/>
                  <a:pt x="683971" y="183557"/>
                  <a:pt x="682371" y="181423"/>
                </a:cubicBezTo>
                <a:cubicBezTo>
                  <a:pt x="680771" y="179156"/>
                  <a:pt x="679637" y="176556"/>
                  <a:pt x="678971" y="173622"/>
                </a:cubicBezTo>
                <a:cubicBezTo>
                  <a:pt x="678304" y="170688"/>
                  <a:pt x="678170" y="167488"/>
                  <a:pt x="678570" y="164021"/>
                </a:cubicBezTo>
                <a:lnTo>
                  <a:pt x="698373" y="10202"/>
                </a:lnTo>
                <a:cubicBezTo>
                  <a:pt x="698773" y="7268"/>
                  <a:pt x="700006" y="4834"/>
                  <a:pt x="702073" y="2901"/>
                </a:cubicBezTo>
                <a:cubicBezTo>
                  <a:pt x="704140" y="967"/>
                  <a:pt x="706574" y="0"/>
                  <a:pt x="709374" y="0"/>
                </a:cubicBezTo>
                <a:close/>
                <a:moveTo>
                  <a:pt x="664369" y="0"/>
                </a:moveTo>
                <a:lnTo>
                  <a:pt x="690972" y="0"/>
                </a:lnTo>
                <a:lnTo>
                  <a:pt x="669769" y="164021"/>
                </a:lnTo>
                <a:cubicBezTo>
                  <a:pt x="669236" y="167488"/>
                  <a:pt x="668303" y="170688"/>
                  <a:pt x="666969" y="173622"/>
                </a:cubicBezTo>
                <a:cubicBezTo>
                  <a:pt x="665502" y="176556"/>
                  <a:pt x="663702" y="179156"/>
                  <a:pt x="661568" y="181423"/>
                </a:cubicBezTo>
                <a:cubicBezTo>
                  <a:pt x="659301" y="183557"/>
                  <a:pt x="656901" y="185290"/>
                  <a:pt x="654367" y="186624"/>
                </a:cubicBezTo>
                <a:cubicBezTo>
                  <a:pt x="651700" y="187957"/>
                  <a:pt x="648900" y="188624"/>
                  <a:pt x="645966" y="188624"/>
                </a:cubicBezTo>
                <a:lnTo>
                  <a:pt x="599361" y="188624"/>
                </a:lnTo>
                <a:lnTo>
                  <a:pt x="599961" y="182823"/>
                </a:lnTo>
                <a:cubicBezTo>
                  <a:pt x="600494" y="179890"/>
                  <a:pt x="601761" y="177456"/>
                  <a:pt x="603761" y="175522"/>
                </a:cubicBezTo>
                <a:cubicBezTo>
                  <a:pt x="605761" y="173589"/>
                  <a:pt x="608162" y="172622"/>
                  <a:pt x="610962" y="172622"/>
                </a:cubicBezTo>
                <a:lnTo>
                  <a:pt x="626364" y="172622"/>
                </a:lnTo>
                <a:cubicBezTo>
                  <a:pt x="627964" y="172622"/>
                  <a:pt x="629498" y="171889"/>
                  <a:pt x="630964" y="170422"/>
                </a:cubicBezTo>
                <a:cubicBezTo>
                  <a:pt x="632298" y="168955"/>
                  <a:pt x="633098" y="167221"/>
                  <a:pt x="633365" y="165221"/>
                </a:cubicBezTo>
                <a:lnTo>
                  <a:pt x="653367" y="10202"/>
                </a:lnTo>
                <a:cubicBezTo>
                  <a:pt x="653901" y="7268"/>
                  <a:pt x="655167" y="4834"/>
                  <a:pt x="657168" y="2901"/>
                </a:cubicBezTo>
                <a:cubicBezTo>
                  <a:pt x="659168" y="967"/>
                  <a:pt x="661568" y="0"/>
                  <a:pt x="664369" y="0"/>
                </a:cubicBezTo>
                <a:close/>
                <a:moveTo>
                  <a:pt x="371389" y="0"/>
                </a:moveTo>
                <a:lnTo>
                  <a:pt x="413394" y="0"/>
                </a:lnTo>
                <a:cubicBezTo>
                  <a:pt x="414995" y="0"/>
                  <a:pt x="416328" y="601"/>
                  <a:pt x="417395" y="1801"/>
                </a:cubicBezTo>
                <a:cubicBezTo>
                  <a:pt x="418462" y="3001"/>
                  <a:pt x="418862" y="4468"/>
                  <a:pt x="418595" y="6201"/>
                </a:cubicBezTo>
                <a:lnTo>
                  <a:pt x="418395" y="8001"/>
                </a:lnTo>
                <a:lnTo>
                  <a:pt x="490204" y="8001"/>
                </a:lnTo>
                <a:cubicBezTo>
                  <a:pt x="495671" y="8001"/>
                  <a:pt x="500139" y="9935"/>
                  <a:pt x="503606" y="13802"/>
                </a:cubicBezTo>
                <a:cubicBezTo>
                  <a:pt x="507073" y="17536"/>
                  <a:pt x="508473" y="22137"/>
                  <a:pt x="507806" y="27604"/>
                </a:cubicBezTo>
                <a:lnTo>
                  <a:pt x="505406" y="43806"/>
                </a:lnTo>
                <a:lnTo>
                  <a:pt x="462001" y="43806"/>
                </a:lnTo>
                <a:lnTo>
                  <a:pt x="463801" y="32204"/>
                </a:lnTo>
                <a:cubicBezTo>
                  <a:pt x="463934" y="31538"/>
                  <a:pt x="463934" y="30871"/>
                  <a:pt x="463801" y="30204"/>
                </a:cubicBezTo>
                <a:cubicBezTo>
                  <a:pt x="463667" y="29537"/>
                  <a:pt x="463401" y="29004"/>
                  <a:pt x="463001" y="28604"/>
                </a:cubicBezTo>
                <a:cubicBezTo>
                  <a:pt x="462601" y="28071"/>
                  <a:pt x="462201" y="27604"/>
                  <a:pt x="461801" y="27204"/>
                </a:cubicBezTo>
                <a:cubicBezTo>
                  <a:pt x="461401" y="26937"/>
                  <a:pt x="460867" y="26804"/>
                  <a:pt x="460200" y="26804"/>
                </a:cubicBezTo>
                <a:lnTo>
                  <a:pt x="317983" y="26804"/>
                </a:lnTo>
                <a:lnTo>
                  <a:pt x="319983" y="8001"/>
                </a:lnTo>
                <a:lnTo>
                  <a:pt x="369989" y="8001"/>
                </a:lnTo>
                <a:close/>
                <a:moveTo>
                  <a:pt x="165021" y="0"/>
                </a:moveTo>
                <a:lnTo>
                  <a:pt x="197825" y="0"/>
                </a:lnTo>
                <a:lnTo>
                  <a:pt x="194824" y="9002"/>
                </a:lnTo>
                <a:lnTo>
                  <a:pt x="248431" y="9002"/>
                </a:lnTo>
                <a:lnTo>
                  <a:pt x="248031" y="12602"/>
                </a:lnTo>
                <a:cubicBezTo>
                  <a:pt x="247498" y="16202"/>
                  <a:pt x="245997" y="19103"/>
                  <a:pt x="243530" y="21303"/>
                </a:cubicBezTo>
                <a:cubicBezTo>
                  <a:pt x="241063" y="23503"/>
                  <a:pt x="238230" y="24604"/>
                  <a:pt x="235029" y="24604"/>
                </a:cubicBezTo>
                <a:lnTo>
                  <a:pt x="189424" y="24604"/>
                </a:lnTo>
                <a:cubicBezTo>
                  <a:pt x="184890" y="35272"/>
                  <a:pt x="177822" y="40606"/>
                  <a:pt x="168221" y="40606"/>
                </a:cubicBezTo>
                <a:lnTo>
                  <a:pt x="146218" y="40606"/>
                </a:lnTo>
                <a:lnTo>
                  <a:pt x="158020" y="5201"/>
                </a:lnTo>
                <a:cubicBezTo>
                  <a:pt x="159487" y="1734"/>
                  <a:pt x="161820" y="0"/>
                  <a:pt x="165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endParaRPr lang="en-US" altLang="zh-CN" sz="1600" dirty="0">
              <a:solidFill>
                <a:schemeClr val="dk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6AAA187-E7D3-D7DF-E890-85A2E3DE3DE0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0415" y="572033"/>
            <a:ext cx="899811" cy="86508"/>
          </a:xfrm>
          <a:custGeom>
            <a:avLst/>
            <a:gdLst/>
            <a:ahLst/>
            <a:cxnLst/>
            <a:rect l="l" t="t" r="r" b="b"/>
            <a:pathLst>
              <a:path w="1504341" h="144627">
                <a:moveTo>
                  <a:pt x="1121055" y="103022"/>
                </a:moveTo>
                <a:lnTo>
                  <a:pt x="1183234" y="103022"/>
                </a:lnTo>
                <a:lnTo>
                  <a:pt x="1183234" y="108204"/>
                </a:lnTo>
                <a:lnTo>
                  <a:pt x="1121055" y="108204"/>
                </a:lnTo>
                <a:close/>
                <a:moveTo>
                  <a:pt x="939394" y="93116"/>
                </a:moveTo>
                <a:cubicBezTo>
                  <a:pt x="938073" y="95758"/>
                  <a:pt x="936752" y="98272"/>
                  <a:pt x="935432" y="100660"/>
                </a:cubicBezTo>
                <a:cubicBezTo>
                  <a:pt x="934111" y="103048"/>
                  <a:pt x="932841" y="105207"/>
                  <a:pt x="931622" y="107137"/>
                </a:cubicBezTo>
                <a:cubicBezTo>
                  <a:pt x="934873" y="108458"/>
                  <a:pt x="938632" y="110083"/>
                  <a:pt x="942899" y="112014"/>
                </a:cubicBezTo>
                <a:cubicBezTo>
                  <a:pt x="947166" y="113944"/>
                  <a:pt x="951535" y="115976"/>
                  <a:pt x="956006" y="118110"/>
                </a:cubicBezTo>
                <a:cubicBezTo>
                  <a:pt x="960171" y="114655"/>
                  <a:pt x="963549" y="110896"/>
                  <a:pt x="966140" y="106832"/>
                </a:cubicBezTo>
                <a:cubicBezTo>
                  <a:pt x="968731" y="102768"/>
                  <a:pt x="971042" y="98196"/>
                  <a:pt x="973074" y="93116"/>
                </a:cubicBezTo>
                <a:close/>
                <a:moveTo>
                  <a:pt x="811530" y="92811"/>
                </a:moveTo>
                <a:lnTo>
                  <a:pt x="811530" y="120091"/>
                </a:lnTo>
                <a:lnTo>
                  <a:pt x="853288" y="120091"/>
                </a:lnTo>
                <a:lnTo>
                  <a:pt x="853288" y="92811"/>
                </a:lnTo>
                <a:close/>
                <a:moveTo>
                  <a:pt x="806654" y="87630"/>
                </a:moveTo>
                <a:lnTo>
                  <a:pt x="858165" y="87630"/>
                </a:lnTo>
                <a:lnTo>
                  <a:pt x="858165" y="125120"/>
                </a:lnTo>
                <a:lnTo>
                  <a:pt x="806654" y="125120"/>
                </a:lnTo>
                <a:close/>
                <a:moveTo>
                  <a:pt x="1399337" y="86715"/>
                </a:moveTo>
                <a:lnTo>
                  <a:pt x="1399337" y="133350"/>
                </a:lnTo>
                <a:lnTo>
                  <a:pt x="1484072" y="133350"/>
                </a:lnTo>
                <a:lnTo>
                  <a:pt x="1484072" y="86715"/>
                </a:lnTo>
                <a:close/>
                <a:moveTo>
                  <a:pt x="515112" y="83820"/>
                </a:moveTo>
                <a:lnTo>
                  <a:pt x="515112" y="98450"/>
                </a:lnTo>
                <a:lnTo>
                  <a:pt x="576377" y="98450"/>
                </a:lnTo>
                <a:lnTo>
                  <a:pt x="576377" y="83820"/>
                </a:lnTo>
                <a:close/>
                <a:moveTo>
                  <a:pt x="1394003" y="81229"/>
                </a:moveTo>
                <a:lnTo>
                  <a:pt x="1489558" y="81229"/>
                </a:lnTo>
                <a:lnTo>
                  <a:pt x="1489558" y="138836"/>
                </a:lnTo>
                <a:lnTo>
                  <a:pt x="1394003" y="138836"/>
                </a:lnTo>
                <a:close/>
                <a:moveTo>
                  <a:pt x="233172" y="77419"/>
                </a:moveTo>
                <a:lnTo>
                  <a:pt x="238354" y="77419"/>
                </a:lnTo>
                <a:lnTo>
                  <a:pt x="238049" y="90525"/>
                </a:lnTo>
                <a:cubicBezTo>
                  <a:pt x="237948" y="94081"/>
                  <a:pt x="237668" y="97383"/>
                  <a:pt x="237211" y="100431"/>
                </a:cubicBezTo>
                <a:cubicBezTo>
                  <a:pt x="236754" y="103479"/>
                  <a:pt x="236017" y="106324"/>
                  <a:pt x="235001" y="108966"/>
                </a:cubicBezTo>
                <a:cubicBezTo>
                  <a:pt x="238964" y="110795"/>
                  <a:pt x="243409" y="112954"/>
                  <a:pt x="248336" y="115443"/>
                </a:cubicBezTo>
                <a:cubicBezTo>
                  <a:pt x="253264" y="117932"/>
                  <a:pt x="258268" y="120548"/>
                  <a:pt x="263348" y="123291"/>
                </a:cubicBezTo>
                <a:cubicBezTo>
                  <a:pt x="268428" y="126035"/>
                  <a:pt x="273330" y="128752"/>
                  <a:pt x="278054" y="131445"/>
                </a:cubicBezTo>
                <a:cubicBezTo>
                  <a:pt x="282779" y="134137"/>
                  <a:pt x="286817" y="136550"/>
                  <a:pt x="290170" y="138684"/>
                </a:cubicBezTo>
                <a:lnTo>
                  <a:pt x="287274" y="143561"/>
                </a:lnTo>
                <a:cubicBezTo>
                  <a:pt x="283718" y="141224"/>
                  <a:pt x="279604" y="138684"/>
                  <a:pt x="274930" y="135941"/>
                </a:cubicBezTo>
                <a:cubicBezTo>
                  <a:pt x="270256" y="133197"/>
                  <a:pt x="265456" y="130480"/>
                  <a:pt x="260528" y="127787"/>
                </a:cubicBezTo>
                <a:cubicBezTo>
                  <a:pt x="255601" y="125095"/>
                  <a:pt x="250724" y="122529"/>
                  <a:pt x="245898" y="120091"/>
                </a:cubicBezTo>
                <a:cubicBezTo>
                  <a:pt x="241072" y="117653"/>
                  <a:pt x="236728" y="115519"/>
                  <a:pt x="232868" y="113690"/>
                </a:cubicBezTo>
                <a:cubicBezTo>
                  <a:pt x="231039" y="116941"/>
                  <a:pt x="228702" y="119913"/>
                  <a:pt x="225857" y="122606"/>
                </a:cubicBezTo>
                <a:cubicBezTo>
                  <a:pt x="223012" y="125298"/>
                  <a:pt x="219507" y="127838"/>
                  <a:pt x="215342" y="130226"/>
                </a:cubicBezTo>
                <a:cubicBezTo>
                  <a:pt x="211176" y="132613"/>
                  <a:pt x="206299" y="134925"/>
                  <a:pt x="200711" y="137160"/>
                </a:cubicBezTo>
                <a:cubicBezTo>
                  <a:pt x="195123" y="139395"/>
                  <a:pt x="188722" y="141681"/>
                  <a:pt x="181509" y="144018"/>
                </a:cubicBezTo>
                <a:lnTo>
                  <a:pt x="178918" y="138531"/>
                </a:lnTo>
                <a:cubicBezTo>
                  <a:pt x="189992" y="135382"/>
                  <a:pt x="199009" y="132232"/>
                  <a:pt x="205969" y="129083"/>
                </a:cubicBezTo>
                <a:cubicBezTo>
                  <a:pt x="212929" y="125933"/>
                  <a:pt x="218390" y="122504"/>
                  <a:pt x="222352" y="118796"/>
                </a:cubicBezTo>
                <a:cubicBezTo>
                  <a:pt x="226314" y="115087"/>
                  <a:pt x="229007" y="110947"/>
                  <a:pt x="230429" y="106375"/>
                </a:cubicBezTo>
                <a:cubicBezTo>
                  <a:pt x="231852" y="101803"/>
                  <a:pt x="232664" y="96520"/>
                  <a:pt x="232868" y="90525"/>
                </a:cubicBezTo>
                <a:close/>
                <a:moveTo>
                  <a:pt x="361950" y="76505"/>
                </a:moveTo>
                <a:lnTo>
                  <a:pt x="439674" y="76505"/>
                </a:lnTo>
                <a:lnTo>
                  <a:pt x="439674" y="81686"/>
                </a:lnTo>
                <a:lnTo>
                  <a:pt x="382677" y="81686"/>
                </a:lnTo>
                <a:lnTo>
                  <a:pt x="378562" y="100279"/>
                </a:lnTo>
                <a:lnTo>
                  <a:pt x="427940" y="100279"/>
                </a:lnTo>
                <a:cubicBezTo>
                  <a:pt x="427432" y="105765"/>
                  <a:pt x="426873" y="110718"/>
                  <a:pt x="426263" y="115138"/>
                </a:cubicBezTo>
                <a:cubicBezTo>
                  <a:pt x="425654" y="119558"/>
                  <a:pt x="424993" y="123799"/>
                  <a:pt x="424282" y="127863"/>
                </a:cubicBezTo>
                <a:cubicBezTo>
                  <a:pt x="423876" y="130302"/>
                  <a:pt x="423241" y="132283"/>
                  <a:pt x="422377" y="133807"/>
                </a:cubicBezTo>
                <a:cubicBezTo>
                  <a:pt x="421513" y="135331"/>
                  <a:pt x="420421" y="136499"/>
                  <a:pt x="419101" y="137312"/>
                </a:cubicBezTo>
                <a:cubicBezTo>
                  <a:pt x="417780" y="138125"/>
                  <a:pt x="416205" y="138735"/>
                  <a:pt x="414376" y="139141"/>
                </a:cubicBezTo>
                <a:cubicBezTo>
                  <a:pt x="412547" y="139547"/>
                  <a:pt x="410464" y="139801"/>
                  <a:pt x="408128" y="139903"/>
                </a:cubicBezTo>
                <a:cubicBezTo>
                  <a:pt x="404368" y="140106"/>
                  <a:pt x="400889" y="140233"/>
                  <a:pt x="397688" y="140284"/>
                </a:cubicBezTo>
                <a:cubicBezTo>
                  <a:pt x="394488" y="140335"/>
                  <a:pt x="391211" y="140309"/>
                  <a:pt x="387858" y="140208"/>
                </a:cubicBezTo>
                <a:lnTo>
                  <a:pt x="387097" y="134112"/>
                </a:lnTo>
                <a:cubicBezTo>
                  <a:pt x="390449" y="134315"/>
                  <a:pt x="393548" y="134467"/>
                  <a:pt x="396393" y="134569"/>
                </a:cubicBezTo>
                <a:cubicBezTo>
                  <a:pt x="399238" y="134671"/>
                  <a:pt x="402336" y="134671"/>
                  <a:pt x="405689" y="134569"/>
                </a:cubicBezTo>
                <a:cubicBezTo>
                  <a:pt x="408229" y="134569"/>
                  <a:pt x="410337" y="134417"/>
                  <a:pt x="412014" y="134112"/>
                </a:cubicBezTo>
                <a:cubicBezTo>
                  <a:pt x="413690" y="133807"/>
                  <a:pt x="415036" y="133324"/>
                  <a:pt x="416052" y="132664"/>
                </a:cubicBezTo>
                <a:cubicBezTo>
                  <a:pt x="417069" y="132004"/>
                  <a:pt x="417805" y="131140"/>
                  <a:pt x="418262" y="130073"/>
                </a:cubicBezTo>
                <a:cubicBezTo>
                  <a:pt x="418719" y="129006"/>
                  <a:pt x="419101" y="127660"/>
                  <a:pt x="419405" y="126035"/>
                </a:cubicBezTo>
                <a:cubicBezTo>
                  <a:pt x="420015" y="122682"/>
                  <a:pt x="420523" y="119405"/>
                  <a:pt x="420929" y="116205"/>
                </a:cubicBezTo>
                <a:cubicBezTo>
                  <a:pt x="421336" y="113004"/>
                  <a:pt x="421793" y="109423"/>
                  <a:pt x="422301" y="105461"/>
                </a:cubicBezTo>
                <a:lnTo>
                  <a:pt x="372314" y="105461"/>
                </a:lnTo>
                <a:lnTo>
                  <a:pt x="377343" y="81686"/>
                </a:lnTo>
                <a:lnTo>
                  <a:pt x="361950" y="81686"/>
                </a:lnTo>
                <a:close/>
                <a:moveTo>
                  <a:pt x="941680" y="74981"/>
                </a:moveTo>
                <a:lnTo>
                  <a:pt x="946557" y="76657"/>
                </a:lnTo>
                <a:cubicBezTo>
                  <a:pt x="945236" y="80315"/>
                  <a:pt x="943610" y="84175"/>
                  <a:pt x="941680" y="88239"/>
                </a:cubicBezTo>
                <a:lnTo>
                  <a:pt x="978408" y="88239"/>
                </a:lnTo>
                <a:lnTo>
                  <a:pt x="978408" y="92964"/>
                </a:lnTo>
                <a:cubicBezTo>
                  <a:pt x="976173" y="98552"/>
                  <a:pt x="973735" y="103581"/>
                  <a:pt x="971093" y="108051"/>
                </a:cubicBezTo>
                <a:cubicBezTo>
                  <a:pt x="968452" y="112522"/>
                  <a:pt x="964997" y="116687"/>
                  <a:pt x="960730" y="120548"/>
                </a:cubicBezTo>
                <a:cubicBezTo>
                  <a:pt x="964286" y="122275"/>
                  <a:pt x="967613" y="123977"/>
                  <a:pt x="970712" y="125654"/>
                </a:cubicBezTo>
                <a:cubicBezTo>
                  <a:pt x="973811" y="127330"/>
                  <a:pt x="976529" y="128930"/>
                  <a:pt x="978866" y="130454"/>
                </a:cubicBezTo>
                <a:lnTo>
                  <a:pt x="975818" y="135026"/>
                </a:lnTo>
                <a:cubicBezTo>
                  <a:pt x="973176" y="133197"/>
                  <a:pt x="970204" y="131343"/>
                  <a:pt x="966902" y="129464"/>
                </a:cubicBezTo>
                <a:cubicBezTo>
                  <a:pt x="963600" y="127584"/>
                  <a:pt x="960120" y="125781"/>
                  <a:pt x="956463" y="124053"/>
                </a:cubicBezTo>
                <a:cubicBezTo>
                  <a:pt x="951789" y="127609"/>
                  <a:pt x="946125" y="130962"/>
                  <a:pt x="939470" y="134112"/>
                </a:cubicBezTo>
                <a:cubicBezTo>
                  <a:pt x="932815" y="137261"/>
                  <a:pt x="924611" y="140462"/>
                  <a:pt x="914858" y="143713"/>
                </a:cubicBezTo>
                <a:lnTo>
                  <a:pt x="912572" y="138989"/>
                </a:lnTo>
                <a:cubicBezTo>
                  <a:pt x="921512" y="136144"/>
                  <a:pt x="929132" y="133324"/>
                  <a:pt x="935432" y="130530"/>
                </a:cubicBezTo>
                <a:cubicBezTo>
                  <a:pt x="941731" y="127736"/>
                  <a:pt x="947116" y="124765"/>
                  <a:pt x="951586" y="121615"/>
                </a:cubicBezTo>
                <a:cubicBezTo>
                  <a:pt x="946709" y="119278"/>
                  <a:pt x="941883" y="117043"/>
                  <a:pt x="937108" y="114909"/>
                </a:cubicBezTo>
                <a:cubicBezTo>
                  <a:pt x="932333" y="112776"/>
                  <a:pt x="928167" y="110947"/>
                  <a:pt x="924611" y="109423"/>
                </a:cubicBezTo>
                <a:cubicBezTo>
                  <a:pt x="926135" y="107086"/>
                  <a:pt x="927659" y="104521"/>
                  <a:pt x="929183" y="101727"/>
                </a:cubicBezTo>
                <a:cubicBezTo>
                  <a:pt x="930707" y="98933"/>
                  <a:pt x="932180" y="96063"/>
                  <a:pt x="933603" y="93116"/>
                </a:cubicBezTo>
                <a:lnTo>
                  <a:pt x="914248" y="93116"/>
                </a:lnTo>
                <a:lnTo>
                  <a:pt x="914248" y="88239"/>
                </a:lnTo>
                <a:lnTo>
                  <a:pt x="936041" y="88239"/>
                </a:lnTo>
                <a:cubicBezTo>
                  <a:pt x="937159" y="85903"/>
                  <a:pt x="938175" y="83617"/>
                  <a:pt x="939089" y="81381"/>
                </a:cubicBezTo>
                <a:cubicBezTo>
                  <a:pt x="940004" y="79146"/>
                  <a:pt x="940867" y="77013"/>
                  <a:pt x="941680" y="74981"/>
                </a:cubicBezTo>
                <a:close/>
                <a:moveTo>
                  <a:pt x="680314" y="66294"/>
                </a:moveTo>
                <a:lnTo>
                  <a:pt x="680314" y="97688"/>
                </a:lnTo>
                <a:lnTo>
                  <a:pt x="724662" y="97688"/>
                </a:lnTo>
                <a:lnTo>
                  <a:pt x="724662" y="66294"/>
                </a:lnTo>
                <a:close/>
                <a:moveTo>
                  <a:pt x="631241" y="66294"/>
                </a:moveTo>
                <a:lnTo>
                  <a:pt x="631241" y="97688"/>
                </a:lnTo>
                <a:lnTo>
                  <a:pt x="674980" y="97688"/>
                </a:lnTo>
                <a:lnTo>
                  <a:pt x="674980" y="66294"/>
                </a:lnTo>
                <a:close/>
                <a:moveTo>
                  <a:pt x="1088289" y="65075"/>
                </a:moveTo>
                <a:lnTo>
                  <a:pt x="1088289" y="123291"/>
                </a:lnTo>
                <a:lnTo>
                  <a:pt x="1111911" y="123291"/>
                </a:lnTo>
                <a:lnTo>
                  <a:pt x="1111911" y="65075"/>
                </a:lnTo>
                <a:close/>
                <a:moveTo>
                  <a:pt x="515112" y="64617"/>
                </a:moveTo>
                <a:lnTo>
                  <a:pt x="515112" y="79248"/>
                </a:lnTo>
                <a:lnTo>
                  <a:pt x="576377" y="79248"/>
                </a:lnTo>
                <a:lnTo>
                  <a:pt x="576377" y="64617"/>
                </a:lnTo>
                <a:close/>
                <a:moveTo>
                  <a:pt x="846887" y="61722"/>
                </a:moveTo>
                <a:cubicBezTo>
                  <a:pt x="848919" y="63144"/>
                  <a:pt x="851180" y="64897"/>
                  <a:pt x="853669" y="66980"/>
                </a:cubicBezTo>
                <a:cubicBezTo>
                  <a:pt x="856158" y="69062"/>
                  <a:pt x="858978" y="71526"/>
                  <a:pt x="862127" y="74371"/>
                </a:cubicBezTo>
                <a:cubicBezTo>
                  <a:pt x="865277" y="77216"/>
                  <a:pt x="868020" y="79807"/>
                  <a:pt x="870357" y="82143"/>
                </a:cubicBezTo>
                <a:cubicBezTo>
                  <a:pt x="872694" y="84480"/>
                  <a:pt x="874726" y="86614"/>
                  <a:pt x="876453" y="88544"/>
                </a:cubicBezTo>
                <a:lnTo>
                  <a:pt x="873100" y="92659"/>
                </a:lnTo>
                <a:cubicBezTo>
                  <a:pt x="871373" y="90729"/>
                  <a:pt x="869341" y="88570"/>
                  <a:pt x="867004" y="86182"/>
                </a:cubicBezTo>
                <a:cubicBezTo>
                  <a:pt x="864667" y="83794"/>
                  <a:pt x="861924" y="81127"/>
                  <a:pt x="858774" y="78181"/>
                </a:cubicBezTo>
                <a:cubicBezTo>
                  <a:pt x="852577" y="72491"/>
                  <a:pt x="847497" y="68173"/>
                  <a:pt x="843534" y="65227"/>
                </a:cubicBezTo>
                <a:close/>
                <a:moveTo>
                  <a:pt x="818388" y="61569"/>
                </a:moveTo>
                <a:lnTo>
                  <a:pt x="821741" y="65075"/>
                </a:lnTo>
                <a:cubicBezTo>
                  <a:pt x="820014" y="67107"/>
                  <a:pt x="817957" y="69342"/>
                  <a:pt x="815569" y="71780"/>
                </a:cubicBezTo>
                <a:cubicBezTo>
                  <a:pt x="813181" y="74219"/>
                  <a:pt x="810413" y="76911"/>
                  <a:pt x="807263" y="79857"/>
                </a:cubicBezTo>
                <a:cubicBezTo>
                  <a:pt x="800964" y="85649"/>
                  <a:pt x="795782" y="89916"/>
                  <a:pt x="791718" y="92659"/>
                </a:cubicBezTo>
                <a:lnTo>
                  <a:pt x="788670" y="88392"/>
                </a:lnTo>
                <a:cubicBezTo>
                  <a:pt x="790702" y="87071"/>
                  <a:pt x="792963" y="85369"/>
                  <a:pt x="795452" y="83286"/>
                </a:cubicBezTo>
                <a:cubicBezTo>
                  <a:pt x="797941" y="81204"/>
                  <a:pt x="800761" y="78740"/>
                  <a:pt x="803910" y="75895"/>
                </a:cubicBezTo>
                <a:cubicBezTo>
                  <a:pt x="807060" y="72949"/>
                  <a:pt x="809829" y="70307"/>
                  <a:pt x="812216" y="67970"/>
                </a:cubicBezTo>
                <a:cubicBezTo>
                  <a:pt x="814604" y="65633"/>
                  <a:pt x="816661" y="63500"/>
                  <a:pt x="818388" y="61569"/>
                </a:cubicBezTo>
                <a:close/>
                <a:moveTo>
                  <a:pt x="510236" y="59741"/>
                </a:moveTo>
                <a:lnTo>
                  <a:pt x="581406" y="59741"/>
                </a:lnTo>
                <a:lnTo>
                  <a:pt x="581406" y="103327"/>
                </a:lnTo>
                <a:lnTo>
                  <a:pt x="560375" y="103327"/>
                </a:lnTo>
                <a:lnTo>
                  <a:pt x="560375" y="125882"/>
                </a:lnTo>
                <a:cubicBezTo>
                  <a:pt x="560375" y="127609"/>
                  <a:pt x="560477" y="129032"/>
                  <a:pt x="560680" y="130149"/>
                </a:cubicBezTo>
                <a:cubicBezTo>
                  <a:pt x="560883" y="131267"/>
                  <a:pt x="561315" y="132131"/>
                  <a:pt x="561976" y="132740"/>
                </a:cubicBezTo>
                <a:cubicBezTo>
                  <a:pt x="562636" y="133350"/>
                  <a:pt x="563525" y="133782"/>
                  <a:pt x="564642" y="134036"/>
                </a:cubicBezTo>
                <a:cubicBezTo>
                  <a:pt x="565760" y="134290"/>
                  <a:pt x="567233" y="134467"/>
                  <a:pt x="569062" y="134569"/>
                </a:cubicBezTo>
                <a:cubicBezTo>
                  <a:pt x="571297" y="134671"/>
                  <a:pt x="573202" y="134721"/>
                  <a:pt x="574777" y="134721"/>
                </a:cubicBezTo>
                <a:cubicBezTo>
                  <a:pt x="576352" y="134721"/>
                  <a:pt x="578206" y="134671"/>
                  <a:pt x="580340" y="134569"/>
                </a:cubicBezTo>
                <a:cubicBezTo>
                  <a:pt x="582067" y="134467"/>
                  <a:pt x="583464" y="134315"/>
                  <a:pt x="584531" y="134112"/>
                </a:cubicBezTo>
                <a:cubicBezTo>
                  <a:pt x="585597" y="133909"/>
                  <a:pt x="586436" y="133528"/>
                  <a:pt x="587045" y="132969"/>
                </a:cubicBezTo>
                <a:cubicBezTo>
                  <a:pt x="587655" y="132410"/>
                  <a:pt x="588087" y="131623"/>
                  <a:pt x="588341" y="130607"/>
                </a:cubicBezTo>
                <a:cubicBezTo>
                  <a:pt x="588595" y="129591"/>
                  <a:pt x="588823" y="128321"/>
                  <a:pt x="589026" y="126797"/>
                </a:cubicBezTo>
                <a:cubicBezTo>
                  <a:pt x="589331" y="123952"/>
                  <a:pt x="589560" y="121285"/>
                  <a:pt x="589712" y="118796"/>
                </a:cubicBezTo>
                <a:cubicBezTo>
                  <a:pt x="589865" y="116306"/>
                  <a:pt x="590042" y="113792"/>
                  <a:pt x="590246" y="111252"/>
                </a:cubicBezTo>
                <a:lnTo>
                  <a:pt x="594970" y="112928"/>
                </a:lnTo>
                <a:cubicBezTo>
                  <a:pt x="594767" y="115671"/>
                  <a:pt x="594564" y="118237"/>
                  <a:pt x="594360" y="120624"/>
                </a:cubicBezTo>
                <a:cubicBezTo>
                  <a:pt x="594157" y="123012"/>
                  <a:pt x="593954" y="125425"/>
                  <a:pt x="593751" y="127863"/>
                </a:cubicBezTo>
                <a:cubicBezTo>
                  <a:pt x="593548" y="129591"/>
                  <a:pt x="593268" y="131115"/>
                  <a:pt x="592913" y="132435"/>
                </a:cubicBezTo>
                <a:cubicBezTo>
                  <a:pt x="592557" y="133756"/>
                  <a:pt x="591973" y="134874"/>
                  <a:pt x="591160" y="135788"/>
                </a:cubicBezTo>
                <a:cubicBezTo>
                  <a:pt x="590347" y="136703"/>
                  <a:pt x="589204" y="137465"/>
                  <a:pt x="587731" y="138074"/>
                </a:cubicBezTo>
                <a:cubicBezTo>
                  <a:pt x="586258" y="138684"/>
                  <a:pt x="584353" y="139039"/>
                  <a:pt x="582016" y="139141"/>
                </a:cubicBezTo>
                <a:cubicBezTo>
                  <a:pt x="579476" y="139344"/>
                  <a:pt x="577038" y="139446"/>
                  <a:pt x="574701" y="139446"/>
                </a:cubicBezTo>
                <a:cubicBezTo>
                  <a:pt x="572364" y="139446"/>
                  <a:pt x="569824" y="139344"/>
                  <a:pt x="567081" y="139141"/>
                </a:cubicBezTo>
                <a:cubicBezTo>
                  <a:pt x="562915" y="139039"/>
                  <a:pt x="559943" y="138150"/>
                  <a:pt x="558165" y="136474"/>
                </a:cubicBezTo>
                <a:cubicBezTo>
                  <a:pt x="556387" y="134798"/>
                  <a:pt x="555499" y="131572"/>
                  <a:pt x="555499" y="126797"/>
                </a:cubicBezTo>
                <a:lnTo>
                  <a:pt x="555499" y="103327"/>
                </a:lnTo>
                <a:lnTo>
                  <a:pt x="534162" y="103327"/>
                </a:lnTo>
                <a:lnTo>
                  <a:pt x="534162" y="107137"/>
                </a:lnTo>
                <a:cubicBezTo>
                  <a:pt x="533654" y="116891"/>
                  <a:pt x="530200" y="124307"/>
                  <a:pt x="523799" y="129387"/>
                </a:cubicBezTo>
                <a:cubicBezTo>
                  <a:pt x="520548" y="132029"/>
                  <a:pt x="516459" y="134620"/>
                  <a:pt x="511531" y="137160"/>
                </a:cubicBezTo>
                <a:cubicBezTo>
                  <a:pt x="506603" y="139700"/>
                  <a:pt x="500330" y="142138"/>
                  <a:pt x="492710" y="144475"/>
                </a:cubicBezTo>
                <a:lnTo>
                  <a:pt x="489966" y="139446"/>
                </a:lnTo>
                <a:cubicBezTo>
                  <a:pt x="505308" y="134772"/>
                  <a:pt x="515570" y="129997"/>
                  <a:pt x="520751" y="125120"/>
                </a:cubicBezTo>
                <a:cubicBezTo>
                  <a:pt x="525831" y="120040"/>
                  <a:pt x="528524" y="113995"/>
                  <a:pt x="528828" y="106985"/>
                </a:cubicBezTo>
                <a:lnTo>
                  <a:pt x="528981" y="103327"/>
                </a:lnTo>
                <a:lnTo>
                  <a:pt x="510236" y="103327"/>
                </a:lnTo>
                <a:close/>
                <a:moveTo>
                  <a:pt x="378562" y="52578"/>
                </a:moveTo>
                <a:lnTo>
                  <a:pt x="419101" y="52578"/>
                </a:lnTo>
                <a:lnTo>
                  <a:pt x="419101" y="57607"/>
                </a:lnTo>
                <a:lnTo>
                  <a:pt x="378562" y="57607"/>
                </a:lnTo>
                <a:close/>
                <a:moveTo>
                  <a:pt x="92202" y="50901"/>
                </a:moveTo>
                <a:lnTo>
                  <a:pt x="97536" y="50901"/>
                </a:lnTo>
                <a:lnTo>
                  <a:pt x="97536" y="121767"/>
                </a:lnTo>
                <a:cubicBezTo>
                  <a:pt x="97536" y="124104"/>
                  <a:pt x="97714" y="125984"/>
                  <a:pt x="98070" y="127406"/>
                </a:cubicBezTo>
                <a:cubicBezTo>
                  <a:pt x="98425" y="128829"/>
                  <a:pt x="99162" y="129921"/>
                  <a:pt x="100280" y="130683"/>
                </a:cubicBezTo>
                <a:cubicBezTo>
                  <a:pt x="101397" y="131445"/>
                  <a:pt x="102972" y="131953"/>
                  <a:pt x="105004" y="132207"/>
                </a:cubicBezTo>
                <a:cubicBezTo>
                  <a:pt x="107036" y="132461"/>
                  <a:pt x="109779" y="132588"/>
                  <a:pt x="113234" y="132588"/>
                </a:cubicBezTo>
                <a:cubicBezTo>
                  <a:pt x="116993" y="132588"/>
                  <a:pt x="119939" y="132461"/>
                  <a:pt x="122073" y="132207"/>
                </a:cubicBezTo>
                <a:cubicBezTo>
                  <a:pt x="124206" y="131953"/>
                  <a:pt x="125832" y="131496"/>
                  <a:pt x="126950" y="130835"/>
                </a:cubicBezTo>
                <a:cubicBezTo>
                  <a:pt x="128067" y="130175"/>
                  <a:pt x="128804" y="129235"/>
                  <a:pt x="129159" y="128016"/>
                </a:cubicBezTo>
                <a:cubicBezTo>
                  <a:pt x="129515" y="126797"/>
                  <a:pt x="129794" y="125222"/>
                  <a:pt x="129998" y="123291"/>
                </a:cubicBezTo>
                <a:cubicBezTo>
                  <a:pt x="130506" y="119431"/>
                  <a:pt x="130861" y="115900"/>
                  <a:pt x="131064" y="112700"/>
                </a:cubicBezTo>
                <a:cubicBezTo>
                  <a:pt x="131268" y="109499"/>
                  <a:pt x="131471" y="105969"/>
                  <a:pt x="131674" y="102108"/>
                </a:cubicBezTo>
                <a:lnTo>
                  <a:pt x="137313" y="104241"/>
                </a:lnTo>
                <a:cubicBezTo>
                  <a:pt x="137110" y="107391"/>
                  <a:pt x="136881" y="110591"/>
                  <a:pt x="136627" y="113843"/>
                </a:cubicBezTo>
                <a:cubicBezTo>
                  <a:pt x="136373" y="117094"/>
                  <a:pt x="136094" y="119837"/>
                  <a:pt x="135789" y="122072"/>
                </a:cubicBezTo>
                <a:cubicBezTo>
                  <a:pt x="135382" y="125628"/>
                  <a:pt x="134900" y="128448"/>
                  <a:pt x="134341" y="130530"/>
                </a:cubicBezTo>
                <a:cubicBezTo>
                  <a:pt x="133782" y="132613"/>
                  <a:pt x="132741" y="134213"/>
                  <a:pt x="131217" y="135331"/>
                </a:cubicBezTo>
                <a:cubicBezTo>
                  <a:pt x="129693" y="136449"/>
                  <a:pt x="127559" y="137160"/>
                  <a:pt x="124816" y="137465"/>
                </a:cubicBezTo>
                <a:cubicBezTo>
                  <a:pt x="122073" y="137769"/>
                  <a:pt x="118263" y="137922"/>
                  <a:pt x="113386" y="137922"/>
                </a:cubicBezTo>
                <a:cubicBezTo>
                  <a:pt x="109119" y="137922"/>
                  <a:pt x="105614" y="137744"/>
                  <a:pt x="102870" y="137388"/>
                </a:cubicBezTo>
                <a:cubicBezTo>
                  <a:pt x="100127" y="137033"/>
                  <a:pt x="97968" y="136296"/>
                  <a:pt x="96393" y="135179"/>
                </a:cubicBezTo>
                <a:cubicBezTo>
                  <a:pt x="94819" y="134061"/>
                  <a:pt x="93726" y="132385"/>
                  <a:pt x="93117" y="130149"/>
                </a:cubicBezTo>
                <a:cubicBezTo>
                  <a:pt x="92507" y="127914"/>
                  <a:pt x="92202" y="124917"/>
                  <a:pt x="92202" y="121158"/>
                </a:cubicBezTo>
                <a:close/>
                <a:moveTo>
                  <a:pt x="1000202" y="36423"/>
                </a:moveTo>
                <a:lnTo>
                  <a:pt x="997458" y="42519"/>
                </a:lnTo>
                <a:cubicBezTo>
                  <a:pt x="999287" y="64262"/>
                  <a:pt x="1004164" y="82347"/>
                  <a:pt x="1012089" y="96774"/>
                </a:cubicBezTo>
                <a:lnTo>
                  <a:pt x="1013918" y="100127"/>
                </a:lnTo>
                <a:lnTo>
                  <a:pt x="1016204" y="96317"/>
                </a:lnTo>
                <a:cubicBezTo>
                  <a:pt x="1024027" y="81686"/>
                  <a:pt x="1029158" y="61722"/>
                  <a:pt x="1031596" y="36423"/>
                </a:cubicBezTo>
                <a:close/>
                <a:moveTo>
                  <a:pt x="680314" y="31089"/>
                </a:moveTo>
                <a:lnTo>
                  <a:pt x="680314" y="61417"/>
                </a:lnTo>
                <a:lnTo>
                  <a:pt x="724662" y="61417"/>
                </a:lnTo>
                <a:lnTo>
                  <a:pt x="724662" y="31089"/>
                </a:lnTo>
                <a:close/>
                <a:moveTo>
                  <a:pt x="631241" y="31089"/>
                </a:moveTo>
                <a:lnTo>
                  <a:pt x="631241" y="61417"/>
                </a:lnTo>
                <a:lnTo>
                  <a:pt x="674980" y="61417"/>
                </a:lnTo>
                <a:lnTo>
                  <a:pt x="674980" y="31089"/>
                </a:lnTo>
                <a:close/>
                <a:moveTo>
                  <a:pt x="1338530" y="29565"/>
                </a:moveTo>
                <a:lnTo>
                  <a:pt x="1343254" y="32461"/>
                </a:lnTo>
                <a:cubicBezTo>
                  <a:pt x="1341832" y="35204"/>
                  <a:pt x="1340003" y="38303"/>
                  <a:pt x="1337768" y="41757"/>
                </a:cubicBezTo>
                <a:cubicBezTo>
                  <a:pt x="1335532" y="45212"/>
                  <a:pt x="1332942" y="49022"/>
                  <a:pt x="1329995" y="53187"/>
                </a:cubicBezTo>
                <a:cubicBezTo>
                  <a:pt x="1324407" y="61214"/>
                  <a:pt x="1319581" y="67411"/>
                  <a:pt x="1315517" y="71780"/>
                </a:cubicBezTo>
                <a:lnTo>
                  <a:pt x="1311402" y="68123"/>
                </a:lnTo>
                <a:cubicBezTo>
                  <a:pt x="1315467" y="63957"/>
                  <a:pt x="1320242" y="57912"/>
                  <a:pt x="1325728" y="49987"/>
                </a:cubicBezTo>
                <a:cubicBezTo>
                  <a:pt x="1328573" y="45821"/>
                  <a:pt x="1331062" y="42037"/>
                  <a:pt x="1333196" y="38633"/>
                </a:cubicBezTo>
                <a:cubicBezTo>
                  <a:pt x="1335329" y="35230"/>
                  <a:pt x="1337107" y="32207"/>
                  <a:pt x="1338530" y="29565"/>
                </a:cubicBezTo>
                <a:close/>
                <a:moveTo>
                  <a:pt x="1240232" y="29413"/>
                </a:moveTo>
                <a:cubicBezTo>
                  <a:pt x="1242264" y="31648"/>
                  <a:pt x="1244473" y="34315"/>
                  <a:pt x="1246861" y="37414"/>
                </a:cubicBezTo>
                <a:cubicBezTo>
                  <a:pt x="1249249" y="40513"/>
                  <a:pt x="1251916" y="44196"/>
                  <a:pt x="1254862" y="48463"/>
                </a:cubicBezTo>
                <a:cubicBezTo>
                  <a:pt x="1257808" y="52629"/>
                  <a:pt x="1260374" y="56362"/>
                  <a:pt x="1262558" y="59664"/>
                </a:cubicBezTo>
                <a:cubicBezTo>
                  <a:pt x="1264743" y="62966"/>
                  <a:pt x="1266546" y="65938"/>
                  <a:pt x="1267968" y="68580"/>
                </a:cubicBezTo>
                <a:lnTo>
                  <a:pt x="1263244" y="71323"/>
                </a:lnTo>
                <a:cubicBezTo>
                  <a:pt x="1260602" y="66345"/>
                  <a:pt x="1256386" y="59741"/>
                  <a:pt x="1250595" y="51511"/>
                </a:cubicBezTo>
                <a:cubicBezTo>
                  <a:pt x="1244905" y="43281"/>
                  <a:pt x="1240028" y="36982"/>
                  <a:pt x="1235964" y="32613"/>
                </a:cubicBezTo>
                <a:close/>
                <a:moveTo>
                  <a:pt x="860756" y="27127"/>
                </a:moveTo>
                <a:lnTo>
                  <a:pt x="865175" y="30023"/>
                </a:lnTo>
                <a:cubicBezTo>
                  <a:pt x="863042" y="33477"/>
                  <a:pt x="859943" y="37643"/>
                  <a:pt x="855879" y="42519"/>
                </a:cubicBezTo>
                <a:cubicBezTo>
                  <a:pt x="853542" y="45263"/>
                  <a:pt x="851510" y="47599"/>
                  <a:pt x="849783" y="49530"/>
                </a:cubicBezTo>
                <a:lnTo>
                  <a:pt x="887578" y="49530"/>
                </a:lnTo>
                <a:lnTo>
                  <a:pt x="887578" y="122834"/>
                </a:lnTo>
                <a:cubicBezTo>
                  <a:pt x="887578" y="126289"/>
                  <a:pt x="887324" y="129108"/>
                  <a:pt x="886816" y="131292"/>
                </a:cubicBezTo>
                <a:cubicBezTo>
                  <a:pt x="886308" y="133477"/>
                  <a:pt x="885444" y="135204"/>
                  <a:pt x="884225" y="136474"/>
                </a:cubicBezTo>
                <a:cubicBezTo>
                  <a:pt x="883006" y="137744"/>
                  <a:pt x="881355" y="138658"/>
                  <a:pt x="879272" y="139217"/>
                </a:cubicBezTo>
                <a:cubicBezTo>
                  <a:pt x="877190" y="139776"/>
                  <a:pt x="874573" y="140157"/>
                  <a:pt x="871424" y="140360"/>
                </a:cubicBezTo>
                <a:cubicBezTo>
                  <a:pt x="868172" y="140563"/>
                  <a:pt x="864845" y="140741"/>
                  <a:pt x="861441" y="140894"/>
                </a:cubicBezTo>
                <a:cubicBezTo>
                  <a:pt x="858038" y="141046"/>
                  <a:pt x="855269" y="141071"/>
                  <a:pt x="853136" y="140970"/>
                </a:cubicBezTo>
                <a:lnTo>
                  <a:pt x="852069" y="134417"/>
                </a:lnTo>
                <a:cubicBezTo>
                  <a:pt x="854609" y="134620"/>
                  <a:pt x="857606" y="134772"/>
                  <a:pt x="861060" y="134874"/>
                </a:cubicBezTo>
                <a:cubicBezTo>
                  <a:pt x="864515" y="134975"/>
                  <a:pt x="867563" y="134975"/>
                  <a:pt x="870204" y="134874"/>
                </a:cubicBezTo>
                <a:cubicBezTo>
                  <a:pt x="872643" y="134772"/>
                  <a:pt x="874649" y="134594"/>
                  <a:pt x="876224" y="134340"/>
                </a:cubicBezTo>
                <a:cubicBezTo>
                  <a:pt x="877799" y="134086"/>
                  <a:pt x="879044" y="133528"/>
                  <a:pt x="879958" y="132664"/>
                </a:cubicBezTo>
                <a:cubicBezTo>
                  <a:pt x="880872" y="131800"/>
                  <a:pt x="881507" y="130505"/>
                  <a:pt x="881863" y="128778"/>
                </a:cubicBezTo>
                <a:cubicBezTo>
                  <a:pt x="882219" y="127051"/>
                  <a:pt x="882396" y="124714"/>
                  <a:pt x="882396" y="121767"/>
                </a:cubicBezTo>
                <a:lnTo>
                  <a:pt x="882396" y="54864"/>
                </a:lnTo>
                <a:lnTo>
                  <a:pt x="782422" y="54864"/>
                </a:lnTo>
                <a:lnTo>
                  <a:pt x="782422" y="141884"/>
                </a:lnTo>
                <a:lnTo>
                  <a:pt x="777240" y="141884"/>
                </a:lnTo>
                <a:lnTo>
                  <a:pt x="777240" y="49530"/>
                </a:lnTo>
                <a:lnTo>
                  <a:pt x="842620" y="49530"/>
                </a:lnTo>
                <a:cubicBezTo>
                  <a:pt x="843839" y="48412"/>
                  <a:pt x="845185" y="47041"/>
                  <a:pt x="846659" y="45415"/>
                </a:cubicBezTo>
                <a:cubicBezTo>
                  <a:pt x="848132" y="43789"/>
                  <a:pt x="849732" y="41859"/>
                  <a:pt x="851459" y="39624"/>
                </a:cubicBezTo>
                <a:cubicBezTo>
                  <a:pt x="855523" y="34747"/>
                  <a:pt x="858622" y="30581"/>
                  <a:pt x="860756" y="27127"/>
                </a:cubicBezTo>
                <a:close/>
                <a:moveTo>
                  <a:pt x="803606" y="26822"/>
                </a:moveTo>
                <a:cubicBezTo>
                  <a:pt x="805739" y="29057"/>
                  <a:pt x="808432" y="32055"/>
                  <a:pt x="811683" y="35814"/>
                </a:cubicBezTo>
                <a:cubicBezTo>
                  <a:pt x="814934" y="39573"/>
                  <a:pt x="817423" y="42672"/>
                  <a:pt x="819150" y="45110"/>
                </a:cubicBezTo>
                <a:lnTo>
                  <a:pt x="815036" y="48006"/>
                </a:lnTo>
                <a:cubicBezTo>
                  <a:pt x="814223" y="46787"/>
                  <a:pt x="813181" y="45390"/>
                  <a:pt x="811911" y="43815"/>
                </a:cubicBezTo>
                <a:cubicBezTo>
                  <a:pt x="810641" y="42240"/>
                  <a:pt x="809194" y="40487"/>
                  <a:pt x="807568" y="38557"/>
                </a:cubicBezTo>
                <a:cubicBezTo>
                  <a:pt x="805942" y="36627"/>
                  <a:pt x="804469" y="34925"/>
                  <a:pt x="803148" y="33452"/>
                </a:cubicBezTo>
                <a:cubicBezTo>
                  <a:pt x="801828" y="31978"/>
                  <a:pt x="800608" y="30734"/>
                  <a:pt x="799491" y="29718"/>
                </a:cubicBezTo>
                <a:close/>
                <a:moveTo>
                  <a:pt x="525628" y="21945"/>
                </a:moveTo>
                <a:cubicBezTo>
                  <a:pt x="527254" y="24282"/>
                  <a:pt x="529184" y="27279"/>
                  <a:pt x="531419" y="30937"/>
                </a:cubicBezTo>
                <a:cubicBezTo>
                  <a:pt x="532537" y="32664"/>
                  <a:pt x="533654" y="34493"/>
                  <a:pt x="534772" y="36423"/>
                </a:cubicBezTo>
                <a:cubicBezTo>
                  <a:pt x="535890" y="38354"/>
                  <a:pt x="536753" y="39929"/>
                  <a:pt x="537363" y="41148"/>
                </a:cubicBezTo>
                <a:lnTo>
                  <a:pt x="556413" y="41148"/>
                </a:lnTo>
                <a:cubicBezTo>
                  <a:pt x="557124" y="40132"/>
                  <a:pt x="557911" y="38989"/>
                  <a:pt x="558775" y="37719"/>
                </a:cubicBezTo>
                <a:cubicBezTo>
                  <a:pt x="559639" y="36449"/>
                  <a:pt x="560629" y="34899"/>
                  <a:pt x="561747" y="33071"/>
                </a:cubicBezTo>
                <a:cubicBezTo>
                  <a:pt x="563068" y="31039"/>
                  <a:pt x="564236" y="29057"/>
                  <a:pt x="565252" y="27127"/>
                </a:cubicBezTo>
                <a:cubicBezTo>
                  <a:pt x="566268" y="25197"/>
                  <a:pt x="567081" y="23520"/>
                  <a:pt x="567690" y="22098"/>
                </a:cubicBezTo>
                <a:lnTo>
                  <a:pt x="572720" y="24231"/>
                </a:lnTo>
                <a:cubicBezTo>
                  <a:pt x="572008" y="25654"/>
                  <a:pt x="571170" y="27279"/>
                  <a:pt x="570205" y="29108"/>
                </a:cubicBezTo>
                <a:cubicBezTo>
                  <a:pt x="569240" y="30937"/>
                  <a:pt x="568046" y="32969"/>
                  <a:pt x="566624" y="35204"/>
                </a:cubicBezTo>
                <a:lnTo>
                  <a:pt x="562814" y="41148"/>
                </a:lnTo>
                <a:lnTo>
                  <a:pt x="595884" y="41148"/>
                </a:lnTo>
                <a:lnTo>
                  <a:pt x="595884" y="46025"/>
                </a:lnTo>
                <a:lnTo>
                  <a:pt x="505054" y="46025"/>
                </a:lnTo>
                <a:lnTo>
                  <a:pt x="505054" y="41148"/>
                </a:lnTo>
                <a:lnTo>
                  <a:pt x="531876" y="41148"/>
                </a:lnTo>
                <a:cubicBezTo>
                  <a:pt x="530759" y="38913"/>
                  <a:pt x="529235" y="36271"/>
                  <a:pt x="527304" y="33223"/>
                </a:cubicBezTo>
                <a:cubicBezTo>
                  <a:pt x="524968" y="29261"/>
                  <a:pt x="523037" y="26314"/>
                  <a:pt x="521513" y="24384"/>
                </a:cubicBezTo>
                <a:close/>
                <a:moveTo>
                  <a:pt x="232868" y="21336"/>
                </a:moveTo>
                <a:lnTo>
                  <a:pt x="238202" y="21336"/>
                </a:lnTo>
                <a:lnTo>
                  <a:pt x="238202" y="39929"/>
                </a:lnTo>
                <a:lnTo>
                  <a:pt x="290932" y="39929"/>
                </a:lnTo>
                <a:lnTo>
                  <a:pt x="290932" y="45110"/>
                </a:lnTo>
                <a:lnTo>
                  <a:pt x="238202" y="45110"/>
                </a:lnTo>
                <a:lnTo>
                  <a:pt x="238202" y="65989"/>
                </a:lnTo>
                <a:lnTo>
                  <a:pt x="274320" y="65989"/>
                </a:lnTo>
                <a:lnTo>
                  <a:pt x="274320" y="113690"/>
                </a:lnTo>
                <a:lnTo>
                  <a:pt x="269139" y="113690"/>
                </a:lnTo>
                <a:lnTo>
                  <a:pt x="269139" y="71171"/>
                </a:lnTo>
                <a:lnTo>
                  <a:pt x="201930" y="71171"/>
                </a:lnTo>
                <a:lnTo>
                  <a:pt x="201930" y="113690"/>
                </a:lnTo>
                <a:lnTo>
                  <a:pt x="196749" y="113690"/>
                </a:lnTo>
                <a:lnTo>
                  <a:pt x="196749" y="65989"/>
                </a:lnTo>
                <a:lnTo>
                  <a:pt x="232868" y="65989"/>
                </a:lnTo>
                <a:lnTo>
                  <a:pt x="232868" y="45110"/>
                </a:lnTo>
                <a:lnTo>
                  <a:pt x="183490" y="45110"/>
                </a:lnTo>
                <a:lnTo>
                  <a:pt x="183490" y="39929"/>
                </a:lnTo>
                <a:lnTo>
                  <a:pt x="232868" y="39929"/>
                </a:lnTo>
                <a:close/>
                <a:moveTo>
                  <a:pt x="321564" y="17831"/>
                </a:moveTo>
                <a:lnTo>
                  <a:pt x="321564" y="48311"/>
                </a:lnTo>
                <a:lnTo>
                  <a:pt x="349911" y="48311"/>
                </a:lnTo>
                <a:lnTo>
                  <a:pt x="349911" y="17831"/>
                </a:lnTo>
                <a:close/>
                <a:moveTo>
                  <a:pt x="1069696" y="15240"/>
                </a:moveTo>
                <a:lnTo>
                  <a:pt x="1125474" y="15240"/>
                </a:lnTo>
                <a:lnTo>
                  <a:pt x="1125474" y="20574"/>
                </a:lnTo>
                <a:lnTo>
                  <a:pt x="1101243" y="20574"/>
                </a:lnTo>
                <a:cubicBezTo>
                  <a:pt x="1099719" y="27381"/>
                  <a:pt x="1097915" y="34061"/>
                  <a:pt x="1095833" y="40614"/>
                </a:cubicBezTo>
                <a:cubicBezTo>
                  <a:pt x="1093750" y="47168"/>
                  <a:pt x="1091438" y="53543"/>
                  <a:pt x="1088898" y="59741"/>
                </a:cubicBezTo>
                <a:lnTo>
                  <a:pt x="1116788" y="59741"/>
                </a:lnTo>
                <a:lnTo>
                  <a:pt x="1116788" y="128625"/>
                </a:lnTo>
                <a:lnTo>
                  <a:pt x="1083412" y="128625"/>
                </a:lnTo>
                <a:lnTo>
                  <a:pt x="1083412" y="72085"/>
                </a:lnTo>
                <a:cubicBezTo>
                  <a:pt x="1081482" y="76149"/>
                  <a:pt x="1079475" y="80061"/>
                  <a:pt x="1077392" y="83820"/>
                </a:cubicBezTo>
                <a:cubicBezTo>
                  <a:pt x="1075309" y="87579"/>
                  <a:pt x="1073150" y="91237"/>
                  <a:pt x="1070915" y="94793"/>
                </a:cubicBezTo>
                <a:lnTo>
                  <a:pt x="1066648" y="91745"/>
                </a:lnTo>
                <a:cubicBezTo>
                  <a:pt x="1073150" y="81381"/>
                  <a:pt x="1078916" y="70053"/>
                  <a:pt x="1083945" y="57759"/>
                </a:cubicBezTo>
                <a:cubicBezTo>
                  <a:pt x="1088975" y="45466"/>
                  <a:pt x="1092912" y="33071"/>
                  <a:pt x="1095756" y="20574"/>
                </a:cubicBezTo>
                <a:lnTo>
                  <a:pt x="1069696" y="20574"/>
                </a:lnTo>
                <a:close/>
                <a:moveTo>
                  <a:pt x="316840" y="12649"/>
                </a:moveTo>
                <a:lnTo>
                  <a:pt x="354788" y="12649"/>
                </a:lnTo>
                <a:lnTo>
                  <a:pt x="354788" y="53645"/>
                </a:lnTo>
                <a:lnTo>
                  <a:pt x="342291" y="53645"/>
                </a:lnTo>
                <a:lnTo>
                  <a:pt x="342291" y="81991"/>
                </a:lnTo>
                <a:lnTo>
                  <a:pt x="360122" y="81991"/>
                </a:lnTo>
                <a:lnTo>
                  <a:pt x="360122" y="87325"/>
                </a:lnTo>
                <a:lnTo>
                  <a:pt x="342291" y="87325"/>
                </a:lnTo>
                <a:lnTo>
                  <a:pt x="342291" y="121310"/>
                </a:lnTo>
                <a:cubicBezTo>
                  <a:pt x="346152" y="120497"/>
                  <a:pt x="349733" y="119761"/>
                  <a:pt x="353035" y="119100"/>
                </a:cubicBezTo>
                <a:cubicBezTo>
                  <a:pt x="356337" y="118440"/>
                  <a:pt x="359309" y="117754"/>
                  <a:pt x="361950" y="117043"/>
                </a:cubicBezTo>
                <a:lnTo>
                  <a:pt x="362560" y="122072"/>
                </a:lnTo>
                <a:cubicBezTo>
                  <a:pt x="359004" y="122987"/>
                  <a:pt x="354864" y="123926"/>
                  <a:pt x="350139" y="124892"/>
                </a:cubicBezTo>
                <a:cubicBezTo>
                  <a:pt x="345415" y="125857"/>
                  <a:pt x="340056" y="126847"/>
                  <a:pt x="334061" y="127863"/>
                </a:cubicBezTo>
                <a:cubicBezTo>
                  <a:pt x="328168" y="128981"/>
                  <a:pt x="322911" y="129870"/>
                  <a:pt x="318288" y="130530"/>
                </a:cubicBezTo>
                <a:cubicBezTo>
                  <a:pt x="313665" y="131191"/>
                  <a:pt x="309525" y="131724"/>
                  <a:pt x="305867" y="132131"/>
                </a:cubicBezTo>
                <a:lnTo>
                  <a:pt x="305258" y="126949"/>
                </a:lnTo>
                <a:lnTo>
                  <a:pt x="315011" y="125882"/>
                </a:lnTo>
                <a:lnTo>
                  <a:pt x="315011" y="66141"/>
                </a:lnTo>
                <a:lnTo>
                  <a:pt x="319888" y="66141"/>
                </a:lnTo>
                <a:lnTo>
                  <a:pt x="319888" y="125273"/>
                </a:lnTo>
                <a:lnTo>
                  <a:pt x="333604" y="122987"/>
                </a:lnTo>
                <a:lnTo>
                  <a:pt x="337414" y="122377"/>
                </a:lnTo>
                <a:lnTo>
                  <a:pt x="337414" y="53645"/>
                </a:lnTo>
                <a:lnTo>
                  <a:pt x="316840" y="53645"/>
                </a:lnTo>
                <a:close/>
                <a:moveTo>
                  <a:pt x="1130199" y="12039"/>
                </a:moveTo>
                <a:lnTo>
                  <a:pt x="1187044" y="12039"/>
                </a:lnTo>
                <a:lnTo>
                  <a:pt x="1181253" y="72085"/>
                </a:lnTo>
                <a:lnTo>
                  <a:pt x="1198931" y="72085"/>
                </a:lnTo>
                <a:cubicBezTo>
                  <a:pt x="1198525" y="85191"/>
                  <a:pt x="1198093" y="96215"/>
                  <a:pt x="1197636" y="105156"/>
                </a:cubicBezTo>
                <a:cubicBezTo>
                  <a:pt x="1197179" y="114097"/>
                  <a:pt x="1196645" y="121107"/>
                  <a:pt x="1196036" y="126187"/>
                </a:cubicBezTo>
                <a:cubicBezTo>
                  <a:pt x="1195731" y="128524"/>
                  <a:pt x="1195248" y="130505"/>
                  <a:pt x="1194588" y="132131"/>
                </a:cubicBezTo>
                <a:cubicBezTo>
                  <a:pt x="1193927" y="133756"/>
                  <a:pt x="1193038" y="135102"/>
                  <a:pt x="1191921" y="136169"/>
                </a:cubicBezTo>
                <a:cubicBezTo>
                  <a:pt x="1190803" y="137236"/>
                  <a:pt x="1189355" y="138049"/>
                  <a:pt x="1187577" y="138608"/>
                </a:cubicBezTo>
                <a:cubicBezTo>
                  <a:pt x="1185799" y="139166"/>
                  <a:pt x="1183640" y="139497"/>
                  <a:pt x="1181100" y="139598"/>
                </a:cubicBezTo>
                <a:cubicBezTo>
                  <a:pt x="1176833" y="139801"/>
                  <a:pt x="1172845" y="139954"/>
                  <a:pt x="1169137" y="140055"/>
                </a:cubicBezTo>
                <a:cubicBezTo>
                  <a:pt x="1165429" y="140157"/>
                  <a:pt x="1161441" y="140157"/>
                  <a:pt x="1157174" y="140055"/>
                </a:cubicBezTo>
                <a:lnTo>
                  <a:pt x="1156412" y="134417"/>
                </a:lnTo>
                <a:cubicBezTo>
                  <a:pt x="1159968" y="134620"/>
                  <a:pt x="1163574" y="134772"/>
                  <a:pt x="1167232" y="134874"/>
                </a:cubicBezTo>
                <a:cubicBezTo>
                  <a:pt x="1170890" y="134975"/>
                  <a:pt x="1174496" y="134925"/>
                  <a:pt x="1178052" y="134721"/>
                </a:cubicBezTo>
                <a:cubicBezTo>
                  <a:pt x="1180592" y="134620"/>
                  <a:pt x="1182624" y="134417"/>
                  <a:pt x="1184148" y="134112"/>
                </a:cubicBezTo>
                <a:cubicBezTo>
                  <a:pt x="1185672" y="133807"/>
                  <a:pt x="1186892" y="133248"/>
                  <a:pt x="1187806" y="132435"/>
                </a:cubicBezTo>
                <a:cubicBezTo>
                  <a:pt x="1188720" y="131623"/>
                  <a:pt x="1189381" y="130454"/>
                  <a:pt x="1189787" y="128930"/>
                </a:cubicBezTo>
                <a:cubicBezTo>
                  <a:pt x="1190194" y="127406"/>
                  <a:pt x="1190549" y="125425"/>
                  <a:pt x="1190854" y="122987"/>
                </a:cubicBezTo>
                <a:cubicBezTo>
                  <a:pt x="1191464" y="118110"/>
                  <a:pt x="1191997" y="111658"/>
                  <a:pt x="1192454" y="103632"/>
                </a:cubicBezTo>
                <a:cubicBezTo>
                  <a:pt x="1192911" y="95605"/>
                  <a:pt x="1193242" y="86919"/>
                  <a:pt x="1193445" y="77571"/>
                </a:cubicBezTo>
                <a:lnTo>
                  <a:pt x="1133704" y="77571"/>
                </a:lnTo>
                <a:lnTo>
                  <a:pt x="1138886" y="25603"/>
                </a:lnTo>
                <a:lnTo>
                  <a:pt x="1143915" y="26213"/>
                </a:lnTo>
                <a:lnTo>
                  <a:pt x="1139495" y="72085"/>
                </a:lnTo>
                <a:lnTo>
                  <a:pt x="1175766" y="72085"/>
                </a:lnTo>
                <a:lnTo>
                  <a:pt x="1181100" y="17526"/>
                </a:lnTo>
                <a:lnTo>
                  <a:pt x="1130199" y="17526"/>
                </a:lnTo>
                <a:close/>
                <a:moveTo>
                  <a:pt x="1228192" y="11277"/>
                </a:moveTo>
                <a:lnTo>
                  <a:pt x="1350722" y="11277"/>
                </a:lnTo>
                <a:lnTo>
                  <a:pt x="1350722" y="16611"/>
                </a:lnTo>
                <a:lnTo>
                  <a:pt x="1292200" y="16611"/>
                </a:lnTo>
                <a:lnTo>
                  <a:pt x="1292200" y="83363"/>
                </a:lnTo>
                <a:lnTo>
                  <a:pt x="1357732" y="83363"/>
                </a:lnTo>
                <a:lnTo>
                  <a:pt x="1357732" y="88697"/>
                </a:lnTo>
                <a:lnTo>
                  <a:pt x="1292200" y="88697"/>
                </a:lnTo>
                <a:lnTo>
                  <a:pt x="1292200" y="142951"/>
                </a:lnTo>
                <a:lnTo>
                  <a:pt x="1286714" y="142951"/>
                </a:lnTo>
                <a:lnTo>
                  <a:pt x="1286714" y="88697"/>
                </a:lnTo>
                <a:lnTo>
                  <a:pt x="1221029" y="88697"/>
                </a:lnTo>
                <a:lnTo>
                  <a:pt x="1221029" y="83363"/>
                </a:lnTo>
                <a:lnTo>
                  <a:pt x="1286714" y="83363"/>
                </a:lnTo>
                <a:lnTo>
                  <a:pt x="1286714" y="16611"/>
                </a:lnTo>
                <a:lnTo>
                  <a:pt x="1228192" y="16611"/>
                </a:lnTo>
                <a:close/>
                <a:moveTo>
                  <a:pt x="980542" y="8534"/>
                </a:moveTo>
                <a:lnTo>
                  <a:pt x="984352" y="11125"/>
                </a:lnTo>
                <a:cubicBezTo>
                  <a:pt x="983539" y="12547"/>
                  <a:pt x="982472" y="14198"/>
                  <a:pt x="981152" y="16078"/>
                </a:cubicBezTo>
                <a:cubicBezTo>
                  <a:pt x="979831" y="17958"/>
                  <a:pt x="978383" y="19913"/>
                  <a:pt x="976808" y="21945"/>
                </a:cubicBezTo>
                <a:cubicBezTo>
                  <a:pt x="975233" y="23977"/>
                  <a:pt x="973608" y="25959"/>
                  <a:pt x="971931" y="27889"/>
                </a:cubicBezTo>
                <a:cubicBezTo>
                  <a:pt x="970255" y="29819"/>
                  <a:pt x="968756" y="31445"/>
                  <a:pt x="967436" y="32766"/>
                </a:cubicBezTo>
                <a:lnTo>
                  <a:pt x="963930" y="29870"/>
                </a:lnTo>
                <a:cubicBezTo>
                  <a:pt x="966978" y="26619"/>
                  <a:pt x="969925" y="23190"/>
                  <a:pt x="972770" y="19583"/>
                </a:cubicBezTo>
                <a:cubicBezTo>
                  <a:pt x="975614" y="15976"/>
                  <a:pt x="978205" y="12293"/>
                  <a:pt x="980542" y="8534"/>
                </a:cubicBezTo>
                <a:close/>
                <a:moveTo>
                  <a:pt x="924002" y="8534"/>
                </a:moveTo>
                <a:cubicBezTo>
                  <a:pt x="925119" y="9652"/>
                  <a:pt x="926364" y="11074"/>
                  <a:pt x="927735" y="12801"/>
                </a:cubicBezTo>
                <a:cubicBezTo>
                  <a:pt x="929107" y="14529"/>
                  <a:pt x="930656" y="16561"/>
                  <a:pt x="932384" y="18897"/>
                </a:cubicBezTo>
                <a:cubicBezTo>
                  <a:pt x="935838" y="23469"/>
                  <a:pt x="938429" y="27127"/>
                  <a:pt x="940156" y="29870"/>
                </a:cubicBezTo>
                <a:lnTo>
                  <a:pt x="936498" y="32461"/>
                </a:lnTo>
                <a:cubicBezTo>
                  <a:pt x="934771" y="29616"/>
                  <a:pt x="932180" y="25959"/>
                  <a:pt x="928726" y="21488"/>
                </a:cubicBezTo>
                <a:cubicBezTo>
                  <a:pt x="926999" y="19253"/>
                  <a:pt x="925475" y="17272"/>
                  <a:pt x="924154" y="15545"/>
                </a:cubicBezTo>
                <a:cubicBezTo>
                  <a:pt x="922833" y="13817"/>
                  <a:pt x="921614" y="12344"/>
                  <a:pt x="920496" y="11125"/>
                </a:cubicBezTo>
                <a:close/>
                <a:moveTo>
                  <a:pt x="100889" y="7315"/>
                </a:moveTo>
                <a:cubicBezTo>
                  <a:pt x="104039" y="9652"/>
                  <a:pt x="108154" y="13157"/>
                  <a:pt x="113234" y="17831"/>
                </a:cubicBezTo>
                <a:cubicBezTo>
                  <a:pt x="115774" y="20167"/>
                  <a:pt x="118009" y="22276"/>
                  <a:pt x="119939" y="24155"/>
                </a:cubicBezTo>
                <a:cubicBezTo>
                  <a:pt x="121870" y="26035"/>
                  <a:pt x="123546" y="27737"/>
                  <a:pt x="124968" y="29261"/>
                </a:cubicBezTo>
                <a:lnTo>
                  <a:pt x="121463" y="33071"/>
                </a:lnTo>
                <a:cubicBezTo>
                  <a:pt x="120041" y="31547"/>
                  <a:pt x="118364" y="29845"/>
                  <a:pt x="116434" y="27965"/>
                </a:cubicBezTo>
                <a:cubicBezTo>
                  <a:pt x="114504" y="26086"/>
                  <a:pt x="112268" y="23977"/>
                  <a:pt x="109728" y="21641"/>
                </a:cubicBezTo>
                <a:cubicBezTo>
                  <a:pt x="107188" y="19304"/>
                  <a:pt x="104928" y="17246"/>
                  <a:pt x="102947" y="15468"/>
                </a:cubicBezTo>
                <a:cubicBezTo>
                  <a:pt x="100965" y="13690"/>
                  <a:pt x="99162" y="12192"/>
                  <a:pt x="97536" y="10973"/>
                </a:cubicBezTo>
                <a:close/>
                <a:moveTo>
                  <a:pt x="282550" y="6553"/>
                </a:moveTo>
                <a:lnTo>
                  <a:pt x="283464" y="11887"/>
                </a:lnTo>
                <a:cubicBezTo>
                  <a:pt x="265176" y="13817"/>
                  <a:pt x="247371" y="15519"/>
                  <a:pt x="230048" y="16992"/>
                </a:cubicBezTo>
                <a:cubicBezTo>
                  <a:pt x="212725" y="18466"/>
                  <a:pt x="195072" y="19507"/>
                  <a:pt x="177089" y="20117"/>
                </a:cubicBezTo>
                <a:lnTo>
                  <a:pt x="177089" y="57912"/>
                </a:lnTo>
                <a:cubicBezTo>
                  <a:pt x="177089" y="80569"/>
                  <a:pt x="175819" y="97180"/>
                  <a:pt x="173279" y="107747"/>
                </a:cubicBezTo>
                <a:cubicBezTo>
                  <a:pt x="172060" y="113131"/>
                  <a:pt x="170384" y="118719"/>
                  <a:pt x="168250" y="124511"/>
                </a:cubicBezTo>
                <a:cubicBezTo>
                  <a:pt x="166116" y="130302"/>
                  <a:pt x="163068" y="136398"/>
                  <a:pt x="159106" y="142799"/>
                </a:cubicBezTo>
                <a:lnTo>
                  <a:pt x="154077" y="140055"/>
                </a:lnTo>
                <a:cubicBezTo>
                  <a:pt x="158039" y="133655"/>
                  <a:pt x="161113" y="127609"/>
                  <a:pt x="163297" y="121920"/>
                </a:cubicBezTo>
                <a:cubicBezTo>
                  <a:pt x="165481" y="116230"/>
                  <a:pt x="167132" y="110896"/>
                  <a:pt x="168250" y="105918"/>
                </a:cubicBezTo>
                <a:cubicBezTo>
                  <a:pt x="170587" y="95656"/>
                  <a:pt x="171755" y="79705"/>
                  <a:pt x="171755" y="58064"/>
                </a:cubicBezTo>
                <a:lnTo>
                  <a:pt x="171755" y="14935"/>
                </a:lnTo>
                <a:cubicBezTo>
                  <a:pt x="179680" y="14833"/>
                  <a:pt x="188341" y="14503"/>
                  <a:pt x="197739" y="13944"/>
                </a:cubicBezTo>
                <a:cubicBezTo>
                  <a:pt x="207137" y="13386"/>
                  <a:pt x="216739" y="12725"/>
                  <a:pt x="226543" y="11963"/>
                </a:cubicBezTo>
                <a:cubicBezTo>
                  <a:pt x="236347" y="11201"/>
                  <a:pt x="246050" y="10363"/>
                  <a:pt x="255651" y="9449"/>
                </a:cubicBezTo>
                <a:cubicBezTo>
                  <a:pt x="265253" y="8534"/>
                  <a:pt x="274219" y="7569"/>
                  <a:pt x="282550" y="6553"/>
                </a:cubicBezTo>
                <a:close/>
                <a:moveTo>
                  <a:pt x="949910" y="3353"/>
                </a:moveTo>
                <a:lnTo>
                  <a:pt x="954786" y="3353"/>
                </a:lnTo>
                <a:lnTo>
                  <a:pt x="954786" y="39167"/>
                </a:lnTo>
                <a:lnTo>
                  <a:pt x="985419" y="39167"/>
                </a:lnTo>
                <a:lnTo>
                  <a:pt x="985419" y="43891"/>
                </a:lnTo>
                <a:lnTo>
                  <a:pt x="954786" y="43891"/>
                </a:lnTo>
                <a:lnTo>
                  <a:pt x="954786" y="46787"/>
                </a:lnTo>
                <a:cubicBezTo>
                  <a:pt x="957936" y="49022"/>
                  <a:pt x="961086" y="51308"/>
                  <a:pt x="964235" y="53645"/>
                </a:cubicBezTo>
                <a:cubicBezTo>
                  <a:pt x="967385" y="55981"/>
                  <a:pt x="970306" y="58267"/>
                  <a:pt x="972998" y="60503"/>
                </a:cubicBezTo>
                <a:cubicBezTo>
                  <a:pt x="975691" y="62738"/>
                  <a:pt x="978104" y="64821"/>
                  <a:pt x="980237" y="66751"/>
                </a:cubicBezTo>
                <a:cubicBezTo>
                  <a:pt x="982371" y="68681"/>
                  <a:pt x="984047" y="70307"/>
                  <a:pt x="985266" y="71628"/>
                </a:cubicBezTo>
                <a:lnTo>
                  <a:pt x="982218" y="75438"/>
                </a:lnTo>
                <a:cubicBezTo>
                  <a:pt x="980796" y="73914"/>
                  <a:pt x="979018" y="72136"/>
                  <a:pt x="976884" y="70104"/>
                </a:cubicBezTo>
                <a:cubicBezTo>
                  <a:pt x="974751" y="68072"/>
                  <a:pt x="972440" y="66014"/>
                  <a:pt x="969950" y="63932"/>
                </a:cubicBezTo>
                <a:cubicBezTo>
                  <a:pt x="967461" y="61849"/>
                  <a:pt x="964896" y="59817"/>
                  <a:pt x="962254" y="57836"/>
                </a:cubicBezTo>
                <a:cubicBezTo>
                  <a:pt x="959612" y="55854"/>
                  <a:pt x="957123" y="54051"/>
                  <a:pt x="954786" y="52425"/>
                </a:cubicBezTo>
                <a:lnTo>
                  <a:pt x="954786" y="74219"/>
                </a:lnTo>
                <a:lnTo>
                  <a:pt x="949910" y="74219"/>
                </a:lnTo>
                <a:lnTo>
                  <a:pt x="949910" y="43891"/>
                </a:lnTo>
                <a:lnTo>
                  <a:pt x="949605" y="43891"/>
                </a:lnTo>
                <a:cubicBezTo>
                  <a:pt x="945846" y="51003"/>
                  <a:pt x="940994" y="57353"/>
                  <a:pt x="935051" y="62941"/>
                </a:cubicBezTo>
                <a:cubicBezTo>
                  <a:pt x="929107" y="68529"/>
                  <a:pt x="922427" y="73609"/>
                  <a:pt x="915010" y="78181"/>
                </a:cubicBezTo>
                <a:lnTo>
                  <a:pt x="911962" y="74219"/>
                </a:lnTo>
                <a:cubicBezTo>
                  <a:pt x="918769" y="70358"/>
                  <a:pt x="924916" y="65887"/>
                  <a:pt x="930402" y="60807"/>
                </a:cubicBezTo>
                <a:cubicBezTo>
                  <a:pt x="935889" y="55727"/>
                  <a:pt x="940562" y="50089"/>
                  <a:pt x="944423" y="43891"/>
                </a:cubicBezTo>
                <a:lnTo>
                  <a:pt x="915162" y="43891"/>
                </a:lnTo>
                <a:lnTo>
                  <a:pt x="915162" y="39167"/>
                </a:lnTo>
                <a:lnTo>
                  <a:pt x="949910" y="39167"/>
                </a:lnTo>
                <a:close/>
                <a:moveTo>
                  <a:pt x="674980" y="3200"/>
                </a:moveTo>
                <a:lnTo>
                  <a:pt x="680314" y="3200"/>
                </a:lnTo>
                <a:lnTo>
                  <a:pt x="680314" y="26060"/>
                </a:lnTo>
                <a:lnTo>
                  <a:pt x="730149" y="26060"/>
                </a:lnTo>
                <a:lnTo>
                  <a:pt x="730149" y="103175"/>
                </a:lnTo>
                <a:lnTo>
                  <a:pt x="680314" y="103175"/>
                </a:lnTo>
                <a:lnTo>
                  <a:pt x="680314" y="118567"/>
                </a:lnTo>
                <a:cubicBezTo>
                  <a:pt x="680314" y="121310"/>
                  <a:pt x="680492" y="123596"/>
                  <a:pt x="680847" y="125425"/>
                </a:cubicBezTo>
                <a:cubicBezTo>
                  <a:pt x="681203" y="127254"/>
                  <a:pt x="681889" y="128702"/>
                  <a:pt x="682905" y="129768"/>
                </a:cubicBezTo>
                <a:cubicBezTo>
                  <a:pt x="683921" y="130835"/>
                  <a:pt x="685242" y="131597"/>
                  <a:pt x="686867" y="132054"/>
                </a:cubicBezTo>
                <a:cubicBezTo>
                  <a:pt x="688493" y="132512"/>
                  <a:pt x="690626" y="132842"/>
                  <a:pt x="693268" y="133045"/>
                </a:cubicBezTo>
                <a:cubicBezTo>
                  <a:pt x="695402" y="133248"/>
                  <a:pt x="697764" y="133375"/>
                  <a:pt x="700355" y="133426"/>
                </a:cubicBezTo>
                <a:cubicBezTo>
                  <a:pt x="702945" y="133477"/>
                  <a:pt x="705587" y="133502"/>
                  <a:pt x="708279" y="133502"/>
                </a:cubicBezTo>
                <a:cubicBezTo>
                  <a:pt x="710972" y="133502"/>
                  <a:pt x="713613" y="133477"/>
                  <a:pt x="716204" y="133426"/>
                </a:cubicBezTo>
                <a:cubicBezTo>
                  <a:pt x="718795" y="133375"/>
                  <a:pt x="721157" y="133248"/>
                  <a:pt x="723291" y="133045"/>
                </a:cubicBezTo>
                <a:cubicBezTo>
                  <a:pt x="726339" y="132842"/>
                  <a:pt x="728803" y="132512"/>
                  <a:pt x="730682" y="132054"/>
                </a:cubicBezTo>
                <a:cubicBezTo>
                  <a:pt x="732562" y="131597"/>
                  <a:pt x="734060" y="130886"/>
                  <a:pt x="735178" y="129921"/>
                </a:cubicBezTo>
                <a:cubicBezTo>
                  <a:pt x="736296" y="128956"/>
                  <a:pt x="737134" y="127609"/>
                  <a:pt x="737693" y="125882"/>
                </a:cubicBezTo>
                <a:cubicBezTo>
                  <a:pt x="738251" y="124155"/>
                  <a:pt x="738785" y="121869"/>
                  <a:pt x="739293" y="119024"/>
                </a:cubicBezTo>
                <a:cubicBezTo>
                  <a:pt x="739801" y="116281"/>
                  <a:pt x="740156" y="113893"/>
                  <a:pt x="740360" y="111861"/>
                </a:cubicBezTo>
                <a:cubicBezTo>
                  <a:pt x="740563" y="109829"/>
                  <a:pt x="740766" y="107391"/>
                  <a:pt x="740969" y="104546"/>
                </a:cubicBezTo>
                <a:lnTo>
                  <a:pt x="746151" y="105765"/>
                </a:lnTo>
                <a:cubicBezTo>
                  <a:pt x="745948" y="108204"/>
                  <a:pt x="745719" y="110718"/>
                  <a:pt x="745465" y="113309"/>
                </a:cubicBezTo>
                <a:cubicBezTo>
                  <a:pt x="745211" y="115900"/>
                  <a:pt x="744830" y="118415"/>
                  <a:pt x="744322" y="120853"/>
                </a:cubicBezTo>
                <a:cubicBezTo>
                  <a:pt x="743712" y="124206"/>
                  <a:pt x="742976" y="126974"/>
                  <a:pt x="742112" y="129159"/>
                </a:cubicBezTo>
                <a:cubicBezTo>
                  <a:pt x="741249" y="131343"/>
                  <a:pt x="740131" y="133096"/>
                  <a:pt x="738759" y="134417"/>
                </a:cubicBezTo>
                <a:cubicBezTo>
                  <a:pt x="737388" y="135737"/>
                  <a:pt x="735661" y="136703"/>
                  <a:pt x="733578" y="137312"/>
                </a:cubicBezTo>
                <a:cubicBezTo>
                  <a:pt x="731495" y="137922"/>
                  <a:pt x="728930" y="138328"/>
                  <a:pt x="725882" y="138531"/>
                </a:cubicBezTo>
                <a:cubicBezTo>
                  <a:pt x="723748" y="138633"/>
                  <a:pt x="721233" y="138735"/>
                  <a:pt x="718338" y="138836"/>
                </a:cubicBezTo>
                <a:cubicBezTo>
                  <a:pt x="715442" y="138938"/>
                  <a:pt x="712470" y="138989"/>
                  <a:pt x="709422" y="138989"/>
                </a:cubicBezTo>
                <a:cubicBezTo>
                  <a:pt x="706374" y="138989"/>
                  <a:pt x="703403" y="138963"/>
                  <a:pt x="700507" y="138912"/>
                </a:cubicBezTo>
                <a:cubicBezTo>
                  <a:pt x="697611" y="138862"/>
                  <a:pt x="695097" y="138735"/>
                  <a:pt x="692963" y="138531"/>
                </a:cubicBezTo>
                <a:cubicBezTo>
                  <a:pt x="689509" y="138227"/>
                  <a:pt x="686613" y="137719"/>
                  <a:pt x="684276" y="137007"/>
                </a:cubicBezTo>
                <a:cubicBezTo>
                  <a:pt x="681940" y="136296"/>
                  <a:pt x="680085" y="135204"/>
                  <a:pt x="678714" y="133731"/>
                </a:cubicBezTo>
                <a:cubicBezTo>
                  <a:pt x="677342" y="132258"/>
                  <a:pt x="676377" y="130353"/>
                  <a:pt x="675818" y="128016"/>
                </a:cubicBezTo>
                <a:cubicBezTo>
                  <a:pt x="675259" y="125679"/>
                  <a:pt x="674980" y="122834"/>
                  <a:pt x="674980" y="119481"/>
                </a:cubicBezTo>
                <a:lnTo>
                  <a:pt x="674980" y="103175"/>
                </a:lnTo>
                <a:lnTo>
                  <a:pt x="625907" y="103175"/>
                </a:lnTo>
                <a:lnTo>
                  <a:pt x="625907" y="26060"/>
                </a:lnTo>
                <a:lnTo>
                  <a:pt x="674980" y="26060"/>
                </a:lnTo>
                <a:close/>
                <a:moveTo>
                  <a:pt x="1005993" y="2591"/>
                </a:moveTo>
                <a:lnTo>
                  <a:pt x="1011174" y="3810"/>
                </a:lnTo>
                <a:cubicBezTo>
                  <a:pt x="1010057" y="8280"/>
                  <a:pt x="1008787" y="12751"/>
                  <a:pt x="1007364" y="17221"/>
                </a:cubicBezTo>
                <a:cubicBezTo>
                  <a:pt x="1005942" y="21691"/>
                  <a:pt x="1004215" y="26416"/>
                  <a:pt x="1002183" y="31394"/>
                </a:cubicBezTo>
                <a:lnTo>
                  <a:pt x="1051865" y="31394"/>
                </a:lnTo>
                <a:lnTo>
                  <a:pt x="1051865" y="36423"/>
                </a:lnTo>
                <a:lnTo>
                  <a:pt x="1036625" y="36423"/>
                </a:lnTo>
                <a:cubicBezTo>
                  <a:pt x="1034187" y="63043"/>
                  <a:pt x="1028904" y="83871"/>
                  <a:pt x="1020776" y="98907"/>
                </a:cubicBezTo>
                <a:cubicBezTo>
                  <a:pt x="1020166" y="100025"/>
                  <a:pt x="1019582" y="101066"/>
                  <a:pt x="1019023" y="102032"/>
                </a:cubicBezTo>
                <a:cubicBezTo>
                  <a:pt x="1018464" y="102997"/>
                  <a:pt x="1017829" y="104038"/>
                  <a:pt x="1017118" y="105156"/>
                </a:cubicBezTo>
                <a:cubicBezTo>
                  <a:pt x="1025144" y="117043"/>
                  <a:pt x="1036473" y="128676"/>
                  <a:pt x="1051103" y="140055"/>
                </a:cubicBezTo>
                <a:lnTo>
                  <a:pt x="1047446" y="144627"/>
                </a:lnTo>
                <a:cubicBezTo>
                  <a:pt x="1040130" y="138836"/>
                  <a:pt x="1033730" y="133070"/>
                  <a:pt x="1028243" y="127330"/>
                </a:cubicBezTo>
                <a:cubicBezTo>
                  <a:pt x="1022757" y="121590"/>
                  <a:pt x="1017982" y="115722"/>
                  <a:pt x="1013918" y="109728"/>
                </a:cubicBezTo>
                <a:cubicBezTo>
                  <a:pt x="1009650" y="115519"/>
                  <a:pt x="1004469" y="121234"/>
                  <a:pt x="998373" y="126873"/>
                </a:cubicBezTo>
                <a:cubicBezTo>
                  <a:pt x="992277" y="132512"/>
                  <a:pt x="985165" y="138328"/>
                  <a:pt x="977037" y="144323"/>
                </a:cubicBezTo>
                <a:lnTo>
                  <a:pt x="973532" y="140208"/>
                </a:lnTo>
                <a:cubicBezTo>
                  <a:pt x="981761" y="134417"/>
                  <a:pt x="988975" y="128575"/>
                  <a:pt x="995172" y="122682"/>
                </a:cubicBezTo>
                <a:cubicBezTo>
                  <a:pt x="1001370" y="116789"/>
                  <a:pt x="1006602" y="110845"/>
                  <a:pt x="1010870" y="104851"/>
                </a:cubicBezTo>
                <a:cubicBezTo>
                  <a:pt x="1010362" y="104038"/>
                  <a:pt x="1009879" y="103225"/>
                  <a:pt x="1009422" y="102413"/>
                </a:cubicBezTo>
                <a:cubicBezTo>
                  <a:pt x="1008965" y="101600"/>
                  <a:pt x="1008482" y="100787"/>
                  <a:pt x="1007974" y="99974"/>
                </a:cubicBezTo>
                <a:cubicBezTo>
                  <a:pt x="1000456" y="86157"/>
                  <a:pt x="995630" y="69647"/>
                  <a:pt x="993496" y="50444"/>
                </a:cubicBezTo>
                <a:cubicBezTo>
                  <a:pt x="992277" y="52781"/>
                  <a:pt x="991032" y="55016"/>
                  <a:pt x="989762" y="57150"/>
                </a:cubicBezTo>
                <a:cubicBezTo>
                  <a:pt x="988492" y="59283"/>
                  <a:pt x="987197" y="61366"/>
                  <a:pt x="985876" y="63398"/>
                </a:cubicBezTo>
                <a:lnTo>
                  <a:pt x="981609" y="60655"/>
                </a:lnTo>
                <a:cubicBezTo>
                  <a:pt x="986790" y="52832"/>
                  <a:pt x="991616" y="43535"/>
                  <a:pt x="996087" y="32766"/>
                </a:cubicBezTo>
                <a:cubicBezTo>
                  <a:pt x="1000760" y="21387"/>
                  <a:pt x="1004062" y="11328"/>
                  <a:pt x="1005993" y="2591"/>
                </a:cubicBezTo>
                <a:close/>
                <a:moveTo>
                  <a:pt x="37186" y="2438"/>
                </a:moveTo>
                <a:lnTo>
                  <a:pt x="42977" y="3353"/>
                </a:lnTo>
                <a:cubicBezTo>
                  <a:pt x="38812" y="15545"/>
                  <a:pt x="34087" y="27432"/>
                  <a:pt x="28804" y="39014"/>
                </a:cubicBezTo>
                <a:lnTo>
                  <a:pt x="28804" y="143103"/>
                </a:lnTo>
                <a:lnTo>
                  <a:pt x="23622" y="143103"/>
                </a:lnTo>
                <a:lnTo>
                  <a:pt x="23622" y="49682"/>
                </a:lnTo>
                <a:cubicBezTo>
                  <a:pt x="20371" y="55880"/>
                  <a:pt x="17196" y="61646"/>
                  <a:pt x="14097" y="66980"/>
                </a:cubicBezTo>
                <a:cubicBezTo>
                  <a:pt x="10999" y="72314"/>
                  <a:pt x="7925" y="77216"/>
                  <a:pt x="4877" y="81686"/>
                </a:cubicBezTo>
                <a:lnTo>
                  <a:pt x="0" y="77724"/>
                </a:lnTo>
                <a:cubicBezTo>
                  <a:pt x="6909" y="68580"/>
                  <a:pt x="13767" y="57099"/>
                  <a:pt x="20574" y="43281"/>
                </a:cubicBezTo>
                <a:cubicBezTo>
                  <a:pt x="27382" y="29769"/>
                  <a:pt x="32919" y="16154"/>
                  <a:pt x="37186" y="2438"/>
                </a:cubicBezTo>
                <a:close/>
                <a:moveTo>
                  <a:pt x="75438" y="1981"/>
                </a:moveTo>
                <a:lnTo>
                  <a:pt x="80620" y="1981"/>
                </a:lnTo>
                <a:cubicBezTo>
                  <a:pt x="80620" y="4216"/>
                  <a:pt x="80595" y="6731"/>
                  <a:pt x="80544" y="9525"/>
                </a:cubicBezTo>
                <a:cubicBezTo>
                  <a:pt x="80493" y="12319"/>
                  <a:pt x="80442" y="15265"/>
                  <a:pt x="80391" y="18364"/>
                </a:cubicBezTo>
                <a:cubicBezTo>
                  <a:pt x="80341" y="21463"/>
                  <a:pt x="80290" y="24612"/>
                  <a:pt x="80239" y="27813"/>
                </a:cubicBezTo>
                <a:cubicBezTo>
                  <a:pt x="80188" y="31013"/>
                  <a:pt x="80112" y="34087"/>
                  <a:pt x="80010" y="37033"/>
                </a:cubicBezTo>
                <a:cubicBezTo>
                  <a:pt x="80010" y="37541"/>
                  <a:pt x="79985" y="38049"/>
                  <a:pt x="79934" y="38557"/>
                </a:cubicBezTo>
                <a:cubicBezTo>
                  <a:pt x="79883" y="39065"/>
                  <a:pt x="79858" y="39573"/>
                  <a:pt x="79858" y="40081"/>
                </a:cubicBezTo>
                <a:lnTo>
                  <a:pt x="137313" y="40081"/>
                </a:lnTo>
                <a:lnTo>
                  <a:pt x="137313" y="45567"/>
                </a:lnTo>
                <a:lnTo>
                  <a:pt x="79706" y="45567"/>
                </a:lnTo>
                <a:cubicBezTo>
                  <a:pt x="78690" y="66497"/>
                  <a:pt x="75540" y="83667"/>
                  <a:pt x="70257" y="97079"/>
                </a:cubicBezTo>
                <a:cubicBezTo>
                  <a:pt x="64262" y="112014"/>
                  <a:pt x="53493" y="127355"/>
                  <a:pt x="37948" y="143103"/>
                </a:cubicBezTo>
                <a:lnTo>
                  <a:pt x="33681" y="139141"/>
                </a:lnTo>
                <a:cubicBezTo>
                  <a:pt x="48921" y="124206"/>
                  <a:pt x="59335" y="109474"/>
                  <a:pt x="64923" y="94945"/>
                </a:cubicBezTo>
                <a:cubicBezTo>
                  <a:pt x="67361" y="88544"/>
                  <a:pt x="69393" y="81254"/>
                  <a:pt x="71019" y="73076"/>
                </a:cubicBezTo>
                <a:cubicBezTo>
                  <a:pt x="72644" y="64897"/>
                  <a:pt x="73711" y="55727"/>
                  <a:pt x="74219" y="45567"/>
                </a:cubicBezTo>
                <a:lnTo>
                  <a:pt x="39777" y="45567"/>
                </a:lnTo>
                <a:lnTo>
                  <a:pt x="39777" y="40081"/>
                </a:lnTo>
                <a:lnTo>
                  <a:pt x="74524" y="40081"/>
                </a:lnTo>
                <a:cubicBezTo>
                  <a:pt x="74626" y="39573"/>
                  <a:pt x="74676" y="39040"/>
                  <a:pt x="74676" y="38481"/>
                </a:cubicBezTo>
                <a:cubicBezTo>
                  <a:pt x="74676" y="37922"/>
                  <a:pt x="74676" y="37338"/>
                  <a:pt x="74676" y="36728"/>
                </a:cubicBezTo>
                <a:cubicBezTo>
                  <a:pt x="74778" y="32664"/>
                  <a:pt x="74880" y="29032"/>
                  <a:pt x="74981" y="25832"/>
                </a:cubicBezTo>
                <a:cubicBezTo>
                  <a:pt x="75083" y="22631"/>
                  <a:pt x="75159" y="19685"/>
                  <a:pt x="75210" y="16992"/>
                </a:cubicBezTo>
                <a:cubicBezTo>
                  <a:pt x="75261" y="14300"/>
                  <a:pt x="75311" y="11735"/>
                  <a:pt x="75362" y="9296"/>
                </a:cubicBezTo>
                <a:cubicBezTo>
                  <a:pt x="75413" y="6858"/>
                  <a:pt x="75438" y="4419"/>
                  <a:pt x="75438" y="1981"/>
                </a:cubicBezTo>
                <a:close/>
                <a:moveTo>
                  <a:pt x="1434389" y="1676"/>
                </a:moveTo>
                <a:lnTo>
                  <a:pt x="1438961" y="4572"/>
                </a:lnTo>
                <a:cubicBezTo>
                  <a:pt x="1433475" y="12395"/>
                  <a:pt x="1426312" y="21082"/>
                  <a:pt x="1417473" y="30632"/>
                </a:cubicBezTo>
                <a:cubicBezTo>
                  <a:pt x="1413104" y="35407"/>
                  <a:pt x="1408888" y="39700"/>
                  <a:pt x="1404824" y="43510"/>
                </a:cubicBezTo>
                <a:cubicBezTo>
                  <a:pt x="1400760" y="47320"/>
                  <a:pt x="1396797" y="50698"/>
                  <a:pt x="1392937" y="53645"/>
                </a:cubicBezTo>
                <a:cubicBezTo>
                  <a:pt x="1409700" y="53645"/>
                  <a:pt x="1427074" y="53340"/>
                  <a:pt x="1445057" y="52730"/>
                </a:cubicBezTo>
                <a:cubicBezTo>
                  <a:pt x="1453185" y="52425"/>
                  <a:pt x="1460704" y="52044"/>
                  <a:pt x="1467612" y="51587"/>
                </a:cubicBezTo>
                <a:cubicBezTo>
                  <a:pt x="1474521" y="51130"/>
                  <a:pt x="1480871" y="50647"/>
                  <a:pt x="1486662" y="50139"/>
                </a:cubicBezTo>
                <a:lnTo>
                  <a:pt x="1480871" y="43739"/>
                </a:lnTo>
                <a:cubicBezTo>
                  <a:pt x="1476604" y="39167"/>
                  <a:pt x="1472718" y="35179"/>
                  <a:pt x="1469213" y="31775"/>
                </a:cubicBezTo>
                <a:cubicBezTo>
                  <a:pt x="1465708" y="28372"/>
                  <a:pt x="1462533" y="25501"/>
                  <a:pt x="1459688" y="23165"/>
                </a:cubicBezTo>
                <a:lnTo>
                  <a:pt x="1463498" y="19202"/>
                </a:lnTo>
                <a:cubicBezTo>
                  <a:pt x="1466343" y="21539"/>
                  <a:pt x="1469517" y="24409"/>
                  <a:pt x="1473023" y="27813"/>
                </a:cubicBezTo>
                <a:cubicBezTo>
                  <a:pt x="1476528" y="31216"/>
                  <a:pt x="1480465" y="35204"/>
                  <a:pt x="1484834" y="39776"/>
                </a:cubicBezTo>
                <a:cubicBezTo>
                  <a:pt x="1489202" y="44348"/>
                  <a:pt x="1492987" y="48514"/>
                  <a:pt x="1496187" y="52273"/>
                </a:cubicBezTo>
                <a:cubicBezTo>
                  <a:pt x="1499388" y="56032"/>
                  <a:pt x="1502106" y="59385"/>
                  <a:pt x="1504341" y="62331"/>
                </a:cubicBezTo>
                <a:lnTo>
                  <a:pt x="1500226" y="65989"/>
                </a:lnTo>
                <a:cubicBezTo>
                  <a:pt x="1499007" y="64465"/>
                  <a:pt x="1497661" y="62789"/>
                  <a:pt x="1496187" y="60960"/>
                </a:cubicBezTo>
                <a:cubicBezTo>
                  <a:pt x="1494714" y="59131"/>
                  <a:pt x="1493114" y="57201"/>
                  <a:pt x="1491387" y="55169"/>
                </a:cubicBezTo>
                <a:cubicBezTo>
                  <a:pt x="1484376" y="55677"/>
                  <a:pt x="1476274" y="56185"/>
                  <a:pt x="1467079" y="56693"/>
                </a:cubicBezTo>
                <a:cubicBezTo>
                  <a:pt x="1457884" y="57201"/>
                  <a:pt x="1447445" y="57658"/>
                  <a:pt x="1435761" y="58064"/>
                </a:cubicBezTo>
                <a:cubicBezTo>
                  <a:pt x="1424077" y="58471"/>
                  <a:pt x="1413663" y="58775"/>
                  <a:pt x="1404519" y="58979"/>
                </a:cubicBezTo>
                <a:cubicBezTo>
                  <a:pt x="1395375" y="59182"/>
                  <a:pt x="1387298" y="59233"/>
                  <a:pt x="1380287" y="59131"/>
                </a:cubicBezTo>
                <a:lnTo>
                  <a:pt x="1379678" y="53797"/>
                </a:lnTo>
                <a:cubicBezTo>
                  <a:pt x="1381710" y="53797"/>
                  <a:pt x="1383208" y="53619"/>
                  <a:pt x="1384173" y="53264"/>
                </a:cubicBezTo>
                <a:cubicBezTo>
                  <a:pt x="1385139" y="52908"/>
                  <a:pt x="1386282" y="52171"/>
                  <a:pt x="1387602" y="51054"/>
                </a:cubicBezTo>
                <a:cubicBezTo>
                  <a:pt x="1391158" y="48209"/>
                  <a:pt x="1395019" y="44932"/>
                  <a:pt x="1399185" y="41224"/>
                </a:cubicBezTo>
                <a:cubicBezTo>
                  <a:pt x="1403350" y="37516"/>
                  <a:pt x="1407821" y="33071"/>
                  <a:pt x="1412596" y="27889"/>
                </a:cubicBezTo>
                <a:cubicBezTo>
                  <a:pt x="1417371" y="22707"/>
                  <a:pt x="1421562" y="17958"/>
                  <a:pt x="1425169" y="13640"/>
                </a:cubicBezTo>
                <a:cubicBezTo>
                  <a:pt x="1428776" y="9322"/>
                  <a:pt x="1431849" y="5334"/>
                  <a:pt x="1434389" y="1676"/>
                </a:cubicBezTo>
                <a:close/>
                <a:moveTo>
                  <a:pt x="395783" y="1524"/>
                </a:moveTo>
                <a:lnTo>
                  <a:pt x="400812" y="2438"/>
                </a:lnTo>
                <a:cubicBezTo>
                  <a:pt x="400000" y="5791"/>
                  <a:pt x="399136" y="9017"/>
                  <a:pt x="398222" y="12116"/>
                </a:cubicBezTo>
                <a:cubicBezTo>
                  <a:pt x="397307" y="15214"/>
                  <a:pt x="396291" y="18186"/>
                  <a:pt x="395174" y="21031"/>
                </a:cubicBezTo>
                <a:lnTo>
                  <a:pt x="441656" y="21031"/>
                </a:lnTo>
                <a:lnTo>
                  <a:pt x="441656" y="26213"/>
                </a:lnTo>
                <a:lnTo>
                  <a:pt x="411938" y="26213"/>
                </a:lnTo>
                <a:cubicBezTo>
                  <a:pt x="415494" y="34544"/>
                  <a:pt x="419964" y="41834"/>
                  <a:pt x="425349" y="48082"/>
                </a:cubicBezTo>
                <a:cubicBezTo>
                  <a:pt x="430734" y="54330"/>
                  <a:pt x="437338" y="59588"/>
                  <a:pt x="445161" y="63855"/>
                </a:cubicBezTo>
                <a:lnTo>
                  <a:pt x="442570" y="68123"/>
                </a:lnTo>
                <a:cubicBezTo>
                  <a:pt x="433934" y="63246"/>
                  <a:pt x="426720" y="57378"/>
                  <a:pt x="420929" y="50520"/>
                </a:cubicBezTo>
                <a:cubicBezTo>
                  <a:pt x="415138" y="43662"/>
                  <a:pt x="410414" y="35560"/>
                  <a:pt x="406756" y="26213"/>
                </a:cubicBezTo>
                <a:lnTo>
                  <a:pt x="393040" y="26213"/>
                </a:lnTo>
                <a:cubicBezTo>
                  <a:pt x="391821" y="28854"/>
                  <a:pt x="390551" y="31369"/>
                  <a:pt x="389230" y="33756"/>
                </a:cubicBezTo>
                <a:cubicBezTo>
                  <a:pt x="387909" y="36144"/>
                  <a:pt x="386487" y="38405"/>
                  <a:pt x="384963" y="40538"/>
                </a:cubicBezTo>
                <a:cubicBezTo>
                  <a:pt x="381407" y="45720"/>
                  <a:pt x="377292" y="50622"/>
                  <a:pt x="372618" y="55245"/>
                </a:cubicBezTo>
                <a:cubicBezTo>
                  <a:pt x="367945" y="59868"/>
                  <a:pt x="362560" y="64313"/>
                  <a:pt x="356464" y="68580"/>
                </a:cubicBezTo>
                <a:lnTo>
                  <a:pt x="353264" y="64465"/>
                </a:lnTo>
                <a:cubicBezTo>
                  <a:pt x="365049" y="56540"/>
                  <a:pt x="374193" y="47650"/>
                  <a:pt x="380696" y="37795"/>
                </a:cubicBezTo>
                <a:cubicBezTo>
                  <a:pt x="381915" y="36068"/>
                  <a:pt x="383058" y="34214"/>
                  <a:pt x="384125" y="32232"/>
                </a:cubicBezTo>
                <a:cubicBezTo>
                  <a:pt x="385191" y="30251"/>
                  <a:pt x="386233" y="28245"/>
                  <a:pt x="387249" y="26213"/>
                </a:cubicBezTo>
                <a:lnTo>
                  <a:pt x="360274" y="26213"/>
                </a:lnTo>
                <a:lnTo>
                  <a:pt x="360274" y="21031"/>
                </a:lnTo>
                <a:lnTo>
                  <a:pt x="389687" y="21031"/>
                </a:lnTo>
                <a:cubicBezTo>
                  <a:pt x="390906" y="18085"/>
                  <a:pt x="392024" y="14986"/>
                  <a:pt x="393040" y="11735"/>
                </a:cubicBezTo>
                <a:cubicBezTo>
                  <a:pt x="394056" y="8483"/>
                  <a:pt x="394971" y="5080"/>
                  <a:pt x="395783" y="1524"/>
                </a:cubicBezTo>
                <a:close/>
                <a:moveTo>
                  <a:pt x="830733" y="1219"/>
                </a:moveTo>
                <a:cubicBezTo>
                  <a:pt x="831444" y="2438"/>
                  <a:pt x="832231" y="3886"/>
                  <a:pt x="833095" y="5562"/>
                </a:cubicBezTo>
                <a:cubicBezTo>
                  <a:pt x="833959" y="7239"/>
                  <a:pt x="834898" y="9195"/>
                  <a:pt x="835914" y="11430"/>
                </a:cubicBezTo>
                <a:cubicBezTo>
                  <a:pt x="836727" y="13157"/>
                  <a:pt x="837464" y="14757"/>
                  <a:pt x="838124" y="16230"/>
                </a:cubicBezTo>
                <a:cubicBezTo>
                  <a:pt x="838785" y="17704"/>
                  <a:pt x="839369" y="18999"/>
                  <a:pt x="839877" y="20117"/>
                </a:cubicBezTo>
                <a:lnTo>
                  <a:pt x="899922" y="20117"/>
                </a:lnTo>
                <a:lnTo>
                  <a:pt x="899922" y="25146"/>
                </a:lnTo>
                <a:lnTo>
                  <a:pt x="764896" y="25146"/>
                </a:lnTo>
                <a:lnTo>
                  <a:pt x="764896" y="20117"/>
                </a:lnTo>
                <a:lnTo>
                  <a:pt x="834086" y="20117"/>
                </a:lnTo>
                <a:lnTo>
                  <a:pt x="830580" y="12497"/>
                </a:lnTo>
                <a:cubicBezTo>
                  <a:pt x="829564" y="10261"/>
                  <a:pt x="828625" y="8306"/>
                  <a:pt x="827761" y="6629"/>
                </a:cubicBezTo>
                <a:cubicBezTo>
                  <a:pt x="826897" y="4953"/>
                  <a:pt x="826110" y="3505"/>
                  <a:pt x="825399" y="2286"/>
                </a:cubicBezTo>
                <a:close/>
                <a:moveTo>
                  <a:pt x="478384" y="1067"/>
                </a:moveTo>
                <a:lnTo>
                  <a:pt x="483566" y="1067"/>
                </a:lnTo>
                <a:lnTo>
                  <a:pt x="483566" y="41910"/>
                </a:lnTo>
                <a:lnTo>
                  <a:pt x="501244" y="41910"/>
                </a:lnTo>
                <a:lnTo>
                  <a:pt x="501244" y="47091"/>
                </a:lnTo>
                <a:lnTo>
                  <a:pt x="483566" y="47091"/>
                </a:lnTo>
                <a:lnTo>
                  <a:pt x="483566" y="105765"/>
                </a:lnTo>
                <a:cubicBezTo>
                  <a:pt x="491287" y="102717"/>
                  <a:pt x="497688" y="99974"/>
                  <a:pt x="502768" y="97536"/>
                </a:cubicBezTo>
                <a:lnTo>
                  <a:pt x="503835" y="103022"/>
                </a:lnTo>
                <a:cubicBezTo>
                  <a:pt x="500990" y="104343"/>
                  <a:pt x="497688" y="105765"/>
                  <a:pt x="493929" y="107289"/>
                </a:cubicBezTo>
                <a:cubicBezTo>
                  <a:pt x="490170" y="108813"/>
                  <a:pt x="485902" y="110490"/>
                  <a:pt x="481127" y="112319"/>
                </a:cubicBezTo>
                <a:cubicBezTo>
                  <a:pt x="471983" y="115976"/>
                  <a:pt x="464414" y="118567"/>
                  <a:pt x="458420" y="120091"/>
                </a:cubicBezTo>
                <a:lnTo>
                  <a:pt x="457201" y="114452"/>
                </a:lnTo>
                <a:cubicBezTo>
                  <a:pt x="459842" y="113741"/>
                  <a:pt x="462941" y="112827"/>
                  <a:pt x="466497" y="111709"/>
                </a:cubicBezTo>
                <a:cubicBezTo>
                  <a:pt x="470053" y="110591"/>
                  <a:pt x="474015" y="109220"/>
                  <a:pt x="478384" y="107594"/>
                </a:cubicBezTo>
                <a:lnTo>
                  <a:pt x="478384" y="47091"/>
                </a:lnTo>
                <a:lnTo>
                  <a:pt x="459791" y="47091"/>
                </a:lnTo>
                <a:lnTo>
                  <a:pt x="459791" y="41910"/>
                </a:lnTo>
                <a:lnTo>
                  <a:pt x="478384" y="41910"/>
                </a:lnTo>
                <a:close/>
                <a:moveTo>
                  <a:pt x="545897" y="0"/>
                </a:moveTo>
                <a:cubicBezTo>
                  <a:pt x="546405" y="1117"/>
                  <a:pt x="546939" y="2387"/>
                  <a:pt x="547497" y="3810"/>
                </a:cubicBezTo>
                <a:cubicBezTo>
                  <a:pt x="548056" y="5232"/>
                  <a:pt x="548691" y="6858"/>
                  <a:pt x="549402" y="8687"/>
                </a:cubicBezTo>
                <a:cubicBezTo>
                  <a:pt x="550012" y="10211"/>
                  <a:pt x="550571" y="11608"/>
                  <a:pt x="551079" y="12878"/>
                </a:cubicBezTo>
                <a:cubicBezTo>
                  <a:pt x="551587" y="14148"/>
                  <a:pt x="551993" y="15291"/>
                  <a:pt x="552298" y="16307"/>
                </a:cubicBezTo>
                <a:lnTo>
                  <a:pt x="590855" y="16307"/>
                </a:lnTo>
                <a:lnTo>
                  <a:pt x="590855" y="20879"/>
                </a:lnTo>
                <a:lnTo>
                  <a:pt x="507188" y="20879"/>
                </a:lnTo>
                <a:lnTo>
                  <a:pt x="507188" y="16307"/>
                </a:lnTo>
                <a:lnTo>
                  <a:pt x="546659" y="16307"/>
                </a:lnTo>
                <a:cubicBezTo>
                  <a:pt x="546354" y="15392"/>
                  <a:pt x="545999" y="14402"/>
                  <a:pt x="545592" y="13335"/>
                </a:cubicBezTo>
                <a:cubicBezTo>
                  <a:pt x="545186" y="12268"/>
                  <a:pt x="544729" y="11125"/>
                  <a:pt x="544221" y="9906"/>
                </a:cubicBezTo>
                <a:cubicBezTo>
                  <a:pt x="542798" y="6045"/>
                  <a:pt x="541579" y="3200"/>
                  <a:pt x="540563" y="13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endParaRPr lang="en-US" altLang="zh-CN" sz="1200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23442C0-DD37-9DF9-3B9D-030D3F370E55}"/>
              </a:ext>
            </a:extLst>
          </p:cNvPr>
          <p:cNvSpPr/>
          <p:nvPr/>
        </p:nvSpPr>
        <p:spPr>
          <a:xfrm flipH="1">
            <a:off x="457200" y="371475"/>
            <a:ext cx="369665" cy="282865"/>
          </a:xfrm>
          <a:custGeom>
            <a:avLst/>
            <a:gdLst>
              <a:gd name="connsiteX0" fmla="*/ 209964 w 419927"/>
              <a:gd name="connsiteY0" fmla="*/ 97397 h 321326"/>
              <a:gd name="connsiteX1" fmla="*/ 230594 w 419927"/>
              <a:gd name="connsiteY1" fmla="*/ 109596 h 321326"/>
              <a:gd name="connsiteX2" fmla="*/ 229510 w 419927"/>
              <a:gd name="connsiteY2" fmla="*/ 213607 h 321326"/>
              <a:gd name="connsiteX3" fmla="*/ 209964 w 419927"/>
              <a:gd name="connsiteY3" fmla="*/ 224622 h 321326"/>
              <a:gd name="connsiteX4" fmla="*/ 190417 w 419927"/>
              <a:gd name="connsiteY4" fmla="*/ 213607 h 321326"/>
              <a:gd name="connsiteX5" fmla="*/ 189333 w 419927"/>
              <a:gd name="connsiteY5" fmla="*/ 109596 h 321326"/>
              <a:gd name="connsiteX6" fmla="*/ 278277 w 419927"/>
              <a:gd name="connsiteY6" fmla="*/ 0 h 321326"/>
              <a:gd name="connsiteX7" fmla="*/ 209964 w 419927"/>
              <a:gd name="connsiteY7" fmla="*/ 40396 h 321326"/>
              <a:gd name="connsiteX8" fmla="*/ 141650 w 419927"/>
              <a:gd name="connsiteY8" fmla="*/ 0 h 321326"/>
              <a:gd name="connsiteX9" fmla="*/ 15898 w 419927"/>
              <a:gd name="connsiteY9" fmla="*/ 70866 h 321326"/>
              <a:gd name="connsiteX10" fmla="*/ 47488 w 419927"/>
              <a:gd name="connsiteY10" fmla="*/ 106067 h 321326"/>
              <a:gd name="connsiteX11" fmla="*/ 50440 w 419927"/>
              <a:gd name="connsiteY11" fmla="*/ 107779 h 321326"/>
              <a:gd name="connsiteX12" fmla="*/ 50441 w 419927"/>
              <a:gd name="connsiteY12" fmla="*/ 107719 h 321326"/>
              <a:gd name="connsiteX13" fmla="*/ 141059 w 419927"/>
              <a:gd name="connsiteY13" fmla="*/ 56652 h 321326"/>
              <a:gd name="connsiteX14" fmla="*/ 161767 w 419927"/>
              <a:gd name="connsiteY14" fmla="*/ 68897 h 321326"/>
              <a:gd name="connsiteX15" fmla="*/ 139976 w 419927"/>
              <a:gd name="connsiteY15" fmla="*/ 81782 h 321326"/>
              <a:gd name="connsiteX16" fmla="*/ 141651 w 419927"/>
              <a:gd name="connsiteY16" fmla="*/ 242445 h 321326"/>
              <a:gd name="connsiteX17" fmla="*/ 159994 w 419927"/>
              <a:gd name="connsiteY17" fmla="*/ 252782 h 321326"/>
              <a:gd name="connsiteX18" fmla="*/ 138892 w 419927"/>
              <a:gd name="connsiteY18" fmla="*/ 264674 h 321326"/>
              <a:gd name="connsiteX19" fmla="*/ 49357 w 419927"/>
              <a:gd name="connsiteY19" fmla="*/ 211730 h 321326"/>
              <a:gd name="connsiteX20" fmla="*/ 49733 w 419927"/>
              <a:gd name="connsiteY20" fmla="*/ 175664 h 321326"/>
              <a:gd name="connsiteX21" fmla="*/ 666 w 419927"/>
              <a:gd name="connsiteY21" fmla="*/ 175664 h 321326"/>
              <a:gd name="connsiteX22" fmla="*/ 0 w 419927"/>
              <a:gd name="connsiteY22" fmla="*/ 239544 h 321326"/>
              <a:gd name="connsiteX23" fmla="*/ 138301 w 419927"/>
              <a:gd name="connsiteY23" fmla="*/ 321326 h 321326"/>
              <a:gd name="connsiteX24" fmla="*/ 209964 w 419927"/>
              <a:gd name="connsiteY24" fmla="*/ 280942 h 321326"/>
              <a:gd name="connsiteX25" fmla="*/ 281626 w 419927"/>
              <a:gd name="connsiteY25" fmla="*/ 321326 h 321326"/>
              <a:gd name="connsiteX26" fmla="*/ 419927 w 419927"/>
              <a:gd name="connsiteY26" fmla="*/ 239544 h 321326"/>
              <a:gd name="connsiteX27" fmla="*/ 419261 w 419927"/>
              <a:gd name="connsiteY27" fmla="*/ 175664 h 321326"/>
              <a:gd name="connsiteX28" fmla="*/ 370194 w 419927"/>
              <a:gd name="connsiteY28" fmla="*/ 175664 h 321326"/>
              <a:gd name="connsiteX29" fmla="*/ 370570 w 419927"/>
              <a:gd name="connsiteY29" fmla="*/ 211730 h 321326"/>
              <a:gd name="connsiteX30" fmla="*/ 281035 w 419927"/>
              <a:gd name="connsiteY30" fmla="*/ 264674 h 321326"/>
              <a:gd name="connsiteX31" fmla="*/ 259933 w 419927"/>
              <a:gd name="connsiteY31" fmla="*/ 252782 h 321326"/>
              <a:gd name="connsiteX32" fmla="*/ 278276 w 419927"/>
              <a:gd name="connsiteY32" fmla="*/ 242445 h 321326"/>
              <a:gd name="connsiteX33" fmla="*/ 279951 w 419927"/>
              <a:gd name="connsiteY33" fmla="*/ 81782 h 321326"/>
              <a:gd name="connsiteX34" fmla="*/ 258161 w 419927"/>
              <a:gd name="connsiteY34" fmla="*/ 68897 h 321326"/>
              <a:gd name="connsiteX35" fmla="*/ 278868 w 419927"/>
              <a:gd name="connsiteY35" fmla="*/ 56652 h 321326"/>
              <a:gd name="connsiteX36" fmla="*/ 369486 w 419927"/>
              <a:gd name="connsiteY36" fmla="*/ 107719 h 321326"/>
              <a:gd name="connsiteX37" fmla="*/ 369487 w 419927"/>
              <a:gd name="connsiteY37" fmla="*/ 107779 h 321326"/>
              <a:gd name="connsiteX38" fmla="*/ 372439 w 419927"/>
              <a:gd name="connsiteY38" fmla="*/ 106067 h 321326"/>
              <a:gd name="connsiteX39" fmla="*/ 404029 w 419927"/>
              <a:gd name="connsiteY39" fmla="*/ 70866 h 321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19927" h="321326">
                <a:moveTo>
                  <a:pt x="209964" y="97397"/>
                </a:moveTo>
                <a:lnTo>
                  <a:pt x="230594" y="109596"/>
                </a:lnTo>
                <a:lnTo>
                  <a:pt x="229510" y="213607"/>
                </a:lnTo>
                <a:lnTo>
                  <a:pt x="209964" y="224622"/>
                </a:lnTo>
                <a:lnTo>
                  <a:pt x="190417" y="213607"/>
                </a:lnTo>
                <a:lnTo>
                  <a:pt x="189333" y="109596"/>
                </a:lnTo>
                <a:close/>
                <a:moveTo>
                  <a:pt x="278277" y="0"/>
                </a:moveTo>
                <a:lnTo>
                  <a:pt x="209964" y="40396"/>
                </a:lnTo>
                <a:lnTo>
                  <a:pt x="141650" y="0"/>
                </a:lnTo>
                <a:lnTo>
                  <a:pt x="15898" y="70866"/>
                </a:lnTo>
                <a:lnTo>
                  <a:pt x="47488" y="106067"/>
                </a:lnTo>
                <a:lnTo>
                  <a:pt x="50440" y="107779"/>
                </a:lnTo>
                <a:lnTo>
                  <a:pt x="50441" y="107719"/>
                </a:lnTo>
                <a:lnTo>
                  <a:pt x="141059" y="56652"/>
                </a:lnTo>
                <a:lnTo>
                  <a:pt x="161767" y="68897"/>
                </a:lnTo>
                <a:lnTo>
                  <a:pt x="139976" y="81782"/>
                </a:lnTo>
                <a:lnTo>
                  <a:pt x="141651" y="242445"/>
                </a:lnTo>
                <a:lnTo>
                  <a:pt x="159994" y="252782"/>
                </a:lnTo>
                <a:lnTo>
                  <a:pt x="138892" y="264674"/>
                </a:lnTo>
                <a:lnTo>
                  <a:pt x="49357" y="211730"/>
                </a:lnTo>
                <a:lnTo>
                  <a:pt x="49733" y="175664"/>
                </a:lnTo>
                <a:lnTo>
                  <a:pt x="666" y="175664"/>
                </a:lnTo>
                <a:lnTo>
                  <a:pt x="0" y="239544"/>
                </a:lnTo>
                <a:lnTo>
                  <a:pt x="138301" y="321326"/>
                </a:lnTo>
                <a:lnTo>
                  <a:pt x="209964" y="280942"/>
                </a:lnTo>
                <a:lnTo>
                  <a:pt x="281626" y="321326"/>
                </a:lnTo>
                <a:lnTo>
                  <a:pt x="419927" y="239544"/>
                </a:lnTo>
                <a:lnTo>
                  <a:pt x="419261" y="175664"/>
                </a:lnTo>
                <a:lnTo>
                  <a:pt x="370194" y="175664"/>
                </a:lnTo>
                <a:lnTo>
                  <a:pt x="370570" y="211730"/>
                </a:lnTo>
                <a:lnTo>
                  <a:pt x="281035" y="264674"/>
                </a:lnTo>
                <a:lnTo>
                  <a:pt x="259933" y="252782"/>
                </a:lnTo>
                <a:lnTo>
                  <a:pt x="278276" y="242445"/>
                </a:lnTo>
                <a:lnTo>
                  <a:pt x="279951" y="81782"/>
                </a:lnTo>
                <a:lnTo>
                  <a:pt x="258161" y="68897"/>
                </a:lnTo>
                <a:lnTo>
                  <a:pt x="278868" y="56652"/>
                </a:lnTo>
                <a:lnTo>
                  <a:pt x="369486" y="107719"/>
                </a:lnTo>
                <a:lnTo>
                  <a:pt x="369487" y="107779"/>
                </a:lnTo>
                <a:lnTo>
                  <a:pt x="372439" y="106067"/>
                </a:lnTo>
                <a:lnTo>
                  <a:pt x="404029" y="708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58C579-2D3A-3AD6-F415-A6F44DCB912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485" y="2676874"/>
            <a:ext cx="3479502" cy="74921"/>
          </a:xfrm>
          <a:custGeom>
            <a:avLst/>
            <a:gdLst/>
            <a:ahLst/>
            <a:cxnLst/>
            <a:rect l="l" t="t" r="r" b="b"/>
            <a:pathLst>
              <a:path w="3479502" h="74921">
                <a:moveTo>
                  <a:pt x="2288334" y="5867"/>
                </a:moveTo>
                <a:lnTo>
                  <a:pt x="2273456" y="45158"/>
                </a:lnTo>
                <a:lnTo>
                  <a:pt x="2303945" y="45158"/>
                </a:lnTo>
                <a:lnTo>
                  <a:pt x="2289381" y="5867"/>
                </a:lnTo>
                <a:close/>
                <a:moveTo>
                  <a:pt x="3357315" y="5553"/>
                </a:moveTo>
                <a:lnTo>
                  <a:pt x="3357315" y="37928"/>
                </a:lnTo>
                <a:lnTo>
                  <a:pt x="3366849" y="37928"/>
                </a:lnTo>
                <a:cubicBezTo>
                  <a:pt x="3372237" y="37992"/>
                  <a:pt x="3376572" y="37631"/>
                  <a:pt x="3379853" y="36846"/>
                </a:cubicBezTo>
                <a:cubicBezTo>
                  <a:pt x="3383134" y="36060"/>
                  <a:pt x="3385513" y="34465"/>
                  <a:pt x="3386989" y="32061"/>
                </a:cubicBezTo>
                <a:cubicBezTo>
                  <a:pt x="3388466" y="29657"/>
                  <a:pt x="3389192" y="26060"/>
                  <a:pt x="3389166" y="21269"/>
                </a:cubicBezTo>
                <a:cubicBezTo>
                  <a:pt x="3389252" y="15022"/>
                  <a:pt x="3387562" y="10805"/>
                  <a:pt x="3384098" y="8617"/>
                </a:cubicBezTo>
                <a:cubicBezTo>
                  <a:pt x="3380634" y="6430"/>
                  <a:pt x="3374884" y="5409"/>
                  <a:pt x="3366849" y="5553"/>
                </a:cubicBezTo>
                <a:close/>
                <a:moveTo>
                  <a:pt x="3185865" y="5553"/>
                </a:moveTo>
                <a:lnTo>
                  <a:pt x="3185865" y="41386"/>
                </a:lnTo>
                <a:lnTo>
                  <a:pt x="3197285" y="41386"/>
                </a:lnTo>
                <a:cubicBezTo>
                  <a:pt x="3205122" y="41519"/>
                  <a:pt x="3210587" y="40284"/>
                  <a:pt x="3213683" y="37679"/>
                </a:cubicBezTo>
                <a:cubicBezTo>
                  <a:pt x="3216778" y="35075"/>
                  <a:pt x="3218262" y="30304"/>
                  <a:pt x="3218136" y="23365"/>
                </a:cubicBezTo>
                <a:cubicBezTo>
                  <a:pt x="3218269" y="16984"/>
                  <a:pt x="3216798" y="12405"/>
                  <a:pt x="3213722" y="9626"/>
                </a:cubicBezTo>
                <a:cubicBezTo>
                  <a:pt x="3210646" y="6847"/>
                  <a:pt x="3205167" y="5490"/>
                  <a:pt x="3197285" y="5553"/>
                </a:cubicBezTo>
                <a:close/>
                <a:moveTo>
                  <a:pt x="3033465" y="5553"/>
                </a:moveTo>
                <a:lnTo>
                  <a:pt x="3033465" y="37928"/>
                </a:lnTo>
                <a:lnTo>
                  <a:pt x="3042999" y="37928"/>
                </a:lnTo>
                <a:cubicBezTo>
                  <a:pt x="3048387" y="37992"/>
                  <a:pt x="3052722" y="37631"/>
                  <a:pt x="3056003" y="36846"/>
                </a:cubicBezTo>
                <a:cubicBezTo>
                  <a:pt x="3059284" y="36060"/>
                  <a:pt x="3061663" y="34465"/>
                  <a:pt x="3063139" y="32061"/>
                </a:cubicBezTo>
                <a:cubicBezTo>
                  <a:pt x="3064616" y="29657"/>
                  <a:pt x="3065342" y="26060"/>
                  <a:pt x="3065316" y="21269"/>
                </a:cubicBezTo>
                <a:cubicBezTo>
                  <a:pt x="3065402" y="15022"/>
                  <a:pt x="3063712" y="10805"/>
                  <a:pt x="3060248" y="8617"/>
                </a:cubicBezTo>
                <a:cubicBezTo>
                  <a:pt x="3056784" y="6430"/>
                  <a:pt x="3051034" y="5409"/>
                  <a:pt x="3042999" y="5553"/>
                </a:cubicBezTo>
                <a:close/>
                <a:moveTo>
                  <a:pt x="1547565" y="5553"/>
                </a:moveTo>
                <a:lnTo>
                  <a:pt x="1547565" y="37928"/>
                </a:lnTo>
                <a:lnTo>
                  <a:pt x="1557099" y="37928"/>
                </a:lnTo>
                <a:cubicBezTo>
                  <a:pt x="1562488" y="37992"/>
                  <a:pt x="1566822" y="37631"/>
                  <a:pt x="1570103" y="36846"/>
                </a:cubicBezTo>
                <a:cubicBezTo>
                  <a:pt x="1573384" y="36060"/>
                  <a:pt x="1575763" y="34465"/>
                  <a:pt x="1577239" y="32061"/>
                </a:cubicBezTo>
                <a:cubicBezTo>
                  <a:pt x="1578716" y="29657"/>
                  <a:pt x="1579442" y="26060"/>
                  <a:pt x="1579416" y="21269"/>
                </a:cubicBezTo>
                <a:cubicBezTo>
                  <a:pt x="1579502" y="15022"/>
                  <a:pt x="1577812" y="10805"/>
                  <a:pt x="1574348" y="8617"/>
                </a:cubicBezTo>
                <a:cubicBezTo>
                  <a:pt x="1570884" y="6430"/>
                  <a:pt x="1565134" y="5409"/>
                  <a:pt x="1557099" y="5553"/>
                </a:cubicBezTo>
                <a:close/>
                <a:moveTo>
                  <a:pt x="1376115" y="5553"/>
                </a:moveTo>
                <a:lnTo>
                  <a:pt x="1376115" y="41386"/>
                </a:lnTo>
                <a:lnTo>
                  <a:pt x="1387535" y="41386"/>
                </a:lnTo>
                <a:cubicBezTo>
                  <a:pt x="1395372" y="41519"/>
                  <a:pt x="1400837" y="40284"/>
                  <a:pt x="1403933" y="37679"/>
                </a:cubicBezTo>
                <a:cubicBezTo>
                  <a:pt x="1407028" y="35075"/>
                  <a:pt x="1408512" y="30304"/>
                  <a:pt x="1408385" y="23365"/>
                </a:cubicBezTo>
                <a:cubicBezTo>
                  <a:pt x="1408519" y="16984"/>
                  <a:pt x="1407047" y="12405"/>
                  <a:pt x="1403972" y="9626"/>
                </a:cubicBezTo>
                <a:cubicBezTo>
                  <a:pt x="1400896" y="6847"/>
                  <a:pt x="1395418" y="5490"/>
                  <a:pt x="1387535" y="5553"/>
                </a:cubicBezTo>
                <a:close/>
                <a:moveTo>
                  <a:pt x="1214190" y="5553"/>
                </a:moveTo>
                <a:lnTo>
                  <a:pt x="1214190" y="37928"/>
                </a:lnTo>
                <a:lnTo>
                  <a:pt x="1223724" y="37928"/>
                </a:lnTo>
                <a:cubicBezTo>
                  <a:pt x="1229112" y="37992"/>
                  <a:pt x="1233447" y="37631"/>
                  <a:pt x="1236728" y="36846"/>
                </a:cubicBezTo>
                <a:cubicBezTo>
                  <a:pt x="1240009" y="36060"/>
                  <a:pt x="1242388" y="34465"/>
                  <a:pt x="1243865" y="32061"/>
                </a:cubicBezTo>
                <a:cubicBezTo>
                  <a:pt x="1245341" y="29657"/>
                  <a:pt x="1246067" y="26060"/>
                  <a:pt x="1246041" y="21269"/>
                </a:cubicBezTo>
                <a:cubicBezTo>
                  <a:pt x="1246127" y="15022"/>
                  <a:pt x="1244437" y="10805"/>
                  <a:pt x="1240973" y="8617"/>
                </a:cubicBezTo>
                <a:cubicBezTo>
                  <a:pt x="1237509" y="6430"/>
                  <a:pt x="1231759" y="5409"/>
                  <a:pt x="1223724" y="5553"/>
                </a:cubicBezTo>
                <a:close/>
                <a:moveTo>
                  <a:pt x="499815" y="5553"/>
                </a:moveTo>
                <a:lnTo>
                  <a:pt x="499815" y="69466"/>
                </a:lnTo>
                <a:lnTo>
                  <a:pt x="513436" y="69466"/>
                </a:lnTo>
                <a:cubicBezTo>
                  <a:pt x="519241" y="69533"/>
                  <a:pt x="524337" y="68618"/>
                  <a:pt x="528725" y="66722"/>
                </a:cubicBezTo>
                <a:cubicBezTo>
                  <a:pt x="533113" y="64826"/>
                  <a:pt x="536541" y="61544"/>
                  <a:pt x="539009" y="56877"/>
                </a:cubicBezTo>
                <a:cubicBezTo>
                  <a:pt x="541476" y="52210"/>
                  <a:pt x="542731" y="45754"/>
                  <a:pt x="542773" y="37509"/>
                </a:cubicBezTo>
                <a:cubicBezTo>
                  <a:pt x="542719" y="28803"/>
                  <a:pt x="541418" y="22129"/>
                  <a:pt x="538869" y="17489"/>
                </a:cubicBezTo>
                <a:cubicBezTo>
                  <a:pt x="536320" y="12850"/>
                  <a:pt x="532846" y="9677"/>
                  <a:pt x="528446" y="7970"/>
                </a:cubicBezTo>
                <a:cubicBezTo>
                  <a:pt x="524046" y="6264"/>
                  <a:pt x="519043" y="5458"/>
                  <a:pt x="513436" y="5553"/>
                </a:cubicBezTo>
                <a:close/>
                <a:moveTo>
                  <a:pt x="3285220" y="4610"/>
                </a:moveTo>
                <a:cubicBezTo>
                  <a:pt x="3275880" y="4488"/>
                  <a:pt x="3269336" y="6985"/>
                  <a:pt x="3265588" y="12101"/>
                </a:cubicBezTo>
                <a:cubicBezTo>
                  <a:pt x="3261840" y="17218"/>
                  <a:pt x="3260037" y="25687"/>
                  <a:pt x="3260179" y="37509"/>
                </a:cubicBezTo>
                <a:cubicBezTo>
                  <a:pt x="3260037" y="49331"/>
                  <a:pt x="3261840" y="57801"/>
                  <a:pt x="3265588" y="62917"/>
                </a:cubicBezTo>
                <a:cubicBezTo>
                  <a:pt x="3269336" y="68034"/>
                  <a:pt x="3275880" y="70531"/>
                  <a:pt x="3285220" y="70409"/>
                </a:cubicBezTo>
                <a:cubicBezTo>
                  <a:pt x="3294560" y="70531"/>
                  <a:pt x="3301104" y="68034"/>
                  <a:pt x="3304852" y="62917"/>
                </a:cubicBezTo>
                <a:cubicBezTo>
                  <a:pt x="3308600" y="57801"/>
                  <a:pt x="3310403" y="49331"/>
                  <a:pt x="3310261" y="37509"/>
                </a:cubicBezTo>
                <a:cubicBezTo>
                  <a:pt x="3310403" y="25687"/>
                  <a:pt x="3308600" y="17218"/>
                  <a:pt x="3304852" y="12101"/>
                </a:cubicBezTo>
                <a:cubicBezTo>
                  <a:pt x="3301104" y="6985"/>
                  <a:pt x="3294560" y="4488"/>
                  <a:pt x="3285220" y="4610"/>
                </a:cubicBezTo>
                <a:close/>
                <a:moveTo>
                  <a:pt x="2027920" y="4610"/>
                </a:moveTo>
                <a:cubicBezTo>
                  <a:pt x="2018580" y="4488"/>
                  <a:pt x="2012036" y="6985"/>
                  <a:pt x="2008288" y="12101"/>
                </a:cubicBezTo>
                <a:cubicBezTo>
                  <a:pt x="2004540" y="17218"/>
                  <a:pt x="2002737" y="25687"/>
                  <a:pt x="2002879" y="37509"/>
                </a:cubicBezTo>
                <a:cubicBezTo>
                  <a:pt x="2002737" y="49331"/>
                  <a:pt x="2004540" y="57801"/>
                  <a:pt x="2008288" y="62917"/>
                </a:cubicBezTo>
                <a:cubicBezTo>
                  <a:pt x="2012036" y="68034"/>
                  <a:pt x="2018580" y="70531"/>
                  <a:pt x="2027920" y="70409"/>
                </a:cubicBezTo>
                <a:cubicBezTo>
                  <a:pt x="2037260" y="70531"/>
                  <a:pt x="2043804" y="68034"/>
                  <a:pt x="2047552" y="62917"/>
                </a:cubicBezTo>
                <a:cubicBezTo>
                  <a:pt x="2051300" y="57801"/>
                  <a:pt x="2053103" y="49331"/>
                  <a:pt x="2052961" y="37509"/>
                </a:cubicBezTo>
                <a:cubicBezTo>
                  <a:pt x="2053103" y="25687"/>
                  <a:pt x="2051300" y="17218"/>
                  <a:pt x="2047552" y="12101"/>
                </a:cubicBezTo>
                <a:cubicBezTo>
                  <a:pt x="2043804" y="6985"/>
                  <a:pt x="2037260" y="4488"/>
                  <a:pt x="2027920" y="4610"/>
                </a:cubicBezTo>
                <a:close/>
                <a:moveTo>
                  <a:pt x="1475470" y="4610"/>
                </a:moveTo>
                <a:cubicBezTo>
                  <a:pt x="1466130" y="4488"/>
                  <a:pt x="1459586" y="6985"/>
                  <a:pt x="1455838" y="12101"/>
                </a:cubicBezTo>
                <a:cubicBezTo>
                  <a:pt x="1452090" y="17218"/>
                  <a:pt x="1450287" y="25687"/>
                  <a:pt x="1450429" y="37509"/>
                </a:cubicBezTo>
                <a:cubicBezTo>
                  <a:pt x="1450287" y="49331"/>
                  <a:pt x="1452090" y="57801"/>
                  <a:pt x="1455838" y="62917"/>
                </a:cubicBezTo>
                <a:cubicBezTo>
                  <a:pt x="1459586" y="68034"/>
                  <a:pt x="1466130" y="70531"/>
                  <a:pt x="1475470" y="70409"/>
                </a:cubicBezTo>
                <a:cubicBezTo>
                  <a:pt x="1484810" y="70531"/>
                  <a:pt x="1491354" y="68034"/>
                  <a:pt x="1495102" y="62917"/>
                </a:cubicBezTo>
                <a:cubicBezTo>
                  <a:pt x="1498850" y="57801"/>
                  <a:pt x="1500653" y="49331"/>
                  <a:pt x="1500511" y="37509"/>
                </a:cubicBezTo>
                <a:cubicBezTo>
                  <a:pt x="1500653" y="25687"/>
                  <a:pt x="1498850" y="17218"/>
                  <a:pt x="1495102" y="12101"/>
                </a:cubicBezTo>
                <a:cubicBezTo>
                  <a:pt x="1491354" y="6985"/>
                  <a:pt x="1484810" y="4488"/>
                  <a:pt x="1475470" y="4610"/>
                </a:cubicBezTo>
                <a:close/>
                <a:moveTo>
                  <a:pt x="684895" y="4610"/>
                </a:moveTo>
                <a:cubicBezTo>
                  <a:pt x="675555" y="4488"/>
                  <a:pt x="669011" y="6985"/>
                  <a:pt x="665263" y="12101"/>
                </a:cubicBezTo>
                <a:cubicBezTo>
                  <a:pt x="661515" y="17218"/>
                  <a:pt x="659712" y="25687"/>
                  <a:pt x="659854" y="37509"/>
                </a:cubicBezTo>
                <a:cubicBezTo>
                  <a:pt x="659712" y="49331"/>
                  <a:pt x="661515" y="57801"/>
                  <a:pt x="665263" y="62917"/>
                </a:cubicBezTo>
                <a:cubicBezTo>
                  <a:pt x="669011" y="68034"/>
                  <a:pt x="675555" y="70531"/>
                  <a:pt x="684895" y="70409"/>
                </a:cubicBezTo>
                <a:cubicBezTo>
                  <a:pt x="694236" y="70531"/>
                  <a:pt x="700780" y="68034"/>
                  <a:pt x="704527" y="62917"/>
                </a:cubicBezTo>
                <a:cubicBezTo>
                  <a:pt x="708275" y="57801"/>
                  <a:pt x="710078" y="49331"/>
                  <a:pt x="709937" y="37509"/>
                </a:cubicBezTo>
                <a:cubicBezTo>
                  <a:pt x="710078" y="25687"/>
                  <a:pt x="708275" y="17218"/>
                  <a:pt x="704527" y="12101"/>
                </a:cubicBezTo>
                <a:cubicBezTo>
                  <a:pt x="700780" y="6985"/>
                  <a:pt x="694236" y="4488"/>
                  <a:pt x="684895" y="4610"/>
                </a:cubicBezTo>
                <a:close/>
                <a:moveTo>
                  <a:pt x="3429000" y="1152"/>
                </a:moveTo>
                <a:lnTo>
                  <a:pt x="3479502" y="1152"/>
                </a:lnTo>
                <a:lnTo>
                  <a:pt x="3479502" y="5658"/>
                </a:lnTo>
                <a:lnTo>
                  <a:pt x="3456765" y="5658"/>
                </a:lnTo>
                <a:lnTo>
                  <a:pt x="3456765" y="73866"/>
                </a:lnTo>
                <a:lnTo>
                  <a:pt x="3451841" y="73866"/>
                </a:lnTo>
                <a:lnTo>
                  <a:pt x="3451841" y="5658"/>
                </a:lnTo>
                <a:lnTo>
                  <a:pt x="3429000" y="5658"/>
                </a:lnTo>
                <a:close/>
                <a:moveTo>
                  <a:pt x="3352390" y="1152"/>
                </a:moveTo>
                <a:lnTo>
                  <a:pt x="3366535" y="1152"/>
                </a:lnTo>
                <a:cubicBezTo>
                  <a:pt x="3376851" y="1015"/>
                  <a:pt x="3384063" y="2416"/>
                  <a:pt x="3388171" y="5356"/>
                </a:cubicBezTo>
                <a:cubicBezTo>
                  <a:pt x="3392279" y="8297"/>
                  <a:pt x="3394252" y="13601"/>
                  <a:pt x="3394091" y="21269"/>
                </a:cubicBezTo>
                <a:cubicBezTo>
                  <a:pt x="3394137" y="27741"/>
                  <a:pt x="3392919" y="32556"/>
                  <a:pt x="3390437" y="35715"/>
                </a:cubicBezTo>
                <a:cubicBezTo>
                  <a:pt x="3387955" y="38873"/>
                  <a:pt x="3383934" y="40834"/>
                  <a:pt x="3378375" y="41595"/>
                </a:cubicBezTo>
                <a:lnTo>
                  <a:pt x="3401006" y="73866"/>
                </a:lnTo>
                <a:lnTo>
                  <a:pt x="3395034" y="73866"/>
                </a:lnTo>
                <a:lnTo>
                  <a:pt x="3373031" y="42224"/>
                </a:lnTo>
                <a:cubicBezTo>
                  <a:pt x="3371267" y="42311"/>
                  <a:pt x="3369346" y="42346"/>
                  <a:pt x="3367269" y="42329"/>
                </a:cubicBezTo>
                <a:lnTo>
                  <a:pt x="3357315" y="42329"/>
                </a:lnTo>
                <a:lnTo>
                  <a:pt x="3357315" y="73866"/>
                </a:lnTo>
                <a:lnTo>
                  <a:pt x="3352390" y="73866"/>
                </a:lnTo>
                <a:close/>
                <a:moveTo>
                  <a:pt x="3180940" y="1152"/>
                </a:moveTo>
                <a:lnTo>
                  <a:pt x="3198019" y="1152"/>
                </a:lnTo>
                <a:cubicBezTo>
                  <a:pt x="3204565" y="1147"/>
                  <a:pt x="3209681" y="1949"/>
                  <a:pt x="3213366" y="3558"/>
                </a:cubicBezTo>
                <a:cubicBezTo>
                  <a:pt x="3217052" y="5167"/>
                  <a:pt x="3219638" y="7615"/>
                  <a:pt x="3221123" y="10900"/>
                </a:cubicBezTo>
                <a:cubicBezTo>
                  <a:pt x="3222609" y="14186"/>
                  <a:pt x="3223324" y="18341"/>
                  <a:pt x="3223270" y="23365"/>
                </a:cubicBezTo>
                <a:cubicBezTo>
                  <a:pt x="3223442" y="31266"/>
                  <a:pt x="3221683" y="36994"/>
                  <a:pt x="3217991" y="40548"/>
                </a:cubicBezTo>
                <a:cubicBezTo>
                  <a:pt x="3214300" y="44101"/>
                  <a:pt x="3207643" y="45848"/>
                  <a:pt x="3198019" y="45786"/>
                </a:cubicBezTo>
                <a:lnTo>
                  <a:pt x="3185865" y="45786"/>
                </a:lnTo>
                <a:lnTo>
                  <a:pt x="3185865" y="73866"/>
                </a:lnTo>
                <a:lnTo>
                  <a:pt x="3180940" y="73866"/>
                </a:lnTo>
                <a:close/>
                <a:moveTo>
                  <a:pt x="3104740" y="1152"/>
                </a:moveTo>
                <a:lnTo>
                  <a:pt x="3142355" y="1152"/>
                </a:lnTo>
                <a:lnTo>
                  <a:pt x="3142355" y="5658"/>
                </a:lnTo>
                <a:lnTo>
                  <a:pt x="3109665" y="5658"/>
                </a:lnTo>
                <a:lnTo>
                  <a:pt x="3109665" y="33423"/>
                </a:lnTo>
                <a:lnTo>
                  <a:pt x="3140259" y="33423"/>
                </a:lnTo>
                <a:lnTo>
                  <a:pt x="3140259" y="37824"/>
                </a:lnTo>
                <a:lnTo>
                  <a:pt x="3109665" y="37824"/>
                </a:lnTo>
                <a:lnTo>
                  <a:pt x="3109665" y="69151"/>
                </a:lnTo>
                <a:lnTo>
                  <a:pt x="3145812" y="69151"/>
                </a:lnTo>
                <a:lnTo>
                  <a:pt x="3145812" y="73866"/>
                </a:lnTo>
                <a:lnTo>
                  <a:pt x="3104740" y="73866"/>
                </a:lnTo>
                <a:close/>
                <a:moveTo>
                  <a:pt x="3028540" y="1152"/>
                </a:moveTo>
                <a:lnTo>
                  <a:pt x="3042685" y="1152"/>
                </a:lnTo>
                <a:cubicBezTo>
                  <a:pt x="3053001" y="1015"/>
                  <a:pt x="3060213" y="2416"/>
                  <a:pt x="3064321" y="5356"/>
                </a:cubicBezTo>
                <a:cubicBezTo>
                  <a:pt x="3068429" y="8297"/>
                  <a:pt x="3070402" y="13601"/>
                  <a:pt x="3070241" y="21269"/>
                </a:cubicBezTo>
                <a:cubicBezTo>
                  <a:pt x="3070287" y="27741"/>
                  <a:pt x="3069069" y="32556"/>
                  <a:pt x="3066587" y="35715"/>
                </a:cubicBezTo>
                <a:cubicBezTo>
                  <a:pt x="3064105" y="38873"/>
                  <a:pt x="3060084" y="40834"/>
                  <a:pt x="3054525" y="41595"/>
                </a:cubicBezTo>
                <a:lnTo>
                  <a:pt x="3077156" y="73866"/>
                </a:lnTo>
                <a:lnTo>
                  <a:pt x="3071184" y="73866"/>
                </a:lnTo>
                <a:lnTo>
                  <a:pt x="3049181" y="42224"/>
                </a:lnTo>
                <a:cubicBezTo>
                  <a:pt x="3047417" y="42311"/>
                  <a:pt x="3045496" y="42346"/>
                  <a:pt x="3043419" y="42329"/>
                </a:cubicBezTo>
                <a:lnTo>
                  <a:pt x="3033465" y="42329"/>
                </a:lnTo>
                <a:lnTo>
                  <a:pt x="3033465" y="73866"/>
                </a:lnTo>
                <a:lnTo>
                  <a:pt x="3028540" y="73866"/>
                </a:lnTo>
                <a:close/>
                <a:moveTo>
                  <a:pt x="2799940" y="1152"/>
                </a:moveTo>
                <a:lnTo>
                  <a:pt x="2837555" y="1152"/>
                </a:lnTo>
                <a:lnTo>
                  <a:pt x="2837555" y="5658"/>
                </a:lnTo>
                <a:lnTo>
                  <a:pt x="2804865" y="5658"/>
                </a:lnTo>
                <a:lnTo>
                  <a:pt x="2804865" y="33423"/>
                </a:lnTo>
                <a:lnTo>
                  <a:pt x="2835459" y="33423"/>
                </a:lnTo>
                <a:lnTo>
                  <a:pt x="2835459" y="37824"/>
                </a:lnTo>
                <a:lnTo>
                  <a:pt x="2804865" y="37824"/>
                </a:lnTo>
                <a:lnTo>
                  <a:pt x="2804865" y="69151"/>
                </a:lnTo>
                <a:lnTo>
                  <a:pt x="2841012" y="69151"/>
                </a:lnTo>
                <a:lnTo>
                  <a:pt x="2841012" y="73866"/>
                </a:lnTo>
                <a:lnTo>
                  <a:pt x="2799940" y="73866"/>
                </a:lnTo>
                <a:close/>
                <a:moveTo>
                  <a:pt x="2752315" y="1152"/>
                </a:moveTo>
                <a:lnTo>
                  <a:pt x="2757240" y="1152"/>
                </a:lnTo>
                <a:lnTo>
                  <a:pt x="2757240" y="73866"/>
                </a:lnTo>
                <a:lnTo>
                  <a:pt x="2752315" y="73866"/>
                </a:lnTo>
                <a:close/>
                <a:moveTo>
                  <a:pt x="2676525" y="1152"/>
                </a:moveTo>
                <a:lnTo>
                  <a:pt x="2727027" y="1152"/>
                </a:lnTo>
                <a:lnTo>
                  <a:pt x="2727027" y="5658"/>
                </a:lnTo>
                <a:lnTo>
                  <a:pt x="2704290" y="5658"/>
                </a:lnTo>
                <a:lnTo>
                  <a:pt x="2704290" y="73866"/>
                </a:lnTo>
                <a:lnTo>
                  <a:pt x="2699366" y="73866"/>
                </a:lnTo>
                <a:lnTo>
                  <a:pt x="2699366" y="5658"/>
                </a:lnTo>
                <a:lnTo>
                  <a:pt x="2676525" y="5658"/>
                </a:lnTo>
                <a:close/>
                <a:moveTo>
                  <a:pt x="2628490" y="1152"/>
                </a:moveTo>
                <a:lnTo>
                  <a:pt x="2633415" y="1152"/>
                </a:lnTo>
                <a:lnTo>
                  <a:pt x="2633415" y="73866"/>
                </a:lnTo>
                <a:lnTo>
                  <a:pt x="2628490" y="73866"/>
                </a:lnTo>
                <a:close/>
                <a:moveTo>
                  <a:pt x="2543489" y="1152"/>
                </a:moveTo>
                <a:lnTo>
                  <a:pt x="2548623" y="1152"/>
                </a:lnTo>
                <a:lnTo>
                  <a:pt x="2570836" y="68523"/>
                </a:lnTo>
                <a:lnTo>
                  <a:pt x="2571464" y="68523"/>
                </a:lnTo>
                <a:lnTo>
                  <a:pt x="2593572" y="1152"/>
                </a:lnTo>
                <a:lnTo>
                  <a:pt x="2598496" y="1152"/>
                </a:lnTo>
                <a:lnTo>
                  <a:pt x="2574084" y="73866"/>
                </a:lnTo>
                <a:lnTo>
                  <a:pt x="2567797" y="73866"/>
                </a:lnTo>
                <a:close/>
                <a:moveTo>
                  <a:pt x="2504665" y="1152"/>
                </a:moveTo>
                <a:lnTo>
                  <a:pt x="2509590" y="1152"/>
                </a:lnTo>
                <a:lnTo>
                  <a:pt x="2509590" y="73866"/>
                </a:lnTo>
                <a:lnTo>
                  <a:pt x="2504665" y="73866"/>
                </a:lnTo>
                <a:close/>
                <a:moveTo>
                  <a:pt x="2428875" y="1152"/>
                </a:moveTo>
                <a:lnTo>
                  <a:pt x="2479377" y="1152"/>
                </a:lnTo>
                <a:lnTo>
                  <a:pt x="2479377" y="5658"/>
                </a:lnTo>
                <a:lnTo>
                  <a:pt x="2456640" y="5658"/>
                </a:lnTo>
                <a:lnTo>
                  <a:pt x="2456640" y="73866"/>
                </a:lnTo>
                <a:lnTo>
                  <a:pt x="2451716" y="73866"/>
                </a:lnTo>
                <a:lnTo>
                  <a:pt x="2451716" y="5658"/>
                </a:lnTo>
                <a:lnTo>
                  <a:pt x="2428875" y="5658"/>
                </a:lnTo>
                <a:close/>
                <a:moveTo>
                  <a:pt x="2285295" y="1152"/>
                </a:moveTo>
                <a:lnTo>
                  <a:pt x="2292420" y="1152"/>
                </a:lnTo>
                <a:lnTo>
                  <a:pt x="2320080" y="73866"/>
                </a:lnTo>
                <a:lnTo>
                  <a:pt x="2314632" y="73866"/>
                </a:lnTo>
                <a:lnTo>
                  <a:pt x="2305517" y="49454"/>
                </a:lnTo>
                <a:lnTo>
                  <a:pt x="2271779" y="49454"/>
                </a:lnTo>
                <a:lnTo>
                  <a:pt x="2262559" y="73866"/>
                </a:lnTo>
                <a:lnTo>
                  <a:pt x="2257320" y="73866"/>
                </a:lnTo>
                <a:close/>
                <a:moveTo>
                  <a:pt x="2095090" y="1152"/>
                </a:moveTo>
                <a:lnTo>
                  <a:pt x="2102949" y="1152"/>
                </a:lnTo>
                <a:lnTo>
                  <a:pt x="2144754" y="65379"/>
                </a:lnTo>
                <a:lnTo>
                  <a:pt x="2145382" y="65379"/>
                </a:lnTo>
                <a:lnTo>
                  <a:pt x="2145382" y="1152"/>
                </a:lnTo>
                <a:lnTo>
                  <a:pt x="2150307" y="1152"/>
                </a:lnTo>
                <a:lnTo>
                  <a:pt x="2150307" y="73866"/>
                </a:lnTo>
                <a:lnTo>
                  <a:pt x="2144439" y="73866"/>
                </a:lnTo>
                <a:lnTo>
                  <a:pt x="2100643" y="6181"/>
                </a:lnTo>
                <a:lnTo>
                  <a:pt x="2100015" y="6181"/>
                </a:lnTo>
                <a:lnTo>
                  <a:pt x="2100015" y="73866"/>
                </a:lnTo>
                <a:lnTo>
                  <a:pt x="2095090" y="73866"/>
                </a:lnTo>
                <a:close/>
                <a:moveTo>
                  <a:pt x="1742666" y="1152"/>
                </a:moveTo>
                <a:lnTo>
                  <a:pt x="1750524" y="1152"/>
                </a:lnTo>
                <a:lnTo>
                  <a:pt x="1792329" y="65379"/>
                </a:lnTo>
                <a:lnTo>
                  <a:pt x="1792957" y="65379"/>
                </a:lnTo>
                <a:lnTo>
                  <a:pt x="1792957" y="1152"/>
                </a:lnTo>
                <a:lnTo>
                  <a:pt x="1797882" y="1152"/>
                </a:lnTo>
                <a:lnTo>
                  <a:pt x="1797882" y="73866"/>
                </a:lnTo>
                <a:lnTo>
                  <a:pt x="1792015" y="73866"/>
                </a:lnTo>
                <a:lnTo>
                  <a:pt x="1748219" y="6181"/>
                </a:lnTo>
                <a:lnTo>
                  <a:pt x="1747590" y="6181"/>
                </a:lnTo>
                <a:lnTo>
                  <a:pt x="1747590" y="73866"/>
                </a:lnTo>
                <a:lnTo>
                  <a:pt x="1742666" y="73866"/>
                </a:lnTo>
                <a:close/>
                <a:moveTo>
                  <a:pt x="1695041" y="1152"/>
                </a:moveTo>
                <a:lnTo>
                  <a:pt x="1699965" y="1152"/>
                </a:lnTo>
                <a:lnTo>
                  <a:pt x="1699965" y="73866"/>
                </a:lnTo>
                <a:lnTo>
                  <a:pt x="1695041" y="73866"/>
                </a:lnTo>
                <a:close/>
                <a:moveTo>
                  <a:pt x="1619250" y="1152"/>
                </a:moveTo>
                <a:lnTo>
                  <a:pt x="1669752" y="1152"/>
                </a:lnTo>
                <a:lnTo>
                  <a:pt x="1669752" y="5658"/>
                </a:lnTo>
                <a:lnTo>
                  <a:pt x="1647015" y="5658"/>
                </a:lnTo>
                <a:lnTo>
                  <a:pt x="1647015" y="73866"/>
                </a:lnTo>
                <a:lnTo>
                  <a:pt x="1642091" y="73866"/>
                </a:lnTo>
                <a:lnTo>
                  <a:pt x="1642091" y="5658"/>
                </a:lnTo>
                <a:lnTo>
                  <a:pt x="1619250" y="5658"/>
                </a:lnTo>
                <a:close/>
                <a:moveTo>
                  <a:pt x="1542640" y="1152"/>
                </a:moveTo>
                <a:lnTo>
                  <a:pt x="1556785" y="1152"/>
                </a:lnTo>
                <a:cubicBezTo>
                  <a:pt x="1567101" y="1015"/>
                  <a:pt x="1574313" y="2416"/>
                  <a:pt x="1578421" y="5356"/>
                </a:cubicBezTo>
                <a:cubicBezTo>
                  <a:pt x="1582529" y="8297"/>
                  <a:pt x="1584502" y="13601"/>
                  <a:pt x="1584341" y="21269"/>
                </a:cubicBezTo>
                <a:cubicBezTo>
                  <a:pt x="1584387" y="27741"/>
                  <a:pt x="1583169" y="32556"/>
                  <a:pt x="1580687" y="35715"/>
                </a:cubicBezTo>
                <a:cubicBezTo>
                  <a:pt x="1578205" y="38873"/>
                  <a:pt x="1574184" y="40834"/>
                  <a:pt x="1568625" y="41595"/>
                </a:cubicBezTo>
                <a:lnTo>
                  <a:pt x="1591256" y="73866"/>
                </a:lnTo>
                <a:lnTo>
                  <a:pt x="1585284" y="73866"/>
                </a:lnTo>
                <a:lnTo>
                  <a:pt x="1563281" y="42224"/>
                </a:lnTo>
                <a:cubicBezTo>
                  <a:pt x="1561517" y="42311"/>
                  <a:pt x="1559596" y="42346"/>
                  <a:pt x="1557518" y="42329"/>
                </a:cubicBezTo>
                <a:lnTo>
                  <a:pt x="1547565" y="42329"/>
                </a:lnTo>
                <a:lnTo>
                  <a:pt x="1547565" y="73866"/>
                </a:lnTo>
                <a:lnTo>
                  <a:pt x="1542640" y="73866"/>
                </a:lnTo>
                <a:close/>
                <a:moveTo>
                  <a:pt x="1371190" y="1152"/>
                </a:moveTo>
                <a:lnTo>
                  <a:pt x="1388269" y="1152"/>
                </a:lnTo>
                <a:cubicBezTo>
                  <a:pt x="1394815" y="1147"/>
                  <a:pt x="1399930" y="1949"/>
                  <a:pt x="1403616" y="3558"/>
                </a:cubicBezTo>
                <a:cubicBezTo>
                  <a:pt x="1407302" y="5167"/>
                  <a:pt x="1409888" y="7615"/>
                  <a:pt x="1411374" y="10900"/>
                </a:cubicBezTo>
                <a:cubicBezTo>
                  <a:pt x="1412859" y="14186"/>
                  <a:pt x="1413575" y="18341"/>
                  <a:pt x="1413519" y="23365"/>
                </a:cubicBezTo>
                <a:cubicBezTo>
                  <a:pt x="1413692" y="31266"/>
                  <a:pt x="1411933" y="36994"/>
                  <a:pt x="1408242" y="40548"/>
                </a:cubicBezTo>
                <a:cubicBezTo>
                  <a:pt x="1404551" y="44101"/>
                  <a:pt x="1397893" y="45848"/>
                  <a:pt x="1388269" y="45786"/>
                </a:cubicBezTo>
                <a:lnTo>
                  <a:pt x="1376115" y="45786"/>
                </a:lnTo>
                <a:lnTo>
                  <a:pt x="1376115" y="73866"/>
                </a:lnTo>
                <a:lnTo>
                  <a:pt x="1371190" y="73866"/>
                </a:lnTo>
                <a:close/>
                <a:moveTo>
                  <a:pt x="1294991" y="1152"/>
                </a:moveTo>
                <a:lnTo>
                  <a:pt x="1332605" y="1152"/>
                </a:lnTo>
                <a:lnTo>
                  <a:pt x="1332605" y="5658"/>
                </a:lnTo>
                <a:lnTo>
                  <a:pt x="1299915" y="5658"/>
                </a:lnTo>
                <a:lnTo>
                  <a:pt x="1299915" y="33423"/>
                </a:lnTo>
                <a:lnTo>
                  <a:pt x="1330509" y="33423"/>
                </a:lnTo>
                <a:lnTo>
                  <a:pt x="1330509" y="37824"/>
                </a:lnTo>
                <a:lnTo>
                  <a:pt x="1299915" y="37824"/>
                </a:lnTo>
                <a:lnTo>
                  <a:pt x="1299915" y="69151"/>
                </a:lnTo>
                <a:lnTo>
                  <a:pt x="1336062" y="69151"/>
                </a:lnTo>
                <a:lnTo>
                  <a:pt x="1336062" y="73866"/>
                </a:lnTo>
                <a:lnTo>
                  <a:pt x="1294991" y="73866"/>
                </a:lnTo>
                <a:close/>
                <a:moveTo>
                  <a:pt x="1209266" y="1152"/>
                </a:moveTo>
                <a:lnTo>
                  <a:pt x="1223410" y="1152"/>
                </a:lnTo>
                <a:cubicBezTo>
                  <a:pt x="1233726" y="1015"/>
                  <a:pt x="1240938" y="2416"/>
                  <a:pt x="1245046" y="5356"/>
                </a:cubicBezTo>
                <a:cubicBezTo>
                  <a:pt x="1249154" y="8297"/>
                  <a:pt x="1251128" y="13601"/>
                  <a:pt x="1250966" y="21269"/>
                </a:cubicBezTo>
                <a:cubicBezTo>
                  <a:pt x="1251012" y="27741"/>
                  <a:pt x="1249794" y="32556"/>
                  <a:pt x="1247312" y="35715"/>
                </a:cubicBezTo>
                <a:cubicBezTo>
                  <a:pt x="1244830" y="38873"/>
                  <a:pt x="1240809" y="40834"/>
                  <a:pt x="1235250" y="41595"/>
                </a:cubicBezTo>
                <a:lnTo>
                  <a:pt x="1257881" y="73866"/>
                </a:lnTo>
                <a:lnTo>
                  <a:pt x="1251909" y="73866"/>
                </a:lnTo>
                <a:lnTo>
                  <a:pt x="1229906" y="42224"/>
                </a:lnTo>
                <a:cubicBezTo>
                  <a:pt x="1228142" y="42311"/>
                  <a:pt x="1226222" y="42346"/>
                  <a:pt x="1224143" y="42329"/>
                </a:cubicBezTo>
                <a:lnTo>
                  <a:pt x="1214190" y="42329"/>
                </a:lnTo>
                <a:lnTo>
                  <a:pt x="1214190" y="73866"/>
                </a:lnTo>
                <a:lnTo>
                  <a:pt x="1209266" y="73866"/>
                </a:lnTo>
                <a:close/>
                <a:moveTo>
                  <a:pt x="1056865" y="1152"/>
                </a:moveTo>
                <a:lnTo>
                  <a:pt x="1094480" y="1152"/>
                </a:lnTo>
                <a:lnTo>
                  <a:pt x="1094480" y="5658"/>
                </a:lnTo>
                <a:lnTo>
                  <a:pt x="1061790" y="5658"/>
                </a:lnTo>
                <a:lnTo>
                  <a:pt x="1061790" y="33423"/>
                </a:lnTo>
                <a:lnTo>
                  <a:pt x="1092384" y="33423"/>
                </a:lnTo>
                <a:lnTo>
                  <a:pt x="1092384" y="37824"/>
                </a:lnTo>
                <a:lnTo>
                  <a:pt x="1061790" y="37824"/>
                </a:lnTo>
                <a:lnTo>
                  <a:pt x="1061790" y="69151"/>
                </a:lnTo>
                <a:lnTo>
                  <a:pt x="1097937" y="69151"/>
                </a:lnTo>
                <a:lnTo>
                  <a:pt x="1097937" y="73866"/>
                </a:lnTo>
                <a:lnTo>
                  <a:pt x="1056865" y="73866"/>
                </a:lnTo>
                <a:close/>
                <a:moveTo>
                  <a:pt x="971140" y="1152"/>
                </a:moveTo>
                <a:lnTo>
                  <a:pt x="976065" y="1152"/>
                </a:lnTo>
                <a:lnTo>
                  <a:pt x="976065" y="32270"/>
                </a:lnTo>
                <a:lnTo>
                  <a:pt x="1017137" y="32270"/>
                </a:lnTo>
                <a:lnTo>
                  <a:pt x="1017137" y="1152"/>
                </a:lnTo>
                <a:lnTo>
                  <a:pt x="1022166" y="1152"/>
                </a:lnTo>
                <a:lnTo>
                  <a:pt x="1022166" y="73866"/>
                </a:lnTo>
                <a:lnTo>
                  <a:pt x="1017137" y="73866"/>
                </a:lnTo>
                <a:lnTo>
                  <a:pt x="1017137" y="36671"/>
                </a:lnTo>
                <a:lnTo>
                  <a:pt x="976065" y="36671"/>
                </a:lnTo>
                <a:lnTo>
                  <a:pt x="976065" y="73866"/>
                </a:lnTo>
                <a:lnTo>
                  <a:pt x="971140" y="73866"/>
                </a:lnTo>
                <a:close/>
                <a:moveTo>
                  <a:pt x="895350" y="1152"/>
                </a:moveTo>
                <a:lnTo>
                  <a:pt x="945852" y="1152"/>
                </a:lnTo>
                <a:lnTo>
                  <a:pt x="945852" y="5658"/>
                </a:lnTo>
                <a:lnTo>
                  <a:pt x="923115" y="5658"/>
                </a:lnTo>
                <a:lnTo>
                  <a:pt x="923115" y="73866"/>
                </a:lnTo>
                <a:lnTo>
                  <a:pt x="918191" y="73866"/>
                </a:lnTo>
                <a:lnTo>
                  <a:pt x="918191" y="5658"/>
                </a:lnTo>
                <a:lnTo>
                  <a:pt x="895350" y="5658"/>
                </a:lnTo>
                <a:close/>
                <a:moveTo>
                  <a:pt x="752065" y="1152"/>
                </a:moveTo>
                <a:lnTo>
                  <a:pt x="789680" y="1152"/>
                </a:lnTo>
                <a:lnTo>
                  <a:pt x="789680" y="5658"/>
                </a:lnTo>
                <a:lnTo>
                  <a:pt x="756990" y="5658"/>
                </a:lnTo>
                <a:lnTo>
                  <a:pt x="756990" y="34156"/>
                </a:lnTo>
                <a:lnTo>
                  <a:pt x="787584" y="34156"/>
                </a:lnTo>
                <a:lnTo>
                  <a:pt x="787584" y="38557"/>
                </a:lnTo>
                <a:lnTo>
                  <a:pt x="756990" y="38557"/>
                </a:lnTo>
                <a:lnTo>
                  <a:pt x="756990" y="73866"/>
                </a:lnTo>
                <a:lnTo>
                  <a:pt x="752065" y="73866"/>
                </a:lnTo>
                <a:close/>
                <a:moveTo>
                  <a:pt x="494891" y="1152"/>
                </a:moveTo>
                <a:lnTo>
                  <a:pt x="513017" y="1152"/>
                </a:lnTo>
                <a:cubicBezTo>
                  <a:pt x="519947" y="1040"/>
                  <a:pt x="526029" y="1939"/>
                  <a:pt x="531263" y="3849"/>
                </a:cubicBezTo>
                <a:cubicBezTo>
                  <a:pt x="536497" y="5759"/>
                  <a:pt x="540585" y="9351"/>
                  <a:pt x="543526" y="14626"/>
                </a:cubicBezTo>
                <a:cubicBezTo>
                  <a:pt x="546466" y="19900"/>
                  <a:pt x="547962" y="27528"/>
                  <a:pt x="548011" y="37509"/>
                </a:cubicBezTo>
                <a:cubicBezTo>
                  <a:pt x="547962" y="46798"/>
                  <a:pt x="546466" y="54100"/>
                  <a:pt x="543526" y="59415"/>
                </a:cubicBezTo>
                <a:cubicBezTo>
                  <a:pt x="540585" y="64730"/>
                  <a:pt x="536497" y="68485"/>
                  <a:pt x="531263" y="70680"/>
                </a:cubicBezTo>
                <a:cubicBezTo>
                  <a:pt x="526029" y="72875"/>
                  <a:pt x="519947" y="73937"/>
                  <a:pt x="513017" y="73866"/>
                </a:cubicBezTo>
                <a:lnTo>
                  <a:pt x="494891" y="73866"/>
                </a:lnTo>
                <a:close/>
                <a:moveTo>
                  <a:pt x="390115" y="1152"/>
                </a:moveTo>
                <a:lnTo>
                  <a:pt x="397974" y="1152"/>
                </a:lnTo>
                <a:lnTo>
                  <a:pt x="439779" y="65379"/>
                </a:lnTo>
                <a:lnTo>
                  <a:pt x="440408" y="65379"/>
                </a:lnTo>
                <a:lnTo>
                  <a:pt x="440408" y="1152"/>
                </a:lnTo>
                <a:lnTo>
                  <a:pt x="445332" y="1152"/>
                </a:lnTo>
                <a:lnTo>
                  <a:pt x="445332" y="73866"/>
                </a:lnTo>
                <a:lnTo>
                  <a:pt x="439465" y="73866"/>
                </a:lnTo>
                <a:lnTo>
                  <a:pt x="395669" y="6181"/>
                </a:lnTo>
                <a:lnTo>
                  <a:pt x="395040" y="6181"/>
                </a:lnTo>
                <a:lnTo>
                  <a:pt x="395040" y="73866"/>
                </a:lnTo>
                <a:lnTo>
                  <a:pt x="390115" y="73866"/>
                </a:lnTo>
                <a:close/>
                <a:moveTo>
                  <a:pt x="313916" y="1152"/>
                </a:moveTo>
                <a:lnTo>
                  <a:pt x="351530" y="1152"/>
                </a:lnTo>
                <a:lnTo>
                  <a:pt x="351530" y="5658"/>
                </a:lnTo>
                <a:lnTo>
                  <a:pt x="318840" y="5658"/>
                </a:lnTo>
                <a:lnTo>
                  <a:pt x="318840" y="33423"/>
                </a:lnTo>
                <a:lnTo>
                  <a:pt x="349434" y="33423"/>
                </a:lnTo>
                <a:lnTo>
                  <a:pt x="349434" y="37824"/>
                </a:lnTo>
                <a:lnTo>
                  <a:pt x="318840" y="37824"/>
                </a:lnTo>
                <a:lnTo>
                  <a:pt x="318840" y="69151"/>
                </a:lnTo>
                <a:lnTo>
                  <a:pt x="354987" y="69151"/>
                </a:lnTo>
                <a:lnTo>
                  <a:pt x="354987" y="73866"/>
                </a:lnTo>
                <a:lnTo>
                  <a:pt x="313916" y="73866"/>
                </a:lnTo>
                <a:close/>
                <a:moveTo>
                  <a:pt x="161516" y="1152"/>
                </a:moveTo>
                <a:lnTo>
                  <a:pt x="199130" y="1152"/>
                </a:lnTo>
                <a:lnTo>
                  <a:pt x="199130" y="5658"/>
                </a:lnTo>
                <a:lnTo>
                  <a:pt x="166440" y="5658"/>
                </a:lnTo>
                <a:lnTo>
                  <a:pt x="166440" y="33423"/>
                </a:lnTo>
                <a:lnTo>
                  <a:pt x="197034" y="33423"/>
                </a:lnTo>
                <a:lnTo>
                  <a:pt x="197034" y="37824"/>
                </a:lnTo>
                <a:lnTo>
                  <a:pt x="166440" y="37824"/>
                </a:lnTo>
                <a:lnTo>
                  <a:pt x="166440" y="69151"/>
                </a:lnTo>
                <a:lnTo>
                  <a:pt x="202587" y="69151"/>
                </a:lnTo>
                <a:lnTo>
                  <a:pt x="202587" y="73866"/>
                </a:lnTo>
                <a:lnTo>
                  <a:pt x="161516" y="73866"/>
                </a:lnTo>
                <a:close/>
                <a:moveTo>
                  <a:pt x="75791" y="1152"/>
                </a:moveTo>
                <a:lnTo>
                  <a:pt x="80715" y="1152"/>
                </a:lnTo>
                <a:lnTo>
                  <a:pt x="80715" y="32270"/>
                </a:lnTo>
                <a:lnTo>
                  <a:pt x="121787" y="32270"/>
                </a:lnTo>
                <a:lnTo>
                  <a:pt x="121787" y="1152"/>
                </a:lnTo>
                <a:lnTo>
                  <a:pt x="126816" y="1152"/>
                </a:lnTo>
                <a:lnTo>
                  <a:pt x="126816" y="73866"/>
                </a:lnTo>
                <a:lnTo>
                  <a:pt x="121787" y="73866"/>
                </a:lnTo>
                <a:lnTo>
                  <a:pt x="121787" y="36671"/>
                </a:lnTo>
                <a:lnTo>
                  <a:pt x="80715" y="36671"/>
                </a:lnTo>
                <a:lnTo>
                  <a:pt x="80715" y="73866"/>
                </a:lnTo>
                <a:lnTo>
                  <a:pt x="75791" y="73866"/>
                </a:lnTo>
                <a:close/>
                <a:moveTo>
                  <a:pt x="0" y="1152"/>
                </a:moveTo>
                <a:lnTo>
                  <a:pt x="50502" y="1152"/>
                </a:lnTo>
                <a:lnTo>
                  <a:pt x="50502" y="5658"/>
                </a:lnTo>
                <a:lnTo>
                  <a:pt x="27766" y="5658"/>
                </a:lnTo>
                <a:lnTo>
                  <a:pt x="27766" y="73866"/>
                </a:lnTo>
                <a:lnTo>
                  <a:pt x="22841" y="73866"/>
                </a:lnTo>
                <a:lnTo>
                  <a:pt x="22841" y="5658"/>
                </a:lnTo>
                <a:lnTo>
                  <a:pt x="0" y="5658"/>
                </a:lnTo>
                <a:close/>
                <a:moveTo>
                  <a:pt x="3285220" y="105"/>
                </a:moveTo>
                <a:cubicBezTo>
                  <a:pt x="3292058" y="35"/>
                  <a:pt x="3297708" y="1141"/>
                  <a:pt x="3302170" y="3422"/>
                </a:cubicBezTo>
                <a:cubicBezTo>
                  <a:pt x="3306633" y="5704"/>
                  <a:pt x="3309955" y="9581"/>
                  <a:pt x="3312136" y="15052"/>
                </a:cubicBezTo>
                <a:cubicBezTo>
                  <a:pt x="3314317" y="20524"/>
                  <a:pt x="3315403" y="28010"/>
                  <a:pt x="3315395" y="37509"/>
                </a:cubicBezTo>
                <a:cubicBezTo>
                  <a:pt x="3315403" y="47042"/>
                  <a:pt x="3314317" y="54543"/>
                  <a:pt x="3312136" y="60013"/>
                </a:cubicBezTo>
                <a:cubicBezTo>
                  <a:pt x="3309955" y="65482"/>
                  <a:pt x="3306633" y="69351"/>
                  <a:pt x="3302170" y="71619"/>
                </a:cubicBezTo>
                <a:cubicBezTo>
                  <a:pt x="3297708" y="73887"/>
                  <a:pt x="3292058" y="74986"/>
                  <a:pt x="3285220" y="74914"/>
                </a:cubicBezTo>
                <a:cubicBezTo>
                  <a:pt x="3278382" y="74986"/>
                  <a:pt x="3272733" y="73887"/>
                  <a:pt x="3268270" y="71619"/>
                </a:cubicBezTo>
                <a:cubicBezTo>
                  <a:pt x="3263807" y="69351"/>
                  <a:pt x="3260486" y="65482"/>
                  <a:pt x="3258305" y="60013"/>
                </a:cubicBezTo>
                <a:cubicBezTo>
                  <a:pt x="3256124" y="54543"/>
                  <a:pt x="3255037" y="47042"/>
                  <a:pt x="3255045" y="37509"/>
                </a:cubicBezTo>
                <a:cubicBezTo>
                  <a:pt x="3255037" y="28010"/>
                  <a:pt x="3256124" y="20524"/>
                  <a:pt x="3258305" y="15052"/>
                </a:cubicBezTo>
                <a:cubicBezTo>
                  <a:pt x="3260486" y="9581"/>
                  <a:pt x="3263807" y="5704"/>
                  <a:pt x="3268270" y="3422"/>
                </a:cubicBezTo>
                <a:cubicBezTo>
                  <a:pt x="3272733" y="1141"/>
                  <a:pt x="3278382" y="35"/>
                  <a:pt x="3285220" y="105"/>
                </a:cubicBezTo>
                <a:close/>
                <a:moveTo>
                  <a:pt x="2383593" y="105"/>
                </a:moveTo>
                <a:cubicBezTo>
                  <a:pt x="2386889" y="105"/>
                  <a:pt x="2389701" y="262"/>
                  <a:pt x="2392028" y="576"/>
                </a:cubicBezTo>
                <a:cubicBezTo>
                  <a:pt x="2394354" y="890"/>
                  <a:pt x="2396537" y="1362"/>
                  <a:pt x="2398576" y="1990"/>
                </a:cubicBezTo>
                <a:lnTo>
                  <a:pt x="2398576" y="6915"/>
                </a:lnTo>
                <a:cubicBezTo>
                  <a:pt x="2396579" y="6223"/>
                  <a:pt x="2394392" y="5669"/>
                  <a:pt x="2392014" y="5252"/>
                </a:cubicBezTo>
                <a:cubicBezTo>
                  <a:pt x="2389637" y="4835"/>
                  <a:pt x="2386795" y="4621"/>
                  <a:pt x="2383488" y="4610"/>
                </a:cubicBezTo>
                <a:cubicBezTo>
                  <a:pt x="2374475" y="4461"/>
                  <a:pt x="2367539" y="6906"/>
                  <a:pt x="2362677" y="11944"/>
                </a:cubicBezTo>
                <a:cubicBezTo>
                  <a:pt x="2357816" y="16982"/>
                  <a:pt x="2355358" y="25504"/>
                  <a:pt x="2355304" y="37509"/>
                </a:cubicBezTo>
                <a:cubicBezTo>
                  <a:pt x="2355325" y="46129"/>
                  <a:pt x="2356400" y="52837"/>
                  <a:pt x="2358529" y="57634"/>
                </a:cubicBezTo>
                <a:cubicBezTo>
                  <a:pt x="2360657" y="62431"/>
                  <a:pt x="2363711" y="65778"/>
                  <a:pt x="2367691" y="67677"/>
                </a:cubicBezTo>
                <a:cubicBezTo>
                  <a:pt x="2371670" y="69575"/>
                  <a:pt x="2376447" y="70486"/>
                  <a:pt x="2382021" y="70409"/>
                </a:cubicBezTo>
                <a:cubicBezTo>
                  <a:pt x="2385562" y="70409"/>
                  <a:pt x="2388670" y="70147"/>
                  <a:pt x="2391346" y="69623"/>
                </a:cubicBezTo>
                <a:cubicBezTo>
                  <a:pt x="2394023" y="69099"/>
                  <a:pt x="2396712" y="68313"/>
                  <a:pt x="2399414" y="67265"/>
                </a:cubicBezTo>
                <a:lnTo>
                  <a:pt x="2399414" y="71666"/>
                </a:lnTo>
                <a:cubicBezTo>
                  <a:pt x="2397120" y="72672"/>
                  <a:pt x="2394531" y="73462"/>
                  <a:pt x="2391648" y="74036"/>
                </a:cubicBezTo>
                <a:cubicBezTo>
                  <a:pt x="2388764" y="74610"/>
                  <a:pt x="2385521" y="74903"/>
                  <a:pt x="2381917" y="74914"/>
                </a:cubicBezTo>
                <a:cubicBezTo>
                  <a:pt x="2375456" y="75017"/>
                  <a:pt x="2369856" y="74043"/>
                  <a:pt x="2365118" y="71992"/>
                </a:cubicBezTo>
                <a:cubicBezTo>
                  <a:pt x="2360380" y="69941"/>
                  <a:pt x="2356713" y="66196"/>
                  <a:pt x="2354116" y="60758"/>
                </a:cubicBezTo>
                <a:cubicBezTo>
                  <a:pt x="2351520" y="55319"/>
                  <a:pt x="2350205" y="47570"/>
                  <a:pt x="2350170" y="37509"/>
                </a:cubicBezTo>
                <a:cubicBezTo>
                  <a:pt x="2350202" y="28208"/>
                  <a:pt x="2351570" y="20815"/>
                  <a:pt x="2354272" y="15332"/>
                </a:cubicBezTo>
                <a:cubicBezTo>
                  <a:pt x="2356974" y="9849"/>
                  <a:pt x="2360817" y="5925"/>
                  <a:pt x="2365801" y="3562"/>
                </a:cubicBezTo>
                <a:cubicBezTo>
                  <a:pt x="2370785" y="1199"/>
                  <a:pt x="2376715" y="46"/>
                  <a:pt x="2383593" y="105"/>
                </a:cubicBezTo>
                <a:close/>
                <a:moveTo>
                  <a:pt x="2027920" y="105"/>
                </a:moveTo>
                <a:cubicBezTo>
                  <a:pt x="2034758" y="35"/>
                  <a:pt x="2040408" y="1141"/>
                  <a:pt x="2044870" y="3422"/>
                </a:cubicBezTo>
                <a:cubicBezTo>
                  <a:pt x="2049333" y="5704"/>
                  <a:pt x="2052655" y="9581"/>
                  <a:pt x="2054836" y="15052"/>
                </a:cubicBezTo>
                <a:cubicBezTo>
                  <a:pt x="2057016" y="20524"/>
                  <a:pt x="2058103" y="28010"/>
                  <a:pt x="2058095" y="37509"/>
                </a:cubicBezTo>
                <a:cubicBezTo>
                  <a:pt x="2058103" y="47042"/>
                  <a:pt x="2057016" y="54543"/>
                  <a:pt x="2054836" y="60013"/>
                </a:cubicBezTo>
                <a:cubicBezTo>
                  <a:pt x="2052655" y="65482"/>
                  <a:pt x="2049333" y="69351"/>
                  <a:pt x="2044870" y="71619"/>
                </a:cubicBezTo>
                <a:cubicBezTo>
                  <a:pt x="2040408" y="73887"/>
                  <a:pt x="2034758" y="74986"/>
                  <a:pt x="2027920" y="74914"/>
                </a:cubicBezTo>
                <a:cubicBezTo>
                  <a:pt x="2021083" y="74986"/>
                  <a:pt x="2015433" y="73887"/>
                  <a:pt x="2010970" y="71619"/>
                </a:cubicBezTo>
                <a:cubicBezTo>
                  <a:pt x="2006507" y="69351"/>
                  <a:pt x="2003186" y="65482"/>
                  <a:pt x="2001005" y="60013"/>
                </a:cubicBezTo>
                <a:cubicBezTo>
                  <a:pt x="1998824" y="54543"/>
                  <a:pt x="1997737" y="47042"/>
                  <a:pt x="1997745" y="37509"/>
                </a:cubicBezTo>
                <a:cubicBezTo>
                  <a:pt x="1997737" y="28010"/>
                  <a:pt x="1998824" y="20524"/>
                  <a:pt x="2001005" y="15052"/>
                </a:cubicBezTo>
                <a:cubicBezTo>
                  <a:pt x="2003186" y="9581"/>
                  <a:pt x="2006507" y="5704"/>
                  <a:pt x="2010970" y="3422"/>
                </a:cubicBezTo>
                <a:cubicBezTo>
                  <a:pt x="2015433" y="1141"/>
                  <a:pt x="2021083" y="35"/>
                  <a:pt x="2027920" y="105"/>
                </a:cubicBezTo>
                <a:close/>
                <a:moveTo>
                  <a:pt x="1869977" y="105"/>
                </a:moveTo>
                <a:cubicBezTo>
                  <a:pt x="1873288" y="94"/>
                  <a:pt x="1876671" y="299"/>
                  <a:pt x="1880127" y="720"/>
                </a:cubicBezTo>
                <a:cubicBezTo>
                  <a:pt x="1883582" y="1141"/>
                  <a:pt x="1886415" y="1844"/>
                  <a:pt x="1888627" y="2829"/>
                </a:cubicBezTo>
                <a:lnTo>
                  <a:pt x="1888627" y="7648"/>
                </a:lnTo>
                <a:cubicBezTo>
                  <a:pt x="1886306" y="6742"/>
                  <a:pt x="1883586" y="6013"/>
                  <a:pt x="1880467" y="5461"/>
                </a:cubicBezTo>
                <a:cubicBezTo>
                  <a:pt x="1877348" y="4909"/>
                  <a:pt x="1873921" y="4625"/>
                  <a:pt x="1870186" y="4610"/>
                </a:cubicBezTo>
                <a:cubicBezTo>
                  <a:pt x="1864647" y="4512"/>
                  <a:pt x="1859684" y="5337"/>
                  <a:pt x="1855296" y="7086"/>
                </a:cubicBezTo>
                <a:cubicBezTo>
                  <a:pt x="1850909" y="8834"/>
                  <a:pt x="1847436" y="12097"/>
                  <a:pt x="1844877" y="16872"/>
                </a:cubicBezTo>
                <a:cubicBezTo>
                  <a:pt x="1842318" y="21648"/>
                  <a:pt x="1841010" y="28527"/>
                  <a:pt x="1840954" y="37509"/>
                </a:cubicBezTo>
                <a:cubicBezTo>
                  <a:pt x="1841000" y="46889"/>
                  <a:pt x="1842258" y="53963"/>
                  <a:pt x="1844726" y="58732"/>
                </a:cubicBezTo>
                <a:cubicBezTo>
                  <a:pt x="1847194" y="63501"/>
                  <a:pt x="1850593" y="66687"/>
                  <a:pt x="1854924" y="68290"/>
                </a:cubicBezTo>
                <a:cubicBezTo>
                  <a:pt x="1859255" y="69892"/>
                  <a:pt x="1864237" y="70634"/>
                  <a:pt x="1869872" y="70513"/>
                </a:cubicBezTo>
                <a:cubicBezTo>
                  <a:pt x="1872762" y="70505"/>
                  <a:pt x="1875442" y="70313"/>
                  <a:pt x="1877913" y="69937"/>
                </a:cubicBezTo>
                <a:cubicBezTo>
                  <a:pt x="1880384" y="69562"/>
                  <a:pt x="1882593" y="69055"/>
                  <a:pt x="1884540" y="68418"/>
                </a:cubicBezTo>
                <a:lnTo>
                  <a:pt x="1884540" y="41386"/>
                </a:lnTo>
                <a:lnTo>
                  <a:pt x="1868300" y="41386"/>
                </a:lnTo>
                <a:lnTo>
                  <a:pt x="1868300" y="36985"/>
                </a:lnTo>
                <a:lnTo>
                  <a:pt x="1889465" y="36985"/>
                </a:lnTo>
                <a:lnTo>
                  <a:pt x="1889465" y="71980"/>
                </a:lnTo>
                <a:cubicBezTo>
                  <a:pt x="1886931" y="72836"/>
                  <a:pt x="1883984" y="73534"/>
                  <a:pt x="1880624" y="74076"/>
                </a:cubicBezTo>
                <a:cubicBezTo>
                  <a:pt x="1877265" y="74617"/>
                  <a:pt x="1873297" y="74896"/>
                  <a:pt x="1868719" y="74914"/>
                </a:cubicBezTo>
                <a:cubicBezTo>
                  <a:pt x="1861914" y="75017"/>
                  <a:pt x="1856060" y="74043"/>
                  <a:pt x="1851156" y="71992"/>
                </a:cubicBezTo>
                <a:cubicBezTo>
                  <a:pt x="1846252" y="69941"/>
                  <a:pt x="1842478" y="66196"/>
                  <a:pt x="1839832" y="60758"/>
                </a:cubicBezTo>
                <a:cubicBezTo>
                  <a:pt x="1837187" y="55319"/>
                  <a:pt x="1835850" y="47570"/>
                  <a:pt x="1835820" y="37509"/>
                </a:cubicBezTo>
                <a:cubicBezTo>
                  <a:pt x="1835844" y="28208"/>
                  <a:pt x="1837205" y="20815"/>
                  <a:pt x="1839902" y="15332"/>
                </a:cubicBezTo>
                <a:cubicBezTo>
                  <a:pt x="1842600" y="9849"/>
                  <a:pt x="1846491" y="5925"/>
                  <a:pt x="1851575" y="3562"/>
                </a:cubicBezTo>
                <a:cubicBezTo>
                  <a:pt x="1856659" y="1199"/>
                  <a:pt x="1862793" y="46"/>
                  <a:pt x="1869977" y="105"/>
                </a:cubicBezTo>
                <a:close/>
                <a:moveTo>
                  <a:pt x="1475470" y="105"/>
                </a:moveTo>
                <a:cubicBezTo>
                  <a:pt x="1482308" y="35"/>
                  <a:pt x="1487958" y="1141"/>
                  <a:pt x="1492420" y="3422"/>
                </a:cubicBezTo>
                <a:cubicBezTo>
                  <a:pt x="1496883" y="5704"/>
                  <a:pt x="1500205" y="9581"/>
                  <a:pt x="1502386" y="15052"/>
                </a:cubicBezTo>
                <a:cubicBezTo>
                  <a:pt x="1504566" y="20524"/>
                  <a:pt x="1505653" y="28010"/>
                  <a:pt x="1505645" y="37509"/>
                </a:cubicBezTo>
                <a:cubicBezTo>
                  <a:pt x="1505653" y="47042"/>
                  <a:pt x="1504566" y="54543"/>
                  <a:pt x="1502386" y="60013"/>
                </a:cubicBezTo>
                <a:cubicBezTo>
                  <a:pt x="1500205" y="65482"/>
                  <a:pt x="1496883" y="69351"/>
                  <a:pt x="1492420" y="71619"/>
                </a:cubicBezTo>
                <a:cubicBezTo>
                  <a:pt x="1487958" y="73887"/>
                  <a:pt x="1482308" y="74986"/>
                  <a:pt x="1475470" y="74914"/>
                </a:cubicBezTo>
                <a:cubicBezTo>
                  <a:pt x="1468633" y="74986"/>
                  <a:pt x="1462982" y="73887"/>
                  <a:pt x="1458520" y="71619"/>
                </a:cubicBezTo>
                <a:cubicBezTo>
                  <a:pt x="1454057" y="69351"/>
                  <a:pt x="1450735" y="65482"/>
                  <a:pt x="1448555" y="60013"/>
                </a:cubicBezTo>
                <a:cubicBezTo>
                  <a:pt x="1446374" y="54543"/>
                  <a:pt x="1445287" y="47042"/>
                  <a:pt x="1445295" y="37509"/>
                </a:cubicBezTo>
                <a:cubicBezTo>
                  <a:pt x="1445287" y="28010"/>
                  <a:pt x="1446374" y="20524"/>
                  <a:pt x="1448555" y="15052"/>
                </a:cubicBezTo>
                <a:cubicBezTo>
                  <a:pt x="1450735" y="9581"/>
                  <a:pt x="1454057" y="5704"/>
                  <a:pt x="1458520" y="3422"/>
                </a:cubicBezTo>
                <a:cubicBezTo>
                  <a:pt x="1462982" y="1141"/>
                  <a:pt x="1468633" y="35"/>
                  <a:pt x="1475470" y="105"/>
                </a:cubicBezTo>
                <a:close/>
                <a:moveTo>
                  <a:pt x="684895" y="105"/>
                </a:moveTo>
                <a:cubicBezTo>
                  <a:pt x="691733" y="35"/>
                  <a:pt x="697383" y="1141"/>
                  <a:pt x="701845" y="3422"/>
                </a:cubicBezTo>
                <a:cubicBezTo>
                  <a:pt x="706308" y="5704"/>
                  <a:pt x="709630" y="9581"/>
                  <a:pt x="711811" y="15052"/>
                </a:cubicBezTo>
                <a:cubicBezTo>
                  <a:pt x="713992" y="20524"/>
                  <a:pt x="715078" y="28010"/>
                  <a:pt x="715070" y="37509"/>
                </a:cubicBezTo>
                <a:cubicBezTo>
                  <a:pt x="715078" y="47042"/>
                  <a:pt x="713992" y="54543"/>
                  <a:pt x="711811" y="60013"/>
                </a:cubicBezTo>
                <a:cubicBezTo>
                  <a:pt x="709630" y="65482"/>
                  <a:pt x="706308" y="69351"/>
                  <a:pt x="701845" y="71619"/>
                </a:cubicBezTo>
                <a:cubicBezTo>
                  <a:pt x="697383" y="73887"/>
                  <a:pt x="691733" y="74986"/>
                  <a:pt x="684895" y="74914"/>
                </a:cubicBezTo>
                <a:cubicBezTo>
                  <a:pt x="678058" y="74986"/>
                  <a:pt x="672408" y="73887"/>
                  <a:pt x="667945" y="71619"/>
                </a:cubicBezTo>
                <a:cubicBezTo>
                  <a:pt x="663482" y="69351"/>
                  <a:pt x="660161" y="65482"/>
                  <a:pt x="657980" y="60013"/>
                </a:cubicBezTo>
                <a:cubicBezTo>
                  <a:pt x="655799" y="54543"/>
                  <a:pt x="654712" y="47042"/>
                  <a:pt x="654720" y="37509"/>
                </a:cubicBezTo>
                <a:cubicBezTo>
                  <a:pt x="654712" y="28010"/>
                  <a:pt x="655799" y="20524"/>
                  <a:pt x="657980" y="15052"/>
                </a:cubicBezTo>
                <a:cubicBezTo>
                  <a:pt x="660161" y="9581"/>
                  <a:pt x="663482" y="5704"/>
                  <a:pt x="667945" y="3422"/>
                </a:cubicBezTo>
                <a:cubicBezTo>
                  <a:pt x="672408" y="1141"/>
                  <a:pt x="678058" y="35"/>
                  <a:pt x="684895" y="105"/>
                </a:cubicBezTo>
                <a:close/>
                <a:moveTo>
                  <a:pt x="2896362" y="0"/>
                </a:moveTo>
                <a:cubicBezTo>
                  <a:pt x="2899619" y="24"/>
                  <a:pt x="2902902" y="290"/>
                  <a:pt x="2906211" y="799"/>
                </a:cubicBezTo>
                <a:cubicBezTo>
                  <a:pt x="2909520" y="1307"/>
                  <a:pt x="2912174" y="1914"/>
                  <a:pt x="2914174" y="2619"/>
                </a:cubicBezTo>
                <a:lnTo>
                  <a:pt x="2914174" y="7439"/>
                </a:lnTo>
                <a:cubicBezTo>
                  <a:pt x="2911845" y="6537"/>
                  <a:pt x="2909143" y="5826"/>
                  <a:pt x="2906067" y="5304"/>
                </a:cubicBezTo>
                <a:cubicBezTo>
                  <a:pt x="2902991" y="4782"/>
                  <a:pt x="2899686" y="4516"/>
                  <a:pt x="2896152" y="4505"/>
                </a:cubicBezTo>
                <a:cubicBezTo>
                  <a:pt x="2890422" y="4446"/>
                  <a:pt x="2886061" y="5507"/>
                  <a:pt x="2883069" y="7688"/>
                </a:cubicBezTo>
                <a:cubicBezTo>
                  <a:pt x="2880076" y="9868"/>
                  <a:pt x="2878570" y="13522"/>
                  <a:pt x="2878550" y="18650"/>
                </a:cubicBezTo>
                <a:cubicBezTo>
                  <a:pt x="2878389" y="22646"/>
                  <a:pt x="2879471" y="25733"/>
                  <a:pt x="2881798" y="27909"/>
                </a:cubicBezTo>
                <a:cubicBezTo>
                  <a:pt x="2884125" y="30085"/>
                  <a:pt x="2888665" y="31888"/>
                  <a:pt x="2895419" y="33318"/>
                </a:cubicBezTo>
                <a:cubicBezTo>
                  <a:pt x="2900543" y="34485"/>
                  <a:pt x="2904754" y="35877"/>
                  <a:pt x="2908050" y="37494"/>
                </a:cubicBezTo>
                <a:cubicBezTo>
                  <a:pt x="2911347" y="39111"/>
                  <a:pt x="2913788" y="41286"/>
                  <a:pt x="2915373" y="44021"/>
                </a:cubicBezTo>
                <a:cubicBezTo>
                  <a:pt x="2916958" y="46755"/>
                  <a:pt x="2917746" y="50382"/>
                  <a:pt x="2917736" y="54902"/>
                </a:cubicBezTo>
                <a:cubicBezTo>
                  <a:pt x="2917701" y="61924"/>
                  <a:pt x="2915571" y="67027"/>
                  <a:pt x="2911345" y="70212"/>
                </a:cubicBezTo>
                <a:cubicBezTo>
                  <a:pt x="2907119" y="73397"/>
                  <a:pt x="2901007" y="74964"/>
                  <a:pt x="2893009" y="74914"/>
                </a:cubicBezTo>
                <a:cubicBezTo>
                  <a:pt x="2888316" y="74872"/>
                  <a:pt x="2883977" y="74536"/>
                  <a:pt x="2879991" y="73905"/>
                </a:cubicBezTo>
                <a:cubicBezTo>
                  <a:pt x="2876005" y="73275"/>
                  <a:pt x="2873185" y="72598"/>
                  <a:pt x="2871530" y="71875"/>
                </a:cubicBezTo>
                <a:lnTo>
                  <a:pt x="2871530" y="66846"/>
                </a:lnTo>
                <a:cubicBezTo>
                  <a:pt x="2873654" y="67728"/>
                  <a:pt x="2876636" y="68531"/>
                  <a:pt x="2880475" y="69256"/>
                </a:cubicBezTo>
                <a:cubicBezTo>
                  <a:pt x="2884315" y="69981"/>
                  <a:pt x="2888528" y="70365"/>
                  <a:pt x="2893114" y="70409"/>
                </a:cubicBezTo>
                <a:cubicBezTo>
                  <a:pt x="2899481" y="70463"/>
                  <a:pt x="2904349" y="69280"/>
                  <a:pt x="2907717" y="66859"/>
                </a:cubicBezTo>
                <a:cubicBezTo>
                  <a:pt x="2911085" y="64439"/>
                  <a:pt x="2912783" y="60453"/>
                  <a:pt x="2912812" y="54902"/>
                </a:cubicBezTo>
                <a:cubicBezTo>
                  <a:pt x="2912890" y="49761"/>
                  <a:pt x="2911476" y="45976"/>
                  <a:pt x="2908568" y="43547"/>
                </a:cubicBezTo>
                <a:cubicBezTo>
                  <a:pt x="2905661" y="41117"/>
                  <a:pt x="2900789" y="39140"/>
                  <a:pt x="2893952" y="37614"/>
                </a:cubicBezTo>
                <a:cubicBezTo>
                  <a:pt x="2889050" y="36447"/>
                  <a:pt x="2885105" y="35149"/>
                  <a:pt x="2882117" y="33722"/>
                </a:cubicBezTo>
                <a:cubicBezTo>
                  <a:pt x="2879128" y="32294"/>
                  <a:pt x="2876960" y="30407"/>
                  <a:pt x="2875613" y="28060"/>
                </a:cubicBezTo>
                <a:cubicBezTo>
                  <a:pt x="2874266" y="25713"/>
                  <a:pt x="2873603" y="22576"/>
                  <a:pt x="2873626" y="18650"/>
                </a:cubicBezTo>
                <a:cubicBezTo>
                  <a:pt x="2873584" y="12784"/>
                  <a:pt x="2875396" y="8222"/>
                  <a:pt x="2879061" y="4963"/>
                </a:cubicBezTo>
                <a:cubicBezTo>
                  <a:pt x="2882726" y="1705"/>
                  <a:pt x="2888493" y="50"/>
                  <a:pt x="28963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阿里巴巴普惠体 2.0 35 Thin" panose="00020600040101010101" pitchFamily="18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99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AA3DC8E3-00E5-84A9-411E-A00E0804285C}"/>
              </a:ext>
            </a:extLst>
          </p:cNvPr>
          <p:cNvGrpSpPr/>
          <p:nvPr/>
        </p:nvGrpSpPr>
        <p:grpSpPr>
          <a:xfrm>
            <a:off x="457200" y="1140492"/>
            <a:ext cx="1954270" cy="3486451"/>
            <a:chOff x="457200" y="1140492"/>
            <a:chExt cx="1954270" cy="3486451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B7F4B43-9D59-A24E-01E7-C6A2ED774DA0}"/>
                </a:ext>
              </a:extLst>
            </p:cNvPr>
            <p:cNvSpPr/>
            <p:nvPr/>
          </p:nvSpPr>
          <p:spPr bwMode="auto">
            <a:xfrm>
              <a:off x="568121" y="1140495"/>
              <a:ext cx="1753714" cy="329445"/>
            </a:xfrm>
            <a:custGeom>
              <a:avLst/>
              <a:gdLst/>
              <a:ahLst/>
              <a:cxnLst/>
              <a:rect l="0" t="0" r="0" b="0"/>
              <a:pathLst>
                <a:path w="1753714" h="329445">
                  <a:moveTo>
                    <a:pt x="0" y="329444"/>
                  </a:moveTo>
                  <a:lnTo>
                    <a:pt x="74614" y="47267"/>
                  </a:lnTo>
                  <a:cubicBezTo>
                    <a:pt x="81975" y="19427"/>
                    <a:pt x="107206" y="0"/>
                    <a:pt x="136004" y="0"/>
                  </a:cubicBezTo>
                  <a:lnTo>
                    <a:pt x="1617709" y="0"/>
                  </a:lnTo>
                  <a:cubicBezTo>
                    <a:pt x="1646506" y="0"/>
                    <a:pt x="1671738" y="19427"/>
                    <a:pt x="1679099" y="47267"/>
                  </a:cubicBezTo>
                  <a:lnTo>
                    <a:pt x="1753713" y="329444"/>
                  </a:lnTo>
                  <a:lnTo>
                    <a:pt x="0" y="329444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5">
                    <a:lumMod val="60000"/>
                    <a:lumOff val="40000"/>
                  </a:schemeClr>
                </a:gs>
                <a:gs pos="0">
                  <a:schemeClr val="accent1">
                    <a:lumMod val="50000"/>
                  </a:schemeClr>
                </a:gs>
              </a:gsLst>
              <a:lin ang="5400000" scaled="0"/>
              <a:tileRect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5130C43D-FD17-E7B5-135A-EB536CC4A2CC}"/>
                </a:ext>
              </a:extLst>
            </p:cNvPr>
            <p:cNvSpPr/>
            <p:nvPr/>
          </p:nvSpPr>
          <p:spPr bwMode="auto">
            <a:xfrm>
              <a:off x="457200" y="1187956"/>
              <a:ext cx="1954270" cy="3438987"/>
            </a:xfrm>
            <a:prstGeom prst="roundRect">
              <a:avLst>
                <a:gd name="adj" fmla="val 2776"/>
              </a:avLst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7584856-17E8-BBF5-9154-0A462349A2FF}"/>
                </a:ext>
              </a:extLst>
            </p:cNvPr>
            <p:cNvSpPr/>
            <p:nvPr/>
          </p:nvSpPr>
          <p:spPr bwMode="auto">
            <a:xfrm>
              <a:off x="693896" y="1140492"/>
              <a:ext cx="1504792" cy="269509"/>
            </a:xfrm>
            <a:custGeom>
              <a:avLst/>
              <a:gdLst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4792" h="269509">
                  <a:moveTo>
                    <a:pt x="0" y="0"/>
                  </a:moveTo>
                  <a:cubicBezTo>
                    <a:pt x="61591" y="67139"/>
                    <a:pt x="49702" y="150606"/>
                    <a:pt x="74553" y="225909"/>
                  </a:cubicBezTo>
                  <a:cubicBezTo>
                    <a:pt x="83142" y="251938"/>
                    <a:pt x="107444" y="269509"/>
                    <a:pt x="134854" y="269509"/>
                  </a:cubicBezTo>
                  <a:lnTo>
                    <a:pt x="1369938" y="269509"/>
                  </a:lnTo>
                  <a:cubicBezTo>
                    <a:pt x="1397348" y="269509"/>
                    <a:pt x="1421649" y="251938"/>
                    <a:pt x="1430239" y="225909"/>
                  </a:cubicBezTo>
                  <a:cubicBezTo>
                    <a:pt x="1455090" y="150606"/>
                    <a:pt x="1422791" y="71221"/>
                    <a:pt x="1504792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lin ang="5400000" scaled="0"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schemeClr val="accent1">
                  <a:lumMod val="50000"/>
                  <a:alpha val="10000"/>
                </a:schemeClr>
              </a:outerShdw>
            </a:effectLst>
          </p:spPr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spc="12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rPr>
                <a:t>提升客户体验</a:t>
              </a:r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F82B386F-6C93-B861-60CA-EB230F31DC76}"/>
              </a:ext>
            </a:extLst>
          </p:cNvPr>
          <p:cNvSpPr/>
          <p:nvPr/>
        </p:nvSpPr>
        <p:spPr bwMode="auto">
          <a:xfrm>
            <a:off x="2659449" y="114049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354F910A-AC9E-1AD2-B358-A011418A7B97}"/>
              </a:ext>
            </a:extLst>
          </p:cNvPr>
          <p:cNvSpPr/>
          <p:nvPr/>
        </p:nvSpPr>
        <p:spPr bwMode="auto">
          <a:xfrm>
            <a:off x="2548528" y="1187956"/>
            <a:ext cx="1954270" cy="3438987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4671FD26-775F-BFB2-C09E-00F7EFE75148}"/>
              </a:ext>
            </a:extLst>
          </p:cNvPr>
          <p:cNvSpPr/>
          <p:nvPr/>
        </p:nvSpPr>
        <p:spPr bwMode="auto">
          <a:xfrm>
            <a:off x="2785224" y="114049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优化推广渠道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E7393FA3-BFEF-6F07-570F-8548DEF55F7B}"/>
              </a:ext>
            </a:extLst>
          </p:cNvPr>
          <p:cNvSpPr/>
          <p:nvPr/>
        </p:nvSpPr>
        <p:spPr bwMode="auto">
          <a:xfrm>
            <a:off x="4750777" y="114049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6DECD1AD-1050-0900-D9A7-5C09ABBCB48D}"/>
              </a:ext>
            </a:extLst>
          </p:cNvPr>
          <p:cNvSpPr/>
          <p:nvPr/>
        </p:nvSpPr>
        <p:spPr bwMode="auto">
          <a:xfrm>
            <a:off x="4639856" y="1187956"/>
            <a:ext cx="1954270" cy="3438987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 dirty="0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8D01F7CF-A5F5-FB45-6109-D0F8AEA13241}"/>
              </a:ext>
            </a:extLst>
          </p:cNvPr>
          <p:cNvSpPr/>
          <p:nvPr/>
        </p:nvSpPr>
        <p:spPr bwMode="auto">
          <a:xfrm>
            <a:off x="4876552" y="114049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新站搭建优化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0A71774D-35EF-084A-258B-CCB2428381D7}"/>
              </a:ext>
            </a:extLst>
          </p:cNvPr>
          <p:cNvSpPr/>
          <p:nvPr/>
        </p:nvSpPr>
        <p:spPr bwMode="auto">
          <a:xfrm>
            <a:off x="6842104" y="114049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920CD87C-13D2-1A82-0BB5-A4F3FD68EB66}"/>
              </a:ext>
            </a:extLst>
          </p:cNvPr>
          <p:cNvSpPr/>
          <p:nvPr/>
        </p:nvSpPr>
        <p:spPr bwMode="auto">
          <a:xfrm>
            <a:off x="6731183" y="1187956"/>
            <a:ext cx="1954270" cy="3438987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94DA26B1-20DD-9F5C-245F-E04DC8816C13}"/>
              </a:ext>
            </a:extLst>
          </p:cNvPr>
          <p:cNvSpPr/>
          <p:nvPr/>
        </p:nvSpPr>
        <p:spPr bwMode="auto">
          <a:xfrm>
            <a:off x="6967879" y="114049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站外推广宣传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2" name="TextBox 54">
            <a:extLst>
              <a:ext uri="{FF2B5EF4-FFF2-40B4-BE49-F238E27FC236}">
                <a16:creationId xmlns:a16="http://schemas.microsoft.com/office/drawing/2014/main" id="{2F0D0DE9-5953-AC44-9943-C48D81F7EA9C}"/>
              </a:ext>
            </a:extLst>
          </p:cNvPr>
          <p:cNvSpPr txBox="1"/>
          <p:nvPr/>
        </p:nvSpPr>
        <p:spPr>
          <a:xfrm>
            <a:off x="619727" y="290625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399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C3EC2763-265B-6055-17DB-AEA018056ED8}"/>
              </a:ext>
            </a:extLst>
          </p:cNvPr>
          <p:cNvSpPr txBox="1">
            <a:spLocks/>
          </p:cNvSpPr>
          <p:nvPr/>
        </p:nvSpPr>
        <p:spPr>
          <a:xfrm>
            <a:off x="2683743" y="1669935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marL="171450" indent="-171450" algn="just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调整策略，适应搜索引擎市场的变化</a:t>
            </a: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A9A8725F-B136-B7B8-4D83-AC44B921AD51}"/>
              </a:ext>
            </a:extLst>
          </p:cNvPr>
          <p:cNvSpPr txBox="1">
            <a:spLocks/>
          </p:cNvSpPr>
          <p:nvPr/>
        </p:nvSpPr>
        <p:spPr>
          <a:xfrm>
            <a:off x="2683743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不足：网站品牌宣传不到位，有一定的滞后性</a:t>
            </a: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DEBC2DEF-885B-91B0-51B5-5992E09B747F}"/>
              </a:ext>
            </a:extLst>
          </p:cNvPr>
          <p:cNvSpPr txBox="1">
            <a:spLocks/>
          </p:cNvSpPr>
          <p:nvPr/>
        </p:nvSpPr>
        <p:spPr>
          <a:xfrm>
            <a:off x="592415" y="1669935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marL="171450" indent="-171450" algn="just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主导成立客服轮岗制</a:t>
            </a: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61641E84-F222-8FA2-C7F8-5B444E02A312}"/>
              </a:ext>
            </a:extLst>
          </p:cNvPr>
          <p:cNvSpPr txBox="1">
            <a:spLocks/>
          </p:cNvSpPr>
          <p:nvPr/>
        </p:nvSpPr>
        <p:spPr>
          <a:xfrm>
            <a:off x="592415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不足：没有和项目组各成员保持良好的沟通</a:t>
            </a: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6A136EC2-994B-F4EE-C9BC-7707C90F0807}"/>
              </a:ext>
            </a:extLst>
          </p:cNvPr>
          <p:cNvSpPr txBox="1">
            <a:spLocks/>
          </p:cNvSpPr>
          <p:nvPr/>
        </p:nvSpPr>
        <p:spPr>
          <a:xfrm>
            <a:off x="4769124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不足：网站首页经常变动，站内内容质量不高</a:t>
            </a: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290EF3B7-39FB-1D64-C9E6-555630329264}"/>
              </a:ext>
            </a:extLst>
          </p:cNvPr>
          <p:cNvSpPr txBox="1">
            <a:spLocks/>
          </p:cNvSpPr>
          <p:nvPr/>
        </p:nvSpPr>
        <p:spPr>
          <a:xfrm>
            <a:off x="6866399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不足：外推文章缺乏质量，外链转化不稳定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2C56A09-EC9A-6923-F862-E2188CCEF12A}"/>
              </a:ext>
            </a:extLst>
          </p:cNvPr>
          <p:cNvGrpSpPr/>
          <p:nvPr/>
        </p:nvGrpSpPr>
        <p:grpSpPr>
          <a:xfrm>
            <a:off x="7333941" y="371577"/>
            <a:ext cx="1343026" cy="287066"/>
            <a:chOff x="4310346" y="365706"/>
            <a:chExt cx="1525634" cy="326098"/>
          </a:xfrm>
          <a:gradFill>
            <a:gsLst>
              <a:gs pos="0">
                <a:schemeClr val="accent1">
                  <a:lumMod val="65000"/>
                  <a:lumOff val="35000"/>
                </a:schemeClr>
              </a:gs>
              <a:gs pos="94000">
                <a:schemeClr val="accent1"/>
              </a:gs>
            </a:gsLst>
            <a:lin ang="2700000" scaled="0"/>
          </a:gradFill>
        </p:grpSpPr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A62BAD88-FED6-493B-78BD-AECD98DA31E2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7196EE56-D231-4954-0DF2-E959EB3E6504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AA47B01-3A1A-FE25-F00C-035AAB0B0F80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C6F0357-19C8-741C-7BF9-089828EDF754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100" y="1540349"/>
            <a:ext cx="1465302" cy="13921"/>
          </a:xfrm>
          <a:prstGeom prst="line">
            <a:avLst/>
          </a:prstGeom>
          <a:noFill/>
          <a:ln w="6350" cap="rnd" cmpd="sng" algn="ctr">
            <a:gradFill>
              <a:gsLst>
                <a:gs pos="0">
                  <a:schemeClr val="accent4">
                    <a:alpha val="9900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10C4681B-63C9-B34E-6560-B436F02319D3}"/>
              </a:ext>
            </a:extLst>
          </p:cNvPr>
          <p:cNvCxnSpPr/>
          <p:nvPr/>
        </p:nvCxnSpPr>
        <p:spPr bwMode="auto">
          <a:xfrm>
            <a:off x="2040932" y="621871"/>
            <a:ext cx="971550" cy="0"/>
          </a:xfrm>
          <a:prstGeom prst="line">
            <a:avLst/>
          </a:prstGeom>
          <a:noFill/>
          <a:ln w="19050" cap="rnd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A57B206A-CDD0-E651-C6BA-4F0CA2FD0659}"/>
              </a:ext>
            </a:extLst>
          </p:cNvPr>
          <p:cNvCxnSpPr>
            <a:cxnSpLocks/>
          </p:cNvCxnSpPr>
          <p:nvPr/>
        </p:nvCxnSpPr>
        <p:spPr bwMode="auto">
          <a:xfrm>
            <a:off x="1932224" y="699325"/>
            <a:ext cx="389611" cy="0"/>
          </a:xfrm>
          <a:prstGeom prst="line">
            <a:avLst/>
          </a:prstGeom>
          <a:noFill/>
          <a:ln w="19050" cap="rnd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6C165402-1DAB-7F9F-8F7D-DA6E984596BF}"/>
              </a:ext>
            </a:extLst>
          </p:cNvPr>
          <p:cNvCxnSpPr>
            <a:cxnSpLocks/>
          </p:cNvCxnSpPr>
          <p:nvPr/>
        </p:nvCxnSpPr>
        <p:spPr bwMode="auto">
          <a:xfrm>
            <a:off x="606359" y="1607400"/>
            <a:ext cx="389611" cy="0"/>
          </a:xfrm>
          <a:prstGeom prst="line">
            <a:avLst/>
          </a:prstGeom>
          <a:noFill/>
          <a:ln w="6350" cap="rnd" cmpd="sng" algn="ctr">
            <a:gradFill>
              <a:gsLst>
                <a:gs pos="0">
                  <a:schemeClr val="accent4">
                    <a:alpha val="9900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06" name="任意多边形: 形状 4105">
            <a:extLst>
              <a:ext uri="{FF2B5EF4-FFF2-40B4-BE49-F238E27FC236}">
                <a16:creationId xmlns:a16="http://schemas.microsoft.com/office/drawing/2014/main" id="{023F3A24-A63A-E2F2-4AFC-5C7608609CFF}"/>
              </a:ext>
            </a:extLst>
          </p:cNvPr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BA1A46F-6B09-A311-DD44-835E7B5BA510}"/>
              </a:ext>
            </a:extLst>
          </p:cNvPr>
          <p:cNvSpPr txBox="1"/>
          <p:nvPr/>
        </p:nvSpPr>
        <p:spPr>
          <a:xfrm>
            <a:off x="6866399" y="1669935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1714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sym typeface="+mn-lt"/>
              </a:rPr>
              <a:t>查找新平台，作为宣传的手段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5B580CE-377B-EDBD-2363-07E5B7CEDF89}"/>
              </a:ext>
            </a:extLst>
          </p:cNvPr>
          <p:cNvSpPr txBox="1"/>
          <p:nvPr/>
        </p:nvSpPr>
        <p:spPr>
          <a:xfrm>
            <a:off x="7182447" y="4712614"/>
            <a:ext cx="131125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REVIEW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81ADC3FA-90F3-57FD-8446-6616405520B4}"/>
              </a:ext>
            </a:extLst>
          </p:cNvPr>
          <p:cNvCxnSpPr/>
          <p:nvPr/>
        </p:nvCxnSpPr>
        <p:spPr bwMode="auto">
          <a:xfrm>
            <a:off x="468573" y="4928057"/>
            <a:ext cx="64608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0E6ADC0E-AFDF-45DB-CEE5-02027474F7DD}"/>
              </a:ext>
            </a:extLst>
          </p:cNvPr>
          <p:cNvCxnSpPr/>
          <p:nvPr/>
        </p:nvCxnSpPr>
        <p:spPr bwMode="auto">
          <a:xfrm>
            <a:off x="8686804" y="4928057"/>
            <a:ext cx="1877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6E1F3657-5A4E-450A-4F94-9C9AD2E425AC}"/>
              </a:ext>
            </a:extLst>
          </p:cNvPr>
          <p:cNvGrpSpPr/>
          <p:nvPr/>
        </p:nvGrpSpPr>
        <p:grpSpPr>
          <a:xfrm>
            <a:off x="2696142" y="1540349"/>
            <a:ext cx="1659043" cy="67051"/>
            <a:chOff x="2615534" y="1502117"/>
            <a:chExt cx="1659043" cy="67051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470C6D39-90B8-1135-D4E3-D9A7FAE6EB6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912470DD-2F9D-3392-D1CB-B4018B75222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843623F-F245-D33E-41F7-FD0F6C7C3859}"/>
              </a:ext>
            </a:extLst>
          </p:cNvPr>
          <p:cNvGrpSpPr/>
          <p:nvPr/>
        </p:nvGrpSpPr>
        <p:grpSpPr>
          <a:xfrm>
            <a:off x="4787469" y="1540349"/>
            <a:ext cx="1659043" cy="67051"/>
            <a:chOff x="2615534" y="1502117"/>
            <a:chExt cx="1659043" cy="67051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78F636A3-152B-AC77-7F34-81FBD7574A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40A703C7-08D8-95ED-F498-18FE2ECDF4A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D995C7B-0C35-4DCF-B7A4-BB364898163A}"/>
              </a:ext>
            </a:extLst>
          </p:cNvPr>
          <p:cNvGrpSpPr/>
          <p:nvPr/>
        </p:nvGrpSpPr>
        <p:grpSpPr>
          <a:xfrm>
            <a:off x="6878796" y="1540349"/>
            <a:ext cx="1659043" cy="67051"/>
            <a:chOff x="2615534" y="1502117"/>
            <a:chExt cx="1659043" cy="67051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E3B545BC-E4CB-A244-79F0-8BDA86C94C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E943CFF7-299F-A04A-3A43-0503C7FA5D5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4719BC7-EBEC-57E2-7741-5BB9D763BB98}"/>
              </a:ext>
            </a:extLst>
          </p:cNvPr>
          <p:cNvGrpSpPr/>
          <p:nvPr/>
        </p:nvGrpSpPr>
        <p:grpSpPr>
          <a:xfrm>
            <a:off x="4787469" y="3849225"/>
            <a:ext cx="1659043" cy="67051"/>
            <a:chOff x="2615534" y="1502117"/>
            <a:chExt cx="1659043" cy="67051"/>
          </a:xfrm>
        </p:grpSpPr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911B4DF2-5EC9-8ADD-42DF-003D6AD3812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D8EF0BCB-C608-AE2A-9206-1F85508368F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DC16F01-A5BC-B9CE-A394-2D1EDB0B56F9}"/>
              </a:ext>
            </a:extLst>
          </p:cNvPr>
          <p:cNvGrpSpPr/>
          <p:nvPr/>
        </p:nvGrpSpPr>
        <p:grpSpPr>
          <a:xfrm>
            <a:off x="604814" y="3849225"/>
            <a:ext cx="1659043" cy="67051"/>
            <a:chOff x="2615534" y="1502117"/>
            <a:chExt cx="1659043" cy="67051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FF548CC1-F46C-6572-375F-42A897E3F2C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83E693BE-C26D-3FA0-9BBE-1B734BCC941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B1EE4AB-5939-3014-9132-757ED2055F7C}"/>
              </a:ext>
            </a:extLst>
          </p:cNvPr>
          <p:cNvGrpSpPr/>
          <p:nvPr/>
        </p:nvGrpSpPr>
        <p:grpSpPr>
          <a:xfrm>
            <a:off x="2696142" y="3849225"/>
            <a:ext cx="1659043" cy="67051"/>
            <a:chOff x="2615534" y="1502117"/>
            <a:chExt cx="1659043" cy="670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940779C-D533-DD1D-CBC7-EE4DD0C2EEC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51EE1E04-98B7-C7C5-8FF9-3A41F40B316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A8CD3626-1A34-0DBF-9C68-013AB715AB72}"/>
              </a:ext>
            </a:extLst>
          </p:cNvPr>
          <p:cNvGrpSpPr/>
          <p:nvPr/>
        </p:nvGrpSpPr>
        <p:grpSpPr>
          <a:xfrm>
            <a:off x="6878796" y="3849225"/>
            <a:ext cx="1659043" cy="67051"/>
            <a:chOff x="2615534" y="1502117"/>
            <a:chExt cx="1659043" cy="67051"/>
          </a:xfrm>
        </p:grpSpPr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8F9153EE-3D2F-D9EC-6E0A-782E46598A2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A4CECD30-D4C1-C5BD-DFDA-B3E6410D982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37D7BF4E-A229-47FF-02AB-F4F098C80CEC}"/>
              </a:ext>
            </a:extLst>
          </p:cNvPr>
          <p:cNvSpPr txBox="1"/>
          <p:nvPr/>
        </p:nvSpPr>
        <p:spPr>
          <a:xfrm>
            <a:off x="4769124" y="1669935"/>
            <a:ext cx="1683839" cy="1175899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1714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sym typeface="+mn-lt"/>
              </a:rPr>
              <a:t>新站关键词和网站框架的选择</a:t>
            </a:r>
            <a:endParaRPr lang="en-US" altLang="zh-CN" dirty="0">
              <a:sym typeface="+mn-lt"/>
            </a:endParaRPr>
          </a:p>
          <a:p>
            <a:pPr marL="1714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sym typeface="+mn-lt"/>
              </a:rPr>
              <a:t>加强站内优化小细节的维护</a:t>
            </a:r>
            <a:endParaRPr lang="zh-CN" altLang="en-US" dirty="0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163DBC6-705D-9CEA-FE50-DD689FDF98D9}"/>
              </a:ext>
            </a:extLst>
          </p:cNvPr>
          <p:cNvSpPr txBox="1"/>
          <p:nvPr/>
        </p:nvSpPr>
        <p:spPr>
          <a:xfrm>
            <a:off x="1103269" y="2452252"/>
            <a:ext cx="1115690" cy="302840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Clr>
                <a:schemeClr val="accent1"/>
              </a:buClr>
              <a:buChar char="•"/>
              <a:defRPr sz="12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0" indent="0">
              <a:buNone/>
            </a:pPr>
            <a:r>
              <a:rPr lang="en-US" altLang="zh-CN" sz="1000" spc="120" dirty="0">
                <a:solidFill>
                  <a:schemeClr val="accent1"/>
                </a:solidFill>
                <a:sym typeface="+mn-lt"/>
              </a:rPr>
              <a:t>7X24</a:t>
            </a:r>
            <a:r>
              <a:rPr lang="zh-CN" altLang="en-US" sz="1000" spc="120" dirty="0">
                <a:sym typeface="+mn-lt"/>
              </a:rPr>
              <a:t>即时应答</a:t>
            </a:r>
            <a:endParaRPr lang="zh-CN" altLang="en-US" sz="1000" spc="120" dirty="0"/>
          </a:p>
        </p:txBody>
      </p:sp>
      <p:grpSp>
        <p:nvGrpSpPr>
          <p:cNvPr id="4127" name="组合 4126">
            <a:extLst>
              <a:ext uri="{FF2B5EF4-FFF2-40B4-BE49-F238E27FC236}">
                <a16:creationId xmlns:a16="http://schemas.microsoft.com/office/drawing/2014/main" id="{CC774195-1661-F12A-85B3-DA323036B2A1}"/>
              </a:ext>
            </a:extLst>
          </p:cNvPr>
          <p:cNvGrpSpPr/>
          <p:nvPr/>
        </p:nvGrpSpPr>
        <p:grpSpPr>
          <a:xfrm>
            <a:off x="693142" y="2463715"/>
            <a:ext cx="294956" cy="279914"/>
            <a:chOff x="670474" y="2532980"/>
            <a:chExt cx="335809" cy="318684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3583E8D-C9CB-E4F3-1EF2-8F82CBAADA4D}"/>
                </a:ext>
              </a:extLst>
            </p:cNvPr>
            <p:cNvSpPr/>
            <p:nvPr/>
          </p:nvSpPr>
          <p:spPr>
            <a:xfrm>
              <a:off x="670474" y="2565493"/>
              <a:ext cx="286171" cy="286171"/>
            </a:xfrm>
            <a:custGeom>
              <a:avLst/>
              <a:gdLst>
                <a:gd name="T0" fmla="*/ 7964 w 10832"/>
                <a:gd name="T1" fmla="*/ 10831 h 10831"/>
                <a:gd name="T2" fmla="*/ 5729 w 10832"/>
                <a:gd name="T3" fmla="*/ 9975 h 10831"/>
                <a:gd name="T4" fmla="*/ 3154 w 10832"/>
                <a:gd name="T5" fmla="*/ 7938 h 10831"/>
                <a:gd name="T6" fmla="*/ 3152 w 10832"/>
                <a:gd name="T7" fmla="*/ 7935 h 10831"/>
                <a:gd name="T8" fmla="*/ 2894 w 10832"/>
                <a:gd name="T9" fmla="*/ 7677 h 10831"/>
                <a:gd name="T10" fmla="*/ 856 w 10832"/>
                <a:gd name="T11" fmla="*/ 5102 h 10831"/>
                <a:gd name="T12" fmla="*/ 0 w 10832"/>
                <a:gd name="T13" fmla="*/ 2868 h 10831"/>
                <a:gd name="T14" fmla="*/ 765 w 10832"/>
                <a:gd name="T15" fmla="*/ 1020 h 10831"/>
                <a:gd name="T16" fmla="*/ 2104 w 10832"/>
                <a:gd name="T17" fmla="*/ 0 h 10831"/>
                <a:gd name="T18" fmla="*/ 2867 w 10832"/>
                <a:gd name="T19" fmla="*/ 464 h 10831"/>
                <a:gd name="T20" fmla="*/ 3576 w 10832"/>
                <a:gd name="T21" fmla="*/ 1346 h 10831"/>
                <a:gd name="T22" fmla="*/ 4178 w 10832"/>
                <a:gd name="T23" fmla="*/ 2320 h 10831"/>
                <a:gd name="T24" fmla="*/ 4462 w 10832"/>
                <a:gd name="T25" fmla="*/ 3122 h 10831"/>
                <a:gd name="T26" fmla="*/ 4106 w 10832"/>
                <a:gd name="T27" fmla="*/ 3713 h 10831"/>
                <a:gd name="T28" fmla="*/ 3584 w 10832"/>
                <a:gd name="T29" fmla="*/ 3979 h 10831"/>
                <a:gd name="T30" fmla="*/ 3194 w 10832"/>
                <a:gd name="T31" fmla="*/ 4175 h 10831"/>
                <a:gd name="T32" fmla="*/ 3638 w 10832"/>
                <a:gd name="T33" fmla="*/ 4997 h 10831"/>
                <a:gd name="T34" fmla="*/ 4623 w 10832"/>
                <a:gd name="T35" fmla="*/ 6209 h 10831"/>
                <a:gd name="T36" fmla="*/ 5835 w 10832"/>
                <a:gd name="T37" fmla="*/ 7193 h 10831"/>
                <a:gd name="T38" fmla="*/ 6657 w 10832"/>
                <a:gd name="T39" fmla="*/ 7638 h 10831"/>
                <a:gd name="T40" fmla="*/ 6853 w 10832"/>
                <a:gd name="T41" fmla="*/ 7248 h 10831"/>
                <a:gd name="T42" fmla="*/ 7119 w 10832"/>
                <a:gd name="T43" fmla="*/ 6725 h 10831"/>
                <a:gd name="T44" fmla="*/ 7709 w 10832"/>
                <a:gd name="T45" fmla="*/ 6370 h 10831"/>
                <a:gd name="T46" fmla="*/ 8511 w 10832"/>
                <a:gd name="T47" fmla="*/ 6653 h 10831"/>
                <a:gd name="T48" fmla="*/ 9485 w 10832"/>
                <a:gd name="T49" fmla="*/ 7256 h 10831"/>
                <a:gd name="T50" fmla="*/ 10368 w 10832"/>
                <a:gd name="T51" fmla="*/ 7964 h 10831"/>
                <a:gd name="T52" fmla="*/ 10832 w 10832"/>
                <a:gd name="T53" fmla="*/ 8728 h 10831"/>
                <a:gd name="T54" fmla="*/ 9812 w 10832"/>
                <a:gd name="T55" fmla="*/ 10066 h 10831"/>
                <a:gd name="T56" fmla="*/ 7964 w 10832"/>
                <a:gd name="T57" fmla="*/ 10831 h 10831"/>
                <a:gd name="T58" fmla="*/ 3602 w 10832"/>
                <a:gd name="T59" fmla="*/ 7481 h 10831"/>
                <a:gd name="T60" fmla="*/ 6065 w 10832"/>
                <a:gd name="T61" fmla="*/ 9431 h 10831"/>
                <a:gd name="T62" fmla="*/ 7964 w 10832"/>
                <a:gd name="T63" fmla="*/ 10192 h 10831"/>
                <a:gd name="T64" fmla="*/ 9398 w 10832"/>
                <a:gd name="T65" fmla="*/ 9577 h 10831"/>
                <a:gd name="T66" fmla="*/ 9984 w 10832"/>
                <a:gd name="T67" fmla="*/ 9049 h 10831"/>
                <a:gd name="T68" fmla="*/ 10189 w 10832"/>
                <a:gd name="T69" fmla="*/ 8739 h 10831"/>
                <a:gd name="T70" fmla="*/ 9062 w 10832"/>
                <a:gd name="T71" fmla="*/ 7741 h 10831"/>
                <a:gd name="T72" fmla="*/ 8205 w 10832"/>
                <a:gd name="T73" fmla="*/ 7215 h 10831"/>
                <a:gd name="T74" fmla="*/ 7714 w 10832"/>
                <a:gd name="T75" fmla="*/ 7010 h 10831"/>
                <a:gd name="T76" fmla="*/ 7613 w 10832"/>
                <a:gd name="T77" fmla="*/ 7138 h 10831"/>
                <a:gd name="T78" fmla="*/ 7440 w 10832"/>
                <a:gd name="T79" fmla="*/ 7502 h 10831"/>
                <a:gd name="T80" fmla="*/ 7212 w 10832"/>
                <a:gd name="T81" fmla="*/ 7958 h 10831"/>
                <a:gd name="T82" fmla="*/ 6694 w 10832"/>
                <a:gd name="T83" fmla="*/ 8283 h 10831"/>
                <a:gd name="T84" fmla="*/ 6683 w 10832"/>
                <a:gd name="T85" fmla="*/ 8283 h 10831"/>
                <a:gd name="T86" fmla="*/ 5475 w 10832"/>
                <a:gd name="T87" fmla="*/ 7722 h 10831"/>
                <a:gd name="T88" fmla="*/ 4174 w 10832"/>
                <a:gd name="T89" fmla="*/ 6664 h 10831"/>
                <a:gd name="T90" fmla="*/ 4168 w 10832"/>
                <a:gd name="T91" fmla="*/ 6658 h 10831"/>
                <a:gd name="T92" fmla="*/ 3109 w 10832"/>
                <a:gd name="T93" fmla="*/ 5357 h 10831"/>
                <a:gd name="T94" fmla="*/ 2548 w 10832"/>
                <a:gd name="T95" fmla="*/ 4148 h 10831"/>
                <a:gd name="T96" fmla="*/ 2870 w 10832"/>
                <a:gd name="T97" fmla="*/ 3621 h 10831"/>
                <a:gd name="T98" fmla="*/ 3330 w 10832"/>
                <a:gd name="T99" fmla="*/ 3392 h 10831"/>
                <a:gd name="T100" fmla="*/ 3694 w 10832"/>
                <a:gd name="T101" fmla="*/ 3218 h 10831"/>
                <a:gd name="T102" fmla="*/ 3821 w 10832"/>
                <a:gd name="T103" fmla="*/ 3117 h 10831"/>
                <a:gd name="T104" fmla="*/ 3617 w 10832"/>
                <a:gd name="T105" fmla="*/ 2627 h 10831"/>
                <a:gd name="T106" fmla="*/ 3091 w 10832"/>
                <a:gd name="T107" fmla="*/ 1769 h 10831"/>
                <a:gd name="T108" fmla="*/ 2093 w 10832"/>
                <a:gd name="T109" fmla="*/ 643 h 10831"/>
                <a:gd name="T110" fmla="*/ 1783 w 10832"/>
                <a:gd name="T111" fmla="*/ 847 h 10831"/>
                <a:gd name="T112" fmla="*/ 1254 w 10832"/>
                <a:gd name="T113" fmla="*/ 1434 h 10831"/>
                <a:gd name="T114" fmla="*/ 640 w 10832"/>
                <a:gd name="T115" fmla="*/ 2868 h 10831"/>
                <a:gd name="T116" fmla="*/ 1401 w 10832"/>
                <a:gd name="T117" fmla="*/ 4767 h 10831"/>
                <a:gd name="T118" fmla="*/ 3350 w 10832"/>
                <a:gd name="T119" fmla="*/ 7229 h 10831"/>
                <a:gd name="T120" fmla="*/ 3602 w 10832"/>
                <a:gd name="T121" fmla="*/ 7481 h 10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32" h="10831">
                  <a:moveTo>
                    <a:pt x="7964" y="10831"/>
                  </a:moveTo>
                  <a:cubicBezTo>
                    <a:pt x="7265" y="10831"/>
                    <a:pt x="6363" y="10366"/>
                    <a:pt x="5729" y="9975"/>
                  </a:cubicBezTo>
                  <a:cubicBezTo>
                    <a:pt x="4880" y="9452"/>
                    <a:pt x="3966" y="8728"/>
                    <a:pt x="3154" y="7938"/>
                  </a:cubicBezTo>
                  <a:lnTo>
                    <a:pt x="3152" y="7935"/>
                  </a:lnTo>
                  <a:lnTo>
                    <a:pt x="2894" y="7677"/>
                  </a:lnTo>
                  <a:cubicBezTo>
                    <a:pt x="2103" y="6865"/>
                    <a:pt x="1380" y="5951"/>
                    <a:pt x="856" y="5102"/>
                  </a:cubicBezTo>
                  <a:cubicBezTo>
                    <a:pt x="466" y="4469"/>
                    <a:pt x="0" y="3566"/>
                    <a:pt x="0" y="2868"/>
                  </a:cubicBezTo>
                  <a:cubicBezTo>
                    <a:pt x="0" y="2120"/>
                    <a:pt x="535" y="1326"/>
                    <a:pt x="765" y="1020"/>
                  </a:cubicBezTo>
                  <a:cubicBezTo>
                    <a:pt x="944" y="780"/>
                    <a:pt x="1571" y="0"/>
                    <a:pt x="2104" y="0"/>
                  </a:cubicBezTo>
                  <a:cubicBezTo>
                    <a:pt x="2322" y="0"/>
                    <a:pt x="2558" y="143"/>
                    <a:pt x="2867" y="464"/>
                  </a:cubicBezTo>
                  <a:cubicBezTo>
                    <a:pt x="3141" y="748"/>
                    <a:pt x="3404" y="1101"/>
                    <a:pt x="3576" y="1346"/>
                  </a:cubicBezTo>
                  <a:cubicBezTo>
                    <a:pt x="3807" y="1677"/>
                    <a:pt x="4021" y="2023"/>
                    <a:pt x="4178" y="2320"/>
                  </a:cubicBezTo>
                  <a:cubicBezTo>
                    <a:pt x="4432" y="2802"/>
                    <a:pt x="4462" y="3009"/>
                    <a:pt x="4462" y="3122"/>
                  </a:cubicBezTo>
                  <a:cubicBezTo>
                    <a:pt x="4462" y="3351"/>
                    <a:pt x="4342" y="3550"/>
                    <a:pt x="4106" y="3713"/>
                  </a:cubicBezTo>
                  <a:cubicBezTo>
                    <a:pt x="3951" y="3820"/>
                    <a:pt x="3764" y="3901"/>
                    <a:pt x="3584" y="3979"/>
                  </a:cubicBezTo>
                  <a:cubicBezTo>
                    <a:pt x="3462" y="4031"/>
                    <a:pt x="3268" y="4116"/>
                    <a:pt x="3194" y="4175"/>
                  </a:cubicBezTo>
                  <a:cubicBezTo>
                    <a:pt x="3220" y="4284"/>
                    <a:pt x="3333" y="4548"/>
                    <a:pt x="3638" y="4997"/>
                  </a:cubicBezTo>
                  <a:cubicBezTo>
                    <a:pt x="3923" y="5414"/>
                    <a:pt x="4291" y="5867"/>
                    <a:pt x="4623" y="6209"/>
                  </a:cubicBezTo>
                  <a:cubicBezTo>
                    <a:pt x="4964" y="6541"/>
                    <a:pt x="5417" y="6909"/>
                    <a:pt x="5835" y="7193"/>
                  </a:cubicBezTo>
                  <a:cubicBezTo>
                    <a:pt x="6283" y="7499"/>
                    <a:pt x="6547" y="7612"/>
                    <a:pt x="6657" y="7638"/>
                  </a:cubicBezTo>
                  <a:cubicBezTo>
                    <a:pt x="6716" y="7563"/>
                    <a:pt x="6800" y="7369"/>
                    <a:pt x="6853" y="7248"/>
                  </a:cubicBezTo>
                  <a:cubicBezTo>
                    <a:pt x="6931" y="7067"/>
                    <a:pt x="7011" y="6881"/>
                    <a:pt x="7119" y="6725"/>
                  </a:cubicBezTo>
                  <a:cubicBezTo>
                    <a:pt x="7281" y="6489"/>
                    <a:pt x="7480" y="6370"/>
                    <a:pt x="7709" y="6370"/>
                  </a:cubicBezTo>
                  <a:cubicBezTo>
                    <a:pt x="7823" y="6370"/>
                    <a:pt x="8029" y="6399"/>
                    <a:pt x="8511" y="6653"/>
                  </a:cubicBezTo>
                  <a:cubicBezTo>
                    <a:pt x="8809" y="6811"/>
                    <a:pt x="9155" y="7024"/>
                    <a:pt x="9485" y="7256"/>
                  </a:cubicBezTo>
                  <a:cubicBezTo>
                    <a:pt x="9731" y="7428"/>
                    <a:pt x="10084" y="7690"/>
                    <a:pt x="10368" y="7964"/>
                  </a:cubicBezTo>
                  <a:cubicBezTo>
                    <a:pt x="10689" y="8274"/>
                    <a:pt x="10832" y="8509"/>
                    <a:pt x="10832" y="8728"/>
                  </a:cubicBezTo>
                  <a:cubicBezTo>
                    <a:pt x="10832" y="9260"/>
                    <a:pt x="10051" y="9887"/>
                    <a:pt x="9812" y="10066"/>
                  </a:cubicBezTo>
                  <a:cubicBezTo>
                    <a:pt x="9505" y="10296"/>
                    <a:pt x="8712" y="10831"/>
                    <a:pt x="7964" y="10831"/>
                  </a:cubicBezTo>
                  <a:close/>
                  <a:moveTo>
                    <a:pt x="3602" y="7481"/>
                  </a:moveTo>
                  <a:cubicBezTo>
                    <a:pt x="4381" y="8239"/>
                    <a:pt x="5255" y="8932"/>
                    <a:pt x="6065" y="9431"/>
                  </a:cubicBezTo>
                  <a:cubicBezTo>
                    <a:pt x="6850" y="9914"/>
                    <a:pt x="7542" y="10192"/>
                    <a:pt x="7964" y="10192"/>
                  </a:cubicBezTo>
                  <a:cubicBezTo>
                    <a:pt x="8340" y="10192"/>
                    <a:pt x="8876" y="9962"/>
                    <a:pt x="9398" y="9577"/>
                  </a:cubicBezTo>
                  <a:cubicBezTo>
                    <a:pt x="9627" y="9409"/>
                    <a:pt x="9835" y="9221"/>
                    <a:pt x="9984" y="9049"/>
                  </a:cubicBezTo>
                  <a:cubicBezTo>
                    <a:pt x="10125" y="8887"/>
                    <a:pt x="10176" y="8781"/>
                    <a:pt x="10189" y="8739"/>
                  </a:cubicBezTo>
                  <a:cubicBezTo>
                    <a:pt x="10135" y="8622"/>
                    <a:pt x="9813" y="8259"/>
                    <a:pt x="9062" y="7741"/>
                  </a:cubicBezTo>
                  <a:cubicBezTo>
                    <a:pt x="8768" y="7537"/>
                    <a:pt x="8463" y="7351"/>
                    <a:pt x="8205" y="7215"/>
                  </a:cubicBezTo>
                  <a:cubicBezTo>
                    <a:pt x="7881" y="7044"/>
                    <a:pt x="7745" y="7015"/>
                    <a:pt x="7714" y="7010"/>
                  </a:cubicBezTo>
                  <a:cubicBezTo>
                    <a:pt x="7702" y="7018"/>
                    <a:pt x="7667" y="7048"/>
                    <a:pt x="7613" y="7138"/>
                  </a:cubicBezTo>
                  <a:cubicBezTo>
                    <a:pt x="7553" y="7239"/>
                    <a:pt x="7495" y="7372"/>
                    <a:pt x="7440" y="7502"/>
                  </a:cubicBezTo>
                  <a:cubicBezTo>
                    <a:pt x="7371" y="7661"/>
                    <a:pt x="7300" y="7825"/>
                    <a:pt x="7212" y="7958"/>
                  </a:cubicBezTo>
                  <a:cubicBezTo>
                    <a:pt x="7070" y="8174"/>
                    <a:pt x="6896" y="8283"/>
                    <a:pt x="6694" y="8283"/>
                  </a:cubicBezTo>
                  <a:cubicBezTo>
                    <a:pt x="6691" y="8283"/>
                    <a:pt x="6687" y="8283"/>
                    <a:pt x="6683" y="8283"/>
                  </a:cubicBezTo>
                  <a:cubicBezTo>
                    <a:pt x="6585" y="8281"/>
                    <a:pt x="6286" y="8275"/>
                    <a:pt x="5475" y="7722"/>
                  </a:cubicBezTo>
                  <a:cubicBezTo>
                    <a:pt x="5027" y="7417"/>
                    <a:pt x="4540" y="7021"/>
                    <a:pt x="4174" y="6664"/>
                  </a:cubicBezTo>
                  <a:lnTo>
                    <a:pt x="4168" y="6658"/>
                  </a:lnTo>
                  <a:cubicBezTo>
                    <a:pt x="3810" y="6291"/>
                    <a:pt x="3415" y="5805"/>
                    <a:pt x="3109" y="5357"/>
                  </a:cubicBezTo>
                  <a:cubicBezTo>
                    <a:pt x="2557" y="4545"/>
                    <a:pt x="2550" y="4247"/>
                    <a:pt x="2548" y="4148"/>
                  </a:cubicBezTo>
                  <a:cubicBezTo>
                    <a:pt x="2544" y="3943"/>
                    <a:pt x="2652" y="3766"/>
                    <a:pt x="2870" y="3621"/>
                  </a:cubicBezTo>
                  <a:cubicBezTo>
                    <a:pt x="3004" y="3533"/>
                    <a:pt x="3170" y="3461"/>
                    <a:pt x="3330" y="3392"/>
                  </a:cubicBezTo>
                  <a:cubicBezTo>
                    <a:pt x="3459" y="3336"/>
                    <a:pt x="3593" y="3278"/>
                    <a:pt x="3694" y="3218"/>
                  </a:cubicBezTo>
                  <a:cubicBezTo>
                    <a:pt x="3784" y="3164"/>
                    <a:pt x="3813" y="3129"/>
                    <a:pt x="3821" y="3117"/>
                  </a:cubicBezTo>
                  <a:cubicBezTo>
                    <a:pt x="3816" y="3086"/>
                    <a:pt x="3787" y="2951"/>
                    <a:pt x="3617" y="2627"/>
                  </a:cubicBezTo>
                  <a:cubicBezTo>
                    <a:pt x="3481" y="2368"/>
                    <a:pt x="3294" y="2064"/>
                    <a:pt x="3091" y="1769"/>
                  </a:cubicBezTo>
                  <a:cubicBezTo>
                    <a:pt x="2573" y="1019"/>
                    <a:pt x="2209" y="697"/>
                    <a:pt x="2093" y="643"/>
                  </a:cubicBezTo>
                  <a:cubicBezTo>
                    <a:pt x="2050" y="656"/>
                    <a:pt x="1945" y="707"/>
                    <a:pt x="1783" y="847"/>
                  </a:cubicBezTo>
                  <a:cubicBezTo>
                    <a:pt x="1611" y="996"/>
                    <a:pt x="1423" y="1205"/>
                    <a:pt x="1254" y="1434"/>
                  </a:cubicBezTo>
                  <a:cubicBezTo>
                    <a:pt x="870" y="1955"/>
                    <a:pt x="640" y="2492"/>
                    <a:pt x="640" y="2868"/>
                  </a:cubicBezTo>
                  <a:cubicBezTo>
                    <a:pt x="640" y="3290"/>
                    <a:pt x="917" y="3982"/>
                    <a:pt x="1401" y="4767"/>
                  </a:cubicBezTo>
                  <a:cubicBezTo>
                    <a:pt x="1900" y="5576"/>
                    <a:pt x="2592" y="6451"/>
                    <a:pt x="3350" y="7229"/>
                  </a:cubicBezTo>
                  <a:lnTo>
                    <a:pt x="3602" y="74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6" name="弧形 4095">
              <a:extLst>
                <a:ext uri="{FF2B5EF4-FFF2-40B4-BE49-F238E27FC236}">
                  <a16:creationId xmlns:a16="http://schemas.microsoft.com/office/drawing/2014/main" id="{EC16ECB3-9FB5-F365-0BFD-73B6E9F3E3A1}"/>
                </a:ext>
              </a:extLst>
            </p:cNvPr>
            <p:cNvSpPr/>
            <p:nvPr/>
          </p:nvSpPr>
          <p:spPr bwMode="auto">
            <a:xfrm>
              <a:off x="726140" y="2532993"/>
              <a:ext cx="280143" cy="280143"/>
            </a:xfrm>
            <a:prstGeom prst="arc">
              <a:avLst>
                <a:gd name="adj1" fmla="val 14107788"/>
                <a:gd name="adj2" fmla="val 2051553"/>
              </a:avLst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26" name="TextBox 4123">
              <a:extLst>
                <a:ext uri="{FF2B5EF4-FFF2-40B4-BE49-F238E27FC236}">
                  <a16:creationId xmlns:a16="http://schemas.microsoft.com/office/drawing/2014/main" id="{375ED8DB-D6A6-7FA4-1052-6EBBAEF52E4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01895" y="2645133"/>
              <a:ext cx="160581" cy="45719"/>
            </a:xfrm>
            <a:custGeom>
              <a:avLst/>
              <a:gdLst/>
              <a:ahLst/>
              <a:cxnLst/>
              <a:rect l="l" t="t" r="r" b="b"/>
              <a:pathLst>
                <a:path w="185119" h="47923">
                  <a:moveTo>
                    <a:pt x="170339" y="13967"/>
                  </a:moveTo>
                  <a:lnTo>
                    <a:pt x="159367" y="30278"/>
                  </a:lnTo>
                  <a:lnTo>
                    <a:pt x="170339" y="30278"/>
                  </a:lnTo>
                  <a:close/>
                  <a:moveTo>
                    <a:pt x="49833" y="2182"/>
                  </a:moveTo>
                  <a:lnTo>
                    <a:pt x="68207" y="20568"/>
                  </a:lnTo>
                  <a:lnTo>
                    <a:pt x="85783" y="2182"/>
                  </a:lnTo>
                  <a:lnTo>
                    <a:pt x="88925" y="5071"/>
                  </a:lnTo>
                  <a:lnTo>
                    <a:pt x="71051" y="23482"/>
                  </a:lnTo>
                  <a:lnTo>
                    <a:pt x="89437" y="41624"/>
                  </a:lnTo>
                  <a:lnTo>
                    <a:pt x="86353" y="44602"/>
                  </a:lnTo>
                  <a:lnTo>
                    <a:pt x="68223" y="26216"/>
                  </a:lnTo>
                  <a:lnTo>
                    <a:pt x="49837" y="44602"/>
                  </a:lnTo>
                  <a:lnTo>
                    <a:pt x="47017" y="41876"/>
                  </a:lnTo>
                  <a:lnTo>
                    <a:pt x="65403" y="23490"/>
                  </a:lnTo>
                  <a:lnTo>
                    <a:pt x="47017" y="5104"/>
                  </a:lnTo>
                  <a:close/>
                  <a:moveTo>
                    <a:pt x="0" y="847"/>
                  </a:moveTo>
                  <a:lnTo>
                    <a:pt x="31287" y="847"/>
                  </a:lnTo>
                  <a:lnTo>
                    <a:pt x="31287" y="7488"/>
                  </a:lnTo>
                  <a:cubicBezTo>
                    <a:pt x="28704" y="10028"/>
                    <a:pt x="26078" y="13674"/>
                    <a:pt x="23408" y="18427"/>
                  </a:cubicBezTo>
                  <a:cubicBezTo>
                    <a:pt x="20739" y="23180"/>
                    <a:pt x="18704" y="28232"/>
                    <a:pt x="17304" y="33582"/>
                  </a:cubicBezTo>
                  <a:cubicBezTo>
                    <a:pt x="15904" y="38932"/>
                    <a:pt x="15215" y="43713"/>
                    <a:pt x="15237" y="47923"/>
                  </a:cubicBezTo>
                  <a:lnTo>
                    <a:pt x="6414" y="47923"/>
                  </a:lnTo>
                  <a:cubicBezTo>
                    <a:pt x="6566" y="41325"/>
                    <a:pt x="7928" y="34597"/>
                    <a:pt x="10500" y="27738"/>
                  </a:cubicBezTo>
                  <a:cubicBezTo>
                    <a:pt x="13072" y="20880"/>
                    <a:pt x="16506" y="14748"/>
                    <a:pt x="20804" y="9344"/>
                  </a:cubicBezTo>
                  <a:lnTo>
                    <a:pt x="0" y="9344"/>
                  </a:lnTo>
                  <a:close/>
                  <a:moveTo>
                    <a:pt x="171511" y="0"/>
                  </a:moveTo>
                  <a:lnTo>
                    <a:pt x="179194" y="0"/>
                  </a:lnTo>
                  <a:lnTo>
                    <a:pt x="179194" y="30278"/>
                  </a:lnTo>
                  <a:lnTo>
                    <a:pt x="185119" y="30278"/>
                  </a:lnTo>
                  <a:lnTo>
                    <a:pt x="185119" y="38319"/>
                  </a:lnTo>
                  <a:lnTo>
                    <a:pt x="179194" y="38319"/>
                  </a:lnTo>
                  <a:lnTo>
                    <a:pt x="179194" y="47923"/>
                  </a:lnTo>
                  <a:lnTo>
                    <a:pt x="170339" y="47923"/>
                  </a:lnTo>
                  <a:lnTo>
                    <a:pt x="170339" y="38319"/>
                  </a:lnTo>
                  <a:lnTo>
                    <a:pt x="150805" y="38319"/>
                  </a:lnTo>
                  <a:lnTo>
                    <a:pt x="150805" y="30310"/>
                  </a:lnTo>
                  <a:close/>
                  <a:moveTo>
                    <a:pt x="130058" y="0"/>
                  </a:moveTo>
                  <a:cubicBezTo>
                    <a:pt x="134767" y="0"/>
                    <a:pt x="138468" y="1270"/>
                    <a:pt x="141159" y="3810"/>
                  </a:cubicBezTo>
                  <a:cubicBezTo>
                    <a:pt x="143851" y="6349"/>
                    <a:pt x="145196" y="9507"/>
                    <a:pt x="145196" y="13283"/>
                  </a:cubicBezTo>
                  <a:cubicBezTo>
                    <a:pt x="145196" y="15432"/>
                    <a:pt x="144811" y="17478"/>
                    <a:pt x="144040" y="19420"/>
                  </a:cubicBezTo>
                  <a:cubicBezTo>
                    <a:pt x="143270" y="21363"/>
                    <a:pt x="142049" y="23397"/>
                    <a:pt x="140378" y="25524"/>
                  </a:cubicBezTo>
                  <a:cubicBezTo>
                    <a:pt x="139271" y="26935"/>
                    <a:pt x="137274" y="28965"/>
                    <a:pt x="134388" y="31612"/>
                  </a:cubicBezTo>
                  <a:cubicBezTo>
                    <a:pt x="131501" y="34260"/>
                    <a:pt x="129672" y="36018"/>
                    <a:pt x="128902" y="36887"/>
                  </a:cubicBezTo>
                  <a:cubicBezTo>
                    <a:pt x="128131" y="37755"/>
                    <a:pt x="127507" y="38601"/>
                    <a:pt x="127030" y="39426"/>
                  </a:cubicBezTo>
                  <a:lnTo>
                    <a:pt x="145196" y="39426"/>
                  </a:lnTo>
                  <a:lnTo>
                    <a:pt x="145196" y="47923"/>
                  </a:lnTo>
                  <a:lnTo>
                    <a:pt x="113128" y="47923"/>
                  </a:lnTo>
                  <a:cubicBezTo>
                    <a:pt x="113476" y="44711"/>
                    <a:pt x="114517" y="41667"/>
                    <a:pt x="116254" y="38791"/>
                  </a:cubicBezTo>
                  <a:cubicBezTo>
                    <a:pt x="117990" y="35915"/>
                    <a:pt x="121419" y="32101"/>
                    <a:pt x="126542" y="27348"/>
                  </a:cubicBezTo>
                  <a:cubicBezTo>
                    <a:pt x="130665" y="23506"/>
                    <a:pt x="133194" y="20902"/>
                    <a:pt x="134127" y="19534"/>
                  </a:cubicBezTo>
                  <a:cubicBezTo>
                    <a:pt x="135386" y="17646"/>
                    <a:pt x="136015" y="15779"/>
                    <a:pt x="136015" y="13935"/>
                  </a:cubicBezTo>
                  <a:cubicBezTo>
                    <a:pt x="136015" y="11894"/>
                    <a:pt x="135467" y="10326"/>
                    <a:pt x="134371" y="9230"/>
                  </a:cubicBezTo>
                  <a:cubicBezTo>
                    <a:pt x="133275" y="8134"/>
                    <a:pt x="131761" y="7586"/>
                    <a:pt x="129830" y="7586"/>
                  </a:cubicBezTo>
                  <a:cubicBezTo>
                    <a:pt x="127920" y="7586"/>
                    <a:pt x="126400" y="8161"/>
                    <a:pt x="125272" y="9312"/>
                  </a:cubicBezTo>
                  <a:cubicBezTo>
                    <a:pt x="124143" y="10462"/>
                    <a:pt x="123492" y="12372"/>
                    <a:pt x="123318" y="15041"/>
                  </a:cubicBezTo>
                  <a:lnTo>
                    <a:pt x="114203" y="14130"/>
                  </a:lnTo>
                  <a:cubicBezTo>
                    <a:pt x="114745" y="9094"/>
                    <a:pt x="116449" y="5481"/>
                    <a:pt x="119314" y="3289"/>
                  </a:cubicBezTo>
                  <a:cubicBezTo>
                    <a:pt x="122179" y="1097"/>
                    <a:pt x="125760" y="0"/>
                    <a:pt x="1300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01" b="1" dirty="0">
                <a:solidFill>
                  <a:schemeClr val="accent1"/>
                </a:solidFill>
                <a:sym typeface="+mn-lt"/>
              </a:endParaRPr>
            </a:p>
          </p:txBody>
        </p:sp>
        <p:sp>
          <p:nvSpPr>
            <p:cNvPr id="4104" name="等腰三角形 4103">
              <a:extLst>
                <a:ext uri="{FF2B5EF4-FFF2-40B4-BE49-F238E27FC236}">
                  <a16:creationId xmlns:a16="http://schemas.microsoft.com/office/drawing/2014/main" id="{44432A09-0120-FA11-265F-62A4470EE6F7}"/>
                </a:ext>
              </a:extLst>
            </p:cNvPr>
            <p:cNvSpPr/>
            <p:nvPr/>
          </p:nvSpPr>
          <p:spPr bwMode="auto">
            <a:xfrm rot="10800000">
              <a:off x="864185" y="2532980"/>
              <a:ext cx="18000" cy="28800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05" name="等腰三角形 4104">
              <a:extLst>
                <a:ext uri="{FF2B5EF4-FFF2-40B4-BE49-F238E27FC236}">
                  <a16:creationId xmlns:a16="http://schemas.microsoft.com/office/drawing/2014/main" id="{2A446808-F677-5FA0-88B7-62EBDD8E2DC0}"/>
                </a:ext>
              </a:extLst>
            </p:cNvPr>
            <p:cNvSpPr/>
            <p:nvPr/>
          </p:nvSpPr>
          <p:spPr bwMode="auto">
            <a:xfrm rot="16200000">
              <a:off x="982883" y="2655852"/>
              <a:ext cx="18000" cy="28800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134" name="组合 4133">
            <a:extLst>
              <a:ext uri="{FF2B5EF4-FFF2-40B4-BE49-F238E27FC236}">
                <a16:creationId xmlns:a16="http://schemas.microsoft.com/office/drawing/2014/main" id="{B6CAD8C2-E970-5EFE-CD03-F5F791C75373}"/>
              </a:ext>
            </a:extLst>
          </p:cNvPr>
          <p:cNvGrpSpPr/>
          <p:nvPr/>
        </p:nvGrpSpPr>
        <p:grpSpPr>
          <a:xfrm>
            <a:off x="709767" y="2953235"/>
            <a:ext cx="270195" cy="246863"/>
            <a:chOff x="709767" y="3077361"/>
            <a:chExt cx="270195" cy="246863"/>
          </a:xfrm>
        </p:grpSpPr>
        <p:sp>
          <p:nvSpPr>
            <p:cNvPr id="4130" name="TextBox 4127">
              <a:extLst>
                <a:ext uri="{FF2B5EF4-FFF2-40B4-BE49-F238E27FC236}">
                  <a16:creationId xmlns:a16="http://schemas.microsoft.com/office/drawing/2014/main" id="{ECEA846A-9C2F-F500-461A-59CCE2DB94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98168" y="3079280"/>
              <a:ext cx="181794" cy="83548"/>
            </a:xfrm>
            <a:custGeom>
              <a:avLst/>
              <a:gdLst/>
              <a:ahLst/>
              <a:cxnLst/>
              <a:rect l="l" t="t" r="r" b="b"/>
              <a:pathLst>
                <a:path w="181794" h="83548">
                  <a:moveTo>
                    <a:pt x="27850" y="37951"/>
                  </a:moveTo>
                  <a:cubicBezTo>
                    <a:pt x="23311" y="37951"/>
                    <a:pt x="19460" y="39579"/>
                    <a:pt x="16297" y="42835"/>
                  </a:cubicBezTo>
                  <a:cubicBezTo>
                    <a:pt x="13135" y="46090"/>
                    <a:pt x="11553" y="50360"/>
                    <a:pt x="11553" y="55643"/>
                  </a:cubicBezTo>
                  <a:cubicBezTo>
                    <a:pt x="11553" y="59103"/>
                    <a:pt x="12288" y="62415"/>
                    <a:pt x="13758" y="65577"/>
                  </a:cubicBezTo>
                  <a:cubicBezTo>
                    <a:pt x="15227" y="68740"/>
                    <a:pt x="17283" y="71149"/>
                    <a:pt x="19925" y="72805"/>
                  </a:cubicBezTo>
                  <a:cubicBezTo>
                    <a:pt x="22567" y="74461"/>
                    <a:pt x="25338" y="75288"/>
                    <a:pt x="28241" y="75288"/>
                  </a:cubicBezTo>
                  <a:cubicBezTo>
                    <a:pt x="32482" y="75288"/>
                    <a:pt x="36128" y="73577"/>
                    <a:pt x="39179" y="70154"/>
                  </a:cubicBezTo>
                  <a:cubicBezTo>
                    <a:pt x="42230" y="66731"/>
                    <a:pt x="43756" y="62080"/>
                    <a:pt x="43756" y="56201"/>
                  </a:cubicBezTo>
                  <a:cubicBezTo>
                    <a:pt x="43756" y="50546"/>
                    <a:pt x="42249" y="46090"/>
                    <a:pt x="39235" y="42835"/>
                  </a:cubicBezTo>
                  <a:cubicBezTo>
                    <a:pt x="36221" y="39579"/>
                    <a:pt x="32426" y="37951"/>
                    <a:pt x="27850" y="37951"/>
                  </a:cubicBezTo>
                  <a:close/>
                  <a:moveTo>
                    <a:pt x="156065" y="21543"/>
                  </a:moveTo>
                  <a:cubicBezTo>
                    <a:pt x="160716" y="21543"/>
                    <a:pt x="164800" y="22213"/>
                    <a:pt x="168316" y="23552"/>
                  </a:cubicBezTo>
                  <a:cubicBezTo>
                    <a:pt x="171832" y="24892"/>
                    <a:pt x="174427" y="26705"/>
                    <a:pt x="176101" y="28994"/>
                  </a:cubicBezTo>
                  <a:cubicBezTo>
                    <a:pt x="177776" y="31282"/>
                    <a:pt x="178929" y="34342"/>
                    <a:pt x="179562" y="38174"/>
                  </a:cubicBezTo>
                  <a:lnTo>
                    <a:pt x="169739" y="39514"/>
                  </a:lnTo>
                  <a:cubicBezTo>
                    <a:pt x="169292" y="36463"/>
                    <a:pt x="168000" y="34082"/>
                    <a:pt x="165860" y="32370"/>
                  </a:cubicBezTo>
                  <a:cubicBezTo>
                    <a:pt x="163721" y="30659"/>
                    <a:pt x="160698" y="29803"/>
                    <a:pt x="156791" y="29803"/>
                  </a:cubicBezTo>
                  <a:cubicBezTo>
                    <a:pt x="152177" y="29803"/>
                    <a:pt x="148884" y="30566"/>
                    <a:pt x="146912" y="32091"/>
                  </a:cubicBezTo>
                  <a:cubicBezTo>
                    <a:pt x="144940" y="33617"/>
                    <a:pt x="143954" y="35402"/>
                    <a:pt x="143954" y="37449"/>
                  </a:cubicBezTo>
                  <a:cubicBezTo>
                    <a:pt x="143954" y="38751"/>
                    <a:pt x="144364" y="39923"/>
                    <a:pt x="145182" y="40965"/>
                  </a:cubicBezTo>
                  <a:cubicBezTo>
                    <a:pt x="146001" y="42044"/>
                    <a:pt x="147284" y="42937"/>
                    <a:pt x="149033" y="43644"/>
                  </a:cubicBezTo>
                  <a:cubicBezTo>
                    <a:pt x="150038" y="44016"/>
                    <a:pt x="152996" y="44872"/>
                    <a:pt x="157907" y="46211"/>
                  </a:cubicBezTo>
                  <a:cubicBezTo>
                    <a:pt x="165014" y="48109"/>
                    <a:pt x="169971" y="49662"/>
                    <a:pt x="172781" y="50871"/>
                  </a:cubicBezTo>
                  <a:cubicBezTo>
                    <a:pt x="175590" y="52081"/>
                    <a:pt x="177794" y="53839"/>
                    <a:pt x="179394" y="56145"/>
                  </a:cubicBezTo>
                  <a:cubicBezTo>
                    <a:pt x="180994" y="58452"/>
                    <a:pt x="181794" y="61317"/>
                    <a:pt x="181794" y="64740"/>
                  </a:cubicBezTo>
                  <a:cubicBezTo>
                    <a:pt x="181794" y="68089"/>
                    <a:pt x="180817" y="71242"/>
                    <a:pt x="178864" y="74200"/>
                  </a:cubicBezTo>
                  <a:cubicBezTo>
                    <a:pt x="176911" y="77158"/>
                    <a:pt x="174092" y="79446"/>
                    <a:pt x="170409" y="81065"/>
                  </a:cubicBezTo>
                  <a:cubicBezTo>
                    <a:pt x="166725" y="82683"/>
                    <a:pt x="162558" y="83493"/>
                    <a:pt x="157907" y="83493"/>
                  </a:cubicBezTo>
                  <a:cubicBezTo>
                    <a:pt x="150205" y="83493"/>
                    <a:pt x="144336" y="81893"/>
                    <a:pt x="140299" y="78693"/>
                  </a:cubicBezTo>
                  <a:cubicBezTo>
                    <a:pt x="136262" y="75493"/>
                    <a:pt x="133685" y="70749"/>
                    <a:pt x="132569" y="64461"/>
                  </a:cubicBezTo>
                  <a:lnTo>
                    <a:pt x="142503" y="62898"/>
                  </a:lnTo>
                  <a:cubicBezTo>
                    <a:pt x="143061" y="66880"/>
                    <a:pt x="144615" y="69931"/>
                    <a:pt x="147164" y="72051"/>
                  </a:cubicBezTo>
                  <a:cubicBezTo>
                    <a:pt x="149712" y="74172"/>
                    <a:pt x="153275" y="75233"/>
                    <a:pt x="157851" y="75233"/>
                  </a:cubicBezTo>
                  <a:cubicBezTo>
                    <a:pt x="162465" y="75233"/>
                    <a:pt x="165888" y="74293"/>
                    <a:pt x="168120" y="72414"/>
                  </a:cubicBezTo>
                  <a:cubicBezTo>
                    <a:pt x="170353" y="70535"/>
                    <a:pt x="171469" y="68331"/>
                    <a:pt x="171469" y="65801"/>
                  </a:cubicBezTo>
                  <a:cubicBezTo>
                    <a:pt x="171469" y="63531"/>
                    <a:pt x="170483" y="61745"/>
                    <a:pt x="168511" y="60443"/>
                  </a:cubicBezTo>
                  <a:cubicBezTo>
                    <a:pt x="167134" y="59550"/>
                    <a:pt x="163711" y="58415"/>
                    <a:pt x="158242" y="57038"/>
                  </a:cubicBezTo>
                  <a:cubicBezTo>
                    <a:pt x="150875" y="55178"/>
                    <a:pt x="145768" y="53569"/>
                    <a:pt x="142922" y="52211"/>
                  </a:cubicBezTo>
                  <a:cubicBezTo>
                    <a:pt x="140076" y="50853"/>
                    <a:pt x="137918" y="48974"/>
                    <a:pt x="136448" y="46574"/>
                  </a:cubicBezTo>
                  <a:cubicBezTo>
                    <a:pt x="134978" y="44174"/>
                    <a:pt x="134243" y="41523"/>
                    <a:pt x="134243" y="38621"/>
                  </a:cubicBezTo>
                  <a:cubicBezTo>
                    <a:pt x="134243" y="35979"/>
                    <a:pt x="134848" y="33533"/>
                    <a:pt x="136057" y="31282"/>
                  </a:cubicBezTo>
                  <a:cubicBezTo>
                    <a:pt x="137266" y="29031"/>
                    <a:pt x="138913" y="27161"/>
                    <a:pt x="140996" y="25673"/>
                  </a:cubicBezTo>
                  <a:cubicBezTo>
                    <a:pt x="142559" y="24519"/>
                    <a:pt x="144689" y="23543"/>
                    <a:pt x="147387" y="22743"/>
                  </a:cubicBezTo>
                  <a:cubicBezTo>
                    <a:pt x="150084" y="21943"/>
                    <a:pt x="152977" y="21543"/>
                    <a:pt x="156065" y="21543"/>
                  </a:cubicBezTo>
                  <a:close/>
                  <a:moveTo>
                    <a:pt x="67792" y="1395"/>
                  </a:moveTo>
                  <a:lnTo>
                    <a:pt x="120756" y="1395"/>
                  </a:lnTo>
                  <a:lnTo>
                    <a:pt x="120756" y="9209"/>
                  </a:lnTo>
                  <a:cubicBezTo>
                    <a:pt x="115547" y="14753"/>
                    <a:pt x="110384" y="22120"/>
                    <a:pt x="105268" y="31310"/>
                  </a:cubicBezTo>
                  <a:cubicBezTo>
                    <a:pt x="100152" y="40500"/>
                    <a:pt x="96199" y="49950"/>
                    <a:pt x="93409" y="59661"/>
                  </a:cubicBezTo>
                  <a:cubicBezTo>
                    <a:pt x="91400" y="66508"/>
                    <a:pt x="90116" y="74005"/>
                    <a:pt x="89558" y="82153"/>
                  </a:cubicBezTo>
                  <a:lnTo>
                    <a:pt x="79233" y="82153"/>
                  </a:lnTo>
                  <a:cubicBezTo>
                    <a:pt x="79344" y="75716"/>
                    <a:pt x="80609" y="67940"/>
                    <a:pt x="83028" y="58824"/>
                  </a:cubicBezTo>
                  <a:cubicBezTo>
                    <a:pt x="85446" y="49709"/>
                    <a:pt x="88916" y="40918"/>
                    <a:pt x="93437" y="32454"/>
                  </a:cubicBezTo>
                  <a:cubicBezTo>
                    <a:pt x="97957" y="23989"/>
                    <a:pt x="102766" y="16855"/>
                    <a:pt x="107864" y="11050"/>
                  </a:cubicBezTo>
                  <a:lnTo>
                    <a:pt x="67792" y="11050"/>
                  </a:lnTo>
                  <a:close/>
                  <a:moveTo>
                    <a:pt x="29357" y="0"/>
                  </a:moveTo>
                  <a:cubicBezTo>
                    <a:pt x="35794" y="0"/>
                    <a:pt x="41068" y="1805"/>
                    <a:pt x="45179" y="5414"/>
                  </a:cubicBezTo>
                  <a:cubicBezTo>
                    <a:pt x="49290" y="9023"/>
                    <a:pt x="51755" y="14008"/>
                    <a:pt x="52574" y="20371"/>
                  </a:cubicBezTo>
                  <a:lnTo>
                    <a:pt x="42584" y="21152"/>
                  </a:lnTo>
                  <a:cubicBezTo>
                    <a:pt x="41691" y="17208"/>
                    <a:pt x="40426" y="14343"/>
                    <a:pt x="38789" y="12557"/>
                  </a:cubicBezTo>
                  <a:cubicBezTo>
                    <a:pt x="36073" y="9692"/>
                    <a:pt x="32724" y="8260"/>
                    <a:pt x="28743" y="8260"/>
                  </a:cubicBezTo>
                  <a:cubicBezTo>
                    <a:pt x="25543" y="8260"/>
                    <a:pt x="22734" y="9153"/>
                    <a:pt x="20315" y="10939"/>
                  </a:cubicBezTo>
                  <a:cubicBezTo>
                    <a:pt x="17153" y="13246"/>
                    <a:pt x="14660" y="16613"/>
                    <a:pt x="12837" y="21041"/>
                  </a:cubicBezTo>
                  <a:cubicBezTo>
                    <a:pt x="11014" y="25468"/>
                    <a:pt x="10065" y="31775"/>
                    <a:pt x="9991" y="39960"/>
                  </a:cubicBezTo>
                  <a:cubicBezTo>
                    <a:pt x="12409" y="36277"/>
                    <a:pt x="15367" y="33542"/>
                    <a:pt x="18864" y="31756"/>
                  </a:cubicBezTo>
                  <a:cubicBezTo>
                    <a:pt x="22362" y="29970"/>
                    <a:pt x="26027" y="29077"/>
                    <a:pt x="29859" y="29077"/>
                  </a:cubicBezTo>
                  <a:cubicBezTo>
                    <a:pt x="36556" y="29077"/>
                    <a:pt x="42258" y="31542"/>
                    <a:pt x="46965" y="36472"/>
                  </a:cubicBezTo>
                  <a:cubicBezTo>
                    <a:pt x="51672" y="41402"/>
                    <a:pt x="54025" y="47774"/>
                    <a:pt x="54025" y="55587"/>
                  </a:cubicBezTo>
                  <a:cubicBezTo>
                    <a:pt x="54025" y="60722"/>
                    <a:pt x="52918" y="65494"/>
                    <a:pt x="50704" y="69903"/>
                  </a:cubicBezTo>
                  <a:cubicBezTo>
                    <a:pt x="48491" y="74312"/>
                    <a:pt x="45449" y="77688"/>
                    <a:pt x="41579" y="80032"/>
                  </a:cubicBezTo>
                  <a:cubicBezTo>
                    <a:pt x="37710" y="82376"/>
                    <a:pt x="33319" y="83548"/>
                    <a:pt x="28408" y="83548"/>
                  </a:cubicBezTo>
                  <a:cubicBezTo>
                    <a:pt x="20036" y="83548"/>
                    <a:pt x="13209" y="80470"/>
                    <a:pt x="7926" y="74312"/>
                  </a:cubicBezTo>
                  <a:cubicBezTo>
                    <a:pt x="2642" y="68154"/>
                    <a:pt x="0" y="58006"/>
                    <a:pt x="0" y="43867"/>
                  </a:cubicBezTo>
                  <a:cubicBezTo>
                    <a:pt x="0" y="28054"/>
                    <a:pt x="2921" y="16557"/>
                    <a:pt x="8763" y="9376"/>
                  </a:cubicBezTo>
                  <a:cubicBezTo>
                    <a:pt x="13860" y="3125"/>
                    <a:pt x="20725" y="0"/>
                    <a:pt x="2935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33" name="TextBox 4130">
              <a:extLst>
                <a:ext uri="{FF2B5EF4-FFF2-40B4-BE49-F238E27FC236}">
                  <a16:creationId xmlns:a16="http://schemas.microsoft.com/office/drawing/2014/main" id="{1358B17D-E14B-CCAF-5F88-D4A1E425653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95322" y="3238582"/>
              <a:ext cx="184640" cy="83493"/>
            </a:xfrm>
            <a:custGeom>
              <a:avLst/>
              <a:gdLst/>
              <a:ahLst/>
              <a:cxnLst/>
              <a:rect l="l" t="t" r="r" b="b"/>
              <a:pathLst>
                <a:path w="184640" h="83493">
                  <a:moveTo>
                    <a:pt x="158911" y="21543"/>
                  </a:moveTo>
                  <a:cubicBezTo>
                    <a:pt x="163562" y="21543"/>
                    <a:pt x="167646" y="22213"/>
                    <a:pt x="171162" y="23552"/>
                  </a:cubicBezTo>
                  <a:cubicBezTo>
                    <a:pt x="174678" y="24892"/>
                    <a:pt x="177273" y="26705"/>
                    <a:pt x="178947" y="28994"/>
                  </a:cubicBezTo>
                  <a:cubicBezTo>
                    <a:pt x="180622" y="31282"/>
                    <a:pt x="181775" y="34342"/>
                    <a:pt x="182408" y="38174"/>
                  </a:cubicBezTo>
                  <a:lnTo>
                    <a:pt x="172585" y="39514"/>
                  </a:lnTo>
                  <a:cubicBezTo>
                    <a:pt x="172138" y="36463"/>
                    <a:pt x="170846" y="34082"/>
                    <a:pt x="168706" y="32370"/>
                  </a:cubicBezTo>
                  <a:cubicBezTo>
                    <a:pt x="166567" y="30659"/>
                    <a:pt x="163544" y="29803"/>
                    <a:pt x="159637" y="29803"/>
                  </a:cubicBezTo>
                  <a:cubicBezTo>
                    <a:pt x="155023" y="29803"/>
                    <a:pt x="151730" y="30566"/>
                    <a:pt x="149758" y="32091"/>
                  </a:cubicBezTo>
                  <a:cubicBezTo>
                    <a:pt x="147786" y="33617"/>
                    <a:pt x="146800" y="35402"/>
                    <a:pt x="146800" y="37449"/>
                  </a:cubicBezTo>
                  <a:cubicBezTo>
                    <a:pt x="146800" y="38751"/>
                    <a:pt x="147210" y="39923"/>
                    <a:pt x="148028" y="40965"/>
                  </a:cubicBezTo>
                  <a:cubicBezTo>
                    <a:pt x="148847" y="42044"/>
                    <a:pt x="150130" y="42937"/>
                    <a:pt x="151879" y="43644"/>
                  </a:cubicBezTo>
                  <a:cubicBezTo>
                    <a:pt x="152884" y="44016"/>
                    <a:pt x="155842" y="44872"/>
                    <a:pt x="160753" y="46211"/>
                  </a:cubicBezTo>
                  <a:cubicBezTo>
                    <a:pt x="167860" y="48109"/>
                    <a:pt x="172817" y="49662"/>
                    <a:pt x="175627" y="50871"/>
                  </a:cubicBezTo>
                  <a:cubicBezTo>
                    <a:pt x="178436" y="52081"/>
                    <a:pt x="180640" y="53839"/>
                    <a:pt x="182240" y="56145"/>
                  </a:cubicBezTo>
                  <a:cubicBezTo>
                    <a:pt x="183840" y="58452"/>
                    <a:pt x="184640" y="61317"/>
                    <a:pt x="184640" y="64740"/>
                  </a:cubicBezTo>
                  <a:cubicBezTo>
                    <a:pt x="184640" y="68089"/>
                    <a:pt x="183663" y="71242"/>
                    <a:pt x="181710" y="74200"/>
                  </a:cubicBezTo>
                  <a:cubicBezTo>
                    <a:pt x="179757" y="77158"/>
                    <a:pt x="176938" y="79446"/>
                    <a:pt x="173255" y="81065"/>
                  </a:cubicBezTo>
                  <a:cubicBezTo>
                    <a:pt x="169571" y="82683"/>
                    <a:pt x="165404" y="83493"/>
                    <a:pt x="160753" y="83493"/>
                  </a:cubicBezTo>
                  <a:cubicBezTo>
                    <a:pt x="153051" y="83493"/>
                    <a:pt x="147182" y="81893"/>
                    <a:pt x="143145" y="78693"/>
                  </a:cubicBezTo>
                  <a:cubicBezTo>
                    <a:pt x="139108" y="75493"/>
                    <a:pt x="136531" y="70749"/>
                    <a:pt x="135415" y="64461"/>
                  </a:cubicBezTo>
                  <a:lnTo>
                    <a:pt x="145349" y="62898"/>
                  </a:lnTo>
                  <a:cubicBezTo>
                    <a:pt x="145907" y="66880"/>
                    <a:pt x="147461" y="69931"/>
                    <a:pt x="150010" y="72051"/>
                  </a:cubicBezTo>
                  <a:cubicBezTo>
                    <a:pt x="152558" y="74172"/>
                    <a:pt x="156121" y="75233"/>
                    <a:pt x="160697" y="75233"/>
                  </a:cubicBezTo>
                  <a:cubicBezTo>
                    <a:pt x="165311" y="75233"/>
                    <a:pt x="168734" y="74293"/>
                    <a:pt x="170966" y="72414"/>
                  </a:cubicBezTo>
                  <a:cubicBezTo>
                    <a:pt x="173199" y="70535"/>
                    <a:pt x="174315" y="68331"/>
                    <a:pt x="174315" y="65801"/>
                  </a:cubicBezTo>
                  <a:cubicBezTo>
                    <a:pt x="174315" y="63531"/>
                    <a:pt x="173329" y="61745"/>
                    <a:pt x="171357" y="60443"/>
                  </a:cubicBezTo>
                  <a:cubicBezTo>
                    <a:pt x="169980" y="59550"/>
                    <a:pt x="166557" y="58415"/>
                    <a:pt x="161088" y="57038"/>
                  </a:cubicBezTo>
                  <a:cubicBezTo>
                    <a:pt x="153721" y="55178"/>
                    <a:pt x="148614" y="53569"/>
                    <a:pt x="145768" y="52211"/>
                  </a:cubicBezTo>
                  <a:cubicBezTo>
                    <a:pt x="142922" y="50853"/>
                    <a:pt x="140764" y="48974"/>
                    <a:pt x="139294" y="46574"/>
                  </a:cubicBezTo>
                  <a:cubicBezTo>
                    <a:pt x="137824" y="44174"/>
                    <a:pt x="137089" y="41523"/>
                    <a:pt x="137089" y="38621"/>
                  </a:cubicBezTo>
                  <a:cubicBezTo>
                    <a:pt x="137089" y="35979"/>
                    <a:pt x="137694" y="33533"/>
                    <a:pt x="138903" y="31282"/>
                  </a:cubicBezTo>
                  <a:cubicBezTo>
                    <a:pt x="140112" y="29031"/>
                    <a:pt x="141759" y="27161"/>
                    <a:pt x="143842" y="25673"/>
                  </a:cubicBezTo>
                  <a:cubicBezTo>
                    <a:pt x="145405" y="24519"/>
                    <a:pt x="147535" y="23543"/>
                    <a:pt x="150233" y="22743"/>
                  </a:cubicBezTo>
                  <a:cubicBezTo>
                    <a:pt x="152930" y="21943"/>
                    <a:pt x="155823" y="21543"/>
                    <a:pt x="158911" y="21543"/>
                  </a:cubicBezTo>
                  <a:close/>
                  <a:moveTo>
                    <a:pt x="35496" y="16464"/>
                  </a:moveTo>
                  <a:lnTo>
                    <a:pt x="9879" y="53355"/>
                  </a:lnTo>
                  <a:lnTo>
                    <a:pt x="35496" y="53355"/>
                  </a:lnTo>
                  <a:close/>
                  <a:moveTo>
                    <a:pt x="37337" y="335"/>
                  </a:moveTo>
                  <a:lnTo>
                    <a:pt x="45542" y="335"/>
                  </a:lnTo>
                  <a:lnTo>
                    <a:pt x="45542" y="53355"/>
                  </a:lnTo>
                  <a:lnTo>
                    <a:pt x="56592" y="53355"/>
                  </a:lnTo>
                  <a:lnTo>
                    <a:pt x="56592" y="62564"/>
                  </a:lnTo>
                  <a:lnTo>
                    <a:pt x="45542" y="62564"/>
                  </a:lnTo>
                  <a:lnTo>
                    <a:pt x="45542" y="82153"/>
                  </a:lnTo>
                  <a:lnTo>
                    <a:pt x="35496" y="82153"/>
                  </a:lnTo>
                  <a:lnTo>
                    <a:pt x="35496" y="62564"/>
                  </a:lnTo>
                  <a:lnTo>
                    <a:pt x="0" y="62564"/>
                  </a:lnTo>
                  <a:lnTo>
                    <a:pt x="0" y="53355"/>
                  </a:lnTo>
                  <a:close/>
                  <a:moveTo>
                    <a:pt x="97148" y="0"/>
                  </a:moveTo>
                  <a:cubicBezTo>
                    <a:pt x="104998" y="0"/>
                    <a:pt x="111212" y="2177"/>
                    <a:pt x="115788" y="6530"/>
                  </a:cubicBezTo>
                  <a:cubicBezTo>
                    <a:pt x="120365" y="10883"/>
                    <a:pt x="122653" y="16278"/>
                    <a:pt x="122653" y="22715"/>
                  </a:cubicBezTo>
                  <a:cubicBezTo>
                    <a:pt x="122653" y="25989"/>
                    <a:pt x="121983" y="29208"/>
                    <a:pt x="120644" y="32370"/>
                  </a:cubicBezTo>
                  <a:cubicBezTo>
                    <a:pt x="119304" y="35533"/>
                    <a:pt x="117081" y="38863"/>
                    <a:pt x="113975" y="42360"/>
                  </a:cubicBezTo>
                  <a:cubicBezTo>
                    <a:pt x="110868" y="45858"/>
                    <a:pt x="105705" y="50657"/>
                    <a:pt x="98487" y="56759"/>
                  </a:cubicBezTo>
                  <a:cubicBezTo>
                    <a:pt x="92460" y="61819"/>
                    <a:pt x="88590" y="65252"/>
                    <a:pt x="86879" y="67056"/>
                  </a:cubicBezTo>
                  <a:cubicBezTo>
                    <a:pt x="85167" y="68861"/>
                    <a:pt x="83753" y="70675"/>
                    <a:pt x="82637" y="72498"/>
                  </a:cubicBezTo>
                  <a:lnTo>
                    <a:pt x="122765" y="72498"/>
                  </a:lnTo>
                  <a:lnTo>
                    <a:pt x="122765" y="82153"/>
                  </a:lnTo>
                  <a:lnTo>
                    <a:pt x="68684" y="82153"/>
                  </a:lnTo>
                  <a:cubicBezTo>
                    <a:pt x="68610" y="79735"/>
                    <a:pt x="69001" y="77409"/>
                    <a:pt x="69856" y="75177"/>
                  </a:cubicBezTo>
                  <a:cubicBezTo>
                    <a:pt x="71233" y="71493"/>
                    <a:pt x="73437" y="67866"/>
                    <a:pt x="76470" y="64294"/>
                  </a:cubicBezTo>
                  <a:cubicBezTo>
                    <a:pt x="79502" y="60722"/>
                    <a:pt x="83883" y="56592"/>
                    <a:pt x="89613" y="51904"/>
                  </a:cubicBezTo>
                  <a:cubicBezTo>
                    <a:pt x="98506" y="44611"/>
                    <a:pt x="104515" y="38835"/>
                    <a:pt x="107640" y="34575"/>
                  </a:cubicBezTo>
                  <a:cubicBezTo>
                    <a:pt x="110765" y="30314"/>
                    <a:pt x="112328" y="26287"/>
                    <a:pt x="112328" y="22492"/>
                  </a:cubicBezTo>
                  <a:cubicBezTo>
                    <a:pt x="112328" y="18511"/>
                    <a:pt x="110905" y="15153"/>
                    <a:pt x="108059" y="12418"/>
                  </a:cubicBezTo>
                  <a:cubicBezTo>
                    <a:pt x="105212" y="9683"/>
                    <a:pt x="101501" y="8316"/>
                    <a:pt x="96924" y="8316"/>
                  </a:cubicBezTo>
                  <a:cubicBezTo>
                    <a:pt x="92088" y="8316"/>
                    <a:pt x="88218" y="9767"/>
                    <a:pt x="85316" y="12669"/>
                  </a:cubicBezTo>
                  <a:cubicBezTo>
                    <a:pt x="82414" y="15571"/>
                    <a:pt x="80944" y="19590"/>
                    <a:pt x="80907" y="24724"/>
                  </a:cubicBezTo>
                  <a:lnTo>
                    <a:pt x="70582" y="23664"/>
                  </a:lnTo>
                  <a:cubicBezTo>
                    <a:pt x="71289" y="15962"/>
                    <a:pt x="73949" y="10092"/>
                    <a:pt x="78563" y="6055"/>
                  </a:cubicBezTo>
                  <a:cubicBezTo>
                    <a:pt x="83176" y="2018"/>
                    <a:pt x="89371" y="0"/>
                    <a:pt x="971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solidFill>
                  <a:schemeClr val="accent1"/>
                </a:solidFill>
              </a:endParaRPr>
            </a:p>
          </p:txBody>
        </p:sp>
        <p:grpSp>
          <p:nvGrpSpPr>
            <p:cNvPr id="4120" name="组合 4119">
              <a:extLst>
                <a:ext uri="{FF2B5EF4-FFF2-40B4-BE49-F238E27FC236}">
                  <a16:creationId xmlns:a16="http://schemas.microsoft.com/office/drawing/2014/main" id="{1A3FC771-980C-7939-03FC-B6E8F817A29B}"/>
                </a:ext>
              </a:extLst>
            </p:cNvPr>
            <p:cNvGrpSpPr/>
            <p:nvPr/>
          </p:nvGrpSpPr>
          <p:grpSpPr>
            <a:xfrm rot="10800000">
              <a:off x="709767" y="3077361"/>
              <a:ext cx="45719" cy="246863"/>
              <a:chOff x="5532121" y="-1655242"/>
              <a:chExt cx="45719" cy="583362"/>
            </a:xfrm>
          </p:grpSpPr>
          <p:sp>
            <p:nvSpPr>
              <p:cNvPr id="4118" name="矩形 4117">
                <a:extLst>
                  <a:ext uri="{FF2B5EF4-FFF2-40B4-BE49-F238E27FC236}">
                    <a16:creationId xmlns:a16="http://schemas.microsoft.com/office/drawing/2014/main" id="{6664293B-C61F-06F4-8499-8E2EE41ACCF7}"/>
                  </a:ext>
                </a:extLst>
              </p:cNvPr>
              <p:cNvSpPr/>
              <p:nvPr/>
            </p:nvSpPr>
            <p:spPr bwMode="auto">
              <a:xfrm>
                <a:off x="5532121" y="-1595120"/>
                <a:ext cx="18000" cy="523240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119" name="直角三角形 4118">
                <a:extLst>
                  <a:ext uri="{FF2B5EF4-FFF2-40B4-BE49-F238E27FC236}">
                    <a16:creationId xmlns:a16="http://schemas.microsoft.com/office/drawing/2014/main" id="{BE62349D-4F94-973E-D262-84D14054F9D8}"/>
                  </a:ext>
                </a:extLst>
              </p:cNvPr>
              <p:cNvSpPr/>
              <p:nvPr/>
            </p:nvSpPr>
            <p:spPr bwMode="auto">
              <a:xfrm>
                <a:off x="5532121" y="-1655242"/>
                <a:ext cx="45719" cy="167369"/>
              </a:xfrm>
              <a:prstGeom prst="rtTriangle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4122" name="文本框 4121">
            <a:extLst>
              <a:ext uri="{FF2B5EF4-FFF2-40B4-BE49-F238E27FC236}">
                <a16:creationId xmlns:a16="http://schemas.microsoft.com/office/drawing/2014/main" id="{EA6C902D-4E04-8406-9F32-7C2D1B6986DD}"/>
              </a:ext>
            </a:extLst>
          </p:cNvPr>
          <p:cNvSpPr txBox="1"/>
          <p:nvPr/>
        </p:nvSpPr>
        <p:spPr>
          <a:xfrm>
            <a:off x="1103269" y="2876612"/>
            <a:ext cx="1209627" cy="40011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5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spc="120" dirty="0">
                <a:sym typeface="+mn-lt"/>
              </a:rPr>
              <a:t>应答时间从</a:t>
            </a:r>
            <a:r>
              <a:rPr lang="en-US" altLang="zh-CN" sz="1000" spc="120" dirty="0">
                <a:sym typeface="+mn-lt"/>
              </a:rPr>
              <a:t>67</a:t>
            </a:r>
            <a:r>
              <a:rPr lang="zh-CN" altLang="en-US" sz="1000" spc="120" dirty="0">
                <a:sym typeface="+mn-lt"/>
              </a:rPr>
              <a:t>秒减少到</a:t>
            </a:r>
            <a:r>
              <a:rPr lang="en-US" altLang="zh-CN" sz="1000" spc="120" dirty="0">
                <a:solidFill>
                  <a:schemeClr val="accent1"/>
                </a:solidFill>
                <a:sym typeface="+mn-lt"/>
              </a:rPr>
              <a:t>42</a:t>
            </a:r>
            <a:r>
              <a:rPr lang="zh-CN" altLang="en-US" sz="1000" spc="120" dirty="0">
                <a:solidFill>
                  <a:schemeClr val="accent1"/>
                </a:solidFill>
                <a:sym typeface="+mn-lt"/>
              </a:rPr>
              <a:t>秒</a:t>
            </a:r>
            <a:endParaRPr lang="zh-CN" altLang="en-US" sz="1000" spc="120" dirty="0">
              <a:solidFill>
                <a:schemeClr val="accent1"/>
              </a:solidFill>
            </a:endParaRPr>
          </a:p>
        </p:txBody>
      </p:sp>
      <p:sp>
        <p:nvSpPr>
          <p:cNvPr id="4135" name="文本框 4134">
            <a:extLst>
              <a:ext uri="{FF2B5EF4-FFF2-40B4-BE49-F238E27FC236}">
                <a16:creationId xmlns:a16="http://schemas.microsoft.com/office/drawing/2014/main" id="{19D3DDB7-2D8B-8366-972F-0701FF38DC63}"/>
              </a:ext>
            </a:extLst>
          </p:cNvPr>
          <p:cNvSpPr txBox="1"/>
          <p:nvPr/>
        </p:nvSpPr>
        <p:spPr>
          <a:xfrm>
            <a:off x="3085753" y="2419006"/>
            <a:ext cx="1235851" cy="36933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en-US" altLang="zh-CN" sz="900" spc="120" dirty="0">
                <a:sym typeface="+mn-lt"/>
              </a:rPr>
              <a:t>PV</a:t>
            </a:r>
            <a:r>
              <a:rPr lang="zh-CN" altLang="en-US" sz="900" spc="120" dirty="0">
                <a:sym typeface="+mn-lt"/>
              </a:rPr>
              <a:t>比去年同期上涨</a:t>
            </a:r>
            <a:r>
              <a:rPr lang="en-US" altLang="zh-CN" sz="900" spc="120" dirty="0">
                <a:solidFill>
                  <a:schemeClr val="accent1"/>
                </a:solidFill>
                <a:sym typeface="+mn-lt"/>
              </a:rPr>
              <a:t>10%-60%</a:t>
            </a:r>
            <a:endParaRPr lang="zh-CN" altLang="en-US" sz="900" spc="120" dirty="0">
              <a:solidFill>
                <a:schemeClr val="accent1"/>
              </a:solidFill>
            </a:endParaRPr>
          </a:p>
        </p:txBody>
      </p:sp>
      <p:grpSp>
        <p:nvGrpSpPr>
          <p:cNvPr id="4154" name="组合 4153">
            <a:extLst>
              <a:ext uri="{FF2B5EF4-FFF2-40B4-BE49-F238E27FC236}">
                <a16:creationId xmlns:a16="http://schemas.microsoft.com/office/drawing/2014/main" id="{1E1432D4-20B5-639A-D172-ADAFA58558F2}"/>
              </a:ext>
            </a:extLst>
          </p:cNvPr>
          <p:cNvGrpSpPr/>
          <p:nvPr/>
        </p:nvGrpSpPr>
        <p:grpSpPr>
          <a:xfrm>
            <a:off x="2763647" y="2495589"/>
            <a:ext cx="198828" cy="216166"/>
            <a:chOff x="19050" y="19050"/>
            <a:chExt cx="180975" cy="180975"/>
          </a:xfrm>
        </p:grpSpPr>
        <p:sp>
          <p:nvSpPr>
            <p:cNvPr id="4148" name="任意多边形: 形状 4147">
              <a:extLst>
                <a:ext uri="{FF2B5EF4-FFF2-40B4-BE49-F238E27FC236}">
                  <a16:creationId xmlns:a16="http://schemas.microsoft.com/office/drawing/2014/main" id="{98A81D8F-80F2-C092-3884-467ADC37DE67}"/>
                </a:ext>
              </a:extLst>
            </p:cNvPr>
            <p:cNvSpPr/>
            <p:nvPr/>
          </p:nvSpPr>
          <p:spPr>
            <a:xfrm>
              <a:off x="114300" y="19050"/>
              <a:ext cx="4762" cy="38100"/>
            </a:xfrm>
            <a:custGeom>
              <a:avLst/>
              <a:gdLst>
                <a:gd name="connsiteX0" fmla="*/ 0 w 4762"/>
                <a:gd name="connsiteY0" fmla="*/ 0 h 38100"/>
                <a:gd name="connsiteX1" fmla="*/ 0 w 4762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9" name="任意多边形: 形状 4148">
              <a:extLst>
                <a:ext uri="{FF2B5EF4-FFF2-40B4-BE49-F238E27FC236}">
                  <a16:creationId xmlns:a16="http://schemas.microsoft.com/office/drawing/2014/main" id="{1390154C-465A-510E-8223-37DFA1FD566E}"/>
                </a:ext>
              </a:extLst>
            </p:cNvPr>
            <p:cNvSpPr/>
            <p:nvPr/>
          </p:nvSpPr>
          <p:spPr>
            <a:xfrm>
              <a:off x="104775" y="104775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19050 h 95250"/>
                <a:gd name="connsiteX2" fmla="*/ 66675 w 95250"/>
                <a:gd name="connsiteY2" fmla="*/ 38100 h 95250"/>
                <a:gd name="connsiteX3" fmla="*/ 95250 w 95250"/>
                <a:gd name="connsiteY3" fmla="*/ 66675 h 95250"/>
                <a:gd name="connsiteX4" fmla="*/ 66675 w 95250"/>
                <a:gd name="connsiteY4" fmla="*/ 95250 h 95250"/>
                <a:gd name="connsiteX5" fmla="*/ 38100 w 95250"/>
                <a:gd name="connsiteY5" fmla="*/ 66675 h 95250"/>
                <a:gd name="connsiteX6" fmla="*/ 19050 w 95250"/>
                <a:gd name="connsiteY6" fmla="*/ 95250 h 95250"/>
                <a:gd name="connsiteX7" fmla="*/ 0 w 95250"/>
                <a:gd name="connsiteY7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19050"/>
                  </a:lnTo>
                  <a:lnTo>
                    <a:pt x="66675" y="38100"/>
                  </a:lnTo>
                  <a:lnTo>
                    <a:pt x="95250" y="66675"/>
                  </a:lnTo>
                  <a:lnTo>
                    <a:pt x="66675" y="95250"/>
                  </a:lnTo>
                  <a:lnTo>
                    <a:pt x="38100" y="66675"/>
                  </a:lnTo>
                  <a:lnTo>
                    <a:pt x="19050" y="9525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150" name="任意多边形: 形状 4149">
              <a:extLst>
                <a:ext uri="{FF2B5EF4-FFF2-40B4-BE49-F238E27FC236}">
                  <a16:creationId xmlns:a16="http://schemas.microsoft.com/office/drawing/2014/main" id="{F2BCC357-47A3-E456-50C8-DA1B81C0174D}"/>
                </a:ext>
              </a:extLst>
            </p:cNvPr>
            <p:cNvSpPr/>
            <p:nvPr/>
          </p:nvSpPr>
          <p:spPr>
            <a:xfrm>
              <a:off x="154711" y="46948"/>
              <a:ext cx="26940" cy="26940"/>
            </a:xfrm>
            <a:custGeom>
              <a:avLst/>
              <a:gdLst>
                <a:gd name="connsiteX0" fmla="*/ 26941 w 26940"/>
                <a:gd name="connsiteY0" fmla="*/ 0 h 26940"/>
                <a:gd name="connsiteX1" fmla="*/ 0 w 26940"/>
                <a:gd name="connsiteY1" fmla="*/ 26941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0" h="26940">
                  <a:moveTo>
                    <a:pt x="26941" y="0"/>
                  </a:moveTo>
                  <a:lnTo>
                    <a:pt x="0" y="26941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1" name="任意多边形: 形状 4150">
              <a:extLst>
                <a:ext uri="{FF2B5EF4-FFF2-40B4-BE49-F238E27FC236}">
                  <a16:creationId xmlns:a16="http://schemas.microsoft.com/office/drawing/2014/main" id="{4A37D66C-1161-D99D-476D-683904592434}"/>
                </a:ext>
              </a:extLst>
            </p:cNvPr>
            <p:cNvSpPr/>
            <p:nvPr/>
          </p:nvSpPr>
          <p:spPr>
            <a:xfrm>
              <a:off x="46948" y="154711"/>
              <a:ext cx="26940" cy="26940"/>
            </a:xfrm>
            <a:custGeom>
              <a:avLst/>
              <a:gdLst>
                <a:gd name="connsiteX0" fmla="*/ 0 w 26940"/>
                <a:gd name="connsiteY0" fmla="*/ 26941 h 26940"/>
                <a:gd name="connsiteX1" fmla="*/ 26941 w 26940"/>
                <a:gd name="connsiteY1" fmla="*/ 0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0" h="26940">
                  <a:moveTo>
                    <a:pt x="0" y="26941"/>
                  </a:moveTo>
                  <a:lnTo>
                    <a:pt x="26941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2" name="任意多边形: 形状 4151">
              <a:extLst>
                <a:ext uri="{FF2B5EF4-FFF2-40B4-BE49-F238E27FC236}">
                  <a16:creationId xmlns:a16="http://schemas.microsoft.com/office/drawing/2014/main" id="{BA559468-9DF3-4DFB-8EB5-56897022FE8D}"/>
                </a:ext>
              </a:extLst>
            </p:cNvPr>
            <p:cNvSpPr/>
            <p:nvPr/>
          </p:nvSpPr>
          <p:spPr>
            <a:xfrm>
              <a:off x="19050" y="114300"/>
              <a:ext cx="38100" cy="4762"/>
            </a:xfrm>
            <a:custGeom>
              <a:avLst/>
              <a:gdLst>
                <a:gd name="connsiteX0" fmla="*/ 0 w 38100"/>
                <a:gd name="connsiteY0" fmla="*/ 0 h 4762"/>
                <a:gd name="connsiteX1" fmla="*/ 38100 w 381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4762">
                  <a:moveTo>
                    <a:pt x="0" y="0"/>
                  </a:moveTo>
                  <a:lnTo>
                    <a:pt x="3810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3" name="任意多边形: 形状 4152">
              <a:extLst>
                <a:ext uri="{FF2B5EF4-FFF2-40B4-BE49-F238E27FC236}">
                  <a16:creationId xmlns:a16="http://schemas.microsoft.com/office/drawing/2014/main" id="{9CF26E70-163E-1C7E-6506-D1022EC923E7}"/>
                </a:ext>
              </a:extLst>
            </p:cNvPr>
            <p:cNvSpPr/>
            <p:nvPr/>
          </p:nvSpPr>
          <p:spPr>
            <a:xfrm>
              <a:off x="46948" y="46948"/>
              <a:ext cx="26940" cy="26940"/>
            </a:xfrm>
            <a:custGeom>
              <a:avLst/>
              <a:gdLst>
                <a:gd name="connsiteX0" fmla="*/ 0 w 26940"/>
                <a:gd name="connsiteY0" fmla="*/ 0 h 26940"/>
                <a:gd name="connsiteX1" fmla="*/ 26941 w 26940"/>
                <a:gd name="connsiteY1" fmla="*/ 26941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0" h="26940">
                  <a:moveTo>
                    <a:pt x="0" y="0"/>
                  </a:moveTo>
                  <a:lnTo>
                    <a:pt x="26941" y="26941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74" name="组合 4173">
            <a:extLst>
              <a:ext uri="{FF2B5EF4-FFF2-40B4-BE49-F238E27FC236}">
                <a16:creationId xmlns:a16="http://schemas.microsoft.com/office/drawing/2014/main" id="{6DAB4DD2-6CE8-2F19-A096-4F0F4715BAD1}"/>
              </a:ext>
            </a:extLst>
          </p:cNvPr>
          <p:cNvGrpSpPr/>
          <p:nvPr/>
        </p:nvGrpSpPr>
        <p:grpSpPr>
          <a:xfrm>
            <a:off x="2759651" y="2990382"/>
            <a:ext cx="206820" cy="172569"/>
            <a:chOff x="2857829" y="6185366"/>
            <a:chExt cx="206820" cy="172569"/>
          </a:xfrm>
        </p:grpSpPr>
        <p:sp>
          <p:nvSpPr>
            <p:cNvPr id="4158" name="任意多边形: 形状 4157">
              <a:extLst>
                <a:ext uri="{FF2B5EF4-FFF2-40B4-BE49-F238E27FC236}">
                  <a16:creationId xmlns:a16="http://schemas.microsoft.com/office/drawing/2014/main" id="{B531646E-ECEB-FF5B-80AE-2BAC0749876B}"/>
                </a:ext>
              </a:extLst>
            </p:cNvPr>
            <p:cNvSpPr/>
            <p:nvPr/>
          </p:nvSpPr>
          <p:spPr>
            <a:xfrm>
              <a:off x="2992091" y="6285377"/>
              <a:ext cx="72558" cy="72558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24165 w 95250"/>
                <a:gd name="connsiteY2" fmla="*/ 89081 h 95250"/>
                <a:gd name="connsiteX3" fmla="*/ 684 w 95250"/>
                <a:gd name="connsiteY3" fmla="*/ 55713 h 95250"/>
                <a:gd name="connsiteX4" fmla="*/ 0 w 95250"/>
                <a:gd name="connsiteY4" fmla="*/ 47625 h 95250"/>
                <a:gd name="connsiteX5" fmla="*/ 12185 w 95250"/>
                <a:gd name="connsiteY5" fmla="*/ 15811 h 95250"/>
                <a:gd name="connsiteX6" fmla="*/ 47625 w 95250"/>
                <a:gd name="connsiteY6" fmla="*/ 0 h 95250"/>
                <a:gd name="connsiteX7" fmla="*/ 95250 w 95250"/>
                <a:gd name="connsiteY7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7"/>
                    <a:pt x="73927" y="95250"/>
                    <a:pt x="47625" y="95250"/>
                  </a:cubicBezTo>
                  <a:cubicBezTo>
                    <a:pt x="39096" y="95250"/>
                    <a:pt x="31090" y="93008"/>
                    <a:pt x="24165" y="89081"/>
                  </a:cubicBezTo>
                  <a:cubicBezTo>
                    <a:pt x="11974" y="82167"/>
                    <a:pt x="3133" y="70031"/>
                    <a:pt x="684" y="55713"/>
                  </a:cubicBezTo>
                  <a:cubicBezTo>
                    <a:pt x="234" y="53084"/>
                    <a:pt x="0" y="50382"/>
                    <a:pt x="0" y="47625"/>
                  </a:cubicBezTo>
                  <a:cubicBezTo>
                    <a:pt x="0" y="35396"/>
                    <a:pt x="4609" y="24244"/>
                    <a:pt x="12185" y="15811"/>
                  </a:cubicBezTo>
                  <a:cubicBezTo>
                    <a:pt x="20904" y="6105"/>
                    <a:pt x="33551" y="0"/>
                    <a:pt x="47625" y="0"/>
                  </a:cubicBezTo>
                  <a:cubicBezTo>
                    <a:pt x="73927" y="0"/>
                    <a:pt x="95250" y="21323"/>
                    <a:pt x="95250" y="47625"/>
                  </a:cubicBezTo>
                  <a:close/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3" name="任意多边形: 形状 4162">
              <a:extLst>
                <a:ext uri="{FF2B5EF4-FFF2-40B4-BE49-F238E27FC236}">
                  <a16:creationId xmlns:a16="http://schemas.microsoft.com/office/drawing/2014/main" id="{80C6A750-23A6-847F-512A-FD99FA2B2B35}"/>
                </a:ext>
              </a:extLst>
            </p:cNvPr>
            <p:cNvSpPr/>
            <p:nvPr/>
          </p:nvSpPr>
          <p:spPr>
            <a:xfrm>
              <a:off x="3028370" y="6307144"/>
              <a:ext cx="14512" cy="14512"/>
            </a:xfrm>
            <a:custGeom>
              <a:avLst/>
              <a:gdLst>
                <a:gd name="connsiteX0" fmla="*/ 19050 w 19050"/>
                <a:gd name="connsiteY0" fmla="*/ 19050 h 19050"/>
                <a:gd name="connsiteX1" fmla="*/ 0 w 19050"/>
                <a:gd name="connsiteY1" fmla="*/ 19050 h 19050"/>
                <a:gd name="connsiteX2" fmla="*/ 0 w 1905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9050" y="19050"/>
                  </a:moveTo>
                  <a:lnTo>
                    <a:pt x="0" y="19050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7" name="任意多边形: 形状 4166">
              <a:extLst>
                <a:ext uri="{FF2B5EF4-FFF2-40B4-BE49-F238E27FC236}">
                  <a16:creationId xmlns:a16="http://schemas.microsoft.com/office/drawing/2014/main" id="{90CFF99F-B3BE-9111-D041-35BFFCA3AC51}"/>
                </a:ext>
              </a:extLst>
            </p:cNvPr>
            <p:cNvSpPr/>
            <p:nvPr/>
          </p:nvSpPr>
          <p:spPr>
            <a:xfrm>
              <a:off x="2857829" y="6185366"/>
              <a:ext cx="190500" cy="152400"/>
            </a:xfrm>
            <a:custGeom>
              <a:avLst/>
              <a:gdLst>
                <a:gd name="connsiteX0" fmla="*/ 100013 w 190500"/>
                <a:gd name="connsiteY0" fmla="*/ 152400 h 152400"/>
                <a:gd name="connsiteX1" fmla="*/ 14288 w 190500"/>
                <a:gd name="connsiteY1" fmla="*/ 152400 h 152400"/>
                <a:gd name="connsiteX2" fmla="*/ 0 w 190500"/>
                <a:gd name="connsiteY2" fmla="*/ 138113 h 152400"/>
                <a:gd name="connsiteX3" fmla="*/ 0 w 190500"/>
                <a:gd name="connsiteY3" fmla="*/ 14288 h 152400"/>
                <a:gd name="connsiteX4" fmla="*/ 14288 w 190500"/>
                <a:gd name="connsiteY4" fmla="*/ 0 h 152400"/>
                <a:gd name="connsiteX5" fmla="*/ 176213 w 190500"/>
                <a:gd name="connsiteY5" fmla="*/ 0 h 152400"/>
                <a:gd name="connsiteX6" fmla="*/ 190500 w 190500"/>
                <a:gd name="connsiteY6" fmla="*/ 14288 h 152400"/>
                <a:gd name="connsiteX7" fmla="*/ 190500 w 190500"/>
                <a:gd name="connsiteY7" fmla="*/ 7171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52400">
                  <a:moveTo>
                    <a:pt x="100013" y="152400"/>
                  </a:moveTo>
                  <a:lnTo>
                    <a:pt x="14288" y="152400"/>
                  </a:lnTo>
                  <a:cubicBezTo>
                    <a:pt x="6397" y="152400"/>
                    <a:pt x="0" y="146003"/>
                    <a:pt x="0" y="138113"/>
                  </a:cubicBezTo>
                  <a:lnTo>
                    <a:pt x="0" y="14288"/>
                  </a:lnTo>
                  <a:cubicBezTo>
                    <a:pt x="0" y="6397"/>
                    <a:pt x="6397" y="0"/>
                    <a:pt x="14288" y="0"/>
                  </a:cubicBezTo>
                  <a:lnTo>
                    <a:pt x="176213" y="0"/>
                  </a:lnTo>
                  <a:cubicBezTo>
                    <a:pt x="184103" y="0"/>
                    <a:pt x="190500" y="6397"/>
                    <a:pt x="190500" y="14288"/>
                  </a:cubicBezTo>
                  <a:lnTo>
                    <a:pt x="190500" y="71718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0" name="任意多边形: 形状 4169">
              <a:extLst>
                <a:ext uri="{FF2B5EF4-FFF2-40B4-BE49-F238E27FC236}">
                  <a16:creationId xmlns:a16="http://schemas.microsoft.com/office/drawing/2014/main" id="{322D43B9-E59D-7D55-9325-4825B810DF31}"/>
                </a:ext>
              </a:extLst>
            </p:cNvPr>
            <p:cNvSpPr/>
            <p:nvPr/>
          </p:nvSpPr>
          <p:spPr>
            <a:xfrm>
              <a:off x="2857829" y="6185366"/>
              <a:ext cx="190500" cy="57150"/>
            </a:xfrm>
            <a:custGeom>
              <a:avLst/>
              <a:gdLst>
                <a:gd name="connsiteX0" fmla="*/ 0 w 190500"/>
                <a:gd name="connsiteY0" fmla="*/ 14288 h 57150"/>
                <a:gd name="connsiteX1" fmla="*/ 14288 w 190500"/>
                <a:gd name="connsiteY1" fmla="*/ 0 h 57150"/>
                <a:gd name="connsiteX2" fmla="*/ 176213 w 190500"/>
                <a:gd name="connsiteY2" fmla="*/ 0 h 57150"/>
                <a:gd name="connsiteX3" fmla="*/ 190500 w 190500"/>
                <a:gd name="connsiteY3" fmla="*/ 14288 h 57150"/>
                <a:gd name="connsiteX4" fmla="*/ 190500 w 190500"/>
                <a:gd name="connsiteY4" fmla="*/ 57150 h 57150"/>
                <a:gd name="connsiteX5" fmla="*/ 0 w 190500"/>
                <a:gd name="connsiteY5" fmla="*/ 57150 h 57150"/>
                <a:gd name="connsiteX6" fmla="*/ 0 w 190500"/>
                <a:gd name="connsiteY6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57150">
                  <a:moveTo>
                    <a:pt x="0" y="14288"/>
                  </a:moveTo>
                  <a:cubicBezTo>
                    <a:pt x="0" y="6397"/>
                    <a:pt x="6397" y="0"/>
                    <a:pt x="14288" y="0"/>
                  </a:cubicBezTo>
                  <a:lnTo>
                    <a:pt x="176213" y="0"/>
                  </a:lnTo>
                  <a:cubicBezTo>
                    <a:pt x="184103" y="0"/>
                    <a:pt x="190500" y="6397"/>
                    <a:pt x="190500" y="14288"/>
                  </a:cubicBezTo>
                  <a:lnTo>
                    <a:pt x="190500" y="57150"/>
                  </a:lnTo>
                  <a:lnTo>
                    <a:pt x="0" y="57150"/>
                  </a:lnTo>
                  <a:lnTo>
                    <a:pt x="0" y="14288"/>
                  </a:lnTo>
                  <a:close/>
                </a:path>
              </a:pathLst>
            </a:custGeom>
            <a:noFill/>
            <a:ln w="158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1" name="任意多边形: 形状 4170">
              <a:extLst>
                <a:ext uri="{FF2B5EF4-FFF2-40B4-BE49-F238E27FC236}">
                  <a16:creationId xmlns:a16="http://schemas.microsoft.com/office/drawing/2014/main" id="{80CBCE8B-9974-E0C9-EA49-45E49AEE7A3E}"/>
                </a:ext>
              </a:extLst>
            </p:cNvPr>
            <p:cNvSpPr/>
            <p:nvPr/>
          </p:nvSpPr>
          <p:spPr>
            <a:xfrm rot="16199999" flipV="1">
              <a:off x="2881642" y="6207901"/>
              <a:ext cx="10800" cy="10800"/>
            </a:xfrm>
            <a:custGeom>
              <a:avLst/>
              <a:gdLst>
                <a:gd name="connsiteX0" fmla="*/ 19060 w 19050"/>
                <a:gd name="connsiteY0" fmla="*/ 9539 h 19050"/>
                <a:gd name="connsiteX1" fmla="*/ 9535 w 19050"/>
                <a:gd name="connsiteY1" fmla="*/ 19064 h 19050"/>
                <a:gd name="connsiteX2" fmla="*/ 10 w 19050"/>
                <a:gd name="connsiteY2" fmla="*/ 9539 h 19050"/>
                <a:gd name="connsiteX3" fmla="*/ 9535 w 19050"/>
                <a:gd name="connsiteY3" fmla="*/ 14 h 19050"/>
                <a:gd name="connsiteX4" fmla="*/ 19060 w 19050"/>
                <a:gd name="connsiteY4" fmla="*/ 95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9060" y="9539"/>
                  </a:moveTo>
                  <a:cubicBezTo>
                    <a:pt x="19060" y="14800"/>
                    <a:pt x="14796" y="19064"/>
                    <a:pt x="9535" y="19064"/>
                  </a:cubicBezTo>
                  <a:cubicBezTo>
                    <a:pt x="4274" y="19064"/>
                    <a:pt x="10" y="14800"/>
                    <a:pt x="10" y="9539"/>
                  </a:cubicBezTo>
                  <a:cubicBezTo>
                    <a:pt x="10" y="4278"/>
                    <a:pt x="4274" y="14"/>
                    <a:pt x="9535" y="14"/>
                  </a:cubicBezTo>
                  <a:cubicBezTo>
                    <a:pt x="14796" y="14"/>
                    <a:pt x="19060" y="4278"/>
                    <a:pt x="19060" y="9539"/>
                  </a:cubicBezTo>
                  <a:close/>
                </a:path>
              </a:pathLst>
            </a:custGeom>
            <a:solidFill>
              <a:srgbClr val="333333"/>
            </a:solidFill>
            <a:ln w="158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2" name="任意多边形: 形状 4171">
              <a:extLst>
                <a:ext uri="{FF2B5EF4-FFF2-40B4-BE49-F238E27FC236}">
                  <a16:creationId xmlns:a16="http://schemas.microsoft.com/office/drawing/2014/main" id="{7F4A3733-6DF0-E0CD-5399-D0768B68BA51}"/>
                </a:ext>
              </a:extLst>
            </p:cNvPr>
            <p:cNvSpPr/>
            <p:nvPr/>
          </p:nvSpPr>
          <p:spPr>
            <a:xfrm rot="16199999" flipV="1">
              <a:off x="2919743" y="6207901"/>
              <a:ext cx="10800" cy="10800"/>
            </a:xfrm>
            <a:custGeom>
              <a:avLst/>
              <a:gdLst>
                <a:gd name="connsiteX0" fmla="*/ 19066 w 19050"/>
                <a:gd name="connsiteY0" fmla="*/ 9539 h 19050"/>
                <a:gd name="connsiteX1" fmla="*/ 9541 w 19050"/>
                <a:gd name="connsiteY1" fmla="*/ 19064 h 19050"/>
                <a:gd name="connsiteX2" fmla="*/ 16 w 19050"/>
                <a:gd name="connsiteY2" fmla="*/ 9539 h 19050"/>
                <a:gd name="connsiteX3" fmla="*/ 9541 w 19050"/>
                <a:gd name="connsiteY3" fmla="*/ 14 h 19050"/>
                <a:gd name="connsiteX4" fmla="*/ 19066 w 19050"/>
                <a:gd name="connsiteY4" fmla="*/ 95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9066" y="9539"/>
                  </a:moveTo>
                  <a:cubicBezTo>
                    <a:pt x="19066" y="14800"/>
                    <a:pt x="14802" y="19064"/>
                    <a:pt x="9541" y="19064"/>
                  </a:cubicBezTo>
                  <a:cubicBezTo>
                    <a:pt x="4280" y="19064"/>
                    <a:pt x="16" y="14800"/>
                    <a:pt x="16" y="9539"/>
                  </a:cubicBezTo>
                  <a:cubicBezTo>
                    <a:pt x="16" y="4278"/>
                    <a:pt x="4280" y="14"/>
                    <a:pt x="9541" y="14"/>
                  </a:cubicBezTo>
                  <a:cubicBezTo>
                    <a:pt x="14802" y="14"/>
                    <a:pt x="19066" y="4278"/>
                    <a:pt x="19066" y="9539"/>
                  </a:cubicBezTo>
                  <a:close/>
                </a:path>
              </a:pathLst>
            </a:custGeom>
            <a:solidFill>
              <a:srgbClr val="333333"/>
            </a:solidFill>
            <a:ln w="158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177" name="文本框 4176">
            <a:extLst>
              <a:ext uri="{FF2B5EF4-FFF2-40B4-BE49-F238E27FC236}">
                <a16:creationId xmlns:a16="http://schemas.microsoft.com/office/drawing/2014/main" id="{32D9085A-3284-63F0-393D-80D937E3B930}"/>
              </a:ext>
            </a:extLst>
          </p:cNvPr>
          <p:cNvSpPr txBox="1"/>
          <p:nvPr/>
        </p:nvSpPr>
        <p:spPr>
          <a:xfrm>
            <a:off x="3085753" y="2892001"/>
            <a:ext cx="1235851" cy="36933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900" spc="120" dirty="0">
                <a:sym typeface="+mn-lt"/>
              </a:rPr>
              <a:t>平均停留时间上升</a:t>
            </a:r>
            <a:r>
              <a:rPr lang="en-US" altLang="zh-CN" sz="900" spc="120" dirty="0">
                <a:solidFill>
                  <a:schemeClr val="accent1"/>
                </a:solidFill>
                <a:sym typeface="+mn-lt"/>
              </a:rPr>
              <a:t>34</a:t>
            </a:r>
            <a:r>
              <a:rPr lang="zh-CN" altLang="en-US" sz="900" spc="120" dirty="0">
                <a:solidFill>
                  <a:schemeClr val="accent1"/>
                </a:solidFill>
                <a:sym typeface="+mn-lt"/>
              </a:rPr>
              <a:t>秒</a:t>
            </a:r>
            <a:endParaRPr lang="zh-CN" altLang="en-US" sz="900" spc="120" dirty="0">
              <a:solidFill>
                <a:schemeClr val="accent1"/>
              </a:solidFill>
            </a:endParaRPr>
          </a:p>
        </p:txBody>
      </p:sp>
      <p:sp>
        <p:nvSpPr>
          <p:cNvPr id="4185" name="文本框 4184">
            <a:extLst>
              <a:ext uri="{FF2B5EF4-FFF2-40B4-BE49-F238E27FC236}">
                <a16:creationId xmlns:a16="http://schemas.microsoft.com/office/drawing/2014/main" id="{0243A053-3E92-C117-D59C-775B8DDF626B}"/>
              </a:ext>
            </a:extLst>
          </p:cNvPr>
          <p:cNvSpPr txBox="1"/>
          <p:nvPr/>
        </p:nvSpPr>
        <p:spPr>
          <a:xfrm>
            <a:off x="3085753" y="3354482"/>
            <a:ext cx="1235851" cy="36933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900" spc="120" dirty="0">
                <a:sym typeface="+mn-lt"/>
              </a:rPr>
              <a:t>付费转化率提升</a:t>
            </a:r>
            <a:r>
              <a:rPr lang="en-US" altLang="zh-CN" sz="900" spc="120" dirty="0">
                <a:solidFill>
                  <a:schemeClr val="accent1"/>
                </a:solidFill>
                <a:sym typeface="+mn-lt"/>
              </a:rPr>
              <a:t>12.8%</a:t>
            </a:r>
            <a:endParaRPr lang="zh-CN" altLang="en-US" sz="900" spc="120" dirty="0">
              <a:solidFill>
                <a:schemeClr val="accent1"/>
              </a:solidFill>
            </a:endParaRPr>
          </a:p>
        </p:txBody>
      </p:sp>
      <p:grpSp>
        <p:nvGrpSpPr>
          <p:cNvPr id="4196" name="组合 4195">
            <a:extLst>
              <a:ext uri="{FF2B5EF4-FFF2-40B4-BE49-F238E27FC236}">
                <a16:creationId xmlns:a16="http://schemas.microsoft.com/office/drawing/2014/main" id="{DE19ABC1-5770-3CB2-46A0-E1F0BD832677}"/>
              </a:ext>
            </a:extLst>
          </p:cNvPr>
          <p:cNvGrpSpPr/>
          <p:nvPr/>
        </p:nvGrpSpPr>
        <p:grpSpPr>
          <a:xfrm>
            <a:off x="2772947" y="3458519"/>
            <a:ext cx="180228" cy="161257"/>
            <a:chOff x="3214487" y="2261655"/>
            <a:chExt cx="978382" cy="875394"/>
          </a:xfrm>
        </p:grpSpPr>
        <p:sp>
          <p:nvSpPr>
            <p:cNvPr id="4189" name="任意多边形: 形状 4188">
              <a:extLst>
                <a:ext uri="{FF2B5EF4-FFF2-40B4-BE49-F238E27FC236}">
                  <a16:creationId xmlns:a16="http://schemas.microsoft.com/office/drawing/2014/main" id="{5ED33838-66AF-350E-35ED-491B0B661EBA}"/>
                </a:ext>
              </a:extLst>
            </p:cNvPr>
            <p:cNvSpPr/>
            <p:nvPr/>
          </p:nvSpPr>
          <p:spPr>
            <a:xfrm>
              <a:off x="3858159" y="2750846"/>
              <a:ext cx="128734" cy="257468"/>
            </a:xfrm>
            <a:custGeom>
              <a:avLst/>
              <a:gdLst>
                <a:gd name="connsiteX0" fmla="*/ 0 w 128734"/>
                <a:gd name="connsiteY0" fmla="*/ 257469 h 257468"/>
                <a:gd name="connsiteX1" fmla="*/ 128734 w 128734"/>
                <a:gd name="connsiteY1" fmla="*/ 128734 h 257468"/>
                <a:gd name="connsiteX2" fmla="*/ 10 w 128734"/>
                <a:gd name="connsiteY2" fmla="*/ 0 h 25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734" h="257468">
                  <a:moveTo>
                    <a:pt x="0" y="257469"/>
                  </a:moveTo>
                  <a:lnTo>
                    <a:pt x="128734" y="128734"/>
                  </a:lnTo>
                  <a:lnTo>
                    <a:pt x="1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0" name="任意多边形: 形状 4189">
              <a:extLst>
                <a:ext uri="{FF2B5EF4-FFF2-40B4-BE49-F238E27FC236}">
                  <a16:creationId xmlns:a16="http://schemas.microsoft.com/office/drawing/2014/main" id="{990E0834-1C34-2160-E1EE-2B7AA2AADA00}"/>
                </a:ext>
              </a:extLst>
            </p:cNvPr>
            <p:cNvSpPr/>
            <p:nvPr/>
          </p:nvSpPr>
          <p:spPr>
            <a:xfrm>
              <a:off x="4064135" y="2750846"/>
              <a:ext cx="128734" cy="257468"/>
            </a:xfrm>
            <a:custGeom>
              <a:avLst/>
              <a:gdLst>
                <a:gd name="connsiteX0" fmla="*/ 0 w 128734"/>
                <a:gd name="connsiteY0" fmla="*/ 257469 h 257468"/>
                <a:gd name="connsiteX1" fmla="*/ 128734 w 128734"/>
                <a:gd name="connsiteY1" fmla="*/ 128734 h 257468"/>
                <a:gd name="connsiteX2" fmla="*/ 10 w 128734"/>
                <a:gd name="connsiteY2" fmla="*/ 0 h 25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734" h="257468">
                  <a:moveTo>
                    <a:pt x="0" y="257469"/>
                  </a:moveTo>
                  <a:lnTo>
                    <a:pt x="128734" y="128734"/>
                  </a:lnTo>
                  <a:lnTo>
                    <a:pt x="1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1" name="任意多边形: 形状 4190">
              <a:extLst>
                <a:ext uri="{FF2B5EF4-FFF2-40B4-BE49-F238E27FC236}">
                  <a16:creationId xmlns:a16="http://schemas.microsoft.com/office/drawing/2014/main" id="{95537DBE-87F0-C743-70D7-C1F6BDD2EF52}"/>
                </a:ext>
              </a:extLst>
            </p:cNvPr>
            <p:cNvSpPr/>
            <p:nvPr/>
          </p:nvSpPr>
          <p:spPr>
            <a:xfrm>
              <a:off x="3214487" y="2261655"/>
              <a:ext cx="978382" cy="875394"/>
            </a:xfrm>
            <a:custGeom>
              <a:avLst/>
              <a:gdLst>
                <a:gd name="connsiteX0" fmla="*/ 978382 w 978382"/>
                <a:gd name="connsiteY0" fmla="*/ 386203 h 875394"/>
                <a:gd name="connsiteX1" fmla="*/ 978382 w 978382"/>
                <a:gd name="connsiteY1" fmla="*/ 51494 h 875394"/>
                <a:gd name="connsiteX2" fmla="*/ 926888 w 978382"/>
                <a:gd name="connsiteY2" fmla="*/ 0 h 875394"/>
                <a:gd name="connsiteX3" fmla="*/ 51494 w 978382"/>
                <a:gd name="connsiteY3" fmla="*/ 0 h 875394"/>
                <a:gd name="connsiteX4" fmla="*/ 0 w 978382"/>
                <a:gd name="connsiteY4" fmla="*/ 51494 h 875394"/>
                <a:gd name="connsiteX5" fmla="*/ 0 w 978382"/>
                <a:gd name="connsiteY5" fmla="*/ 823901 h 875394"/>
                <a:gd name="connsiteX6" fmla="*/ 51494 w 978382"/>
                <a:gd name="connsiteY6" fmla="*/ 875394 h 875394"/>
                <a:gd name="connsiteX7" fmla="*/ 604295 w 978382"/>
                <a:gd name="connsiteY7" fmla="*/ 875394 h 87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382" h="875394">
                  <a:moveTo>
                    <a:pt x="978382" y="386203"/>
                  </a:moveTo>
                  <a:lnTo>
                    <a:pt x="978382" y="51494"/>
                  </a:lnTo>
                  <a:cubicBezTo>
                    <a:pt x="978382" y="23055"/>
                    <a:pt x="955328" y="0"/>
                    <a:pt x="926888" y="0"/>
                  </a:cubicBezTo>
                  <a:lnTo>
                    <a:pt x="51494" y="0"/>
                  </a:lnTo>
                  <a:cubicBezTo>
                    <a:pt x="23055" y="0"/>
                    <a:pt x="0" y="23055"/>
                    <a:pt x="0" y="51494"/>
                  </a:cubicBezTo>
                  <a:lnTo>
                    <a:pt x="0" y="823901"/>
                  </a:lnTo>
                  <a:cubicBezTo>
                    <a:pt x="0" y="852341"/>
                    <a:pt x="23055" y="875394"/>
                    <a:pt x="51494" y="875394"/>
                  </a:cubicBezTo>
                  <a:lnTo>
                    <a:pt x="604295" y="875394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2" name="任意多边形: 形状 4191">
              <a:extLst>
                <a:ext uri="{FF2B5EF4-FFF2-40B4-BE49-F238E27FC236}">
                  <a16:creationId xmlns:a16="http://schemas.microsoft.com/office/drawing/2014/main" id="{D9AA72BB-0AF2-6F95-30F1-376EF2C1F3A3}"/>
                </a:ext>
              </a:extLst>
            </p:cNvPr>
            <p:cNvSpPr/>
            <p:nvPr/>
          </p:nvSpPr>
          <p:spPr>
            <a:xfrm>
              <a:off x="3420462" y="2467630"/>
              <a:ext cx="257468" cy="154481"/>
            </a:xfrm>
            <a:custGeom>
              <a:avLst/>
              <a:gdLst>
                <a:gd name="connsiteX0" fmla="*/ 0 w 257468"/>
                <a:gd name="connsiteY0" fmla="*/ 0 h 154481"/>
                <a:gd name="connsiteX1" fmla="*/ 128734 w 257468"/>
                <a:gd name="connsiteY1" fmla="*/ 154481 h 154481"/>
                <a:gd name="connsiteX2" fmla="*/ 257469 w 257468"/>
                <a:gd name="connsiteY2" fmla="*/ 0 h 15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468" h="154481">
                  <a:moveTo>
                    <a:pt x="0" y="0"/>
                  </a:moveTo>
                  <a:lnTo>
                    <a:pt x="128734" y="154481"/>
                  </a:lnTo>
                  <a:lnTo>
                    <a:pt x="257469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3" name="任意多边形: 形状 4192">
              <a:extLst>
                <a:ext uri="{FF2B5EF4-FFF2-40B4-BE49-F238E27FC236}">
                  <a16:creationId xmlns:a16="http://schemas.microsoft.com/office/drawing/2014/main" id="{305D6D0B-85F2-2C24-C1D3-8D9EF4CBD1B9}"/>
                </a:ext>
              </a:extLst>
            </p:cNvPr>
            <p:cNvSpPr/>
            <p:nvPr/>
          </p:nvSpPr>
          <p:spPr>
            <a:xfrm>
              <a:off x="3394715" y="2776593"/>
              <a:ext cx="308962" cy="25746"/>
            </a:xfrm>
            <a:custGeom>
              <a:avLst/>
              <a:gdLst>
                <a:gd name="connsiteX0" fmla="*/ 0 w 308962"/>
                <a:gd name="connsiteY0" fmla="*/ 0 h 25746"/>
                <a:gd name="connsiteX1" fmla="*/ 308963 w 308962"/>
                <a:gd name="connsiteY1" fmla="*/ 0 h 2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962" h="25746">
                  <a:moveTo>
                    <a:pt x="0" y="0"/>
                  </a:moveTo>
                  <a:lnTo>
                    <a:pt x="308963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4" name="任意多边形: 形状 4193">
              <a:extLst>
                <a:ext uri="{FF2B5EF4-FFF2-40B4-BE49-F238E27FC236}">
                  <a16:creationId xmlns:a16="http://schemas.microsoft.com/office/drawing/2014/main" id="{3D7F9D99-2C0C-813C-DE86-FA7C8DBB2D9B}"/>
                </a:ext>
              </a:extLst>
            </p:cNvPr>
            <p:cNvSpPr/>
            <p:nvPr/>
          </p:nvSpPr>
          <p:spPr>
            <a:xfrm>
              <a:off x="3394715" y="2622111"/>
              <a:ext cx="308962" cy="25746"/>
            </a:xfrm>
            <a:custGeom>
              <a:avLst/>
              <a:gdLst>
                <a:gd name="connsiteX0" fmla="*/ 0 w 308962"/>
                <a:gd name="connsiteY0" fmla="*/ 0 h 25746"/>
                <a:gd name="connsiteX1" fmla="*/ 308963 w 308962"/>
                <a:gd name="connsiteY1" fmla="*/ 0 h 2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962" h="25746">
                  <a:moveTo>
                    <a:pt x="0" y="0"/>
                  </a:moveTo>
                  <a:lnTo>
                    <a:pt x="308963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5" name="任意多边形: 形状 4194">
              <a:extLst>
                <a:ext uri="{FF2B5EF4-FFF2-40B4-BE49-F238E27FC236}">
                  <a16:creationId xmlns:a16="http://schemas.microsoft.com/office/drawing/2014/main" id="{C680CD1B-3394-9ABD-D8A2-33A28CCEDAFA}"/>
                </a:ext>
              </a:extLst>
            </p:cNvPr>
            <p:cNvSpPr/>
            <p:nvPr/>
          </p:nvSpPr>
          <p:spPr>
            <a:xfrm>
              <a:off x="3549197" y="2622111"/>
              <a:ext cx="25746" cy="308962"/>
            </a:xfrm>
            <a:custGeom>
              <a:avLst/>
              <a:gdLst>
                <a:gd name="connsiteX0" fmla="*/ 0 w 25746"/>
                <a:gd name="connsiteY0" fmla="*/ 0 h 308962"/>
                <a:gd name="connsiteX1" fmla="*/ 0 w 25746"/>
                <a:gd name="connsiteY1" fmla="*/ 308963 h 30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46" h="308962">
                  <a:moveTo>
                    <a:pt x="0" y="0"/>
                  </a:moveTo>
                  <a:lnTo>
                    <a:pt x="0" y="308963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38" name="组合 4237">
            <a:extLst>
              <a:ext uri="{FF2B5EF4-FFF2-40B4-BE49-F238E27FC236}">
                <a16:creationId xmlns:a16="http://schemas.microsoft.com/office/drawing/2014/main" id="{A18C6B21-CC63-0C84-35E2-C0E5327754A0}"/>
              </a:ext>
            </a:extLst>
          </p:cNvPr>
          <p:cNvGrpSpPr/>
          <p:nvPr/>
        </p:nvGrpSpPr>
        <p:grpSpPr>
          <a:xfrm>
            <a:off x="5077293" y="3025124"/>
            <a:ext cx="1102092" cy="706152"/>
            <a:chOff x="-5650664" y="-6151807"/>
            <a:chExt cx="5926862" cy="3797565"/>
          </a:xfrm>
        </p:grpSpPr>
        <p:sp>
          <p:nvSpPr>
            <p:cNvPr id="4207" name="任意多边形: 形状 4206">
              <a:extLst>
                <a:ext uri="{FF2B5EF4-FFF2-40B4-BE49-F238E27FC236}">
                  <a16:creationId xmlns:a16="http://schemas.microsoft.com/office/drawing/2014/main" id="{F264AFD9-BB71-2FDD-375B-D87345E41A3D}"/>
                </a:ext>
              </a:extLst>
            </p:cNvPr>
            <p:cNvSpPr/>
            <p:nvPr/>
          </p:nvSpPr>
          <p:spPr>
            <a:xfrm>
              <a:off x="-5648135" y="-6148448"/>
              <a:ext cx="5924333" cy="3794206"/>
            </a:xfrm>
            <a:custGeom>
              <a:avLst/>
              <a:gdLst>
                <a:gd name="connsiteX0" fmla="*/ 0 w 5924333"/>
                <a:gd name="connsiteY0" fmla="*/ 0 h 3794206"/>
                <a:gd name="connsiteX1" fmla="*/ 5924333 w 5924333"/>
                <a:gd name="connsiteY1" fmla="*/ 0 h 3794206"/>
                <a:gd name="connsiteX2" fmla="*/ 5924333 w 5924333"/>
                <a:gd name="connsiteY2" fmla="*/ 3794207 h 3794206"/>
                <a:gd name="connsiteX3" fmla="*/ 0 w 5924333"/>
                <a:gd name="connsiteY3" fmla="*/ 3794207 h 3794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333" h="3794206">
                  <a:moveTo>
                    <a:pt x="0" y="0"/>
                  </a:moveTo>
                  <a:lnTo>
                    <a:pt x="5924333" y="0"/>
                  </a:lnTo>
                  <a:lnTo>
                    <a:pt x="5924333" y="3794207"/>
                  </a:lnTo>
                  <a:lnTo>
                    <a:pt x="0" y="3794207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8" name="任意多边形: 形状 4207">
              <a:extLst>
                <a:ext uri="{FF2B5EF4-FFF2-40B4-BE49-F238E27FC236}">
                  <a16:creationId xmlns:a16="http://schemas.microsoft.com/office/drawing/2014/main" id="{5B6CD016-4F10-DAD1-DCE8-D28C1F0FBB00}"/>
                </a:ext>
              </a:extLst>
            </p:cNvPr>
            <p:cNvSpPr/>
            <p:nvPr/>
          </p:nvSpPr>
          <p:spPr>
            <a:xfrm>
              <a:off x="-5478730" y="-5672560"/>
              <a:ext cx="5585523" cy="3093852"/>
            </a:xfrm>
            <a:custGeom>
              <a:avLst/>
              <a:gdLst>
                <a:gd name="connsiteX0" fmla="*/ 0 w 5585523"/>
                <a:gd name="connsiteY0" fmla="*/ 0 h 3093852"/>
                <a:gd name="connsiteX1" fmla="*/ 5585523 w 5585523"/>
                <a:gd name="connsiteY1" fmla="*/ 0 h 3093852"/>
                <a:gd name="connsiteX2" fmla="*/ 5585523 w 5585523"/>
                <a:gd name="connsiteY2" fmla="*/ 3093853 h 3093852"/>
                <a:gd name="connsiteX3" fmla="*/ 0 w 5585523"/>
                <a:gd name="connsiteY3" fmla="*/ 3093853 h 309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5523" h="3093852">
                  <a:moveTo>
                    <a:pt x="0" y="0"/>
                  </a:moveTo>
                  <a:lnTo>
                    <a:pt x="5585523" y="0"/>
                  </a:lnTo>
                  <a:lnTo>
                    <a:pt x="5585523" y="3093853"/>
                  </a:lnTo>
                  <a:lnTo>
                    <a:pt x="0" y="3093853"/>
                  </a:ln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9" name="任意多边形: 形状 4208">
              <a:extLst>
                <a:ext uri="{FF2B5EF4-FFF2-40B4-BE49-F238E27FC236}">
                  <a16:creationId xmlns:a16="http://schemas.microsoft.com/office/drawing/2014/main" id="{A835468E-8FFA-9F36-1076-F74C9A7DCBBC}"/>
                </a:ext>
              </a:extLst>
            </p:cNvPr>
            <p:cNvSpPr/>
            <p:nvPr/>
          </p:nvSpPr>
          <p:spPr>
            <a:xfrm>
              <a:off x="-5650664" y="-6151807"/>
              <a:ext cx="5924333" cy="251687"/>
            </a:xfrm>
            <a:custGeom>
              <a:avLst/>
              <a:gdLst>
                <a:gd name="connsiteX0" fmla="*/ 0 w 5924333"/>
                <a:gd name="connsiteY0" fmla="*/ 0 h 251687"/>
                <a:gd name="connsiteX1" fmla="*/ 5924333 w 5924333"/>
                <a:gd name="connsiteY1" fmla="*/ 0 h 251687"/>
                <a:gd name="connsiteX2" fmla="*/ 5924333 w 5924333"/>
                <a:gd name="connsiteY2" fmla="*/ 251687 h 251687"/>
                <a:gd name="connsiteX3" fmla="*/ 0 w 5924333"/>
                <a:gd name="connsiteY3" fmla="*/ 251687 h 25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333" h="251687">
                  <a:moveTo>
                    <a:pt x="0" y="0"/>
                  </a:moveTo>
                  <a:lnTo>
                    <a:pt x="5924333" y="0"/>
                  </a:lnTo>
                  <a:lnTo>
                    <a:pt x="5924333" y="251687"/>
                  </a:lnTo>
                  <a:lnTo>
                    <a:pt x="0" y="251687"/>
                  </a:lnTo>
                  <a:close/>
                </a:path>
              </a:pathLst>
            </a:custGeom>
            <a:solidFill>
              <a:srgbClr val="0070F7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0" name="任意多边形: 形状 4209">
              <a:extLst>
                <a:ext uri="{FF2B5EF4-FFF2-40B4-BE49-F238E27FC236}">
                  <a16:creationId xmlns:a16="http://schemas.microsoft.com/office/drawing/2014/main" id="{6DA4FDBB-A1F1-620D-3041-5B04FA5F7308}"/>
                </a:ext>
              </a:extLst>
            </p:cNvPr>
            <p:cNvSpPr/>
            <p:nvPr/>
          </p:nvSpPr>
          <p:spPr>
            <a:xfrm>
              <a:off x="-5510279" y="-6069779"/>
              <a:ext cx="93296" cy="93296"/>
            </a:xfrm>
            <a:custGeom>
              <a:avLst/>
              <a:gdLst>
                <a:gd name="connsiteX0" fmla="*/ 93297 w 93296"/>
                <a:gd name="connsiteY0" fmla="*/ 46648 h 93296"/>
                <a:gd name="connsiteX1" fmla="*/ 46648 w 93296"/>
                <a:gd name="connsiteY1" fmla="*/ 93297 h 93296"/>
                <a:gd name="connsiteX2" fmla="*/ 0 w 93296"/>
                <a:gd name="connsiteY2" fmla="*/ 46648 h 93296"/>
                <a:gd name="connsiteX3" fmla="*/ 46648 w 93296"/>
                <a:gd name="connsiteY3" fmla="*/ 0 h 93296"/>
                <a:gd name="connsiteX4" fmla="*/ 93297 w 93296"/>
                <a:gd name="connsiteY4" fmla="*/ 46648 h 9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6" h="93296">
                  <a:moveTo>
                    <a:pt x="93297" y="46648"/>
                  </a:moveTo>
                  <a:cubicBezTo>
                    <a:pt x="93297" y="72411"/>
                    <a:pt x="72411" y="93297"/>
                    <a:pt x="46648" y="93297"/>
                  </a:cubicBezTo>
                  <a:cubicBezTo>
                    <a:pt x="20885" y="93297"/>
                    <a:pt x="0" y="72411"/>
                    <a:pt x="0" y="46648"/>
                  </a:cubicBezTo>
                  <a:cubicBezTo>
                    <a:pt x="0" y="20885"/>
                    <a:pt x="20885" y="0"/>
                    <a:pt x="46648" y="0"/>
                  </a:cubicBezTo>
                  <a:cubicBezTo>
                    <a:pt x="72411" y="0"/>
                    <a:pt x="93297" y="20885"/>
                    <a:pt x="93297" y="46648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1" name="任意多边形: 形状 4210">
              <a:extLst>
                <a:ext uri="{FF2B5EF4-FFF2-40B4-BE49-F238E27FC236}">
                  <a16:creationId xmlns:a16="http://schemas.microsoft.com/office/drawing/2014/main" id="{4A90709E-E4ED-3B12-9C37-7B6A5FA54D8E}"/>
                </a:ext>
              </a:extLst>
            </p:cNvPr>
            <p:cNvSpPr/>
            <p:nvPr/>
          </p:nvSpPr>
          <p:spPr>
            <a:xfrm>
              <a:off x="-5333214" y="-6069779"/>
              <a:ext cx="93296" cy="93296"/>
            </a:xfrm>
            <a:custGeom>
              <a:avLst/>
              <a:gdLst>
                <a:gd name="connsiteX0" fmla="*/ 93297 w 93296"/>
                <a:gd name="connsiteY0" fmla="*/ 46648 h 93296"/>
                <a:gd name="connsiteX1" fmla="*/ 46648 w 93296"/>
                <a:gd name="connsiteY1" fmla="*/ 93297 h 93296"/>
                <a:gd name="connsiteX2" fmla="*/ 0 w 93296"/>
                <a:gd name="connsiteY2" fmla="*/ 46648 h 93296"/>
                <a:gd name="connsiteX3" fmla="*/ 46648 w 93296"/>
                <a:gd name="connsiteY3" fmla="*/ 0 h 93296"/>
                <a:gd name="connsiteX4" fmla="*/ 93297 w 93296"/>
                <a:gd name="connsiteY4" fmla="*/ 46648 h 9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6" h="93296">
                  <a:moveTo>
                    <a:pt x="93297" y="46648"/>
                  </a:moveTo>
                  <a:cubicBezTo>
                    <a:pt x="93297" y="72411"/>
                    <a:pt x="72411" y="93297"/>
                    <a:pt x="46648" y="93297"/>
                  </a:cubicBezTo>
                  <a:cubicBezTo>
                    <a:pt x="20885" y="93297"/>
                    <a:pt x="0" y="72411"/>
                    <a:pt x="0" y="46648"/>
                  </a:cubicBezTo>
                  <a:cubicBezTo>
                    <a:pt x="0" y="20885"/>
                    <a:pt x="20885" y="0"/>
                    <a:pt x="46648" y="0"/>
                  </a:cubicBezTo>
                  <a:cubicBezTo>
                    <a:pt x="72411" y="0"/>
                    <a:pt x="93297" y="20885"/>
                    <a:pt x="93297" y="46648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2" name="任意多边形: 形状 4211">
              <a:extLst>
                <a:ext uri="{FF2B5EF4-FFF2-40B4-BE49-F238E27FC236}">
                  <a16:creationId xmlns:a16="http://schemas.microsoft.com/office/drawing/2014/main" id="{69DF97CC-0D5B-4F52-829F-6CB5506128B7}"/>
                </a:ext>
              </a:extLst>
            </p:cNvPr>
            <p:cNvSpPr/>
            <p:nvPr/>
          </p:nvSpPr>
          <p:spPr>
            <a:xfrm>
              <a:off x="-5156148" y="-6069779"/>
              <a:ext cx="93296" cy="93296"/>
            </a:xfrm>
            <a:custGeom>
              <a:avLst/>
              <a:gdLst>
                <a:gd name="connsiteX0" fmla="*/ 93297 w 93296"/>
                <a:gd name="connsiteY0" fmla="*/ 46648 h 93296"/>
                <a:gd name="connsiteX1" fmla="*/ 46648 w 93296"/>
                <a:gd name="connsiteY1" fmla="*/ 93297 h 93296"/>
                <a:gd name="connsiteX2" fmla="*/ 0 w 93296"/>
                <a:gd name="connsiteY2" fmla="*/ 46648 h 93296"/>
                <a:gd name="connsiteX3" fmla="*/ 46648 w 93296"/>
                <a:gd name="connsiteY3" fmla="*/ 0 h 93296"/>
                <a:gd name="connsiteX4" fmla="*/ 93297 w 93296"/>
                <a:gd name="connsiteY4" fmla="*/ 46648 h 9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6" h="93296">
                  <a:moveTo>
                    <a:pt x="93297" y="46648"/>
                  </a:moveTo>
                  <a:cubicBezTo>
                    <a:pt x="93297" y="72411"/>
                    <a:pt x="72411" y="93297"/>
                    <a:pt x="46648" y="93297"/>
                  </a:cubicBezTo>
                  <a:cubicBezTo>
                    <a:pt x="20885" y="93297"/>
                    <a:pt x="0" y="72411"/>
                    <a:pt x="0" y="46648"/>
                  </a:cubicBezTo>
                  <a:cubicBezTo>
                    <a:pt x="0" y="20885"/>
                    <a:pt x="20885" y="0"/>
                    <a:pt x="46648" y="0"/>
                  </a:cubicBezTo>
                  <a:cubicBezTo>
                    <a:pt x="72411" y="0"/>
                    <a:pt x="93297" y="20885"/>
                    <a:pt x="93297" y="46648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3" name="任意多边形: 形状 4212">
              <a:extLst>
                <a:ext uri="{FF2B5EF4-FFF2-40B4-BE49-F238E27FC236}">
                  <a16:creationId xmlns:a16="http://schemas.microsoft.com/office/drawing/2014/main" id="{6761C130-7BE8-71F9-64C2-3DB5AA7F5C78}"/>
                </a:ext>
              </a:extLst>
            </p:cNvPr>
            <p:cNvSpPr/>
            <p:nvPr/>
          </p:nvSpPr>
          <p:spPr>
            <a:xfrm>
              <a:off x="-4971209" y="-5351547"/>
              <a:ext cx="1435216" cy="2451827"/>
            </a:xfrm>
            <a:custGeom>
              <a:avLst/>
              <a:gdLst>
                <a:gd name="connsiteX0" fmla="*/ 0 w 1435216"/>
                <a:gd name="connsiteY0" fmla="*/ 0 h 2451827"/>
                <a:gd name="connsiteX1" fmla="*/ 1435216 w 1435216"/>
                <a:gd name="connsiteY1" fmla="*/ 0 h 2451827"/>
                <a:gd name="connsiteX2" fmla="*/ 1435216 w 1435216"/>
                <a:gd name="connsiteY2" fmla="*/ 2451828 h 2451827"/>
                <a:gd name="connsiteX3" fmla="*/ 0 w 1435216"/>
                <a:gd name="connsiteY3" fmla="*/ 2451828 h 245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16" h="2451827">
                  <a:moveTo>
                    <a:pt x="0" y="0"/>
                  </a:moveTo>
                  <a:lnTo>
                    <a:pt x="1435216" y="0"/>
                  </a:lnTo>
                  <a:lnTo>
                    <a:pt x="1435216" y="2451828"/>
                  </a:lnTo>
                  <a:lnTo>
                    <a:pt x="0" y="2451828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4" name="任意多边形: 形状 4213">
              <a:extLst>
                <a:ext uri="{FF2B5EF4-FFF2-40B4-BE49-F238E27FC236}">
                  <a16:creationId xmlns:a16="http://schemas.microsoft.com/office/drawing/2014/main" id="{4D0426F0-524F-AD57-76A8-1200589C3310}"/>
                </a:ext>
              </a:extLst>
            </p:cNvPr>
            <p:cNvSpPr/>
            <p:nvPr/>
          </p:nvSpPr>
          <p:spPr>
            <a:xfrm>
              <a:off x="-3288247" y="-5351547"/>
              <a:ext cx="1196013" cy="674893"/>
            </a:xfrm>
            <a:custGeom>
              <a:avLst/>
              <a:gdLst>
                <a:gd name="connsiteX0" fmla="*/ 0 w 1196013"/>
                <a:gd name="connsiteY0" fmla="*/ 0 h 674893"/>
                <a:gd name="connsiteX1" fmla="*/ 1196014 w 1196013"/>
                <a:gd name="connsiteY1" fmla="*/ 0 h 674893"/>
                <a:gd name="connsiteX2" fmla="*/ 1196014 w 1196013"/>
                <a:gd name="connsiteY2" fmla="*/ 674893 h 674893"/>
                <a:gd name="connsiteX3" fmla="*/ 0 w 1196013"/>
                <a:gd name="connsiteY3" fmla="*/ 674893 h 67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013" h="674893">
                  <a:moveTo>
                    <a:pt x="0" y="0"/>
                  </a:moveTo>
                  <a:lnTo>
                    <a:pt x="1196014" y="0"/>
                  </a:lnTo>
                  <a:lnTo>
                    <a:pt x="1196014" y="674893"/>
                  </a:lnTo>
                  <a:lnTo>
                    <a:pt x="0" y="674893"/>
                  </a:lnTo>
                  <a:close/>
                </a:path>
              </a:pathLst>
            </a:custGeom>
            <a:solidFill>
              <a:srgbClr val="0070F7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5" name="任意多边形: 形状 4214">
              <a:extLst>
                <a:ext uri="{FF2B5EF4-FFF2-40B4-BE49-F238E27FC236}">
                  <a16:creationId xmlns:a16="http://schemas.microsoft.com/office/drawing/2014/main" id="{16554091-5751-FBD8-F082-3DCC1BDA77EF}"/>
                </a:ext>
              </a:extLst>
            </p:cNvPr>
            <p:cNvSpPr/>
            <p:nvPr/>
          </p:nvSpPr>
          <p:spPr>
            <a:xfrm>
              <a:off x="-3288247" y="-4488710"/>
              <a:ext cx="1196013" cy="726151"/>
            </a:xfrm>
            <a:custGeom>
              <a:avLst/>
              <a:gdLst>
                <a:gd name="connsiteX0" fmla="*/ 0 w 1196013"/>
                <a:gd name="connsiteY0" fmla="*/ 0 h 726151"/>
                <a:gd name="connsiteX1" fmla="*/ 1196014 w 1196013"/>
                <a:gd name="connsiteY1" fmla="*/ 0 h 726151"/>
                <a:gd name="connsiteX2" fmla="*/ 1196014 w 1196013"/>
                <a:gd name="connsiteY2" fmla="*/ 726151 h 726151"/>
                <a:gd name="connsiteX3" fmla="*/ 0 w 1196013"/>
                <a:gd name="connsiteY3" fmla="*/ 726151 h 72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013" h="726151">
                  <a:moveTo>
                    <a:pt x="0" y="0"/>
                  </a:moveTo>
                  <a:lnTo>
                    <a:pt x="1196014" y="0"/>
                  </a:lnTo>
                  <a:lnTo>
                    <a:pt x="1196014" y="726151"/>
                  </a:lnTo>
                  <a:lnTo>
                    <a:pt x="0" y="726151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6" name="任意多边形: 形状 4215">
              <a:extLst>
                <a:ext uri="{FF2B5EF4-FFF2-40B4-BE49-F238E27FC236}">
                  <a16:creationId xmlns:a16="http://schemas.microsoft.com/office/drawing/2014/main" id="{BAE96334-6FFF-E9B5-AE9D-4B14187EEFF3}"/>
                </a:ext>
              </a:extLst>
            </p:cNvPr>
            <p:cNvSpPr/>
            <p:nvPr/>
          </p:nvSpPr>
          <p:spPr>
            <a:xfrm>
              <a:off x="-3288247" y="-3574614"/>
              <a:ext cx="1196013" cy="674893"/>
            </a:xfrm>
            <a:custGeom>
              <a:avLst/>
              <a:gdLst>
                <a:gd name="connsiteX0" fmla="*/ 0 w 1196013"/>
                <a:gd name="connsiteY0" fmla="*/ 0 h 674893"/>
                <a:gd name="connsiteX1" fmla="*/ 1196014 w 1196013"/>
                <a:gd name="connsiteY1" fmla="*/ 0 h 674893"/>
                <a:gd name="connsiteX2" fmla="*/ 1196014 w 1196013"/>
                <a:gd name="connsiteY2" fmla="*/ 674893 h 674893"/>
                <a:gd name="connsiteX3" fmla="*/ 0 w 1196013"/>
                <a:gd name="connsiteY3" fmla="*/ 674893 h 67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013" h="674893">
                  <a:moveTo>
                    <a:pt x="0" y="0"/>
                  </a:moveTo>
                  <a:lnTo>
                    <a:pt x="1196014" y="0"/>
                  </a:lnTo>
                  <a:lnTo>
                    <a:pt x="1196014" y="674893"/>
                  </a:lnTo>
                  <a:lnTo>
                    <a:pt x="0" y="674893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7" name="任意多边形: 形状 4216">
              <a:extLst>
                <a:ext uri="{FF2B5EF4-FFF2-40B4-BE49-F238E27FC236}">
                  <a16:creationId xmlns:a16="http://schemas.microsoft.com/office/drawing/2014/main" id="{A074E389-83F2-67B4-738C-867EBEA7AFE7}"/>
                </a:ext>
              </a:extLst>
            </p:cNvPr>
            <p:cNvSpPr/>
            <p:nvPr/>
          </p:nvSpPr>
          <p:spPr>
            <a:xfrm>
              <a:off x="-1835944" y="-5351547"/>
              <a:ext cx="1435216" cy="1068493"/>
            </a:xfrm>
            <a:custGeom>
              <a:avLst/>
              <a:gdLst>
                <a:gd name="connsiteX0" fmla="*/ 0 w 1435216"/>
                <a:gd name="connsiteY0" fmla="*/ 0 h 1068493"/>
                <a:gd name="connsiteX1" fmla="*/ 1435216 w 1435216"/>
                <a:gd name="connsiteY1" fmla="*/ 0 h 1068493"/>
                <a:gd name="connsiteX2" fmla="*/ 1435216 w 1435216"/>
                <a:gd name="connsiteY2" fmla="*/ 1068493 h 1068493"/>
                <a:gd name="connsiteX3" fmla="*/ 0 w 1435216"/>
                <a:gd name="connsiteY3" fmla="*/ 1068493 h 106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16" h="1068493">
                  <a:moveTo>
                    <a:pt x="0" y="0"/>
                  </a:moveTo>
                  <a:lnTo>
                    <a:pt x="1435216" y="0"/>
                  </a:lnTo>
                  <a:lnTo>
                    <a:pt x="1435216" y="1068493"/>
                  </a:lnTo>
                  <a:lnTo>
                    <a:pt x="0" y="1068493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8" name="任意多边形: 形状 4217">
              <a:extLst>
                <a:ext uri="{FF2B5EF4-FFF2-40B4-BE49-F238E27FC236}">
                  <a16:creationId xmlns:a16="http://schemas.microsoft.com/office/drawing/2014/main" id="{D5B88934-8C1D-AAFD-F391-AD0B2C90EE78}"/>
                </a:ext>
              </a:extLst>
            </p:cNvPr>
            <p:cNvSpPr/>
            <p:nvPr/>
          </p:nvSpPr>
          <p:spPr>
            <a:xfrm>
              <a:off x="-1835944" y="-3968214"/>
              <a:ext cx="1435216" cy="1068493"/>
            </a:xfrm>
            <a:custGeom>
              <a:avLst/>
              <a:gdLst>
                <a:gd name="connsiteX0" fmla="*/ 0 w 1435216"/>
                <a:gd name="connsiteY0" fmla="*/ 0 h 1068493"/>
                <a:gd name="connsiteX1" fmla="*/ 1435216 w 1435216"/>
                <a:gd name="connsiteY1" fmla="*/ 0 h 1068493"/>
                <a:gd name="connsiteX2" fmla="*/ 1435216 w 1435216"/>
                <a:gd name="connsiteY2" fmla="*/ 1068493 h 1068493"/>
                <a:gd name="connsiteX3" fmla="*/ 0 w 1435216"/>
                <a:gd name="connsiteY3" fmla="*/ 1068493 h 106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16" h="1068493">
                  <a:moveTo>
                    <a:pt x="0" y="0"/>
                  </a:moveTo>
                  <a:lnTo>
                    <a:pt x="1435216" y="0"/>
                  </a:lnTo>
                  <a:lnTo>
                    <a:pt x="1435216" y="1068493"/>
                  </a:lnTo>
                  <a:lnTo>
                    <a:pt x="0" y="1068493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3" name="任意多边形: 形状 4232">
              <a:extLst>
                <a:ext uri="{FF2B5EF4-FFF2-40B4-BE49-F238E27FC236}">
                  <a16:creationId xmlns:a16="http://schemas.microsoft.com/office/drawing/2014/main" id="{C101C497-B748-7AB8-9D63-AA3B5B511D67}"/>
                </a:ext>
              </a:extLst>
            </p:cNvPr>
            <p:cNvSpPr/>
            <p:nvPr/>
          </p:nvSpPr>
          <p:spPr>
            <a:xfrm>
              <a:off x="-3833572" y="-6062418"/>
              <a:ext cx="3826298" cy="3440560"/>
            </a:xfrm>
            <a:custGeom>
              <a:avLst/>
              <a:gdLst>
                <a:gd name="connsiteX0" fmla="*/ 2043324 w 3826298"/>
                <a:gd name="connsiteY0" fmla="*/ 292719 h 3440560"/>
                <a:gd name="connsiteX1" fmla="*/ 292645 w 3826298"/>
                <a:gd name="connsiteY1" fmla="*/ 441015 h 3440560"/>
                <a:gd name="connsiteX2" fmla="*/ 440941 w 3826298"/>
                <a:gd name="connsiteY2" fmla="*/ 2191695 h 3440560"/>
                <a:gd name="connsiteX3" fmla="*/ 2113761 w 3826298"/>
                <a:gd name="connsiteY3" fmla="*/ 2127475 h 3440560"/>
                <a:gd name="connsiteX4" fmla="*/ 3637655 w 3826298"/>
                <a:gd name="connsiteY4" fmla="*/ 3413329 h 3440560"/>
                <a:gd name="connsiteX5" fmla="*/ 3798993 w 3826298"/>
                <a:gd name="connsiteY5" fmla="*/ 3399818 h 3440560"/>
                <a:gd name="connsiteX6" fmla="*/ 3785482 w 3826298"/>
                <a:gd name="connsiteY6" fmla="*/ 3238479 h 3440560"/>
                <a:gd name="connsiteX7" fmla="*/ 3785313 w 3826298"/>
                <a:gd name="connsiteY7" fmla="*/ 3238337 h 3440560"/>
                <a:gd name="connsiteX8" fmla="*/ 2261418 w 3826298"/>
                <a:gd name="connsiteY8" fmla="*/ 1952482 h 3440560"/>
                <a:gd name="connsiteX9" fmla="*/ 2043324 w 3826298"/>
                <a:gd name="connsiteY9" fmla="*/ 292719 h 3440560"/>
                <a:gd name="connsiteX10" fmla="*/ 1945085 w 3826298"/>
                <a:gd name="connsiteY10" fmla="*/ 1828663 h 3440560"/>
                <a:gd name="connsiteX11" fmla="*/ 633466 w 3826298"/>
                <a:gd name="connsiteY11" fmla="*/ 1939783 h 3440560"/>
                <a:gd name="connsiteX12" fmla="*/ 522346 w 3826298"/>
                <a:gd name="connsiteY12" fmla="*/ 628164 h 3440560"/>
                <a:gd name="connsiteX13" fmla="*/ 1833965 w 3826298"/>
                <a:gd name="connsiteY13" fmla="*/ 517044 h 3440560"/>
                <a:gd name="connsiteX14" fmla="*/ 1833965 w 3826298"/>
                <a:gd name="connsiteY14" fmla="*/ 517044 h 3440560"/>
                <a:gd name="connsiteX15" fmla="*/ 1945085 w 3826298"/>
                <a:gd name="connsiteY15" fmla="*/ 1828663 h 34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26298" h="3440560">
                  <a:moveTo>
                    <a:pt x="2043324" y="292719"/>
                  </a:moveTo>
                  <a:cubicBezTo>
                    <a:pt x="1518936" y="-149767"/>
                    <a:pt x="735131" y="-83372"/>
                    <a:pt x="292645" y="441015"/>
                  </a:cubicBezTo>
                  <a:cubicBezTo>
                    <a:pt x="-149841" y="965403"/>
                    <a:pt x="-83447" y="1749209"/>
                    <a:pt x="440941" y="2191695"/>
                  </a:cubicBezTo>
                  <a:cubicBezTo>
                    <a:pt x="931433" y="2605579"/>
                    <a:pt x="1656444" y="2577746"/>
                    <a:pt x="2113761" y="2127475"/>
                  </a:cubicBezTo>
                  <a:lnTo>
                    <a:pt x="3637655" y="3413329"/>
                  </a:lnTo>
                  <a:cubicBezTo>
                    <a:pt x="3685938" y="3454151"/>
                    <a:pt x="3758172" y="3448102"/>
                    <a:pt x="3798993" y="3399818"/>
                  </a:cubicBezTo>
                  <a:cubicBezTo>
                    <a:pt x="3839814" y="3351534"/>
                    <a:pt x="3833765" y="3279301"/>
                    <a:pt x="3785482" y="3238479"/>
                  </a:cubicBezTo>
                  <a:lnTo>
                    <a:pt x="3785313" y="3238337"/>
                  </a:lnTo>
                  <a:lnTo>
                    <a:pt x="2261418" y="1952482"/>
                  </a:lnTo>
                  <a:cubicBezTo>
                    <a:pt x="2628296" y="1425934"/>
                    <a:pt x="2533777" y="706614"/>
                    <a:pt x="2043324" y="292719"/>
                  </a:cubicBezTo>
                  <a:close/>
                  <a:moveTo>
                    <a:pt x="1945085" y="1828663"/>
                  </a:moveTo>
                  <a:cubicBezTo>
                    <a:pt x="1613576" y="2221542"/>
                    <a:pt x="1026344" y="2271292"/>
                    <a:pt x="633466" y="1939783"/>
                  </a:cubicBezTo>
                  <a:cubicBezTo>
                    <a:pt x="240587" y="1608274"/>
                    <a:pt x="190837" y="1021042"/>
                    <a:pt x="522346" y="628164"/>
                  </a:cubicBezTo>
                  <a:cubicBezTo>
                    <a:pt x="853854" y="235286"/>
                    <a:pt x="1441086" y="185536"/>
                    <a:pt x="1833965" y="517044"/>
                  </a:cubicBezTo>
                  <a:lnTo>
                    <a:pt x="1833965" y="517044"/>
                  </a:lnTo>
                  <a:cubicBezTo>
                    <a:pt x="2226844" y="848553"/>
                    <a:pt x="2276594" y="1435785"/>
                    <a:pt x="1945085" y="1828663"/>
                  </a:cubicBezTo>
                  <a:close/>
                </a:path>
              </a:pathLst>
            </a:custGeom>
            <a:solidFill>
              <a:srgbClr val="3F3D5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4" name="任意多边形: 形状 4233">
              <a:extLst>
                <a:ext uri="{FF2B5EF4-FFF2-40B4-BE49-F238E27FC236}">
                  <a16:creationId xmlns:a16="http://schemas.microsoft.com/office/drawing/2014/main" id="{3EA412BD-C632-8817-539C-981F94176029}"/>
                </a:ext>
              </a:extLst>
            </p:cNvPr>
            <p:cNvSpPr/>
            <p:nvPr/>
          </p:nvSpPr>
          <p:spPr>
            <a:xfrm>
              <a:off x="-3628849" y="-5373733"/>
              <a:ext cx="1688992" cy="1587358"/>
            </a:xfrm>
            <a:custGeom>
              <a:avLst/>
              <a:gdLst>
                <a:gd name="connsiteX0" fmla="*/ 428741 w 1688992"/>
                <a:gd name="connsiteY0" fmla="*/ 1251098 h 1587358"/>
                <a:gd name="connsiteX1" fmla="*/ 270796 w 1688992"/>
                <a:gd name="connsiteY1" fmla="*/ -171 h 1587358"/>
                <a:gd name="connsiteX2" fmla="*/ 219183 w 1688992"/>
                <a:gd name="connsiteY2" fmla="*/ 56140 h 1587358"/>
                <a:gd name="connsiteX3" fmla="*/ 330302 w 1688992"/>
                <a:gd name="connsiteY3" fmla="*/ 1367760 h 1587358"/>
                <a:gd name="connsiteX4" fmla="*/ 1641922 w 1688992"/>
                <a:gd name="connsiteY4" fmla="*/ 1256640 h 1587358"/>
                <a:gd name="connsiteX5" fmla="*/ 1688747 w 1688992"/>
                <a:gd name="connsiteY5" fmla="*/ 1196289 h 1587358"/>
                <a:gd name="connsiteX6" fmla="*/ 428741 w 1688992"/>
                <a:gd name="connsiteY6" fmla="*/ 1251098 h 158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8992" h="1587358">
                  <a:moveTo>
                    <a:pt x="428741" y="1251098"/>
                  </a:moveTo>
                  <a:cubicBezTo>
                    <a:pt x="58500" y="938661"/>
                    <a:pt x="-10192" y="394470"/>
                    <a:pt x="270796" y="-171"/>
                  </a:cubicBezTo>
                  <a:cubicBezTo>
                    <a:pt x="253000" y="17752"/>
                    <a:pt x="235796" y="36522"/>
                    <a:pt x="219183" y="56140"/>
                  </a:cubicBezTo>
                  <a:cubicBezTo>
                    <a:pt x="-112326" y="449018"/>
                    <a:pt x="-62576" y="1036251"/>
                    <a:pt x="330302" y="1367760"/>
                  </a:cubicBezTo>
                  <a:cubicBezTo>
                    <a:pt x="723181" y="1699269"/>
                    <a:pt x="1310413" y="1649519"/>
                    <a:pt x="1641922" y="1256640"/>
                  </a:cubicBezTo>
                  <a:cubicBezTo>
                    <a:pt x="1658496" y="1236997"/>
                    <a:pt x="1674105" y="1216880"/>
                    <a:pt x="1688747" y="1196289"/>
                  </a:cubicBezTo>
                  <a:cubicBezTo>
                    <a:pt x="1347002" y="1539664"/>
                    <a:pt x="799011" y="1563501"/>
                    <a:pt x="428741" y="125109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4" name="组合 4283">
            <a:extLst>
              <a:ext uri="{FF2B5EF4-FFF2-40B4-BE49-F238E27FC236}">
                <a16:creationId xmlns:a16="http://schemas.microsoft.com/office/drawing/2014/main" id="{46F93ABA-89F8-CA5C-F91D-ED102411A00E}"/>
              </a:ext>
            </a:extLst>
          </p:cNvPr>
          <p:cNvGrpSpPr/>
          <p:nvPr/>
        </p:nvGrpSpPr>
        <p:grpSpPr>
          <a:xfrm>
            <a:off x="7358527" y="2566502"/>
            <a:ext cx="837258" cy="1157036"/>
            <a:chOff x="686792" y="8339117"/>
            <a:chExt cx="3081990" cy="4259110"/>
          </a:xfrm>
        </p:grpSpPr>
        <p:sp>
          <p:nvSpPr>
            <p:cNvPr id="4247" name="任意多边形: 形状 4246">
              <a:extLst>
                <a:ext uri="{FF2B5EF4-FFF2-40B4-BE49-F238E27FC236}">
                  <a16:creationId xmlns:a16="http://schemas.microsoft.com/office/drawing/2014/main" id="{CFAAEC52-34CC-0CAF-CDA3-8CE20527175C}"/>
                </a:ext>
              </a:extLst>
            </p:cNvPr>
            <p:cNvSpPr/>
            <p:nvPr/>
          </p:nvSpPr>
          <p:spPr>
            <a:xfrm rot="20123715">
              <a:off x="777059" y="10074974"/>
              <a:ext cx="307730" cy="149469"/>
            </a:xfrm>
            <a:custGeom>
              <a:avLst/>
              <a:gdLst>
                <a:gd name="connsiteX0" fmla="*/ 307527 w 307730"/>
                <a:gd name="connsiteY0" fmla="*/ 74577 h 149469"/>
                <a:gd name="connsiteX1" fmla="*/ 153662 w 307730"/>
                <a:gd name="connsiteY1" fmla="*/ 149312 h 149469"/>
                <a:gd name="connsiteX2" fmla="*/ -204 w 307730"/>
                <a:gd name="connsiteY2" fmla="*/ 74577 h 149469"/>
                <a:gd name="connsiteX3" fmla="*/ 153662 w 307730"/>
                <a:gd name="connsiteY3" fmla="*/ -158 h 149469"/>
                <a:gd name="connsiteX4" fmla="*/ 307527 w 307730"/>
                <a:gd name="connsiteY4" fmla="*/ 74577 h 14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30" h="149469">
                  <a:moveTo>
                    <a:pt x="307527" y="74577"/>
                  </a:moveTo>
                  <a:cubicBezTo>
                    <a:pt x="307527" y="115852"/>
                    <a:pt x="238639" y="149312"/>
                    <a:pt x="153662" y="149312"/>
                  </a:cubicBezTo>
                  <a:cubicBezTo>
                    <a:pt x="68684" y="149312"/>
                    <a:pt x="-204" y="115852"/>
                    <a:pt x="-204" y="74577"/>
                  </a:cubicBezTo>
                  <a:cubicBezTo>
                    <a:pt x="-204" y="33302"/>
                    <a:pt x="68684" y="-158"/>
                    <a:pt x="153662" y="-158"/>
                  </a:cubicBezTo>
                  <a:cubicBezTo>
                    <a:pt x="238639" y="-158"/>
                    <a:pt x="307527" y="33302"/>
                    <a:pt x="307527" y="74577"/>
                  </a:cubicBezTo>
                  <a:close/>
                </a:path>
              </a:pathLst>
            </a:custGeom>
            <a:solidFill>
              <a:srgbClr val="F1F1F1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9" name="任意多边形: 形状 4268">
              <a:extLst>
                <a:ext uri="{FF2B5EF4-FFF2-40B4-BE49-F238E27FC236}">
                  <a16:creationId xmlns:a16="http://schemas.microsoft.com/office/drawing/2014/main" id="{B52A4902-1581-EB54-1237-22F6D552903E}"/>
                </a:ext>
              </a:extLst>
            </p:cNvPr>
            <p:cNvSpPr/>
            <p:nvPr/>
          </p:nvSpPr>
          <p:spPr>
            <a:xfrm>
              <a:off x="686792" y="8339117"/>
              <a:ext cx="3081990" cy="4259110"/>
            </a:xfrm>
            <a:custGeom>
              <a:avLst/>
              <a:gdLst>
                <a:gd name="connsiteX0" fmla="*/ 2848050 w 3081990"/>
                <a:gd name="connsiteY0" fmla="*/ 4258953 h 4259110"/>
                <a:gd name="connsiteX1" fmla="*/ 233532 w 3081990"/>
                <a:gd name="connsiteY1" fmla="*/ 4258953 h 4259110"/>
                <a:gd name="connsiteX2" fmla="*/ -204 w 3081990"/>
                <a:gd name="connsiteY2" fmla="*/ 4025217 h 4259110"/>
                <a:gd name="connsiteX3" fmla="*/ -204 w 3081990"/>
                <a:gd name="connsiteY3" fmla="*/ 233578 h 4259110"/>
                <a:gd name="connsiteX4" fmla="*/ 233532 w 3081990"/>
                <a:gd name="connsiteY4" fmla="*/ -158 h 4259110"/>
                <a:gd name="connsiteX5" fmla="*/ 2848050 w 3081990"/>
                <a:gd name="connsiteY5" fmla="*/ -158 h 4259110"/>
                <a:gd name="connsiteX6" fmla="*/ 3081786 w 3081990"/>
                <a:gd name="connsiteY6" fmla="*/ 233578 h 4259110"/>
                <a:gd name="connsiteX7" fmla="*/ 3081787 w 3081990"/>
                <a:gd name="connsiteY7" fmla="*/ 4025217 h 4259110"/>
                <a:gd name="connsiteX8" fmla="*/ 2848051 w 3081990"/>
                <a:gd name="connsiteY8" fmla="*/ 4258953 h 425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1990" h="4259110">
                  <a:moveTo>
                    <a:pt x="2848050" y="4258953"/>
                  </a:moveTo>
                  <a:lnTo>
                    <a:pt x="233532" y="4258953"/>
                  </a:lnTo>
                  <a:cubicBezTo>
                    <a:pt x="104504" y="4258807"/>
                    <a:pt x="-58" y="4154246"/>
                    <a:pt x="-204" y="4025217"/>
                  </a:cubicBezTo>
                  <a:lnTo>
                    <a:pt x="-204" y="233578"/>
                  </a:lnTo>
                  <a:cubicBezTo>
                    <a:pt x="-58" y="104550"/>
                    <a:pt x="104504" y="-12"/>
                    <a:pt x="233532" y="-158"/>
                  </a:cubicBezTo>
                  <a:lnTo>
                    <a:pt x="2848050" y="-158"/>
                  </a:lnTo>
                  <a:cubicBezTo>
                    <a:pt x="2977078" y="-12"/>
                    <a:pt x="3081641" y="104550"/>
                    <a:pt x="3081786" y="233578"/>
                  </a:cubicBezTo>
                  <a:lnTo>
                    <a:pt x="3081787" y="4025217"/>
                  </a:lnTo>
                  <a:cubicBezTo>
                    <a:pt x="3081641" y="4154246"/>
                    <a:pt x="2977079" y="4258808"/>
                    <a:pt x="2848051" y="4258953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0" name="任意多边形: 形状 4269">
              <a:extLst>
                <a:ext uri="{FF2B5EF4-FFF2-40B4-BE49-F238E27FC236}">
                  <a16:creationId xmlns:a16="http://schemas.microsoft.com/office/drawing/2014/main" id="{F491B70E-9CC7-72A2-A84D-D7CBEAA8ECEB}"/>
                </a:ext>
              </a:extLst>
            </p:cNvPr>
            <p:cNvSpPr/>
            <p:nvPr/>
          </p:nvSpPr>
          <p:spPr>
            <a:xfrm>
              <a:off x="843874" y="8488246"/>
              <a:ext cx="2767825" cy="3960853"/>
            </a:xfrm>
            <a:custGeom>
              <a:avLst/>
              <a:gdLst>
                <a:gd name="connsiteX0" fmla="*/ 2695571 w 2767825"/>
                <a:gd name="connsiteY0" fmla="*/ 3960696 h 3960853"/>
                <a:gd name="connsiteX1" fmla="*/ 71848 w 2767825"/>
                <a:gd name="connsiteY1" fmla="*/ 3960696 h 3960853"/>
                <a:gd name="connsiteX2" fmla="*/ -204 w 2767825"/>
                <a:gd name="connsiteY2" fmla="*/ 3888645 h 3960853"/>
                <a:gd name="connsiteX3" fmla="*/ -203 w 2767825"/>
                <a:gd name="connsiteY3" fmla="*/ 71894 h 3960853"/>
                <a:gd name="connsiteX4" fmla="*/ 71848 w 2767825"/>
                <a:gd name="connsiteY4" fmla="*/ -158 h 3960853"/>
                <a:gd name="connsiteX5" fmla="*/ 2695571 w 2767825"/>
                <a:gd name="connsiteY5" fmla="*/ -158 h 3960853"/>
                <a:gd name="connsiteX6" fmla="*/ 2767622 w 2767825"/>
                <a:gd name="connsiteY6" fmla="*/ 71894 h 3960853"/>
                <a:gd name="connsiteX7" fmla="*/ 2767622 w 2767825"/>
                <a:gd name="connsiteY7" fmla="*/ 3888644 h 3960853"/>
                <a:gd name="connsiteX8" fmla="*/ 2695571 w 2767825"/>
                <a:gd name="connsiteY8" fmla="*/ 3960696 h 396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7825" h="3960853">
                  <a:moveTo>
                    <a:pt x="2695571" y="3960696"/>
                  </a:moveTo>
                  <a:lnTo>
                    <a:pt x="71848" y="3960696"/>
                  </a:lnTo>
                  <a:cubicBezTo>
                    <a:pt x="32074" y="3960651"/>
                    <a:pt x="-158" y="3928419"/>
                    <a:pt x="-204" y="3888645"/>
                  </a:cubicBezTo>
                  <a:lnTo>
                    <a:pt x="-203" y="71894"/>
                  </a:lnTo>
                  <a:cubicBezTo>
                    <a:pt x="-158" y="32120"/>
                    <a:pt x="32074" y="-112"/>
                    <a:pt x="71848" y="-158"/>
                  </a:cubicBezTo>
                  <a:lnTo>
                    <a:pt x="2695571" y="-158"/>
                  </a:lnTo>
                  <a:cubicBezTo>
                    <a:pt x="2735345" y="-112"/>
                    <a:pt x="2767577" y="32120"/>
                    <a:pt x="2767622" y="71894"/>
                  </a:cubicBezTo>
                  <a:lnTo>
                    <a:pt x="2767622" y="3888644"/>
                  </a:lnTo>
                  <a:cubicBezTo>
                    <a:pt x="2767576" y="3928418"/>
                    <a:pt x="2735345" y="3960651"/>
                    <a:pt x="2695571" y="3960696"/>
                  </a:cubicBezTo>
                  <a:close/>
                </a:path>
              </a:pathLst>
            </a:custGeom>
            <a:solidFill>
              <a:srgbClr val="FFFFFF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1" name="任意多边形: 形状 4270">
              <a:extLst>
                <a:ext uri="{FF2B5EF4-FFF2-40B4-BE49-F238E27FC236}">
                  <a16:creationId xmlns:a16="http://schemas.microsoft.com/office/drawing/2014/main" id="{D78599F7-5E3E-3736-4E5E-365009FE1C19}"/>
                </a:ext>
              </a:extLst>
            </p:cNvPr>
            <p:cNvSpPr/>
            <p:nvPr/>
          </p:nvSpPr>
          <p:spPr>
            <a:xfrm>
              <a:off x="2197961" y="8390815"/>
              <a:ext cx="39767" cy="39767"/>
            </a:xfrm>
            <a:custGeom>
              <a:avLst/>
              <a:gdLst>
                <a:gd name="connsiteX0" fmla="*/ 39768 w 39767"/>
                <a:gd name="connsiteY0" fmla="*/ 19884 h 39767"/>
                <a:gd name="connsiteX1" fmla="*/ 19884 w 39767"/>
                <a:gd name="connsiteY1" fmla="*/ 39768 h 39767"/>
                <a:gd name="connsiteX2" fmla="*/ 0 w 39767"/>
                <a:gd name="connsiteY2" fmla="*/ 19884 h 39767"/>
                <a:gd name="connsiteX3" fmla="*/ 19884 w 39767"/>
                <a:gd name="connsiteY3" fmla="*/ 0 h 39767"/>
                <a:gd name="connsiteX4" fmla="*/ 39768 w 39767"/>
                <a:gd name="connsiteY4" fmla="*/ 19884 h 3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7" h="39767">
                  <a:moveTo>
                    <a:pt x="39768" y="19884"/>
                  </a:moveTo>
                  <a:cubicBezTo>
                    <a:pt x="39768" y="30865"/>
                    <a:pt x="30865" y="39768"/>
                    <a:pt x="19884" y="39768"/>
                  </a:cubicBezTo>
                  <a:cubicBezTo>
                    <a:pt x="8902" y="39768"/>
                    <a:pt x="0" y="30865"/>
                    <a:pt x="0" y="19884"/>
                  </a:cubicBezTo>
                  <a:cubicBezTo>
                    <a:pt x="0" y="8902"/>
                    <a:pt x="8902" y="0"/>
                    <a:pt x="19884" y="0"/>
                  </a:cubicBezTo>
                  <a:cubicBezTo>
                    <a:pt x="30865" y="0"/>
                    <a:pt x="39768" y="8902"/>
                    <a:pt x="39768" y="19884"/>
                  </a:cubicBezTo>
                  <a:close/>
                </a:path>
              </a:pathLst>
            </a:custGeom>
            <a:solidFill>
              <a:srgbClr val="FFFFFF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2" name="任意多边形: 形状 4271">
              <a:extLst>
                <a:ext uri="{FF2B5EF4-FFF2-40B4-BE49-F238E27FC236}">
                  <a16:creationId xmlns:a16="http://schemas.microsoft.com/office/drawing/2014/main" id="{E43DD0F8-5B1E-BA67-7958-EA120212F386}"/>
                </a:ext>
              </a:extLst>
            </p:cNvPr>
            <p:cNvSpPr/>
            <p:nvPr/>
          </p:nvSpPr>
          <p:spPr>
            <a:xfrm>
              <a:off x="2361958" y="10480045"/>
              <a:ext cx="896815" cy="470388"/>
            </a:xfrm>
            <a:custGeom>
              <a:avLst/>
              <a:gdLst>
                <a:gd name="connsiteX0" fmla="*/ 448204 w 896815"/>
                <a:gd name="connsiteY0" fmla="*/ 426269 h 470388"/>
                <a:gd name="connsiteX1" fmla="*/ 350 w 896815"/>
                <a:gd name="connsiteY1" fmla="*/ -158 h 470388"/>
                <a:gd name="connsiteX2" fmla="*/ -204 w 896815"/>
                <a:gd name="connsiteY2" fmla="*/ 21823 h 470388"/>
                <a:gd name="connsiteX3" fmla="*/ 448204 w 896815"/>
                <a:gd name="connsiteY3" fmla="*/ 470231 h 470388"/>
                <a:gd name="connsiteX4" fmla="*/ 896612 w 896815"/>
                <a:gd name="connsiteY4" fmla="*/ 21823 h 470388"/>
                <a:gd name="connsiteX5" fmla="*/ 896058 w 896815"/>
                <a:gd name="connsiteY5" fmla="*/ -158 h 470388"/>
                <a:gd name="connsiteX6" fmla="*/ 448204 w 896815"/>
                <a:gd name="connsiteY6" fmla="*/ 426269 h 4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6815" h="470388">
                  <a:moveTo>
                    <a:pt x="448204" y="426269"/>
                  </a:moveTo>
                  <a:cubicBezTo>
                    <a:pt x="209106" y="426261"/>
                    <a:pt x="12071" y="238653"/>
                    <a:pt x="350" y="-158"/>
                  </a:cubicBezTo>
                  <a:cubicBezTo>
                    <a:pt x="3" y="7127"/>
                    <a:pt x="-204" y="14451"/>
                    <a:pt x="-204" y="21823"/>
                  </a:cubicBezTo>
                  <a:cubicBezTo>
                    <a:pt x="-204" y="269472"/>
                    <a:pt x="200556" y="470231"/>
                    <a:pt x="448204" y="470231"/>
                  </a:cubicBezTo>
                  <a:cubicBezTo>
                    <a:pt x="695853" y="470231"/>
                    <a:pt x="896612" y="269472"/>
                    <a:pt x="896612" y="21823"/>
                  </a:cubicBezTo>
                  <a:cubicBezTo>
                    <a:pt x="896612" y="14451"/>
                    <a:pt x="896406" y="7127"/>
                    <a:pt x="896058" y="-158"/>
                  </a:cubicBezTo>
                  <a:cubicBezTo>
                    <a:pt x="884337" y="238653"/>
                    <a:pt x="687302" y="426261"/>
                    <a:pt x="448204" y="426269"/>
                  </a:cubicBezTo>
                  <a:close/>
                </a:path>
              </a:pathLst>
            </a:custGeom>
            <a:solidFill>
              <a:srgbClr val="CBCBCB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3" name="任意多边形: 形状 4272">
              <a:extLst>
                <a:ext uri="{FF2B5EF4-FFF2-40B4-BE49-F238E27FC236}">
                  <a16:creationId xmlns:a16="http://schemas.microsoft.com/office/drawing/2014/main" id="{7DBC22B9-A629-691E-BC8F-32AC77017575}"/>
                </a:ext>
              </a:extLst>
            </p:cNvPr>
            <p:cNvSpPr/>
            <p:nvPr/>
          </p:nvSpPr>
          <p:spPr>
            <a:xfrm>
              <a:off x="1192581" y="9424968"/>
              <a:ext cx="896815" cy="470388"/>
            </a:xfrm>
            <a:custGeom>
              <a:avLst/>
              <a:gdLst>
                <a:gd name="connsiteX0" fmla="*/ 448204 w 896815"/>
                <a:gd name="connsiteY0" fmla="*/ 426269 h 470388"/>
                <a:gd name="connsiteX1" fmla="*/ 350 w 896815"/>
                <a:gd name="connsiteY1" fmla="*/ -158 h 470388"/>
                <a:gd name="connsiteX2" fmla="*/ -204 w 896815"/>
                <a:gd name="connsiteY2" fmla="*/ 21823 h 470388"/>
                <a:gd name="connsiteX3" fmla="*/ 448204 w 896815"/>
                <a:gd name="connsiteY3" fmla="*/ 470231 h 470388"/>
                <a:gd name="connsiteX4" fmla="*/ 896612 w 896815"/>
                <a:gd name="connsiteY4" fmla="*/ 21823 h 470388"/>
                <a:gd name="connsiteX5" fmla="*/ 896058 w 896815"/>
                <a:gd name="connsiteY5" fmla="*/ -158 h 470388"/>
                <a:gd name="connsiteX6" fmla="*/ 448204 w 896815"/>
                <a:gd name="connsiteY6" fmla="*/ 426269 h 4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6815" h="470388">
                  <a:moveTo>
                    <a:pt x="448204" y="426269"/>
                  </a:moveTo>
                  <a:cubicBezTo>
                    <a:pt x="209106" y="426261"/>
                    <a:pt x="12071" y="238653"/>
                    <a:pt x="350" y="-158"/>
                  </a:cubicBezTo>
                  <a:cubicBezTo>
                    <a:pt x="3" y="7127"/>
                    <a:pt x="-204" y="14451"/>
                    <a:pt x="-204" y="21823"/>
                  </a:cubicBezTo>
                  <a:cubicBezTo>
                    <a:pt x="-204" y="269472"/>
                    <a:pt x="200555" y="470231"/>
                    <a:pt x="448204" y="470231"/>
                  </a:cubicBezTo>
                  <a:cubicBezTo>
                    <a:pt x="695853" y="470231"/>
                    <a:pt x="896612" y="269472"/>
                    <a:pt x="896612" y="21823"/>
                  </a:cubicBezTo>
                  <a:cubicBezTo>
                    <a:pt x="896612" y="14451"/>
                    <a:pt x="896406" y="7127"/>
                    <a:pt x="896058" y="-158"/>
                  </a:cubicBezTo>
                  <a:cubicBezTo>
                    <a:pt x="884337" y="238653"/>
                    <a:pt x="687302" y="426261"/>
                    <a:pt x="448204" y="426269"/>
                  </a:cubicBezTo>
                  <a:close/>
                </a:path>
              </a:pathLst>
            </a:custGeom>
            <a:solidFill>
              <a:srgbClr val="CBCBCB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4" name="任意多边形: 形状 4273">
              <a:extLst>
                <a:ext uri="{FF2B5EF4-FFF2-40B4-BE49-F238E27FC236}">
                  <a16:creationId xmlns:a16="http://schemas.microsoft.com/office/drawing/2014/main" id="{3672C69F-C4FD-081E-F81A-E66CA7753395}"/>
                </a:ext>
              </a:extLst>
            </p:cNvPr>
            <p:cNvSpPr/>
            <p:nvPr/>
          </p:nvSpPr>
          <p:spPr>
            <a:xfrm>
              <a:off x="1218958" y="11535121"/>
              <a:ext cx="896815" cy="470388"/>
            </a:xfrm>
            <a:custGeom>
              <a:avLst/>
              <a:gdLst>
                <a:gd name="connsiteX0" fmla="*/ 448204 w 896815"/>
                <a:gd name="connsiteY0" fmla="*/ 426269 h 470388"/>
                <a:gd name="connsiteX1" fmla="*/ 350 w 896815"/>
                <a:gd name="connsiteY1" fmla="*/ -158 h 470388"/>
                <a:gd name="connsiteX2" fmla="*/ -204 w 896815"/>
                <a:gd name="connsiteY2" fmla="*/ 21823 h 470388"/>
                <a:gd name="connsiteX3" fmla="*/ 448204 w 896815"/>
                <a:gd name="connsiteY3" fmla="*/ 470231 h 470388"/>
                <a:gd name="connsiteX4" fmla="*/ 896612 w 896815"/>
                <a:gd name="connsiteY4" fmla="*/ 21823 h 470388"/>
                <a:gd name="connsiteX5" fmla="*/ 896058 w 896815"/>
                <a:gd name="connsiteY5" fmla="*/ -158 h 470388"/>
                <a:gd name="connsiteX6" fmla="*/ 448204 w 896815"/>
                <a:gd name="connsiteY6" fmla="*/ 426269 h 4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6815" h="470388">
                  <a:moveTo>
                    <a:pt x="448204" y="426269"/>
                  </a:moveTo>
                  <a:cubicBezTo>
                    <a:pt x="209106" y="426261"/>
                    <a:pt x="12071" y="238653"/>
                    <a:pt x="350" y="-158"/>
                  </a:cubicBezTo>
                  <a:cubicBezTo>
                    <a:pt x="3" y="7127"/>
                    <a:pt x="-204" y="14451"/>
                    <a:pt x="-204" y="21823"/>
                  </a:cubicBezTo>
                  <a:cubicBezTo>
                    <a:pt x="-204" y="269472"/>
                    <a:pt x="200555" y="470231"/>
                    <a:pt x="448204" y="470231"/>
                  </a:cubicBezTo>
                  <a:cubicBezTo>
                    <a:pt x="695853" y="470231"/>
                    <a:pt x="896612" y="269472"/>
                    <a:pt x="896612" y="21823"/>
                  </a:cubicBezTo>
                  <a:cubicBezTo>
                    <a:pt x="896612" y="14451"/>
                    <a:pt x="896406" y="7127"/>
                    <a:pt x="896058" y="-158"/>
                  </a:cubicBezTo>
                  <a:cubicBezTo>
                    <a:pt x="884337" y="238653"/>
                    <a:pt x="687302" y="426261"/>
                    <a:pt x="448204" y="426269"/>
                  </a:cubicBezTo>
                  <a:close/>
                </a:path>
              </a:pathLst>
            </a:custGeom>
            <a:solidFill>
              <a:srgbClr val="CBCBCB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5" name="任意多边形: 形状 4274">
              <a:extLst>
                <a:ext uri="{FF2B5EF4-FFF2-40B4-BE49-F238E27FC236}">
                  <a16:creationId xmlns:a16="http://schemas.microsoft.com/office/drawing/2014/main" id="{FDC02AEF-09FB-742C-3CC7-24A779AA5BB5}"/>
                </a:ext>
              </a:extLst>
            </p:cNvPr>
            <p:cNvSpPr/>
            <p:nvPr/>
          </p:nvSpPr>
          <p:spPr>
            <a:xfrm>
              <a:off x="2357281" y="10006651"/>
              <a:ext cx="906458" cy="906458"/>
            </a:xfrm>
            <a:custGeom>
              <a:avLst/>
              <a:gdLst>
                <a:gd name="connsiteX0" fmla="*/ 453026 w 906458"/>
                <a:gd name="connsiteY0" fmla="*/ 906301 h 906458"/>
                <a:gd name="connsiteX1" fmla="*/ -204 w 906458"/>
                <a:gd name="connsiteY1" fmla="*/ 453071 h 906458"/>
                <a:gd name="connsiteX2" fmla="*/ 453026 w 906458"/>
                <a:gd name="connsiteY2" fmla="*/ -158 h 906458"/>
                <a:gd name="connsiteX3" fmla="*/ 906255 w 906458"/>
                <a:gd name="connsiteY3" fmla="*/ 453071 h 906458"/>
                <a:gd name="connsiteX4" fmla="*/ 453026 w 906458"/>
                <a:gd name="connsiteY4" fmla="*/ 906300 h 906458"/>
                <a:gd name="connsiteX5" fmla="*/ 453026 w 906458"/>
                <a:gd name="connsiteY5" fmla="*/ 21425 h 906458"/>
                <a:gd name="connsiteX6" fmla="*/ 21379 w 906458"/>
                <a:gd name="connsiteY6" fmla="*/ 453071 h 906458"/>
                <a:gd name="connsiteX7" fmla="*/ 453026 w 906458"/>
                <a:gd name="connsiteY7" fmla="*/ 884718 h 906458"/>
                <a:gd name="connsiteX8" fmla="*/ 884672 w 906458"/>
                <a:gd name="connsiteY8" fmla="*/ 453072 h 906458"/>
                <a:gd name="connsiteX9" fmla="*/ 453026 w 906458"/>
                <a:gd name="connsiteY9" fmla="*/ 21425 h 90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458" h="906458">
                  <a:moveTo>
                    <a:pt x="453026" y="906301"/>
                  </a:moveTo>
                  <a:cubicBezTo>
                    <a:pt x="202714" y="906301"/>
                    <a:pt x="-204" y="703383"/>
                    <a:pt x="-204" y="453071"/>
                  </a:cubicBezTo>
                  <a:cubicBezTo>
                    <a:pt x="-204" y="202760"/>
                    <a:pt x="202714" y="-158"/>
                    <a:pt x="453026" y="-158"/>
                  </a:cubicBezTo>
                  <a:cubicBezTo>
                    <a:pt x="703337" y="-158"/>
                    <a:pt x="906255" y="202760"/>
                    <a:pt x="906255" y="453071"/>
                  </a:cubicBezTo>
                  <a:cubicBezTo>
                    <a:pt x="906255" y="703383"/>
                    <a:pt x="703338" y="906300"/>
                    <a:pt x="453026" y="906300"/>
                  </a:cubicBezTo>
                  <a:close/>
                  <a:moveTo>
                    <a:pt x="453026" y="21425"/>
                  </a:moveTo>
                  <a:cubicBezTo>
                    <a:pt x="214633" y="21425"/>
                    <a:pt x="21379" y="214679"/>
                    <a:pt x="21379" y="453071"/>
                  </a:cubicBezTo>
                  <a:cubicBezTo>
                    <a:pt x="21379" y="691463"/>
                    <a:pt x="214633" y="884718"/>
                    <a:pt x="453026" y="884718"/>
                  </a:cubicBezTo>
                  <a:cubicBezTo>
                    <a:pt x="691417" y="884718"/>
                    <a:pt x="884672" y="691464"/>
                    <a:pt x="884672" y="453072"/>
                  </a:cubicBezTo>
                  <a:cubicBezTo>
                    <a:pt x="884672" y="214680"/>
                    <a:pt x="691418" y="21425"/>
                    <a:pt x="453026" y="21425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6" name="任意多边形: 形状 4275">
              <a:extLst>
                <a:ext uri="{FF2B5EF4-FFF2-40B4-BE49-F238E27FC236}">
                  <a16:creationId xmlns:a16="http://schemas.microsoft.com/office/drawing/2014/main" id="{C796B098-F17B-847F-9D13-67A83BBD95C3}"/>
                </a:ext>
              </a:extLst>
            </p:cNvPr>
            <p:cNvSpPr/>
            <p:nvPr/>
          </p:nvSpPr>
          <p:spPr>
            <a:xfrm>
              <a:off x="2583896" y="10260219"/>
              <a:ext cx="539558" cy="442486"/>
            </a:xfrm>
            <a:custGeom>
              <a:avLst/>
              <a:gdLst>
                <a:gd name="connsiteX0" fmla="*/ 485399 w 539558"/>
                <a:gd name="connsiteY0" fmla="*/ 75381 h 442486"/>
                <a:gd name="connsiteX1" fmla="*/ 539355 w 539558"/>
                <a:gd name="connsiteY1" fmla="*/ 64590 h 442486"/>
                <a:gd name="connsiteX2" fmla="*/ 485399 w 539558"/>
                <a:gd name="connsiteY2" fmla="*/ 118545 h 442486"/>
                <a:gd name="connsiteX3" fmla="*/ 485399 w 539558"/>
                <a:gd name="connsiteY3" fmla="*/ 118545 h 442486"/>
                <a:gd name="connsiteX4" fmla="*/ 485399 w 539558"/>
                <a:gd name="connsiteY4" fmla="*/ 150919 h 442486"/>
                <a:gd name="connsiteX5" fmla="*/ -204 w 539558"/>
                <a:gd name="connsiteY5" fmla="*/ 399116 h 442486"/>
                <a:gd name="connsiteX6" fmla="*/ 150873 w 539558"/>
                <a:gd name="connsiteY6" fmla="*/ 345160 h 442486"/>
                <a:gd name="connsiteX7" fmla="*/ 53752 w 539558"/>
                <a:gd name="connsiteY7" fmla="*/ 280413 h 442486"/>
                <a:gd name="connsiteX8" fmla="*/ 96917 w 539558"/>
                <a:gd name="connsiteY8" fmla="*/ 269622 h 442486"/>
                <a:gd name="connsiteX9" fmla="*/ 21378 w 539558"/>
                <a:gd name="connsiteY9" fmla="*/ 161710 h 442486"/>
                <a:gd name="connsiteX10" fmla="*/ 74255 w 539558"/>
                <a:gd name="connsiteY10" fmla="*/ 182213 h 442486"/>
                <a:gd name="connsiteX11" fmla="*/ 32170 w 539558"/>
                <a:gd name="connsiteY11" fmla="*/ 21425 h 442486"/>
                <a:gd name="connsiteX12" fmla="*/ 251230 w 539558"/>
                <a:gd name="connsiteY12" fmla="*/ 139049 h 442486"/>
                <a:gd name="connsiteX13" fmla="*/ 262022 w 539558"/>
                <a:gd name="connsiteY13" fmla="*/ 136890 h 442486"/>
                <a:gd name="connsiteX14" fmla="*/ 259863 w 539558"/>
                <a:gd name="connsiteY14" fmla="*/ 113150 h 442486"/>
                <a:gd name="connsiteX15" fmla="*/ 373171 w 539558"/>
                <a:gd name="connsiteY15" fmla="*/ -158 h 442486"/>
                <a:gd name="connsiteX16" fmla="*/ 373171 w 539558"/>
                <a:gd name="connsiteY16" fmla="*/ -158 h 442486"/>
                <a:gd name="connsiteX17" fmla="*/ 464896 w 539558"/>
                <a:gd name="connsiteY17" fmla="*/ 43007 h 442486"/>
                <a:gd name="connsiteX18" fmla="*/ 518851 w 539558"/>
                <a:gd name="connsiteY18" fmla="*/ 10634 h 442486"/>
                <a:gd name="connsiteX19" fmla="*/ 485399 w 539558"/>
                <a:gd name="connsiteY19" fmla="*/ 75381 h 44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9558" h="442486">
                  <a:moveTo>
                    <a:pt x="485399" y="75381"/>
                  </a:moveTo>
                  <a:lnTo>
                    <a:pt x="539355" y="64590"/>
                  </a:lnTo>
                  <a:cubicBezTo>
                    <a:pt x="539355" y="64590"/>
                    <a:pt x="494032" y="115308"/>
                    <a:pt x="485399" y="118545"/>
                  </a:cubicBezTo>
                  <a:lnTo>
                    <a:pt x="485399" y="118545"/>
                  </a:lnTo>
                  <a:cubicBezTo>
                    <a:pt x="484594" y="129321"/>
                    <a:pt x="484594" y="140143"/>
                    <a:pt x="485399" y="150919"/>
                  </a:cubicBezTo>
                  <a:cubicBezTo>
                    <a:pt x="381804" y="595515"/>
                    <a:pt x="-204" y="399116"/>
                    <a:pt x="-204" y="399116"/>
                  </a:cubicBezTo>
                  <a:cubicBezTo>
                    <a:pt x="139002" y="402353"/>
                    <a:pt x="150873" y="345160"/>
                    <a:pt x="150873" y="345160"/>
                  </a:cubicBezTo>
                  <a:cubicBezTo>
                    <a:pt x="69939" y="333289"/>
                    <a:pt x="53752" y="280413"/>
                    <a:pt x="53752" y="280413"/>
                  </a:cubicBezTo>
                  <a:cubicBezTo>
                    <a:pt x="68788" y="288345"/>
                    <a:pt x="87383" y="283696"/>
                    <a:pt x="96917" y="269622"/>
                  </a:cubicBezTo>
                  <a:cubicBezTo>
                    <a:pt x="9509" y="246961"/>
                    <a:pt x="21378" y="161710"/>
                    <a:pt x="21378" y="161710"/>
                  </a:cubicBezTo>
                  <a:cubicBezTo>
                    <a:pt x="36958" y="172959"/>
                    <a:pt x="55165" y="180019"/>
                    <a:pt x="74255" y="182213"/>
                  </a:cubicBezTo>
                  <a:cubicBezTo>
                    <a:pt x="64544" y="170343"/>
                    <a:pt x="-17469" y="72144"/>
                    <a:pt x="32170" y="21425"/>
                  </a:cubicBezTo>
                  <a:cubicBezTo>
                    <a:pt x="32170" y="21425"/>
                    <a:pt x="92601" y="129337"/>
                    <a:pt x="251230" y="139049"/>
                  </a:cubicBezTo>
                  <a:lnTo>
                    <a:pt x="262022" y="136890"/>
                  </a:lnTo>
                  <a:cubicBezTo>
                    <a:pt x="260187" y="129118"/>
                    <a:pt x="259460" y="121125"/>
                    <a:pt x="259863" y="113150"/>
                  </a:cubicBezTo>
                  <a:cubicBezTo>
                    <a:pt x="259863" y="50572"/>
                    <a:pt x="310593" y="-158"/>
                    <a:pt x="373171" y="-158"/>
                  </a:cubicBezTo>
                  <a:lnTo>
                    <a:pt x="373171" y="-158"/>
                  </a:lnTo>
                  <a:cubicBezTo>
                    <a:pt x="448709" y="-158"/>
                    <a:pt x="464896" y="43007"/>
                    <a:pt x="464896" y="43007"/>
                  </a:cubicBezTo>
                  <a:lnTo>
                    <a:pt x="518851" y="10634"/>
                  </a:lnTo>
                  <a:cubicBezTo>
                    <a:pt x="517773" y="10634"/>
                    <a:pt x="512377" y="64590"/>
                    <a:pt x="485399" y="75381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7" name="任意多边形: 形状 4276">
              <a:extLst>
                <a:ext uri="{FF2B5EF4-FFF2-40B4-BE49-F238E27FC236}">
                  <a16:creationId xmlns:a16="http://schemas.microsoft.com/office/drawing/2014/main" id="{DF7F4DA5-8EE4-39E9-12F5-50B1765B3DA4}"/>
                </a:ext>
              </a:extLst>
            </p:cNvPr>
            <p:cNvSpPr/>
            <p:nvPr/>
          </p:nvSpPr>
          <p:spPr>
            <a:xfrm>
              <a:off x="1191835" y="8954512"/>
              <a:ext cx="906458" cy="906458"/>
            </a:xfrm>
            <a:custGeom>
              <a:avLst/>
              <a:gdLst>
                <a:gd name="connsiteX0" fmla="*/ 453026 w 906458"/>
                <a:gd name="connsiteY0" fmla="*/ 906301 h 906458"/>
                <a:gd name="connsiteX1" fmla="*/ -204 w 906458"/>
                <a:gd name="connsiteY1" fmla="*/ 453072 h 906458"/>
                <a:gd name="connsiteX2" fmla="*/ 453026 w 906458"/>
                <a:gd name="connsiteY2" fmla="*/ -158 h 906458"/>
                <a:gd name="connsiteX3" fmla="*/ 906255 w 906458"/>
                <a:gd name="connsiteY3" fmla="*/ 453071 h 906458"/>
                <a:gd name="connsiteX4" fmla="*/ 453026 w 906458"/>
                <a:gd name="connsiteY4" fmla="*/ 906300 h 906458"/>
                <a:gd name="connsiteX5" fmla="*/ 453026 w 906458"/>
                <a:gd name="connsiteY5" fmla="*/ 21425 h 906458"/>
                <a:gd name="connsiteX6" fmla="*/ 21379 w 906458"/>
                <a:gd name="connsiteY6" fmla="*/ 453072 h 906458"/>
                <a:gd name="connsiteX7" fmla="*/ 453026 w 906458"/>
                <a:gd name="connsiteY7" fmla="*/ 884719 h 906458"/>
                <a:gd name="connsiteX8" fmla="*/ 884672 w 906458"/>
                <a:gd name="connsiteY8" fmla="*/ 453072 h 906458"/>
                <a:gd name="connsiteX9" fmla="*/ 453026 w 906458"/>
                <a:gd name="connsiteY9" fmla="*/ 21425 h 90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458" h="906458">
                  <a:moveTo>
                    <a:pt x="453026" y="906301"/>
                  </a:moveTo>
                  <a:cubicBezTo>
                    <a:pt x="202714" y="906301"/>
                    <a:pt x="-204" y="703383"/>
                    <a:pt x="-204" y="453072"/>
                  </a:cubicBezTo>
                  <a:cubicBezTo>
                    <a:pt x="-204" y="202760"/>
                    <a:pt x="202714" y="-158"/>
                    <a:pt x="453026" y="-158"/>
                  </a:cubicBezTo>
                  <a:cubicBezTo>
                    <a:pt x="703337" y="-158"/>
                    <a:pt x="906255" y="202760"/>
                    <a:pt x="906255" y="453071"/>
                  </a:cubicBezTo>
                  <a:cubicBezTo>
                    <a:pt x="906255" y="703383"/>
                    <a:pt x="703337" y="906300"/>
                    <a:pt x="453026" y="906300"/>
                  </a:cubicBezTo>
                  <a:close/>
                  <a:moveTo>
                    <a:pt x="453026" y="21425"/>
                  </a:moveTo>
                  <a:cubicBezTo>
                    <a:pt x="214634" y="21425"/>
                    <a:pt x="21379" y="214680"/>
                    <a:pt x="21379" y="453072"/>
                  </a:cubicBezTo>
                  <a:cubicBezTo>
                    <a:pt x="21379" y="691464"/>
                    <a:pt x="214633" y="884719"/>
                    <a:pt x="453026" y="884719"/>
                  </a:cubicBezTo>
                  <a:cubicBezTo>
                    <a:pt x="691417" y="884719"/>
                    <a:pt x="884672" y="691464"/>
                    <a:pt x="884672" y="453072"/>
                  </a:cubicBezTo>
                  <a:cubicBezTo>
                    <a:pt x="884672" y="214680"/>
                    <a:pt x="691418" y="21425"/>
                    <a:pt x="453026" y="21425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8" name="任意多边形: 形状 4277">
              <a:extLst>
                <a:ext uri="{FF2B5EF4-FFF2-40B4-BE49-F238E27FC236}">
                  <a16:creationId xmlns:a16="http://schemas.microsoft.com/office/drawing/2014/main" id="{F6081167-9978-C662-7274-79369DADD36A}"/>
                </a:ext>
              </a:extLst>
            </p:cNvPr>
            <p:cNvSpPr/>
            <p:nvPr/>
          </p:nvSpPr>
          <p:spPr>
            <a:xfrm>
              <a:off x="1381147" y="9137962"/>
              <a:ext cx="546866" cy="546866"/>
            </a:xfrm>
            <a:custGeom>
              <a:avLst/>
              <a:gdLst>
                <a:gd name="connsiteX0" fmla="*/ 387156 w 546866"/>
                <a:gd name="connsiteY0" fmla="*/ 45410 h 546866"/>
                <a:gd name="connsiteX1" fmla="*/ 501095 w 546866"/>
                <a:gd name="connsiteY1" fmla="*/ 159349 h 546866"/>
                <a:gd name="connsiteX2" fmla="*/ 501095 w 546866"/>
                <a:gd name="connsiteY2" fmla="*/ 387202 h 546866"/>
                <a:gd name="connsiteX3" fmla="*/ 387156 w 546866"/>
                <a:gd name="connsiteY3" fmla="*/ 501141 h 546866"/>
                <a:gd name="connsiteX4" fmla="*/ 159304 w 546866"/>
                <a:gd name="connsiteY4" fmla="*/ 501141 h 546866"/>
                <a:gd name="connsiteX5" fmla="*/ 45365 w 546866"/>
                <a:gd name="connsiteY5" fmla="*/ 387202 h 546866"/>
                <a:gd name="connsiteX6" fmla="*/ 45365 w 546866"/>
                <a:gd name="connsiteY6" fmla="*/ 159349 h 546866"/>
                <a:gd name="connsiteX7" fmla="*/ 159304 w 546866"/>
                <a:gd name="connsiteY7" fmla="*/ 45410 h 546866"/>
                <a:gd name="connsiteX8" fmla="*/ 387156 w 546866"/>
                <a:gd name="connsiteY8" fmla="*/ 45410 h 546866"/>
                <a:gd name="connsiteX9" fmla="*/ 387156 w 546866"/>
                <a:gd name="connsiteY9" fmla="*/ -158 h 546866"/>
                <a:gd name="connsiteX10" fmla="*/ 159304 w 546866"/>
                <a:gd name="connsiteY10" fmla="*/ -158 h 546866"/>
                <a:gd name="connsiteX11" fmla="*/ -204 w 546866"/>
                <a:gd name="connsiteY11" fmla="*/ 159349 h 546866"/>
                <a:gd name="connsiteX12" fmla="*/ -204 w 546866"/>
                <a:gd name="connsiteY12" fmla="*/ 387202 h 546866"/>
                <a:gd name="connsiteX13" fmla="*/ 159304 w 546866"/>
                <a:gd name="connsiteY13" fmla="*/ 546709 h 546866"/>
                <a:gd name="connsiteX14" fmla="*/ 387156 w 546866"/>
                <a:gd name="connsiteY14" fmla="*/ 546709 h 546866"/>
                <a:gd name="connsiteX15" fmla="*/ 546663 w 546866"/>
                <a:gd name="connsiteY15" fmla="*/ 387202 h 546866"/>
                <a:gd name="connsiteX16" fmla="*/ 546663 w 546866"/>
                <a:gd name="connsiteY16" fmla="*/ 159349 h 546866"/>
                <a:gd name="connsiteX17" fmla="*/ 387156 w 546866"/>
                <a:gd name="connsiteY17" fmla="*/ -158 h 54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6866" h="546866">
                  <a:moveTo>
                    <a:pt x="387156" y="45410"/>
                  </a:moveTo>
                  <a:cubicBezTo>
                    <a:pt x="450005" y="45598"/>
                    <a:pt x="500907" y="96500"/>
                    <a:pt x="501095" y="159349"/>
                  </a:cubicBezTo>
                  <a:lnTo>
                    <a:pt x="501095" y="387202"/>
                  </a:lnTo>
                  <a:cubicBezTo>
                    <a:pt x="500907" y="450051"/>
                    <a:pt x="450005" y="500953"/>
                    <a:pt x="387156" y="501141"/>
                  </a:cubicBezTo>
                  <a:lnTo>
                    <a:pt x="159304" y="501141"/>
                  </a:lnTo>
                  <a:cubicBezTo>
                    <a:pt x="96455" y="500953"/>
                    <a:pt x="45553" y="450051"/>
                    <a:pt x="45365" y="387202"/>
                  </a:cubicBezTo>
                  <a:lnTo>
                    <a:pt x="45365" y="159349"/>
                  </a:lnTo>
                  <a:cubicBezTo>
                    <a:pt x="45553" y="96500"/>
                    <a:pt x="96455" y="45598"/>
                    <a:pt x="159304" y="45410"/>
                  </a:cubicBezTo>
                  <a:lnTo>
                    <a:pt x="387156" y="45410"/>
                  </a:lnTo>
                  <a:moveTo>
                    <a:pt x="387156" y="-158"/>
                  </a:moveTo>
                  <a:lnTo>
                    <a:pt x="159304" y="-158"/>
                  </a:lnTo>
                  <a:cubicBezTo>
                    <a:pt x="71317" y="98"/>
                    <a:pt x="53" y="71362"/>
                    <a:pt x="-204" y="159349"/>
                  </a:cubicBezTo>
                  <a:lnTo>
                    <a:pt x="-204" y="387202"/>
                  </a:lnTo>
                  <a:cubicBezTo>
                    <a:pt x="53" y="475189"/>
                    <a:pt x="71317" y="546453"/>
                    <a:pt x="159304" y="546709"/>
                  </a:cubicBezTo>
                  <a:lnTo>
                    <a:pt x="387156" y="546709"/>
                  </a:lnTo>
                  <a:cubicBezTo>
                    <a:pt x="475143" y="546453"/>
                    <a:pt x="546406" y="475189"/>
                    <a:pt x="546663" y="387202"/>
                  </a:cubicBezTo>
                  <a:lnTo>
                    <a:pt x="546663" y="159349"/>
                  </a:lnTo>
                  <a:cubicBezTo>
                    <a:pt x="546406" y="71362"/>
                    <a:pt x="475143" y="99"/>
                    <a:pt x="387156" y="-158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9" name="任意多边形: 形状 4278">
              <a:extLst>
                <a:ext uri="{FF2B5EF4-FFF2-40B4-BE49-F238E27FC236}">
                  <a16:creationId xmlns:a16="http://schemas.microsoft.com/office/drawing/2014/main" id="{8E9D86C9-A77B-8344-1011-42D5740000C6}"/>
                </a:ext>
              </a:extLst>
            </p:cNvPr>
            <p:cNvSpPr/>
            <p:nvPr/>
          </p:nvSpPr>
          <p:spPr>
            <a:xfrm>
              <a:off x="1768653" y="9229257"/>
              <a:ext cx="68212" cy="68212"/>
            </a:xfrm>
            <a:custGeom>
              <a:avLst/>
              <a:gdLst>
                <a:gd name="connsiteX0" fmla="*/ 33829 w 68212"/>
                <a:gd name="connsiteY0" fmla="*/ 68054 h 68212"/>
                <a:gd name="connsiteX1" fmla="*/ -204 w 68212"/>
                <a:gd name="connsiteY1" fmla="*/ 33875 h 68212"/>
                <a:gd name="connsiteX2" fmla="*/ 33976 w 68212"/>
                <a:gd name="connsiteY2" fmla="*/ -158 h 68212"/>
                <a:gd name="connsiteX3" fmla="*/ 68009 w 68212"/>
                <a:gd name="connsiteY3" fmla="*/ 34022 h 68212"/>
                <a:gd name="connsiteX4" fmla="*/ 33976 w 68212"/>
                <a:gd name="connsiteY4" fmla="*/ 68054 h 68212"/>
                <a:gd name="connsiteX5" fmla="*/ 33829 w 68212"/>
                <a:gd name="connsiteY5" fmla="*/ 68054 h 6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12" h="68212">
                  <a:moveTo>
                    <a:pt x="33829" y="68054"/>
                  </a:moveTo>
                  <a:cubicBezTo>
                    <a:pt x="14993" y="68014"/>
                    <a:pt x="-244" y="52711"/>
                    <a:pt x="-204" y="33875"/>
                  </a:cubicBezTo>
                  <a:cubicBezTo>
                    <a:pt x="-163" y="15039"/>
                    <a:pt x="15140" y="-198"/>
                    <a:pt x="33976" y="-158"/>
                  </a:cubicBezTo>
                  <a:cubicBezTo>
                    <a:pt x="52812" y="-117"/>
                    <a:pt x="68049" y="15186"/>
                    <a:pt x="68009" y="34022"/>
                  </a:cubicBezTo>
                  <a:cubicBezTo>
                    <a:pt x="67968" y="52801"/>
                    <a:pt x="52755" y="68014"/>
                    <a:pt x="33976" y="68054"/>
                  </a:cubicBezTo>
                  <a:cubicBezTo>
                    <a:pt x="33927" y="68055"/>
                    <a:pt x="33877" y="68055"/>
                    <a:pt x="33829" y="68054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0" name="任意多边形: 形状 4279">
              <a:extLst>
                <a:ext uri="{FF2B5EF4-FFF2-40B4-BE49-F238E27FC236}">
                  <a16:creationId xmlns:a16="http://schemas.microsoft.com/office/drawing/2014/main" id="{FA450A90-D0BE-C6DF-F546-A57264B78E56}"/>
                </a:ext>
              </a:extLst>
            </p:cNvPr>
            <p:cNvSpPr/>
            <p:nvPr/>
          </p:nvSpPr>
          <p:spPr>
            <a:xfrm>
              <a:off x="1517864" y="9274679"/>
              <a:ext cx="273432" cy="273432"/>
            </a:xfrm>
            <a:custGeom>
              <a:avLst/>
              <a:gdLst>
                <a:gd name="connsiteX0" fmla="*/ 136513 w 273432"/>
                <a:gd name="connsiteY0" fmla="*/ 45410 h 273432"/>
                <a:gd name="connsiteX1" fmla="*/ 227661 w 273432"/>
                <a:gd name="connsiteY1" fmla="*/ 136559 h 273432"/>
                <a:gd name="connsiteX2" fmla="*/ 136512 w 273432"/>
                <a:gd name="connsiteY2" fmla="*/ 227707 h 273432"/>
                <a:gd name="connsiteX3" fmla="*/ 45364 w 273432"/>
                <a:gd name="connsiteY3" fmla="*/ 136559 h 273432"/>
                <a:gd name="connsiteX4" fmla="*/ 136513 w 273432"/>
                <a:gd name="connsiteY4" fmla="*/ 45410 h 273432"/>
                <a:gd name="connsiteX5" fmla="*/ 136513 w 273432"/>
                <a:gd name="connsiteY5" fmla="*/ 45410 h 273432"/>
                <a:gd name="connsiteX6" fmla="*/ 136513 w 273432"/>
                <a:gd name="connsiteY6" fmla="*/ -158 h 273432"/>
                <a:gd name="connsiteX7" fmla="*/ -204 w 273432"/>
                <a:gd name="connsiteY7" fmla="*/ 136558 h 273432"/>
                <a:gd name="connsiteX8" fmla="*/ 136512 w 273432"/>
                <a:gd name="connsiteY8" fmla="*/ 273275 h 273432"/>
                <a:gd name="connsiteX9" fmla="*/ 273229 w 273432"/>
                <a:gd name="connsiteY9" fmla="*/ 136559 h 273432"/>
                <a:gd name="connsiteX10" fmla="*/ 273229 w 273432"/>
                <a:gd name="connsiteY10" fmla="*/ 136559 h 273432"/>
                <a:gd name="connsiteX11" fmla="*/ 136513 w 273432"/>
                <a:gd name="connsiteY11" fmla="*/ -157 h 27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432" h="273432">
                  <a:moveTo>
                    <a:pt x="136513" y="45410"/>
                  </a:moveTo>
                  <a:cubicBezTo>
                    <a:pt x="186853" y="45411"/>
                    <a:pt x="227661" y="86219"/>
                    <a:pt x="227661" y="136559"/>
                  </a:cubicBezTo>
                  <a:cubicBezTo>
                    <a:pt x="227661" y="186899"/>
                    <a:pt x="186852" y="227707"/>
                    <a:pt x="136512" y="227707"/>
                  </a:cubicBezTo>
                  <a:cubicBezTo>
                    <a:pt x="86173" y="227707"/>
                    <a:pt x="45364" y="186898"/>
                    <a:pt x="45364" y="136559"/>
                  </a:cubicBezTo>
                  <a:cubicBezTo>
                    <a:pt x="45364" y="86219"/>
                    <a:pt x="86173" y="45410"/>
                    <a:pt x="136513" y="45410"/>
                  </a:cubicBezTo>
                  <a:lnTo>
                    <a:pt x="136513" y="45410"/>
                  </a:lnTo>
                  <a:moveTo>
                    <a:pt x="136513" y="-158"/>
                  </a:moveTo>
                  <a:cubicBezTo>
                    <a:pt x="61007" y="-158"/>
                    <a:pt x="-203" y="61052"/>
                    <a:pt x="-204" y="136558"/>
                  </a:cubicBezTo>
                  <a:cubicBezTo>
                    <a:pt x="-204" y="212065"/>
                    <a:pt x="61006" y="273275"/>
                    <a:pt x="136512" y="273275"/>
                  </a:cubicBezTo>
                  <a:cubicBezTo>
                    <a:pt x="212019" y="273275"/>
                    <a:pt x="273229" y="212065"/>
                    <a:pt x="273229" y="136559"/>
                  </a:cubicBezTo>
                  <a:lnTo>
                    <a:pt x="273229" y="136559"/>
                  </a:lnTo>
                  <a:cubicBezTo>
                    <a:pt x="273229" y="61053"/>
                    <a:pt x="212019" y="-157"/>
                    <a:pt x="136513" y="-157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1" name="任意多边形: 形状 4280">
              <a:extLst>
                <a:ext uri="{FF2B5EF4-FFF2-40B4-BE49-F238E27FC236}">
                  <a16:creationId xmlns:a16="http://schemas.microsoft.com/office/drawing/2014/main" id="{8CDFAB36-9C1A-123E-33B7-2625FCC5D113}"/>
                </a:ext>
              </a:extLst>
            </p:cNvPr>
            <p:cNvSpPr/>
            <p:nvPr/>
          </p:nvSpPr>
          <p:spPr>
            <a:xfrm>
              <a:off x="1213417" y="11058791"/>
              <a:ext cx="906458" cy="906457"/>
            </a:xfrm>
            <a:custGeom>
              <a:avLst/>
              <a:gdLst>
                <a:gd name="connsiteX0" fmla="*/ 453026 w 906458"/>
                <a:gd name="connsiteY0" fmla="*/ 906300 h 906457"/>
                <a:gd name="connsiteX1" fmla="*/ -204 w 906458"/>
                <a:gd name="connsiteY1" fmla="*/ 453071 h 906457"/>
                <a:gd name="connsiteX2" fmla="*/ 453026 w 906458"/>
                <a:gd name="connsiteY2" fmla="*/ -158 h 906457"/>
                <a:gd name="connsiteX3" fmla="*/ 906255 w 906458"/>
                <a:gd name="connsiteY3" fmla="*/ 453071 h 906457"/>
                <a:gd name="connsiteX4" fmla="*/ 453026 w 906458"/>
                <a:gd name="connsiteY4" fmla="*/ 906300 h 906457"/>
                <a:gd name="connsiteX5" fmla="*/ 453026 w 906458"/>
                <a:gd name="connsiteY5" fmla="*/ 21425 h 906457"/>
                <a:gd name="connsiteX6" fmla="*/ 21379 w 906458"/>
                <a:gd name="connsiteY6" fmla="*/ 453071 h 906457"/>
                <a:gd name="connsiteX7" fmla="*/ 453026 w 906458"/>
                <a:gd name="connsiteY7" fmla="*/ 884718 h 906457"/>
                <a:gd name="connsiteX8" fmla="*/ 884672 w 906458"/>
                <a:gd name="connsiteY8" fmla="*/ 453071 h 906457"/>
                <a:gd name="connsiteX9" fmla="*/ 453026 w 906458"/>
                <a:gd name="connsiteY9" fmla="*/ 21425 h 90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458" h="906457">
                  <a:moveTo>
                    <a:pt x="453026" y="906300"/>
                  </a:moveTo>
                  <a:cubicBezTo>
                    <a:pt x="202714" y="906300"/>
                    <a:pt x="-204" y="703383"/>
                    <a:pt x="-204" y="453071"/>
                  </a:cubicBezTo>
                  <a:cubicBezTo>
                    <a:pt x="-204" y="202760"/>
                    <a:pt x="202714" y="-158"/>
                    <a:pt x="453026" y="-158"/>
                  </a:cubicBezTo>
                  <a:cubicBezTo>
                    <a:pt x="703337" y="-158"/>
                    <a:pt x="906255" y="202760"/>
                    <a:pt x="906255" y="453071"/>
                  </a:cubicBezTo>
                  <a:cubicBezTo>
                    <a:pt x="906255" y="703383"/>
                    <a:pt x="703337" y="906300"/>
                    <a:pt x="453026" y="906300"/>
                  </a:cubicBezTo>
                  <a:close/>
                  <a:moveTo>
                    <a:pt x="453026" y="21425"/>
                  </a:moveTo>
                  <a:cubicBezTo>
                    <a:pt x="214634" y="21425"/>
                    <a:pt x="21379" y="214679"/>
                    <a:pt x="21379" y="453071"/>
                  </a:cubicBezTo>
                  <a:cubicBezTo>
                    <a:pt x="21379" y="691464"/>
                    <a:pt x="214633" y="884718"/>
                    <a:pt x="453026" y="884718"/>
                  </a:cubicBezTo>
                  <a:cubicBezTo>
                    <a:pt x="691417" y="884718"/>
                    <a:pt x="884672" y="691464"/>
                    <a:pt x="884672" y="453071"/>
                  </a:cubicBezTo>
                  <a:cubicBezTo>
                    <a:pt x="884672" y="214680"/>
                    <a:pt x="691418" y="21425"/>
                    <a:pt x="453026" y="21425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2" name="任意多边形: 形状 4281">
              <a:extLst>
                <a:ext uri="{FF2B5EF4-FFF2-40B4-BE49-F238E27FC236}">
                  <a16:creationId xmlns:a16="http://schemas.microsoft.com/office/drawing/2014/main" id="{FFC4DD95-888A-EB10-5F2D-0EF90814879F}"/>
                </a:ext>
              </a:extLst>
            </p:cNvPr>
            <p:cNvSpPr/>
            <p:nvPr/>
          </p:nvSpPr>
          <p:spPr>
            <a:xfrm>
              <a:off x="1370362" y="11217568"/>
              <a:ext cx="592569" cy="588956"/>
            </a:xfrm>
            <a:custGeom>
              <a:avLst/>
              <a:gdLst>
                <a:gd name="connsiteX0" fmla="*/ 592365 w 592569"/>
                <a:gd name="connsiteY0" fmla="*/ 296073 h 588956"/>
                <a:gd name="connsiteX1" fmla="*/ 296027 w 592569"/>
                <a:gd name="connsiteY1" fmla="*/ -158 h 588956"/>
                <a:gd name="connsiteX2" fmla="*/ -204 w 592569"/>
                <a:gd name="connsiteY2" fmla="*/ 296181 h 588956"/>
                <a:gd name="connsiteX3" fmla="*/ 249786 w 592569"/>
                <a:gd name="connsiteY3" fmla="*/ 588772 h 588956"/>
                <a:gd name="connsiteX4" fmla="*/ 249786 w 592569"/>
                <a:gd name="connsiteY4" fmla="*/ 381743 h 588956"/>
                <a:gd name="connsiteX5" fmla="*/ 174538 w 592569"/>
                <a:gd name="connsiteY5" fmla="*/ 381743 h 588956"/>
                <a:gd name="connsiteX6" fmla="*/ 174538 w 592569"/>
                <a:gd name="connsiteY6" fmla="*/ 296073 h 588956"/>
                <a:gd name="connsiteX7" fmla="*/ 249786 w 592569"/>
                <a:gd name="connsiteY7" fmla="*/ 296073 h 588956"/>
                <a:gd name="connsiteX8" fmla="*/ 249786 w 592569"/>
                <a:gd name="connsiteY8" fmla="*/ 230784 h 588956"/>
                <a:gd name="connsiteX9" fmla="*/ 361700 w 592569"/>
                <a:gd name="connsiteY9" fmla="*/ 115498 h 588956"/>
                <a:gd name="connsiteX10" fmla="*/ 428033 w 592569"/>
                <a:gd name="connsiteY10" fmla="*/ 121291 h 588956"/>
                <a:gd name="connsiteX11" fmla="*/ 428033 w 592569"/>
                <a:gd name="connsiteY11" fmla="*/ 194211 h 588956"/>
                <a:gd name="connsiteX12" fmla="*/ 390654 w 592569"/>
                <a:gd name="connsiteY12" fmla="*/ 194211 h 588956"/>
                <a:gd name="connsiteX13" fmla="*/ 342362 w 592569"/>
                <a:gd name="connsiteY13" fmla="*/ 240506 h 588956"/>
                <a:gd name="connsiteX14" fmla="*/ 342362 w 592569"/>
                <a:gd name="connsiteY14" fmla="*/ 296086 h 588956"/>
                <a:gd name="connsiteX15" fmla="*/ 424528 w 592569"/>
                <a:gd name="connsiteY15" fmla="*/ 296086 h 588956"/>
                <a:gd name="connsiteX16" fmla="*/ 411407 w 592569"/>
                <a:gd name="connsiteY16" fmla="*/ 381756 h 588956"/>
                <a:gd name="connsiteX17" fmla="*/ 342362 w 592569"/>
                <a:gd name="connsiteY17" fmla="*/ 381756 h 588956"/>
                <a:gd name="connsiteX18" fmla="*/ 342362 w 592569"/>
                <a:gd name="connsiteY18" fmla="*/ 588798 h 588956"/>
                <a:gd name="connsiteX19" fmla="*/ 592365 w 592569"/>
                <a:gd name="connsiteY19" fmla="*/ 296072 h 58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2569" h="588956">
                  <a:moveTo>
                    <a:pt x="592365" y="296073"/>
                  </a:moveTo>
                  <a:cubicBezTo>
                    <a:pt x="592336" y="132439"/>
                    <a:pt x="459660" y="-188"/>
                    <a:pt x="296027" y="-158"/>
                  </a:cubicBezTo>
                  <a:cubicBezTo>
                    <a:pt x="132393" y="-128"/>
                    <a:pt x="-234" y="132547"/>
                    <a:pt x="-204" y="296181"/>
                  </a:cubicBezTo>
                  <a:cubicBezTo>
                    <a:pt x="-177" y="441922"/>
                    <a:pt x="105836" y="566000"/>
                    <a:pt x="249786" y="588772"/>
                  </a:cubicBezTo>
                  <a:lnTo>
                    <a:pt x="249786" y="381743"/>
                  </a:lnTo>
                  <a:lnTo>
                    <a:pt x="174538" y="381743"/>
                  </a:lnTo>
                  <a:lnTo>
                    <a:pt x="174538" y="296073"/>
                  </a:lnTo>
                  <a:lnTo>
                    <a:pt x="249786" y="296073"/>
                  </a:lnTo>
                  <a:lnTo>
                    <a:pt x="249786" y="230784"/>
                  </a:lnTo>
                  <a:cubicBezTo>
                    <a:pt x="249786" y="156541"/>
                    <a:pt x="294031" y="115498"/>
                    <a:pt x="361700" y="115498"/>
                  </a:cubicBezTo>
                  <a:cubicBezTo>
                    <a:pt x="383923" y="115807"/>
                    <a:pt x="406093" y="117743"/>
                    <a:pt x="428033" y="121291"/>
                  </a:cubicBezTo>
                  <a:lnTo>
                    <a:pt x="428033" y="194211"/>
                  </a:lnTo>
                  <a:lnTo>
                    <a:pt x="390654" y="194211"/>
                  </a:lnTo>
                  <a:cubicBezTo>
                    <a:pt x="353870" y="194211"/>
                    <a:pt x="342362" y="217041"/>
                    <a:pt x="342362" y="240506"/>
                  </a:cubicBezTo>
                  <a:lnTo>
                    <a:pt x="342362" y="296086"/>
                  </a:lnTo>
                  <a:lnTo>
                    <a:pt x="424528" y="296086"/>
                  </a:lnTo>
                  <a:lnTo>
                    <a:pt x="411407" y="381756"/>
                  </a:lnTo>
                  <a:lnTo>
                    <a:pt x="342362" y="381756"/>
                  </a:lnTo>
                  <a:lnTo>
                    <a:pt x="342362" y="588798"/>
                  </a:lnTo>
                  <a:cubicBezTo>
                    <a:pt x="486351" y="565993"/>
                    <a:pt x="592371" y="441856"/>
                    <a:pt x="592365" y="296072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084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89"/>
    </mc:Choice>
    <mc:Fallback xmlns="">
      <p:transition advTm="93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任意多边形: 形状 198">
            <a:extLst>
              <a:ext uri="{FF2B5EF4-FFF2-40B4-BE49-F238E27FC236}">
                <a16:creationId xmlns:a16="http://schemas.microsoft.com/office/drawing/2014/main" id="{42017F01-0E5A-1DF0-7EC1-6CCEC96373C5}"/>
              </a:ext>
            </a:extLst>
          </p:cNvPr>
          <p:cNvSpPr/>
          <p:nvPr/>
        </p:nvSpPr>
        <p:spPr bwMode="auto">
          <a:xfrm>
            <a:off x="3695143" y="374137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54">
            <a:extLst>
              <a:ext uri="{FF2B5EF4-FFF2-40B4-BE49-F238E27FC236}">
                <a16:creationId xmlns:a16="http://schemas.microsoft.com/office/drawing/2014/main" id="{2257178D-1366-7BC5-C30C-20268F01644B}"/>
              </a:ext>
            </a:extLst>
          </p:cNvPr>
          <p:cNvSpPr txBox="1"/>
          <p:nvPr/>
        </p:nvSpPr>
        <p:spPr>
          <a:xfrm>
            <a:off x="619727" y="298698"/>
            <a:ext cx="260840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399" b="1" dirty="0">
                <a:solidFill>
                  <a:schemeClr val="accent1"/>
                </a:solidFill>
                <a:latin typeface="+mj-ea"/>
                <a:ea typeface="+mj-ea"/>
              </a:rPr>
              <a:t>耳机销售业绩展示</a:t>
            </a:r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id="{CAB76A2C-F6DC-D755-2FCD-A3470D37A29E}"/>
              </a:ext>
            </a:extLst>
          </p:cNvPr>
          <p:cNvSpPr>
            <a:spLocks/>
          </p:cNvSpPr>
          <p:nvPr/>
        </p:nvSpPr>
        <p:spPr bwMode="auto">
          <a:xfrm>
            <a:off x="457200" y="3808274"/>
            <a:ext cx="8229603" cy="916126"/>
          </a:xfrm>
          <a:prstGeom prst="roundRect">
            <a:avLst>
              <a:gd name="adj" fmla="val 8013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710B37-1CD7-6AA1-0F0E-D858D3CE2B5D}"/>
              </a:ext>
            </a:extLst>
          </p:cNvPr>
          <p:cNvGrpSpPr/>
          <p:nvPr/>
        </p:nvGrpSpPr>
        <p:grpSpPr>
          <a:xfrm>
            <a:off x="7333941" y="371577"/>
            <a:ext cx="1343026" cy="287066"/>
            <a:chOff x="4310346" y="365706"/>
            <a:chExt cx="1525634" cy="326098"/>
          </a:xfrm>
          <a:gradFill>
            <a:gsLst>
              <a:gs pos="0">
                <a:schemeClr val="accent1">
                  <a:lumMod val="65000"/>
                  <a:lumOff val="35000"/>
                </a:schemeClr>
              </a:gs>
              <a:gs pos="94000">
                <a:schemeClr val="accent1"/>
              </a:gs>
            </a:gsLst>
            <a:lin ang="2700000" scaled="0"/>
          </a:gradFill>
        </p:grpSpPr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ABCBAC96-DFE6-CC8C-72E1-7717EF0624BD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9FB0B77A-5BDA-9997-E5D0-E06B0FC7506D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D72E9C3-7DAC-0F40-9D03-2FC6FE3E4227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B4D3F4B-053A-1459-09CB-A5967D598F55}"/>
              </a:ext>
            </a:extLst>
          </p:cNvPr>
          <p:cNvGrpSpPr/>
          <p:nvPr/>
        </p:nvGrpSpPr>
        <p:grpSpPr>
          <a:xfrm>
            <a:off x="3022999" y="621871"/>
            <a:ext cx="1080258" cy="77454"/>
            <a:chOff x="3022999" y="621871"/>
            <a:chExt cx="1080258" cy="77454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00716766-0F5D-7804-1EB3-0822E437FD82}"/>
                </a:ext>
              </a:extLst>
            </p:cNvPr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F3060F7-8017-D6A0-E550-AD2227122C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B6B4B53-B91F-E1D4-909C-6EC3320C9EB2}"/>
              </a:ext>
            </a:extLst>
          </p:cNvPr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B7205D4-5034-B6AF-DE37-042E67AC7047}"/>
              </a:ext>
            </a:extLst>
          </p:cNvPr>
          <p:cNvGrpSpPr/>
          <p:nvPr/>
        </p:nvGrpSpPr>
        <p:grpSpPr>
          <a:xfrm>
            <a:off x="1016176" y="4082380"/>
            <a:ext cx="782587" cy="583797"/>
            <a:chOff x="1734340" y="3992235"/>
            <a:chExt cx="782587" cy="583797"/>
          </a:xfrm>
        </p:grpSpPr>
        <p:sp>
          <p:nvSpPr>
            <p:cNvPr id="55" name="标题 1">
              <a:extLst>
                <a:ext uri="{FF2B5EF4-FFF2-40B4-BE49-F238E27FC236}">
                  <a16:creationId xmlns:a16="http://schemas.microsoft.com/office/drawing/2014/main" id="{FD851FDE-6B56-932C-2537-112DADE989A6}"/>
                </a:ext>
              </a:extLst>
            </p:cNvPr>
            <p:cNvSpPr txBox="1">
              <a:spLocks/>
            </p:cNvSpPr>
            <p:nvPr/>
          </p:nvSpPr>
          <p:spPr>
            <a:xfrm>
              <a:off x="1734340" y="3992235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退货量</a:t>
              </a:r>
            </a:p>
          </p:txBody>
        </p:sp>
        <p:sp>
          <p:nvSpPr>
            <p:cNvPr id="56" name="标题 1">
              <a:extLst>
                <a:ext uri="{FF2B5EF4-FFF2-40B4-BE49-F238E27FC236}">
                  <a16:creationId xmlns:a16="http://schemas.microsoft.com/office/drawing/2014/main" id="{DF6C36E3-9987-066E-DC59-2313EED91931}"/>
                </a:ext>
              </a:extLst>
            </p:cNvPr>
            <p:cNvSpPr txBox="1">
              <a:spLocks/>
            </p:cNvSpPr>
            <p:nvPr/>
          </p:nvSpPr>
          <p:spPr>
            <a:xfrm>
              <a:off x="1734340" y="4202275"/>
              <a:ext cx="782587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245 </a:t>
              </a:r>
              <a:r>
                <a:rPr lang="zh-CN" altLang="en-US" sz="1200" spc="225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单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691B374-0A44-4348-562B-2BFD0B708F9F}"/>
              </a:ext>
            </a:extLst>
          </p:cNvPr>
          <p:cNvGrpSpPr/>
          <p:nvPr/>
        </p:nvGrpSpPr>
        <p:grpSpPr>
          <a:xfrm>
            <a:off x="2214523" y="4082380"/>
            <a:ext cx="1346844" cy="583797"/>
            <a:chOff x="2909747" y="3992235"/>
            <a:chExt cx="1346844" cy="583797"/>
          </a:xfrm>
        </p:grpSpPr>
        <p:sp>
          <p:nvSpPr>
            <p:cNvPr id="58" name="标题 1">
              <a:extLst>
                <a:ext uri="{FF2B5EF4-FFF2-40B4-BE49-F238E27FC236}">
                  <a16:creationId xmlns:a16="http://schemas.microsoft.com/office/drawing/2014/main" id="{BA9208C6-4B23-52F3-6210-C2AEA3D86FE6}"/>
                </a:ext>
              </a:extLst>
            </p:cNvPr>
            <p:cNvSpPr txBox="1">
              <a:spLocks/>
            </p:cNvSpPr>
            <p:nvPr/>
          </p:nvSpPr>
          <p:spPr>
            <a:xfrm>
              <a:off x="2909747" y="3992235"/>
              <a:ext cx="902811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退款金额</a:t>
              </a:r>
            </a:p>
          </p:txBody>
        </p:sp>
        <p:sp>
          <p:nvSpPr>
            <p:cNvPr id="59" name="标题 1">
              <a:extLst>
                <a:ext uri="{FF2B5EF4-FFF2-40B4-BE49-F238E27FC236}">
                  <a16:creationId xmlns:a16="http://schemas.microsoft.com/office/drawing/2014/main" id="{54FE0D6F-B4C3-6F8C-3915-79630E01C87B}"/>
                </a:ext>
              </a:extLst>
            </p:cNvPr>
            <p:cNvSpPr txBox="1">
              <a:spLocks/>
            </p:cNvSpPr>
            <p:nvPr/>
          </p:nvSpPr>
          <p:spPr>
            <a:xfrm>
              <a:off x="2909747" y="4202275"/>
              <a:ext cx="1346844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$ 36,547.21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5C13C0E-3E06-644B-668B-CF0766598BC8}"/>
              </a:ext>
            </a:extLst>
          </p:cNvPr>
          <p:cNvGrpSpPr/>
          <p:nvPr/>
        </p:nvGrpSpPr>
        <p:grpSpPr>
          <a:xfrm>
            <a:off x="3977127" y="4082380"/>
            <a:ext cx="1449436" cy="583797"/>
            <a:chOff x="4232313" y="3992235"/>
            <a:chExt cx="1449436" cy="583797"/>
          </a:xfrm>
        </p:grpSpPr>
        <p:sp>
          <p:nvSpPr>
            <p:cNvPr id="61" name="标题 1">
              <a:extLst>
                <a:ext uri="{FF2B5EF4-FFF2-40B4-BE49-F238E27FC236}">
                  <a16:creationId xmlns:a16="http://schemas.microsoft.com/office/drawing/2014/main" id="{1E9E7F56-5615-9366-3C21-1A48089BEE20}"/>
                </a:ext>
              </a:extLst>
            </p:cNvPr>
            <p:cNvSpPr txBox="1">
              <a:spLocks/>
            </p:cNvSpPr>
            <p:nvPr/>
          </p:nvSpPr>
          <p:spPr>
            <a:xfrm>
              <a:off x="4232313" y="3992235"/>
              <a:ext cx="1449436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FBA</a:t>
              </a:r>
              <a:r>
                <a:rPr lang="zh-CN" altLang="en-US" dirty="0">
                  <a:sym typeface="+mn-lt"/>
                </a:rPr>
                <a:t>订单缺陷率</a:t>
              </a:r>
            </a:p>
          </p:txBody>
        </p:sp>
        <p:sp>
          <p:nvSpPr>
            <p:cNvPr id="62" name="标题 1">
              <a:extLst>
                <a:ext uri="{FF2B5EF4-FFF2-40B4-BE49-F238E27FC236}">
                  <a16:creationId xmlns:a16="http://schemas.microsoft.com/office/drawing/2014/main" id="{C9A57B8D-3A3F-6C84-65F9-4D95150A9A9E}"/>
                </a:ext>
              </a:extLst>
            </p:cNvPr>
            <p:cNvSpPr txBox="1">
              <a:spLocks/>
            </p:cNvSpPr>
            <p:nvPr/>
          </p:nvSpPr>
          <p:spPr>
            <a:xfrm>
              <a:off x="4232313" y="4202275"/>
              <a:ext cx="787395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0.21%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750734D-67EA-1745-78CA-D01EC354DA65}"/>
              </a:ext>
            </a:extLst>
          </p:cNvPr>
          <p:cNvGrpSpPr/>
          <p:nvPr/>
        </p:nvGrpSpPr>
        <p:grpSpPr>
          <a:xfrm>
            <a:off x="5842323" y="4082380"/>
            <a:ext cx="787395" cy="583797"/>
            <a:chOff x="5877833" y="3992235"/>
            <a:chExt cx="787395" cy="583797"/>
          </a:xfrm>
        </p:grpSpPr>
        <p:sp>
          <p:nvSpPr>
            <p:cNvPr id="64" name="标题 1">
              <a:extLst>
                <a:ext uri="{FF2B5EF4-FFF2-40B4-BE49-F238E27FC236}">
                  <a16:creationId xmlns:a16="http://schemas.microsoft.com/office/drawing/2014/main" id="{5607BD09-1691-B776-D282-79FBBB9E373B}"/>
                </a:ext>
              </a:extLst>
            </p:cNvPr>
            <p:cNvSpPr txBox="1">
              <a:spLocks/>
            </p:cNvSpPr>
            <p:nvPr/>
          </p:nvSpPr>
          <p:spPr>
            <a:xfrm>
              <a:off x="5877833" y="3992235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迟发率</a:t>
              </a:r>
            </a:p>
          </p:txBody>
        </p:sp>
        <p:sp>
          <p:nvSpPr>
            <p:cNvPr id="65" name="标题 1">
              <a:extLst>
                <a:ext uri="{FF2B5EF4-FFF2-40B4-BE49-F238E27FC236}">
                  <a16:creationId xmlns:a16="http://schemas.microsoft.com/office/drawing/2014/main" id="{7DDC8734-AC5E-3193-B7D5-E710686B6740}"/>
                </a:ext>
              </a:extLst>
            </p:cNvPr>
            <p:cNvSpPr txBox="1">
              <a:spLocks/>
            </p:cNvSpPr>
            <p:nvPr/>
          </p:nvSpPr>
          <p:spPr>
            <a:xfrm>
              <a:off x="5877833" y="4202275"/>
              <a:ext cx="787395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1.35%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3E3A221-C119-A70B-A345-9194D9A6B592}"/>
              </a:ext>
            </a:extLst>
          </p:cNvPr>
          <p:cNvGrpSpPr/>
          <p:nvPr/>
        </p:nvGrpSpPr>
        <p:grpSpPr>
          <a:xfrm>
            <a:off x="7045475" y="4082380"/>
            <a:ext cx="1082348" cy="583797"/>
            <a:chOff x="7262019" y="3992235"/>
            <a:chExt cx="1082348" cy="583797"/>
          </a:xfrm>
        </p:grpSpPr>
        <p:sp>
          <p:nvSpPr>
            <p:cNvPr id="67" name="标题 1">
              <a:extLst>
                <a:ext uri="{FF2B5EF4-FFF2-40B4-BE49-F238E27FC236}">
                  <a16:creationId xmlns:a16="http://schemas.microsoft.com/office/drawing/2014/main" id="{32C31E3E-A953-C7D6-584C-1CBC07E55511}"/>
                </a:ext>
              </a:extLst>
            </p:cNvPr>
            <p:cNvSpPr txBox="1">
              <a:spLocks/>
            </p:cNvSpPr>
            <p:nvPr/>
          </p:nvSpPr>
          <p:spPr>
            <a:xfrm>
              <a:off x="7262019" y="3992235"/>
              <a:ext cx="1082348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发票缺陷率</a:t>
              </a:r>
            </a:p>
          </p:txBody>
        </p:sp>
        <p:sp>
          <p:nvSpPr>
            <p:cNvPr id="68" name="标题 1">
              <a:extLst>
                <a:ext uri="{FF2B5EF4-FFF2-40B4-BE49-F238E27FC236}">
                  <a16:creationId xmlns:a16="http://schemas.microsoft.com/office/drawing/2014/main" id="{AD5A7D2E-E8EA-131E-BBE2-7621A853AEB9}"/>
                </a:ext>
              </a:extLst>
            </p:cNvPr>
            <p:cNvSpPr txBox="1">
              <a:spLocks/>
            </p:cNvSpPr>
            <p:nvPr/>
          </p:nvSpPr>
          <p:spPr>
            <a:xfrm>
              <a:off x="7262019" y="4202275"/>
              <a:ext cx="787395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1.55%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8E18268-9668-44CD-F858-E3EE67633BBE}"/>
              </a:ext>
            </a:extLst>
          </p:cNvPr>
          <p:cNvCxnSpPr/>
          <p:nvPr/>
        </p:nvCxnSpPr>
        <p:spPr bwMode="auto">
          <a:xfrm>
            <a:off x="2006643" y="4213941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EAA39B56-63B2-188F-A3DE-0333B23448F0}"/>
              </a:ext>
            </a:extLst>
          </p:cNvPr>
          <p:cNvCxnSpPr/>
          <p:nvPr/>
        </p:nvCxnSpPr>
        <p:spPr bwMode="auto">
          <a:xfrm>
            <a:off x="6837598" y="4213941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id="{628D31D8-6107-F10E-D45C-12F95112AB3B}"/>
              </a:ext>
            </a:extLst>
          </p:cNvPr>
          <p:cNvSpPr txBox="1"/>
          <p:nvPr/>
        </p:nvSpPr>
        <p:spPr>
          <a:xfrm>
            <a:off x="5971146" y="4712614"/>
            <a:ext cx="259205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PERFORMANCE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21052045-A08D-37A7-CCB0-53E3F3FAA056}"/>
              </a:ext>
            </a:extLst>
          </p:cNvPr>
          <p:cNvCxnSpPr/>
          <p:nvPr/>
        </p:nvCxnSpPr>
        <p:spPr bwMode="auto">
          <a:xfrm>
            <a:off x="-730804" y="4928057"/>
            <a:ext cx="64608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33079E8F-334C-AC1B-B730-D6CD878EA68C}"/>
              </a:ext>
            </a:extLst>
          </p:cNvPr>
          <p:cNvCxnSpPr/>
          <p:nvPr/>
        </p:nvCxnSpPr>
        <p:spPr bwMode="auto">
          <a:xfrm>
            <a:off x="8686804" y="4928057"/>
            <a:ext cx="1877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B8B5DB5E-722B-58DE-E014-836D92E12EF9}"/>
              </a:ext>
            </a:extLst>
          </p:cNvPr>
          <p:cNvCxnSpPr/>
          <p:nvPr/>
        </p:nvCxnSpPr>
        <p:spPr bwMode="auto">
          <a:xfrm>
            <a:off x="5634443" y="4175157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4046DBFF-2E7C-2542-5081-990E3031A041}"/>
              </a:ext>
            </a:extLst>
          </p:cNvPr>
          <p:cNvGrpSpPr/>
          <p:nvPr/>
        </p:nvGrpSpPr>
        <p:grpSpPr>
          <a:xfrm>
            <a:off x="457200" y="893027"/>
            <a:ext cx="8229600" cy="3838773"/>
            <a:chOff x="457200" y="982515"/>
            <a:chExt cx="8229600" cy="3838773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743B055-F66C-B402-F3CB-6DEFC7A9F347}"/>
                </a:ext>
              </a:extLst>
            </p:cNvPr>
            <p:cNvSpPr/>
            <p:nvPr/>
          </p:nvSpPr>
          <p:spPr bwMode="auto">
            <a:xfrm>
              <a:off x="1614343" y="982515"/>
              <a:ext cx="1753714" cy="329445"/>
            </a:xfrm>
            <a:custGeom>
              <a:avLst/>
              <a:gdLst/>
              <a:ahLst/>
              <a:cxnLst/>
              <a:rect l="0" t="0" r="0" b="0"/>
              <a:pathLst>
                <a:path w="1753714" h="329445">
                  <a:moveTo>
                    <a:pt x="0" y="329444"/>
                  </a:moveTo>
                  <a:lnTo>
                    <a:pt x="74614" y="47267"/>
                  </a:lnTo>
                  <a:cubicBezTo>
                    <a:pt x="81975" y="19427"/>
                    <a:pt x="107206" y="0"/>
                    <a:pt x="136004" y="0"/>
                  </a:cubicBezTo>
                  <a:lnTo>
                    <a:pt x="1617709" y="0"/>
                  </a:lnTo>
                  <a:cubicBezTo>
                    <a:pt x="1646506" y="0"/>
                    <a:pt x="1671738" y="19427"/>
                    <a:pt x="1679099" y="47267"/>
                  </a:cubicBezTo>
                  <a:lnTo>
                    <a:pt x="1753713" y="329444"/>
                  </a:lnTo>
                  <a:lnTo>
                    <a:pt x="0" y="329444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5">
                    <a:lumMod val="60000"/>
                    <a:lumOff val="40000"/>
                  </a:schemeClr>
                </a:gs>
                <a:gs pos="0">
                  <a:schemeClr val="accent1">
                    <a:lumMod val="50000"/>
                  </a:schemeClr>
                </a:gs>
              </a:gsLst>
              <a:lin ang="5400000" scaled="0"/>
              <a:tileRect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F9EFB67-797E-5E4A-334F-0D203366DAE8}"/>
                </a:ext>
              </a:extLst>
            </p:cNvPr>
            <p:cNvSpPr/>
            <p:nvPr/>
          </p:nvSpPr>
          <p:spPr bwMode="auto">
            <a:xfrm>
              <a:off x="5775943" y="982515"/>
              <a:ext cx="1753714" cy="329445"/>
            </a:xfrm>
            <a:custGeom>
              <a:avLst/>
              <a:gdLst/>
              <a:ahLst/>
              <a:cxnLst/>
              <a:rect l="0" t="0" r="0" b="0"/>
              <a:pathLst>
                <a:path w="1753714" h="329445">
                  <a:moveTo>
                    <a:pt x="0" y="329444"/>
                  </a:moveTo>
                  <a:lnTo>
                    <a:pt x="74614" y="47267"/>
                  </a:lnTo>
                  <a:cubicBezTo>
                    <a:pt x="81975" y="19427"/>
                    <a:pt x="107206" y="0"/>
                    <a:pt x="136004" y="0"/>
                  </a:cubicBezTo>
                  <a:lnTo>
                    <a:pt x="1617709" y="0"/>
                  </a:lnTo>
                  <a:cubicBezTo>
                    <a:pt x="1646506" y="0"/>
                    <a:pt x="1671738" y="19427"/>
                    <a:pt x="1679099" y="47267"/>
                  </a:cubicBezTo>
                  <a:lnTo>
                    <a:pt x="1753713" y="329444"/>
                  </a:lnTo>
                  <a:lnTo>
                    <a:pt x="0" y="329444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5">
                    <a:lumMod val="60000"/>
                    <a:lumOff val="40000"/>
                  </a:schemeClr>
                </a:gs>
                <a:gs pos="0">
                  <a:schemeClr val="accent1">
                    <a:lumMod val="50000"/>
                  </a:schemeClr>
                </a:gs>
              </a:gsLst>
              <a:lin ang="5400000" scaled="0"/>
              <a:tileRect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98B55C8-F20B-55CE-C75C-0597F093618C}"/>
                </a:ext>
              </a:extLst>
            </p:cNvPr>
            <p:cNvSpPr/>
            <p:nvPr/>
          </p:nvSpPr>
          <p:spPr bwMode="auto">
            <a:xfrm>
              <a:off x="457200" y="1035705"/>
              <a:ext cx="4068000" cy="2688744"/>
            </a:xfrm>
            <a:prstGeom prst="roundRect">
              <a:avLst>
                <a:gd name="adj" fmla="val 2388"/>
              </a:avLst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6B36D3C-AE48-94B0-3F3C-C7C879C71B7D}"/>
                </a:ext>
              </a:extLst>
            </p:cNvPr>
            <p:cNvSpPr/>
            <p:nvPr/>
          </p:nvSpPr>
          <p:spPr bwMode="auto">
            <a:xfrm>
              <a:off x="4618800" y="1035705"/>
              <a:ext cx="4068000" cy="2688744"/>
            </a:xfrm>
            <a:prstGeom prst="roundRect">
              <a:avLst>
                <a:gd name="adj" fmla="val 2388"/>
              </a:avLst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标题 1">
              <a:extLst>
                <a:ext uri="{FF2B5EF4-FFF2-40B4-BE49-F238E27FC236}">
                  <a16:creationId xmlns:a16="http://schemas.microsoft.com/office/drawing/2014/main" id="{A5F1672A-4EEF-1D7C-C3CD-6A116B61DEC2}"/>
                </a:ext>
              </a:extLst>
            </p:cNvPr>
            <p:cNvSpPr txBox="1">
              <a:spLocks/>
            </p:cNvSpPr>
            <p:nvPr/>
          </p:nvSpPr>
          <p:spPr>
            <a:xfrm>
              <a:off x="646221" y="3066404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lang="zh-CN" altLang="en-US" sz="1200" spc="225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总收入</a:t>
              </a:r>
            </a:p>
          </p:txBody>
        </p:sp>
        <p:sp>
          <p:nvSpPr>
            <p:cNvPr id="49" name="标题 1">
              <a:extLst>
                <a:ext uri="{FF2B5EF4-FFF2-40B4-BE49-F238E27FC236}">
                  <a16:creationId xmlns:a16="http://schemas.microsoft.com/office/drawing/2014/main" id="{110DD74B-3034-5CAE-E9E1-EDC658F697AB}"/>
                </a:ext>
              </a:extLst>
            </p:cNvPr>
            <p:cNvSpPr txBox="1">
              <a:spLocks/>
            </p:cNvSpPr>
            <p:nvPr/>
          </p:nvSpPr>
          <p:spPr>
            <a:xfrm>
              <a:off x="635160" y="3276444"/>
              <a:ext cx="1468672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lang="en-US" altLang="zh-CN" sz="1600" dirty="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  <a:sym typeface="阿里巴巴普惠体 2.0 95 ExtraBold" panose="00020600040101010101" pitchFamily="18" charset="-122"/>
                </a:rPr>
                <a:t>$ 943,272.07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  <a:sym typeface="阿里巴巴普惠体 2.0 95 ExtraBold" panose="00020600040101010101" pitchFamily="18" charset="-122"/>
              </a:endParaRPr>
            </a:p>
          </p:txBody>
        </p:sp>
        <p:sp>
          <p:nvSpPr>
            <p:cNvPr id="50" name="标题 1">
              <a:extLst>
                <a:ext uri="{FF2B5EF4-FFF2-40B4-BE49-F238E27FC236}">
                  <a16:creationId xmlns:a16="http://schemas.microsoft.com/office/drawing/2014/main" id="{F800B372-41D5-86D6-C888-29CD1A6B61A9}"/>
                </a:ext>
              </a:extLst>
            </p:cNvPr>
            <p:cNvSpPr txBox="1">
              <a:spLocks/>
            </p:cNvSpPr>
            <p:nvPr/>
          </p:nvSpPr>
          <p:spPr>
            <a:xfrm>
              <a:off x="2327825" y="3066404"/>
              <a:ext cx="902811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环比上涨</a:t>
              </a:r>
            </a:p>
          </p:txBody>
        </p:sp>
        <p:sp>
          <p:nvSpPr>
            <p:cNvPr id="51" name="标题 1">
              <a:extLst>
                <a:ext uri="{FF2B5EF4-FFF2-40B4-BE49-F238E27FC236}">
                  <a16:creationId xmlns:a16="http://schemas.microsoft.com/office/drawing/2014/main" id="{05BEC8E9-9200-5C43-BA36-C04A22740B73}"/>
                </a:ext>
              </a:extLst>
            </p:cNvPr>
            <p:cNvSpPr txBox="1">
              <a:spLocks/>
            </p:cNvSpPr>
            <p:nvPr/>
          </p:nvSpPr>
          <p:spPr>
            <a:xfrm>
              <a:off x="2316764" y="3276444"/>
              <a:ext cx="598241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sz="1600" dirty="0">
                  <a:sym typeface="+mn-lt"/>
                </a:rPr>
                <a:t>30%</a:t>
              </a:r>
              <a:endParaRPr lang="zh-CN" altLang="en-US" sz="1600" dirty="0">
                <a:sym typeface="+mn-lt"/>
              </a:endParaRPr>
            </a:p>
          </p:txBody>
        </p:sp>
        <p:sp>
          <p:nvSpPr>
            <p:cNvPr id="93" name="标题 1">
              <a:extLst>
                <a:ext uri="{FF2B5EF4-FFF2-40B4-BE49-F238E27FC236}">
                  <a16:creationId xmlns:a16="http://schemas.microsoft.com/office/drawing/2014/main" id="{CEAAA9BE-715A-32DE-0C65-715CD745BF27}"/>
                </a:ext>
              </a:extLst>
            </p:cNvPr>
            <p:cNvSpPr txBox="1">
              <a:spLocks/>
            </p:cNvSpPr>
            <p:nvPr/>
          </p:nvSpPr>
          <p:spPr>
            <a:xfrm>
              <a:off x="5919788" y="3066404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lang="zh-CN" altLang="en-US" sz="1200" spc="225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总支出</a:t>
              </a:r>
            </a:p>
          </p:txBody>
        </p:sp>
        <p:sp>
          <p:nvSpPr>
            <p:cNvPr id="94" name="标题 1">
              <a:extLst>
                <a:ext uri="{FF2B5EF4-FFF2-40B4-BE49-F238E27FC236}">
                  <a16:creationId xmlns:a16="http://schemas.microsoft.com/office/drawing/2014/main" id="{D889BFC4-7A87-A1F6-5905-DA71ADCDC38B}"/>
                </a:ext>
              </a:extLst>
            </p:cNvPr>
            <p:cNvSpPr txBox="1">
              <a:spLocks/>
            </p:cNvSpPr>
            <p:nvPr/>
          </p:nvSpPr>
          <p:spPr>
            <a:xfrm>
              <a:off x="5908727" y="3276444"/>
              <a:ext cx="1521570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lang="en-US" altLang="zh-CN" sz="1600" dirty="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  <a:sym typeface="阿里巴巴普惠体 2.0 95 ExtraBold" panose="00020600040101010101" pitchFamily="18" charset="-122"/>
                </a:rPr>
                <a:t>$ 322,518.72 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  <a:sym typeface="阿里巴巴普惠体 2.0 95 ExtraBold" panose="00020600040101010101" pitchFamily="18" charset="-122"/>
              </a:endParaRPr>
            </a:p>
          </p:txBody>
        </p:sp>
        <p:sp>
          <p:nvSpPr>
            <p:cNvPr id="95" name="标题 1">
              <a:extLst>
                <a:ext uri="{FF2B5EF4-FFF2-40B4-BE49-F238E27FC236}">
                  <a16:creationId xmlns:a16="http://schemas.microsoft.com/office/drawing/2014/main" id="{0735D1ED-F7B4-7BA5-6916-1EE945043135}"/>
                </a:ext>
              </a:extLst>
            </p:cNvPr>
            <p:cNvSpPr txBox="1">
              <a:spLocks/>
            </p:cNvSpPr>
            <p:nvPr/>
          </p:nvSpPr>
          <p:spPr>
            <a:xfrm>
              <a:off x="7603930" y="3066404"/>
              <a:ext cx="902811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环比下降</a:t>
              </a:r>
            </a:p>
          </p:txBody>
        </p:sp>
        <p:sp>
          <p:nvSpPr>
            <p:cNvPr id="96" name="标题 1">
              <a:extLst>
                <a:ext uri="{FF2B5EF4-FFF2-40B4-BE49-F238E27FC236}">
                  <a16:creationId xmlns:a16="http://schemas.microsoft.com/office/drawing/2014/main" id="{1AEF9757-DCB7-99D2-E992-4D80A6B2B118}"/>
                </a:ext>
              </a:extLst>
            </p:cNvPr>
            <p:cNvSpPr txBox="1">
              <a:spLocks/>
            </p:cNvSpPr>
            <p:nvPr/>
          </p:nvSpPr>
          <p:spPr>
            <a:xfrm>
              <a:off x="7592869" y="3276444"/>
              <a:ext cx="665567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sz="1600" dirty="0">
                  <a:sym typeface="+mn-lt"/>
                </a:rPr>
                <a:t>3.5%</a:t>
              </a:r>
              <a:endParaRPr lang="zh-CN" altLang="en-US" sz="1600" dirty="0">
                <a:sym typeface="+mn-lt"/>
              </a:endParaRPr>
            </a:p>
          </p:txBody>
        </p:sp>
        <p:graphicFrame>
          <p:nvGraphicFramePr>
            <p:cNvPr id="97" name="图表 96">
              <a:extLst>
                <a:ext uri="{FF2B5EF4-FFF2-40B4-BE49-F238E27FC236}">
                  <a16:creationId xmlns:a16="http://schemas.microsoft.com/office/drawing/2014/main" id="{196B86B1-D78F-300A-BF4A-26CCF3EAF0D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45751070"/>
                </p:ext>
              </p:extLst>
            </p:nvPr>
          </p:nvGraphicFramePr>
          <p:xfrm>
            <a:off x="2959611" y="1271000"/>
            <a:ext cx="1465714" cy="14657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73CFA8EC-FF3F-8E9E-99D9-83312C986F23}"/>
                </a:ext>
              </a:extLst>
            </p:cNvPr>
            <p:cNvCxnSpPr/>
            <p:nvPr/>
          </p:nvCxnSpPr>
          <p:spPr bwMode="auto">
            <a:xfrm>
              <a:off x="762205" y="2916210"/>
              <a:ext cx="1333772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E911E9C7-4866-522C-6DA6-867AE83A023F}"/>
                </a:ext>
              </a:extLst>
            </p:cNvPr>
            <p:cNvCxnSpPr/>
            <p:nvPr/>
          </p:nvCxnSpPr>
          <p:spPr bwMode="auto">
            <a:xfrm>
              <a:off x="2417749" y="2916210"/>
              <a:ext cx="713958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BB18A9D6-0A61-3E15-24A8-C7109F259D1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94666495"/>
                </p:ext>
              </p:extLst>
            </p:nvPr>
          </p:nvGraphicFramePr>
          <p:xfrm>
            <a:off x="7041541" y="1210151"/>
            <a:ext cx="1465200" cy="1465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65D4A34B-E5FD-757F-6484-ECA1E761CE03}"/>
                </a:ext>
              </a:extLst>
            </p:cNvPr>
            <p:cNvGrpSpPr/>
            <p:nvPr/>
          </p:nvGrpSpPr>
          <p:grpSpPr>
            <a:xfrm>
              <a:off x="727461" y="1271640"/>
              <a:ext cx="2105124" cy="1508108"/>
              <a:chOff x="727461" y="1283440"/>
              <a:chExt cx="2105124" cy="150810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A40BFBE-7389-0607-E851-1BB38593A8B8}"/>
                  </a:ext>
                </a:extLst>
              </p:cNvPr>
              <p:cNvSpPr txBox="1"/>
              <p:nvPr/>
            </p:nvSpPr>
            <p:spPr>
              <a:xfrm>
                <a:off x="833246" y="1283440"/>
                <a:ext cx="1326004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BEATS SOLO3 WIRELESS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1A5568A-FD45-8879-26EB-DDE7E14EA4D7}"/>
                  </a:ext>
                </a:extLst>
              </p:cNvPr>
              <p:cNvSpPr txBox="1"/>
              <p:nvPr/>
            </p:nvSpPr>
            <p:spPr>
              <a:xfrm>
                <a:off x="833246" y="1498884"/>
                <a:ext cx="740908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BEATS FLEX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85044114-202C-B8CB-772B-EC81B4C96086}"/>
                  </a:ext>
                </a:extLst>
              </p:cNvPr>
              <p:cNvSpPr txBox="1"/>
              <p:nvPr/>
            </p:nvSpPr>
            <p:spPr>
              <a:xfrm>
                <a:off x="833246" y="1714328"/>
                <a:ext cx="877163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BEATS FIT PRO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FF1DC43-CB75-8F74-218B-7EDD2CB26B4A}"/>
                  </a:ext>
                </a:extLst>
              </p:cNvPr>
              <p:cNvSpPr txBox="1"/>
              <p:nvPr/>
            </p:nvSpPr>
            <p:spPr>
              <a:xfrm>
                <a:off x="833246" y="1929772"/>
                <a:ext cx="1016625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B&amp;O PEOPLAY HX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A86F0296-4786-315A-D416-2F9D6902DF3C}"/>
                  </a:ext>
                </a:extLst>
              </p:cNvPr>
              <p:cNvSpPr txBox="1"/>
              <p:nvPr/>
            </p:nvSpPr>
            <p:spPr>
              <a:xfrm>
                <a:off x="833246" y="2145216"/>
                <a:ext cx="1071127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B&amp;O PEOPLAY H95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90F85683-BFAC-007E-33C2-23F3D865CABA}"/>
                  </a:ext>
                </a:extLst>
              </p:cNvPr>
              <p:cNvSpPr txBox="1"/>
              <p:nvPr/>
            </p:nvSpPr>
            <p:spPr>
              <a:xfrm>
                <a:off x="833246" y="2360660"/>
                <a:ext cx="1255472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B&amp;O PEOPLAY PORTAL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FFB63F8-AFBE-F0B5-15F6-6EB9E9AF15B7}"/>
                  </a:ext>
                </a:extLst>
              </p:cNvPr>
              <p:cNvSpPr txBox="1"/>
              <p:nvPr/>
            </p:nvSpPr>
            <p:spPr>
              <a:xfrm>
                <a:off x="2112515" y="1283440"/>
                <a:ext cx="720070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263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,</a:t>
                </a: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263.2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5EF596A-83F1-0BFD-08E4-469576B690D4}"/>
                  </a:ext>
                </a:extLst>
              </p:cNvPr>
              <p:cNvSpPr txBox="1"/>
              <p:nvPr/>
            </p:nvSpPr>
            <p:spPr>
              <a:xfrm>
                <a:off x="2112515" y="1498884"/>
                <a:ext cx="720070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122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,</a:t>
                </a: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415.5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2CEFFC67-751D-67AF-1196-74F411EE873F}"/>
                  </a:ext>
                </a:extLst>
              </p:cNvPr>
              <p:cNvSpPr txBox="1"/>
              <p:nvPr/>
            </p:nvSpPr>
            <p:spPr>
              <a:xfrm>
                <a:off x="2171827" y="1714328"/>
                <a:ext cx="660758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75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,</a:t>
                </a: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412.21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6F83D36E-4366-4076-0244-DA456E8FD970}"/>
                  </a:ext>
                </a:extLst>
              </p:cNvPr>
              <p:cNvSpPr txBox="1"/>
              <p:nvPr/>
            </p:nvSpPr>
            <p:spPr>
              <a:xfrm>
                <a:off x="2171827" y="1929772"/>
                <a:ext cx="660758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74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,</a:t>
                </a: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511.22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4C7080F9-3818-FF39-BEA3-19E84FC6E903}"/>
                  </a:ext>
                </a:extLst>
              </p:cNvPr>
              <p:cNvSpPr txBox="1"/>
              <p:nvPr/>
            </p:nvSpPr>
            <p:spPr>
              <a:xfrm>
                <a:off x="2112516" y="2145216"/>
                <a:ext cx="720069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134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,</a:t>
                </a: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641.52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0EA64F4-7813-61B0-D623-0430524F2723}"/>
                  </a:ext>
                </a:extLst>
              </p:cNvPr>
              <p:cNvSpPr txBox="1"/>
              <p:nvPr/>
            </p:nvSpPr>
            <p:spPr>
              <a:xfrm>
                <a:off x="2171827" y="2360660"/>
                <a:ext cx="660758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91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,</a:t>
                </a: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514.21</a:t>
                </a:r>
              </a:p>
            </p:txBody>
          </p:sp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8ED32C97-6A6B-0145-508F-0E6D97A0218C}"/>
                  </a:ext>
                </a:extLst>
              </p:cNvPr>
              <p:cNvSpPr/>
              <p:nvPr/>
            </p:nvSpPr>
            <p:spPr bwMode="auto">
              <a:xfrm>
                <a:off x="727461" y="1356462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3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4906D9EC-EDA7-FA33-2023-8E3E2D1B275F}"/>
                  </a:ext>
                </a:extLst>
              </p:cNvPr>
              <p:cNvSpPr/>
              <p:nvPr/>
            </p:nvSpPr>
            <p:spPr bwMode="auto">
              <a:xfrm>
                <a:off x="727461" y="1573505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2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A226BBAF-0BF1-838C-9F39-0CDAF6B16E17}"/>
                  </a:ext>
                </a:extLst>
              </p:cNvPr>
              <p:cNvSpPr/>
              <p:nvPr/>
            </p:nvSpPr>
            <p:spPr bwMode="auto">
              <a:xfrm>
                <a:off x="727461" y="1790548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5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84F824A2-2EB9-3333-DB57-CC00873D4056}"/>
                  </a:ext>
                </a:extLst>
              </p:cNvPr>
              <p:cNvSpPr/>
              <p:nvPr/>
            </p:nvSpPr>
            <p:spPr bwMode="auto">
              <a:xfrm>
                <a:off x="727461" y="2007591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75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7DD675FB-6CB8-5AAF-9F54-61B6223970C8}"/>
                  </a:ext>
                </a:extLst>
              </p:cNvPr>
              <p:cNvSpPr/>
              <p:nvPr/>
            </p:nvSpPr>
            <p:spPr bwMode="auto">
              <a:xfrm>
                <a:off x="727461" y="2224634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63E5A65E-ED4D-4F78-0A66-58B92B69F2C1}"/>
                  </a:ext>
                </a:extLst>
              </p:cNvPr>
              <p:cNvSpPr/>
              <p:nvPr/>
            </p:nvSpPr>
            <p:spPr bwMode="auto">
              <a:xfrm>
                <a:off x="727461" y="2441675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5FB6EE8B-DAD0-05C2-9030-D6BDF9C4E38A}"/>
                  </a:ext>
                </a:extLst>
              </p:cNvPr>
              <p:cNvSpPr txBox="1"/>
              <p:nvPr/>
            </p:nvSpPr>
            <p:spPr>
              <a:xfrm>
                <a:off x="833246" y="2576104"/>
                <a:ext cx="588623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其它型号</a:t>
                </a:r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B2CD0D96-3651-2030-07D7-6CA1D1C5E746}"/>
                  </a:ext>
                </a:extLst>
              </p:cNvPr>
              <p:cNvSpPr txBox="1"/>
              <p:nvPr/>
            </p:nvSpPr>
            <p:spPr>
              <a:xfrm>
                <a:off x="2112515" y="2576104"/>
                <a:ext cx="720070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181,514.21</a:t>
                </a:r>
              </a:p>
            </p:txBody>
          </p:sp>
          <p:sp>
            <p:nvSpPr>
              <p:cNvPr id="130" name="矩形: 圆角 129">
                <a:extLst>
                  <a:ext uri="{FF2B5EF4-FFF2-40B4-BE49-F238E27FC236}">
                    <a16:creationId xmlns:a16="http://schemas.microsoft.com/office/drawing/2014/main" id="{04A5EB3C-528E-B3A5-1C77-F64F7CC573D5}"/>
                  </a:ext>
                </a:extLst>
              </p:cNvPr>
              <p:cNvSpPr/>
              <p:nvPr/>
            </p:nvSpPr>
            <p:spPr bwMode="auto">
              <a:xfrm>
                <a:off x="727461" y="2641150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D171D31-DB99-6C4C-ABBC-51005E55B715}"/>
                </a:ext>
              </a:extLst>
            </p:cNvPr>
            <p:cNvGrpSpPr/>
            <p:nvPr/>
          </p:nvGrpSpPr>
          <p:grpSpPr>
            <a:xfrm>
              <a:off x="4847156" y="1298948"/>
              <a:ext cx="2105124" cy="1292664"/>
              <a:chOff x="3814664" y="-1842286"/>
              <a:chExt cx="2105124" cy="1292664"/>
            </a:xfrm>
          </p:grpSpPr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2A481EAA-8BF3-EB86-80E6-2513C1E1FB4A}"/>
                  </a:ext>
                </a:extLst>
              </p:cNvPr>
              <p:cNvSpPr txBox="1"/>
              <p:nvPr/>
            </p:nvSpPr>
            <p:spPr>
              <a:xfrm>
                <a:off x="3920449" y="-1842286"/>
                <a:ext cx="588623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平台投放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890CE101-C879-8058-2D5D-6F0E41B248F5}"/>
                  </a:ext>
                </a:extLst>
              </p:cNvPr>
              <p:cNvSpPr txBox="1"/>
              <p:nvPr/>
            </p:nvSpPr>
            <p:spPr>
              <a:xfrm>
                <a:off x="3920449" y="-1626842"/>
                <a:ext cx="588623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物流费用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A5ED8B9E-083D-16C1-95BE-520C71B2BE9F}"/>
                  </a:ext>
                </a:extLst>
              </p:cNvPr>
              <p:cNvSpPr txBox="1"/>
              <p:nvPr/>
            </p:nvSpPr>
            <p:spPr>
              <a:xfrm>
                <a:off x="3920449" y="-1411398"/>
                <a:ext cx="487634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广告费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F251FAD4-0DD5-D844-0DCA-E70241C30781}"/>
                  </a:ext>
                </a:extLst>
              </p:cNvPr>
              <p:cNvSpPr txBox="1"/>
              <p:nvPr/>
            </p:nvSpPr>
            <p:spPr>
              <a:xfrm>
                <a:off x="3920449" y="-1195954"/>
                <a:ext cx="675185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FBA</a:t>
                </a:r>
                <a:r>
                  <a:rPr lang="zh-CN" alt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仓储费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D1FEF234-37AA-0882-DBE8-6244782C117E}"/>
                  </a:ext>
                </a:extLst>
              </p:cNvPr>
              <p:cNvSpPr txBox="1"/>
              <p:nvPr/>
            </p:nvSpPr>
            <p:spPr>
              <a:xfrm>
                <a:off x="3920449" y="-980510"/>
                <a:ext cx="588623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促销费用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11D1B33B-AA76-C6EC-2FCF-5FAFE69F011B}"/>
                  </a:ext>
                </a:extLst>
              </p:cNvPr>
              <p:cNvSpPr txBox="1"/>
              <p:nvPr/>
            </p:nvSpPr>
            <p:spPr>
              <a:xfrm>
                <a:off x="3920449" y="-765066"/>
                <a:ext cx="790601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平台其他费用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D2F06150-C101-1B27-0C99-939E6811DAF4}"/>
                  </a:ext>
                </a:extLst>
              </p:cNvPr>
              <p:cNvSpPr txBox="1"/>
              <p:nvPr/>
            </p:nvSpPr>
            <p:spPr>
              <a:xfrm>
                <a:off x="5199718" y="-1842286"/>
                <a:ext cx="720070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124,511.22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44F2239C-04E4-FE5F-4F7D-C5C9FBB744BE}"/>
                  </a:ext>
                </a:extLst>
              </p:cNvPr>
              <p:cNvSpPr txBox="1"/>
              <p:nvPr/>
            </p:nvSpPr>
            <p:spPr>
              <a:xfrm>
                <a:off x="5259031" y="-1626842"/>
                <a:ext cx="660757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84,641.52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7946309C-4CA3-E323-D89D-3BCB86717974}"/>
                  </a:ext>
                </a:extLst>
              </p:cNvPr>
              <p:cNvSpPr txBox="1"/>
              <p:nvPr/>
            </p:nvSpPr>
            <p:spPr>
              <a:xfrm>
                <a:off x="5259030" y="-1411398"/>
                <a:ext cx="660758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65,412.21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CAF253F7-B5BB-DB24-D414-06F3F29912BC}"/>
                  </a:ext>
                </a:extLst>
              </p:cNvPr>
              <p:cNvSpPr txBox="1"/>
              <p:nvPr/>
            </p:nvSpPr>
            <p:spPr>
              <a:xfrm>
                <a:off x="5259031" y="-1195954"/>
                <a:ext cx="660757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32,415.35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BE4C56B2-5F3E-0737-509F-6D38C75A4717}"/>
                  </a:ext>
                </a:extLst>
              </p:cNvPr>
              <p:cNvSpPr txBox="1"/>
              <p:nvPr/>
            </p:nvSpPr>
            <p:spPr>
              <a:xfrm>
                <a:off x="5259031" y="-980510"/>
                <a:ext cx="660757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13,514.21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60C3DCE2-D054-8E4C-0457-F962D0936D66}"/>
                  </a:ext>
                </a:extLst>
              </p:cNvPr>
              <p:cNvSpPr txBox="1"/>
              <p:nvPr/>
            </p:nvSpPr>
            <p:spPr>
              <a:xfrm>
                <a:off x="5318341" y="-765066"/>
                <a:ext cx="601447" cy="2154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2,024.21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6" name="矩形: 圆角 145">
                <a:extLst>
                  <a:ext uri="{FF2B5EF4-FFF2-40B4-BE49-F238E27FC236}">
                    <a16:creationId xmlns:a16="http://schemas.microsoft.com/office/drawing/2014/main" id="{2124B3BF-503B-8447-C60C-D847A91390D5}"/>
                  </a:ext>
                </a:extLst>
              </p:cNvPr>
              <p:cNvSpPr/>
              <p:nvPr/>
            </p:nvSpPr>
            <p:spPr bwMode="auto">
              <a:xfrm>
                <a:off x="3814664" y="-1769264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3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7" name="矩形: 圆角 146">
                <a:extLst>
                  <a:ext uri="{FF2B5EF4-FFF2-40B4-BE49-F238E27FC236}">
                    <a16:creationId xmlns:a16="http://schemas.microsoft.com/office/drawing/2014/main" id="{62680F6F-E760-2106-7B60-ABA1BB7EE1EB}"/>
                  </a:ext>
                </a:extLst>
              </p:cNvPr>
              <p:cNvSpPr/>
              <p:nvPr/>
            </p:nvSpPr>
            <p:spPr bwMode="auto">
              <a:xfrm>
                <a:off x="3814664" y="-1552221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2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8" name="矩形: 圆角 147">
                <a:extLst>
                  <a:ext uri="{FF2B5EF4-FFF2-40B4-BE49-F238E27FC236}">
                    <a16:creationId xmlns:a16="http://schemas.microsoft.com/office/drawing/2014/main" id="{BCC33028-5005-1FC9-68DB-82F8338A78C2}"/>
                  </a:ext>
                </a:extLst>
              </p:cNvPr>
              <p:cNvSpPr/>
              <p:nvPr/>
            </p:nvSpPr>
            <p:spPr bwMode="auto">
              <a:xfrm>
                <a:off x="3814664" y="-1335178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5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9" name="矩形: 圆角 148">
                <a:extLst>
                  <a:ext uri="{FF2B5EF4-FFF2-40B4-BE49-F238E27FC236}">
                    <a16:creationId xmlns:a16="http://schemas.microsoft.com/office/drawing/2014/main" id="{D0E85F27-C95A-DE89-BFCB-99B674DBCAD0}"/>
                  </a:ext>
                </a:extLst>
              </p:cNvPr>
              <p:cNvSpPr/>
              <p:nvPr/>
            </p:nvSpPr>
            <p:spPr bwMode="auto">
              <a:xfrm>
                <a:off x="3814664" y="-1118135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75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0" name="矩形: 圆角 149">
                <a:extLst>
                  <a:ext uri="{FF2B5EF4-FFF2-40B4-BE49-F238E27FC236}">
                    <a16:creationId xmlns:a16="http://schemas.microsoft.com/office/drawing/2014/main" id="{F22BEDDA-2997-2B23-6B9C-E740194E4F38}"/>
                  </a:ext>
                </a:extLst>
              </p:cNvPr>
              <p:cNvSpPr/>
              <p:nvPr/>
            </p:nvSpPr>
            <p:spPr bwMode="auto">
              <a:xfrm>
                <a:off x="3814664" y="-901092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1" name="矩形: 圆角 150">
                <a:extLst>
                  <a:ext uri="{FF2B5EF4-FFF2-40B4-BE49-F238E27FC236}">
                    <a16:creationId xmlns:a16="http://schemas.microsoft.com/office/drawing/2014/main" id="{49C07037-08DF-B1BC-5337-141F46EF9BDA}"/>
                  </a:ext>
                </a:extLst>
              </p:cNvPr>
              <p:cNvSpPr/>
              <p:nvPr/>
            </p:nvSpPr>
            <p:spPr bwMode="auto">
              <a:xfrm>
                <a:off x="3814664" y="-684051"/>
                <a:ext cx="62677" cy="62677"/>
              </a:xfrm>
              <a:prstGeom prst="roundRect">
                <a:avLst>
                  <a:gd name="adj" fmla="val 20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532A541C-8B41-2765-1D87-AAC13661149F}"/>
                </a:ext>
              </a:extLst>
            </p:cNvPr>
            <p:cNvCxnSpPr/>
            <p:nvPr/>
          </p:nvCxnSpPr>
          <p:spPr bwMode="auto">
            <a:xfrm>
              <a:off x="5984670" y="2916210"/>
              <a:ext cx="1333772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9DAC05BA-E42F-DDC9-8123-E4514470B55C}"/>
                </a:ext>
              </a:extLst>
            </p:cNvPr>
            <p:cNvCxnSpPr/>
            <p:nvPr/>
          </p:nvCxnSpPr>
          <p:spPr bwMode="auto">
            <a:xfrm>
              <a:off x="7650563" y="2916210"/>
              <a:ext cx="713958" cy="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F18AC870-8A14-EF89-2737-95EFAF76014E}"/>
                </a:ext>
              </a:extLst>
            </p:cNvPr>
            <p:cNvSpPr/>
            <p:nvPr/>
          </p:nvSpPr>
          <p:spPr bwMode="auto">
            <a:xfrm>
              <a:off x="1738804" y="982515"/>
              <a:ext cx="1504792" cy="269509"/>
            </a:xfrm>
            <a:custGeom>
              <a:avLst/>
              <a:gdLst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4792" h="269509">
                  <a:moveTo>
                    <a:pt x="0" y="0"/>
                  </a:moveTo>
                  <a:cubicBezTo>
                    <a:pt x="61591" y="67139"/>
                    <a:pt x="49702" y="150606"/>
                    <a:pt x="74553" y="225909"/>
                  </a:cubicBezTo>
                  <a:cubicBezTo>
                    <a:pt x="83142" y="251938"/>
                    <a:pt x="107444" y="269509"/>
                    <a:pt x="134854" y="269509"/>
                  </a:cubicBezTo>
                  <a:lnTo>
                    <a:pt x="1369938" y="269509"/>
                  </a:lnTo>
                  <a:cubicBezTo>
                    <a:pt x="1397348" y="269509"/>
                    <a:pt x="1421649" y="251938"/>
                    <a:pt x="1430239" y="225909"/>
                  </a:cubicBezTo>
                  <a:cubicBezTo>
                    <a:pt x="1455090" y="150606"/>
                    <a:pt x="1422791" y="71221"/>
                    <a:pt x="1504792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lin ang="5400000" scaled="0"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schemeClr val="accent1">
                  <a:lumMod val="50000"/>
                  <a:alpha val="10000"/>
                </a:schemeClr>
              </a:outerShdw>
            </a:effectLst>
          </p:spPr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spc="12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rPr>
                <a:t>总收入</a:t>
              </a: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1AD7E25F-6E8D-5ECE-D6C4-1EE501148441}"/>
                </a:ext>
              </a:extLst>
            </p:cNvPr>
            <p:cNvSpPr/>
            <p:nvPr/>
          </p:nvSpPr>
          <p:spPr bwMode="auto">
            <a:xfrm>
              <a:off x="5900404" y="982515"/>
              <a:ext cx="1504792" cy="269509"/>
            </a:xfrm>
            <a:custGeom>
              <a:avLst/>
              <a:gdLst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4792" h="269509">
                  <a:moveTo>
                    <a:pt x="0" y="0"/>
                  </a:moveTo>
                  <a:cubicBezTo>
                    <a:pt x="61591" y="67139"/>
                    <a:pt x="49702" y="150606"/>
                    <a:pt x="74553" y="225909"/>
                  </a:cubicBezTo>
                  <a:cubicBezTo>
                    <a:pt x="83142" y="251938"/>
                    <a:pt x="107444" y="269509"/>
                    <a:pt x="134854" y="269509"/>
                  </a:cubicBezTo>
                  <a:lnTo>
                    <a:pt x="1369938" y="269509"/>
                  </a:lnTo>
                  <a:cubicBezTo>
                    <a:pt x="1397348" y="269509"/>
                    <a:pt x="1421649" y="251938"/>
                    <a:pt x="1430239" y="225909"/>
                  </a:cubicBezTo>
                  <a:cubicBezTo>
                    <a:pt x="1455090" y="150606"/>
                    <a:pt x="1422791" y="71221"/>
                    <a:pt x="1504792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lin ang="5400000" scaled="0"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schemeClr val="accent1">
                  <a:lumMod val="50000"/>
                  <a:alpha val="10000"/>
                </a:schemeClr>
              </a:outerShdw>
            </a:effectLst>
          </p:spPr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spc="12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rPr>
                <a:t>总支出</a:t>
              </a:r>
            </a:p>
          </p:txBody>
        </p:sp>
        <p:sp>
          <p:nvSpPr>
            <p:cNvPr id="53" name="弦形 52">
              <a:extLst>
                <a:ext uri="{FF2B5EF4-FFF2-40B4-BE49-F238E27FC236}">
                  <a16:creationId xmlns:a16="http://schemas.microsoft.com/office/drawing/2014/main" id="{B9133B72-BC39-395F-B666-3D310E4FEC6F}"/>
                </a:ext>
              </a:extLst>
            </p:cNvPr>
            <p:cNvSpPr/>
            <p:nvPr/>
          </p:nvSpPr>
          <p:spPr bwMode="auto">
            <a:xfrm>
              <a:off x="3480202" y="2629350"/>
              <a:ext cx="2191938" cy="2191938"/>
            </a:xfrm>
            <a:prstGeom prst="chord">
              <a:avLst>
                <a:gd name="adj1" fmla="val 10800000"/>
                <a:gd name="adj2" fmla="val 0"/>
              </a:avLst>
            </a:prstGeom>
            <a:solidFill>
              <a:srgbClr val="EDF5FF"/>
            </a:solidFill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弦形 7">
              <a:extLst>
                <a:ext uri="{FF2B5EF4-FFF2-40B4-BE49-F238E27FC236}">
                  <a16:creationId xmlns:a16="http://schemas.microsoft.com/office/drawing/2014/main" id="{3FA33902-5260-AC0A-4286-A93E1418F84C}"/>
                </a:ext>
              </a:extLst>
            </p:cNvPr>
            <p:cNvSpPr/>
            <p:nvPr/>
          </p:nvSpPr>
          <p:spPr bwMode="auto">
            <a:xfrm>
              <a:off x="3582949" y="2732097"/>
              <a:ext cx="1986444" cy="1986444"/>
            </a:xfrm>
            <a:prstGeom prst="chord">
              <a:avLst>
                <a:gd name="adj1" fmla="val 1080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弦形 51">
              <a:extLst>
                <a:ext uri="{FF2B5EF4-FFF2-40B4-BE49-F238E27FC236}">
                  <a16:creationId xmlns:a16="http://schemas.microsoft.com/office/drawing/2014/main" id="{8212B1C5-0402-D53A-1269-B0DA273E2D7B}"/>
                </a:ext>
              </a:extLst>
            </p:cNvPr>
            <p:cNvSpPr/>
            <p:nvPr/>
          </p:nvSpPr>
          <p:spPr bwMode="auto">
            <a:xfrm>
              <a:off x="3694264" y="2843412"/>
              <a:ext cx="1763814" cy="1763814"/>
            </a:xfrm>
            <a:prstGeom prst="chord">
              <a:avLst>
                <a:gd name="adj1" fmla="val 10800000"/>
                <a:gd name="adj2" fmla="val 0"/>
              </a:avLst>
            </a:prstGeom>
            <a:solidFill>
              <a:schemeClr val="accent1"/>
            </a:solidFill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标题 1">
              <a:extLst>
                <a:ext uri="{FF2B5EF4-FFF2-40B4-BE49-F238E27FC236}">
                  <a16:creationId xmlns:a16="http://schemas.microsoft.com/office/drawing/2014/main" id="{71775C8C-2D06-0A3E-CDB2-51D8756FBD0F}"/>
                </a:ext>
              </a:extLst>
            </p:cNvPr>
            <p:cNvSpPr txBox="1">
              <a:spLocks/>
            </p:cNvSpPr>
            <p:nvPr/>
          </p:nvSpPr>
          <p:spPr>
            <a:xfrm>
              <a:off x="3926564" y="3027620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lang="zh-CN" altLang="en-US" sz="1200" spc="225" dirty="0">
                  <a:solidFill>
                    <a:schemeClr val="bg1"/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毛利润</a:t>
              </a:r>
            </a:p>
          </p:txBody>
        </p:sp>
        <p:sp>
          <p:nvSpPr>
            <p:cNvPr id="100" name="标题 1">
              <a:extLst>
                <a:ext uri="{FF2B5EF4-FFF2-40B4-BE49-F238E27FC236}">
                  <a16:creationId xmlns:a16="http://schemas.microsoft.com/office/drawing/2014/main" id="{CC231FF2-428F-F828-C769-3A32C24B249C}"/>
                </a:ext>
              </a:extLst>
            </p:cNvPr>
            <p:cNvSpPr txBox="1">
              <a:spLocks/>
            </p:cNvSpPr>
            <p:nvPr/>
          </p:nvSpPr>
          <p:spPr>
            <a:xfrm>
              <a:off x="3926564" y="3237660"/>
              <a:ext cx="1468672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$ 620,753.35</a:t>
              </a:r>
              <a:endParaRPr lang="zh-CN" altLang="en-US" dirty="0">
                <a:solidFill>
                  <a:schemeClr val="bg1"/>
                </a:solidFill>
                <a:sym typeface="+mn-lt"/>
              </a:endParaRPr>
            </a:p>
          </p:txBody>
        </p:sp>
      </p:grp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id="{03C74BB4-CB8F-2419-4EE1-BDBFCC4C6289}"/>
              </a:ext>
            </a:extLst>
          </p:cNvPr>
          <p:cNvSpPr/>
          <p:nvPr/>
        </p:nvSpPr>
        <p:spPr bwMode="auto">
          <a:xfrm>
            <a:off x="3819604" y="3741375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售后分析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8DAB7F5E-1CD0-827E-A3DF-CFAC3121C1A4}"/>
              </a:ext>
            </a:extLst>
          </p:cNvPr>
          <p:cNvCxnSpPr/>
          <p:nvPr/>
        </p:nvCxnSpPr>
        <p:spPr bwMode="auto">
          <a:xfrm>
            <a:off x="3769247" y="4213941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1875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22"/>
    </mc:Choice>
    <mc:Fallback xmlns="">
      <p:transition advTm="922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91184EC-2239-DC68-BCF9-5ABA536DED51}"/>
              </a:ext>
            </a:extLst>
          </p:cNvPr>
          <p:cNvSpPr/>
          <p:nvPr/>
        </p:nvSpPr>
        <p:spPr bwMode="auto">
          <a:xfrm>
            <a:off x="4734381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4"/>
              </a:gs>
              <a:gs pos="0">
                <a:schemeClr val="accent4">
                  <a:lumMod val="1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523A4904-9339-998F-0C9E-88F61FEB1119}"/>
              </a:ext>
            </a:extLst>
          </p:cNvPr>
          <p:cNvSpPr/>
          <p:nvPr/>
        </p:nvSpPr>
        <p:spPr bwMode="auto">
          <a:xfrm>
            <a:off x="2654244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BDA018D-F382-74EE-5100-5147059B7407}"/>
              </a:ext>
            </a:extLst>
          </p:cNvPr>
          <p:cNvSpPr/>
          <p:nvPr/>
        </p:nvSpPr>
        <p:spPr bwMode="auto">
          <a:xfrm>
            <a:off x="6814518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619727" y="298698"/>
            <a:ext cx="2911374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399" b="1" dirty="0">
                <a:solidFill>
                  <a:schemeClr val="accent1"/>
                </a:solidFill>
                <a:latin typeface="+mj-ea"/>
                <a:ea typeface="+mj-ea"/>
              </a:rPr>
              <a:t>运营突围的四条路径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F2B8D5A-E96B-69EF-2AED-C72595823435}"/>
              </a:ext>
            </a:extLst>
          </p:cNvPr>
          <p:cNvSpPr/>
          <p:nvPr/>
        </p:nvSpPr>
        <p:spPr bwMode="auto">
          <a:xfrm>
            <a:off x="2539048" y="1187956"/>
            <a:ext cx="1980000" cy="3438987"/>
          </a:xfrm>
          <a:prstGeom prst="roundRect">
            <a:avLst>
              <a:gd name="adj" fmla="val 6130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FD930AC-D7FA-0B26-E312-043A339ABD96}"/>
              </a:ext>
            </a:extLst>
          </p:cNvPr>
          <p:cNvSpPr/>
          <p:nvPr/>
        </p:nvSpPr>
        <p:spPr bwMode="auto">
          <a:xfrm>
            <a:off x="6713606" y="1187956"/>
            <a:ext cx="1980000" cy="3438987"/>
          </a:xfrm>
          <a:prstGeom prst="roundRect">
            <a:avLst>
              <a:gd name="adj" fmla="val 6130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611CEC2-6AFA-859F-C9E8-94991AA1B61D}"/>
              </a:ext>
            </a:extLst>
          </p:cNvPr>
          <p:cNvGrpSpPr/>
          <p:nvPr/>
        </p:nvGrpSpPr>
        <p:grpSpPr>
          <a:xfrm>
            <a:off x="7333941" y="371577"/>
            <a:ext cx="1343026" cy="287066"/>
            <a:chOff x="4310346" y="365706"/>
            <a:chExt cx="1525634" cy="326098"/>
          </a:xfrm>
          <a:gradFill>
            <a:gsLst>
              <a:gs pos="0">
                <a:schemeClr val="accent1">
                  <a:lumMod val="65000"/>
                  <a:lumOff val="35000"/>
                </a:schemeClr>
              </a:gs>
              <a:gs pos="94000">
                <a:schemeClr val="accent1"/>
              </a:gs>
            </a:gsLst>
            <a:lin ang="2700000" scaled="0"/>
          </a:gradFill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4041D0CB-FD88-4C21-DEA9-F8CA5DBC0651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1169254A-90E3-CC68-905A-A3D5C67D78C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4C906D1-C074-9FA7-80B5-EC54CBF447E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02B41EC-779D-3731-A58E-C397A8CF05F3}"/>
              </a:ext>
            </a:extLst>
          </p:cNvPr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CB6B0CC-01A6-421A-D30C-597D9DA42CB2}"/>
              </a:ext>
            </a:extLst>
          </p:cNvPr>
          <p:cNvGrpSpPr/>
          <p:nvPr/>
        </p:nvGrpSpPr>
        <p:grpSpPr>
          <a:xfrm>
            <a:off x="3412610" y="621871"/>
            <a:ext cx="1080258" cy="77454"/>
            <a:chOff x="3022999" y="621871"/>
            <a:chExt cx="1080258" cy="7745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39AFFBE-EF89-6381-AC96-AC1FC11B22E6}"/>
                </a:ext>
              </a:extLst>
            </p:cNvPr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AF5401B-7228-A481-2AE9-15C6771756F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79F3A564-81A5-C96B-D8EA-1AA44B37343A}"/>
              </a:ext>
            </a:extLst>
          </p:cNvPr>
          <p:cNvSpPr txBox="1"/>
          <p:nvPr/>
        </p:nvSpPr>
        <p:spPr>
          <a:xfrm>
            <a:off x="6512888" y="4712614"/>
            <a:ext cx="2011769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OPERATION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0479920-1F16-8719-7DF5-A4ABE5FFB94A}"/>
              </a:ext>
            </a:extLst>
          </p:cNvPr>
          <p:cNvCxnSpPr/>
          <p:nvPr/>
        </p:nvCxnSpPr>
        <p:spPr bwMode="auto">
          <a:xfrm>
            <a:off x="-730804" y="4928057"/>
            <a:ext cx="71062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FFC33BF-C843-B8EF-B1CD-C9B16C189B01}"/>
              </a:ext>
            </a:extLst>
          </p:cNvPr>
          <p:cNvCxnSpPr/>
          <p:nvPr/>
        </p:nvCxnSpPr>
        <p:spPr bwMode="auto">
          <a:xfrm>
            <a:off x="8686804" y="4928057"/>
            <a:ext cx="1877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0E68C67-2B06-655C-8B0F-756A63E9330A}"/>
              </a:ext>
            </a:extLst>
          </p:cNvPr>
          <p:cNvSpPr/>
          <p:nvPr/>
        </p:nvSpPr>
        <p:spPr bwMode="auto">
          <a:xfrm>
            <a:off x="4626327" y="1187956"/>
            <a:ext cx="1980000" cy="3438986"/>
          </a:xfrm>
          <a:prstGeom prst="roundRect">
            <a:avLst>
              <a:gd name="adj" fmla="val 613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FF1AA">
                  <a:lumMod val="50000"/>
                  <a:lumOff val="50000"/>
                </a:srgbClr>
              </a:gs>
            </a:gsLst>
            <a:lin ang="5400000" scaled="1"/>
            <a:tileRect/>
          </a:gra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BC875EF-4A70-E856-E01D-1C8430F9D625}"/>
              </a:ext>
            </a:extLst>
          </p:cNvPr>
          <p:cNvSpPr/>
          <p:nvPr/>
        </p:nvSpPr>
        <p:spPr bwMode="auto">
          <a:xfrm>
            <a:off x="564912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E8BF12F-64B2-44E5-14F8-3E794CC2C172}"/>
              </a:ext>
            </a:extLst>
          </p:cNvPr>
          <p:cNvSpPr/>
          <p:nvPr/>
        </p:nvSpPr>
        <p:spPr bwMode="auto">
          <a:xfrm>
            <a:off x="451769" y="1187956"/>
            <a:ext cx="1980000" cy="3438987"/>
          </a:xfrm>
          <a:prstGeom prst="roundRect">
            <a:avLst>
              <a:gd name="adj" fmla="val 6130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BFF56185-CFC3-C007-837E-A6DF4038C970}"/>
              </a:ext>
            </a:extLst>
          </p:cNvPr>
          <p:cNvSpPr/>
          <p:nvPr/>
        </p:nvSpPr>
        <p:spPr bwMode="auto">
          <a:xfrm>
            <a:off x="689373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成本路径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BF682AC-5319-B241-E429-67E1E6B4E38A}"/>
              </a:ext>
            </a:extLst>
          </p:cNvPr>
          <p:cNvSpPr/>
          <p:nvPr/>
        </p:nvSpPr>
        <p:spPr bwMode="auto">
          <a:xfrm>
            <a:off x="2778705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格调路径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481336F-5599-119E-609A-70FFC71989DD}"/>
              </a:ext>
            </a:extLst>
          </p:cNvPr>
          <p:cNvSpPr/>
          <p:nvPr/>
        </p:nvSpPr>
        <p:spPr bwMode="auto">
          <a:xfrm>
            <a:off x="4858842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60000">
                <a:schemeClr val="accent3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潮流路径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505242B6-0459-D699-2B41-8C84682D7013}"/>
              </a:ext>
            </a:extLst>
          </p:cNvPr>
          <p:cNvSpPr/>
          <p:nvPr/>
        </p:nvSpPr>
        <p:spPr bwMode="auto">
          <a:xfrm>
            <a:off x="6938979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性能路径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38253C33-541A-E28D-DAC4-2B3C3FB291B1}"/>
              </a:ext>
            </a:extLst>
          </p:cNvPr>
          <p:cNvSpPr txBox="1"/>
          <p:nvPr/>
        </p:nvSpPr>
        <p:spPr>
          <a:xfrm>
            <a:off x="714721" y="3134699"/>
            <a:ext cx="6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eaLnBrk="0" hangingPunct="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81675184-1012-051C-D261-6EF01D247096}"/>
              </a:ext>
            </a:extLst>
          </p:cNvPr>
          <p:cNvSpPr txBox="1"/>
          <p:nvPr/>
        </p:nvSpPr>
        <p:spPr>
          <a:xfrm>
            <a:off x="613290" y="3519566"/>
            <a:ext cx="1639154" cy="52495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不适合公司平台的定位标准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调性不符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95DBE87-E261-6FB1-E344-80A403BF2DCD}"/>
              </a:ext>
            </a:extLst>
          </p:cNvPr>
          <p:cNvSpPr txBox="1"/>
          <p:nvPr/>
        </p:nvSpPr>
        <p:spPr>
          <a:xfrm>
            <a:off x="2709471" y="3519566"/>
            <a:ext cx="1639154" cy="746551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平台用户大多为</a:t>
            </a:r>
            <a:r>
              <a:rPr lang="zh-CN" altLang="en-US" dirty="0">
                <a:solidFill>
                  <a:schemeClr val="accent1"/>
                </a:solidFill>
              </a:rPr>
              <a:t>资深数码用户</a:t>
            </a:r>
            <a:r>
              <a:rPr lang="zh-CN" altLang="en-US" dirty="0"/>
              <a:t>，仅靠设计难以触达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E21A779F-3046-E2D6-5F0D-966C211E7764}"/>
              </a:ext>
            </a:extLst>
          </p:cNvPr>
          <p:cNvSpPr txBox="1"/>
          <p:nvPr/>
        </p:nvSpPr>
        <p:spPr>
          <a:xfrm>
            <a:off x="4796750" y="3519566"/>
            <a:ext cx="1639154" cy="52495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与平台用户</a:t>
            </a:r>
            <a:r>
              <a:rPr lang="zh-CN" altLang="en-US" dirty="0">
                <a:solidFill>
                  <a:schemeClr val="accent1"/>
                </a:solidFill>
              </a:rPr>
              <a:t>需求高度重合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B212FA6-41AB-B97D-5942-9A03473861FE}"/>
              </a:ext>
            </a:extLst>
          </p:cNvPr>
          <p:cNvSpPr txBox="1"/>
          <p:nvPr/>
        </p:nvSpPr>
        <p:spPr>
          <a:xfrm>
            <a:off x="6884029" y="3519566"/>
            <a:ext cx="1639154" cy="52495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没有极致功能、创新体验，这条路走不通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66F10EDD-0CA0-27EB-AC8E-9F51E69C5F41}"/>
              </a:ext>
            </a:extLst>
          </p:cNvPr>
          <p:cNvGrpSpPr/>
          <p:nvPr/>
        </p:nvGrpSpPr>
        <p:grpSpPr>
          <a:xfrm>
            <a:off x="2696142" y="1475751"/>
            <a:ext cx="1659043" cy="67051"/>
            <a:chOff x="2615534" y="1502117"/>
            <a:chExt cx="1659043" cy="67051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FE04BE6E-861E-F2DC-E965-15D3D6BD305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67568802-D854-5150-6A62-92313ABE735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76E5697-0D49-3A2A-7EA0-6AFD4E9A1AD9}"/>
              </a:ext>
            </a:extLst>
          </p:cNvPr>
          <p:cNvGrpSpPr/>
          <p:nvPr/>
        </p:nvGrpSpPr>
        <p:grpSpPr>
          <a:xfrm>
            <a:off x="634017" y="1475751"/>
            <a:ext cx="1659043" cy="67051"/>
            <a:chOff x="2615534" y="1502117"/>
            <a:chExt cx="1659043" cy="67051"/>
          </a:xfrm>
        </p:grpSpPr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390C37C4-DF31-E682-545C-3B5009BDEE6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1EF64AF4-CA73-4360-8C37-D63BA42DE70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E3838574-26E1-D80D-3D41-C068009E65AB}"/>
              </a:ext>
            </a:extLst>
          </p:cNvPr>
          <p:cNvGrpSpPr/>
          <p:nvPr/>
        </p:nvGrpSpPr>
        <p:grpSpPr>
          <a:xfrm>
            <a:off x="4794956" y="1475751"/>
            <a:ext cx="1659043" cy="67051"/>
            <a:chOff x="2615534" y="1502117"/>
            <a:chExt cx="1659043" cy="67051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3F26370B-F96A-2C79-E261-7B73F651B2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40DFD422-0EA0-EB9B-6EAB-8B90EE0874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1C69F97-F93C-563B-E1FF-4063459BECD0}"/>
              </a:ext>
            </a:extLst>
          </p:cNvPr>
          <p:cNvGrpSpPr/>
          <p:nvPr/>
        </p:nvGrpSpPr>
        <p:grpSpPr>
          <a:xfrm>
            <a:off x="6874084" y="1475751"/>
            <a:ext cx="1659043" cy="67051"/>
            <a:chOff x="2615534" y="1502117"/>
            <a:chExt cx="1659043" cy="67051"/>
          </a:xfrm>
        </p:grpSpPr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2C5AD476-AA92-6407-8C4D-1B3CAC635C9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2663EBE6-C5C8-202B-9AEF-A44D55E567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F6A02DD4-D46A-080D-BC42-FDD3586EFEC7}"/>
              </a:ext>
            </a:extLst>
          </p:cNvPr>
          <p:cNvSpPr/>
          <p:nvPr/>
        </p:nvSpPr>
        <p:spPr bwMode="auto">
          <a:xfrm>
            <a:off x="564912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性价比 ＞ 性能、外观</a:t>
            </a:r>
          </a:p>
        </p:txBody>
      </p:sp>
      <p:sp>
        <p:nvSpPr>
          <p:cNvPr id="1025" name="矩形: 圆角 1024">
            <a:extLst>
              <a:ext uri="{FF2B5EF4-FFF2-40B4-BE49-F238E27FC236}">
                <a16:creationId xmlns:a16="http://schemas.microsoft.com/office/drawing/2014/main" id="{28ED75B8-903F-B36A-C8C9-399A09867BC8}"/>
              </a:ext>
            </a:extLst>
          </p:cNvPr>
          <p:cNvSpPr/>
          <p:nvPr/>
        </p:nvSpPr>
        <p:spPr bwMode="auto">
          <a:xfrm>
            <a:off x="2652191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性价比 ＞ 性能、外观</a:t>
            </a:r>
          </a:p>
        </p:txBody>
      </p:sp>
      <p:sp>
        <p:nvSpPr>
          <p:cNvPr id="1027" name="矩形: 圆角 1026">
            <a:extLst>
              <a:ext uri="{FF2B5EF4-FFF2-40B4-BE49-F238E27FC236}">
                <a16:creationId xmlns:a16="http://schemas.microsoft.com/office/drawing/2014/main" id="{614CE9FF-B009-DBDF-A8C1-514C8B28187C}"/>
              </a:ext>
            </a:extLst>
          </p:cNvPr>
          <p:cNvSpPr/>
          <p:nvPr/>
        </p:nvSpPr>
        <p:spPr bwMode="auto">
          <a:xfrm>
            <a:off x="4739470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设计 </a:t>
            </a:r>
            <a:r>
              <a:rPr lang="en-US" altLang="zh-CN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= </a:t>
            </a:r>
            <a:r>
              <a:rPr lang="zh-CN" altLang="en-US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感性价值 </a:t>
            </a:r>
            <a:r>
              <a:rPr lang="en-US" altLang="zh-CN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&gt; </a:t>
            </a:r>
            <a:r>
              <a:rPr lang="zh-CN" altLang="en-US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其他</a:t>
            </a:r>
          </a:p>
        </p:txBody>
      </p:sp>
      <p:sp>
        <p:nvSpPr>
          <p:cNvPr id="1029" name="矩形: 圆角 1028">
            <a:extLst>
              <a:ext uri="{FF2B5EF4-FFF2-40B4-BE49-F238E27FC236}">
                <a16:creationId xmlns:a16="http://schemas.microsoft.com/office/drawing/2014/main" id="{40F1E392-EAB7-C6D2-0356-A52CE0BC59B7}"/>
              </a:ext>
            </a:extLst>
          </p:cNvPr>
          <p:cNvSpPr/>
          <p:nvPr/>
        </p:nvSpPr>
        <p:spPr bwMode="auto">
          <a:xfrm>
            <a:off x="6826748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sym typeface="阿里巴巴普惠体 2.0 75 SemiBold" panose="00020600040101010101" pitchFamily="18" charset="-122"/>
              </a:rPr>
              <a:t>性能 ＞ 一切</a:t>
            </a:r>
          </a:p>
        </p:txBody>
      </p:sp>
      <p:grpSp>
        <p:nvGrpSpPr>
          <p:cNvPr id="1031" name="组合 1030">
            <a:extLst>
              <a:ext uri="{FF2B5EF4-FFF2-40B4-BE49-F238E27FC236}">
                <a16:creationId xmlns:a16="http://schemas.microsoft.com/office/drawing/2014/main" id="{AE1CE817-E954-CA28-9831-22247F3C259B}"/>
              </a:ext>
            </a:extLst>
          </p:cNvPr>
          <p:cNvGrpSpPr/>
          <p:nvPr/>
        </p:nvGrpSpPr>
        <p:grpSpPr>
          <a:xfrm>
            <a:off x="2696142" y="2918284"/>
            <a:ext cx="1659043" cy="67051"/>
            <a:chOff x="2615534" y="1502117"/>
            <a:chExt cx="1659043" cy="67051"/>
          </a:xfrm>
        </p:grpSpPr>
        <p:cxnSp>
          <p:nvCxnSpPr>
            <p:cNvPr id="1033" name="直接连接符 1032">
              <a:extLst>
                <a:ext uri="{FF2B5EF4-FFF2-40B4-BE49-F238E27FC236}">
                  <a16:creationId xmlns:a16="http://schemas.microsoft.com/office/drawing/2014/main" id="{4BE2B8EE-2ABC-40F0-DBF7-EE638D09149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4" name="直接连接符 1033">
              <a:extLst>
                <a:ext uri="{FF2B5EF4-FFF2-40B4-BE49-F238E27FC236}">
                  <a16:creationId xmlns:a16="http://schemas.microsoft.com/office/drawing/2014/main" id="{A8AE18D5-B334-E309-E328-1B0F228F1F3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5" name="组合 1034">
            <a:extLst>
              <a:ext uri="{FF2B5EF4-FFF2-40B4-BE49-F238E27FC236}">
                <a16:creationId xmlns:a16="http://schemas.microsoft.com/office/drawing/2014/main" id="{E8D77729-BBA2-CA7D-C066-008C381226FD}"/>
              </a:ext>
            </a:extLst>
          </p:cNvPr>
          <p:cNvGrpSpPr/>
          <p:nvPr/>
        </p:nvGrpSpPr>
        <p:grpSpPr>
          <a:xfrm>
            <a:off x="634017" y="2918284"/>
            <a:ext cx="1659043" cy="67051"/>
            <a:chOff x="2615534" y="1502117"/>
            <a:chExt cx="1659043" cy="67051"/>
          </a:xfrm>
        </p:grpSpPr>
        <p:cxnSp>
          <p:nvCxnSpPr>
            <p:cNvPr id="1036" name="直接连接符 1035">
              <a:extLst>
                <a:ext uri="{FF2B5EF4-FFF2-40B4-BE49-F238E27FC236}">
                  <a16:creationId xmlns:a16="http://schemas.microsoft.com/office/drawing/2014/main" id="{E33C8BF3-46E5-A874-D10E-6DA1FB6B04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7" name="直接连接符 1036">
              <a:extLst>
                <a:ext uri="{FF2B5EF4-FFF2-40B4-BE49-F238E27FC236}">
                  <a16:creationId xmlns:a16="http://schemas.microsoft.com/office/drawing/2014/main" id="{CCEAB05A-E873-71EC-3BBB-AE134CA410F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8" name="组合 1037">
            <a:extLst>
              <a:ext uri="{FF2B5EF4-FFF2-40B4-BE49-F238E27FC236}">
                <a16:creationId xmlns:a16="http://schemas.microsoft.com/office/drawing/2014/main" id="{0F0AE507-4662-62CA-8FDB-629D5FAC1BC6}"/>
              </a:ext>
            </a:extLst>
          </p:cNvPr>
          <p:cNvGrpSpPr/>
          <p:nvPr/>
        </p:nvGrpSpPr>
        <p:grpSpPr>
          <a:xfrm>
            <a:off x="4794956" y="2918284"/>
            <a:ext cx="1659043" cy="67051"/>
            <a:chOff x="2615534" y="1502117"/>
            <a:chExt cx="1659043" cy="67051"/>
          </a:xfrm>
        </p:grpSpPr>
        <p:cxnSp>
          <p:nvCxnSpPr>
            <p:cNvPr id="1039" name="直接连接符 1038">
              <a:extLst>
                <a:ext uri="{FF2B5EF4-FFF2-40B4-BE49-F238E27FC236}">
                  <a16:creationId xmlns:a16="http://schemas.microsoft.com/office/drawing/2014/main" id="{78203F29-552B-EB6B-EFAB-5E3DE6CEE1A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0" name="直接连接符 1039">
              <a:extLst>
                <a:ext uri="{FF2B5EF4-FFF2-40B4-BE49-F238E27FC236}">
                  <a16:creationId xmlns:a16="http://schemas.microsoft.com/office/drawing/2014/main" id="{BAF6B1C8-AB25-A7FB-5F54-FF5DBDE9446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41" name="组合 1040">
            <a:extLst>
              <a:ext uri="{FF2B5EF4-FFF2-40B4-BE49-F238E27FC236}">
                <a16:creationId xmlns:a16="http://schemas.microsoft.com/office/drawing/2014/main" id="{A042B98C-E768-B2B5-1406-4B4DF4602BF2}"/>
              </a:ext>
            </a:extLst>
          </p:cNvPr>
          <p:cNvGrpSpPr/>
          <p:nvPr/>
        </p:nvGrpSpPr>
        <p:grpSpPr>
          <a:xfrm>
            <a:off x="6874084" y="2918284"/>
            <a:ext cx="1659043" cy="67051"/>
            <a:chOff x="2615534" y="1502117"/>
            <a:chExt cx="1659043" cy="67051"/>
          </a:xfrm>
        </p:grpSpPr>
        <p:cxnSp>
          <p:nvCxnSpPr>
            <p:cNvPr id="1042" name="直接连接符 1041">
              <a:extLst>
                <a:ext uri="{FF2B5EF4-FFF2-40B4-BE49-F238E27FC236}">
                  <a16:creationId xmlns:a16="http://schemas.microsoft.com/office/drawing/2014/main" id="{58DC49F6-231A-0AA4-08B3-00F68B2707F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3" name="直接连接符 1042">
              <a:extLst>
                <a:ext uri="{FF2B5EF4-FFF2-40B4-BE49-F238E27FC236}">
                  <a16:creationId xmlns:a16="http://schemas.microsoft.com/office/drawing/2014/main" id="{1D6D3226-B700-D622-275A-93F4D7EEF0C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49" name="任意多边形: 形状 1048">
            <a:extLst>
              <a:ext uri="{FF2B5EF4-FFF2-40B4-BE49-F238E27FC236}">
                <a16:creationId xmlns:a16="http://schemas.microsoft.com/office/drawing/2014/main" id="{5D533973-62A8-4D5A-9CF8-E84422CCD143}"/>
              </a:ext>
            </a:extLst>
          </p:cNvPr>
          <p:cNvSpPr/>
          <p:nvPr/>
        </p:nvSpPr>
        <p:spPr bwMode="auto">
          <a:xfrm rot="517172">
            <a:off x="5682134" y="3813815"/>
            <a:ext cx="915258" cy="915258"/>
          </a:xfrm>
          <a:custGeom>
            <a:avLst/>
            <a:gdLst>
              <a:gd name="connsiteX0" fmla="*/ 35669 w 915258"/>
              <a:gd name="connsiteY0" fmla="*/ 277304 h 915258"/>
              <a:gd name="connsiteX1" fmla="*/ 117954 w 915258"/>
              <a:gd name="connsiteY1" fmla="*/ 215545 h 915258"/>
              <a:gd name="connsiteX2" fmla="*/ 126599 w 915258"/>
              <a:gd name="connsiteY2" fmla="*/ 203852 h 915258"/>
              <a:gd name="connsiteX3" fmla="*/ 161518 w 915258"/>
              <a:gd name="connsiteY3" fmla="*/ 107078 h 915258"/>
              <a:gd name="connsiteX4" fmla="*/ 182364 w 915258"/>
              <a:gd name="connsiteY4" fmla="*/ 90483 h 915258"/>
              <a:gd name="connsiteX5" fmla="*/ 284503 w 915258"/>
              <a:gd name="connsiteY5" fmla="*/ 78140 h 915258"/>
              <a:gd name="connsiteX6" fmla="*/ 297836 w 915258"/>
              <a:gd name="connsiteY6" fmla="*/ 72336 h 915258"/>
              <a:gd name="connsiteX7" fmla="*/ 376467 w 915258"/>
              <a:gd name="connsiteY7" fmla="*/ 5988 h 915258"/>
              <a:gd name="connsiteX8" fmla="*/ 402816 w 915258"/>
              <a:gd name="connsiteY8" fmla="*/ 2038 h 915258"/>
              <a:gd name="connsiteX9" fmla="*/ 497443 w 915258"/>
              <a:gd name="connsiteY9" fmla="*/ 42420 h 915258"/>
              <a:gd name="connsiteX10" fmla="*/ 511892 w 915258"/>
              <a:gd name="connsiteY10" fmla="*/ 44060 h 915258"/>
              <a:gd name="connsiteX11" fmla="*/ 613161 w 915258"/>
              <a:gd name="connsiteY11" fmla="*/ 25914 h 915258"/>
              <a:gd name="connsiteX12" fmla="*/ 637955 w 915258"/>
              <a:gd name="connsiteY12" fmla="*/ 35669 h 915258"/>
              <a:gd name="connsiteX13" fmla="*/ 699713 w 915258"/>
              <a:gd name="connsiteY13" fmla="*/ 117954 h 915258"/>
              <a:gd name="connsiteX14" fmla="*/ 711407 w 915258"/>
              <a:gd name="connsiteY14" fmla="*/ 126599 h 915258"/>
              <a:gd name="connsiteX15" fmla="*/ 808180 w 915258"/>
              <a:gd name="connsiteY15" fmla="*/ 161519 h 915258"/>
              <a:gd name="connsiteX16" fmla="*/ 824776 w 915258"/>
              <a:gd name="connsiteY16" fmla="*/ 182364 h 915258"/>
              <a:gd name="connsiteX17" fmla="*/ 837119 w 915258"/>
              <a:gd name="connsiteY17" fmla="*/ 284503 h 915258"/>
              <a:gd name="connsiteX18" fmla="*/ 842923 w 915258"/>
              <a:gd name="connsiteY18" fmla="*/ 297837 h 915258"/>
              <a:gd name="connsiteX19" fmla="*/ 909271 w 915258"/>
              <a:gd name="connsiteY19" fmla="*/ 376466 h 915258"/>
              <a:gd name="connsiteX20" fmla="*/ 913221 w 915258"/>
              <a:gd name="connsiteY20" fmla="*/ 402816 h 915258"/>
              <a:gd name="connsiteX21" fmla="*/ 872840 w 915258"/>
              <a:gd name="connsiteY21" fmla="*/ 497441 h 915258"/>
              <a:gd name="connsiteX22" fmla="*/ 871200 w 915258"/>
              <a:gd name="connsiteY22" fmla="*/ 511891 h 915258"/>
              <a:gd name="connsiteX23" fmla="*/ 889345 w 915258"/>
              <a:gd name="connsiteY23" fmla="*/ 613161 h 915258"/>
              <a:gd name="connsiteX24" fmla="*/ 879589 w 915258"/>
              <a:gd name="connsiteY24" fmla="*/ 637955 h 915258"/>
              <a:gd name="connsiteX25" fmla="*/ 797305 w 915258"/>
              <a:gd name="connsiteY25" fmla="*/ 699713 h 915258"/>
              <a:gd name="connsiteX26" fmla="*/ 788660 w 915258"/>
              <a:gd name="connsiteY26" fmla="*/ 711406 h 915258"/>
              <a:gd name="connsiteX27" fmla="*/ 753740 w 915258"/>
              <a:gd name="connsiteY27" fmla="*/ 808181 h 915258"/>
              <a:gd name="connsiteX28" fmla="*/ 732895 w 915258"/>
              <a:gd name="connsiteY28" fmla="*/ 824776 h 915258"/>
              <a:gd name="connsiteX29" fmla="*/ 630756 w 915258"/>
              <a:gd name="connsiteY29" fmla="*/ 837118 h 915258"/>
              <a:gd name="connsiteX30" fmla="*/ 617422 w 915258"/>
              <a:gd name="connsiteY30" fmla="*/ 842922 h 915258"/>
              <a:gd name="connsiteX31" fmla="*/ 538793 w 915258"/>
              <a:gd name="connsiteY31" fmla="*/ 909271 h 915258"/>
              <a:gd name="connsiteX32" fmla="*/ 512443 w 915258"/>
              <a:gd name="connsiteY32" fmla="*/ 913220 h 915258"/>
              <a:gd name="connsiteX33" fmla="*/ 417817 w 915258"/>
              <a:gd name="connsiteY33" fmla="*/ 872838 h 915258"/>
              <a:gd name="connsiteX34" fmla="*/ 403368 w 915258"/>
              <a:gd name="connsiteY34" fmla="*/ 871198 h 915258"/>
              <a:gd name="connsiteX35" fmla="*/ 302099 w 915258"/>
              <a:gd name="connsiteY35" fmla="*/ 889344 h 915258"/>
              <a:gd name="connsiteX36" fmla="*/ 277304 w 915258"/>
              <a:gd name="connsiteY36" fmla="*/ 879589 h 915258"/>
              <a:gd name="connsiteX37" fmla="*/ 215547 w 915258"/>
              <a:gd name="connsiteY37" fmla="*/ 797305 h 915258"/>
              <a:gd name="connsiteX38" fmla="*/ 203853 w 915258"/>
              <a:gd name="connsiteY38" fmla="*/ 788660 h 915258"/>
              <a:gd name="connsiteX39" fmla="*/ 107078 w 915258"/>
              <a:gd name="connsiteY39" fmla="*/ 753740 h 915258"/>
              <a:gd name="connsiteX40" fmla="*/ 90483 w 915258"/>
              <a:gd name="connsiteY40" fmla="*/ 732895 h 915258"/>
              <a:gd name="connsiteX41" fmla="*/ 78141 w 915258"/>
              <a:gd name="connsiteY41" fmla="*/ 630756 h 915258"/>
              <a:gd name="connsiteX42" fmla="*/ 72337 w 915258"/>
              <a:gd name="connsiteY42" fmla="*/ 617423 h 915258"/>
              <a:gd name="connsiteX43" fmla="*/ 5988 w 915258"/>
              <a:gd name="connsiteY43" fmla="*/ 538792 h 915258"/>
              <a:gd name="connsiteX44" fmla="*/ 2039 w 915258"/>
              <a:gd name="connsiteY44" fmla="*/ 512442 h 915258"/>
              <a:gd name="connsiteX45" fmla="*/ 42420 w 915258"/>
              <a:gd name="connsiteY45" fmla="*/ 417817 h 915258"/>
              <a:gd name="connsiteX46" fmla="*/ 44060 w 915258"/>
              <a:gd name="connsiteY46" fmla="*/ 403367 h 915258"/>
              <a:gd name="connsiteX47" fmla="*/ 25914 w 915258"/>
              <a:gd name="connsiteY47" fmla="*/ 302099 h 915258"/>
              <a:gd name="connsiteX48" fmla="*/ 35669 w 915258"/>
              <a:gd name="connsiteY48" fmla="*/ 277304 h 9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15258" h="915258">
                <a:moveTo>
                  <a:pt x="35669" y="277304"/>
                </a:moveTo>
                <a:lnTo>
                  <a:pt x="117954" y="215545"/>
                </a:lnTo>
                <a:cubicBezTo>
                  <a:pt x="121917" y="212570"/>
                  <a:pt x="124917" y="208513"/>
                  <a:pt x="126599" y="203852"/>
                </a:cubicBezTo>
                <a:lnTo>
                  <a:pt x="161518" y="107078"/>
                </a:lnTo>
                <a:cubicBezTo>
                  <a:pt x="164774" y="98056"/>
                  <a:pt x="172841" y="91634"/>
                  <a:pt x="182364" y="90483"/>
                </a:cubicBezTo>
                <a:lnTo>
                  <a:pt x="284503" y="78140"/>
                </a:lnTo>
                <a:cubicBezTo>
                  <a:pt x="289423" y="77546"/>
                  <a:pt x="294049" y="75532"/>
                  <a:pt x="297836" y="72336"/>
                </a:cubicBezTo>
                <a:lnTo>
                  <a:pt x="376467" y="5988"/>
                </a:lnTo>
                <a:cubicBezTo>
                  <a:pt x="383797" y="-198"/>
                  <a:pt x="393994" y="-1727"/>
                  <a:pt x="402816" y="2038"/>
                </a:cubicBezTo>
                <a:lnTo>
                  <a:pt x="497443" y="42420"/>
                </a:lnTo>
                <a:cubicBezTo>
                  <a:pt x="502001" y="44364"/>
                  <a:pt x="507014" y="44934"/>
                  <a:pt x="511892" y="44060"/>
                </a:cubicBezTo>
                <a:lnTo>
                  <a:pt x="613161" y="25914"/>
                </a:lnTo>
                <a:cubicBezTo>
                  <a:pt x="622602" y="24223"/>
                  <a:pt x="632197" y="27998"/>
                  <a:pt x="637955" y="35669"/>
                </a:cubicBezTo>
                <a:lnTo>
                  <a:pt x="699713" y="117954"/>
                </a:lnTo>
                <a:cubicBezTo>
                  <a:pt x="702679" y="121905"/>
                  <a:pt x="706760" y="124922"/>
                  <a:pt x="711407" y="126599"/>
                </a:cubicBezTo>
                <a:lnTo>
                  <a:pt x="808180" y="161519"/>
                </a:lnTo>
                <a:cubicBezTo>
                  <a:pt x="817203" y="164775"/>
                  <a:pt x="823625" y="172842"/>
                  <a:pt x="824776" y="182364"/>
                </a:cubicBezTo>
                <a:lnTo>
                  <a:pt x="837119" y="284503"/>
                </a:lnTo>
                <a:cubicBezTo>
                  <a:pt x="837714" y="289423"/>
                  <a:pt x="839727" y="294050"/>
                  <a:pt x="842923" y="297837"/>
                </a:cubicBezTo>
                <a:lnTo>
                  <a:pt x="909271" y="376466"/>
                </a:lnTo>
                <a:cubicBezTo>
                  <a:pt x="915457" y="383797"/>
                  <a:pt x="916985" y="393994"/>
                  <a:pt x="913221" y="402816"/>
                </a:cubicBezTo>
                <a:lnTo>
                  <a:pt x="872840" y="497441"/>
                </a:lnTo>
                <a:cubicBezTo>
                  <a:pt x="870889" y="502013"/>
                  <a:pt x="870323" y="506998"/>
                  <a:pt x="871200" y="511891"/>
                </a:cubicBezTo>
                <a:lnTo>
                  <a:pt x="889345" y="613161"/>
                </a:lnTo>
                <a:cubicBezTo>
                  <a:pt x="891036" y="622602"/>
                  <a:pt x="887261" y="632198"/>
                  <a:pt x="879589" y="637955"/>
                </a:cubicBezTo>
                <a:lnTo>
                  <a:pt x="797305" y="699713"/>
                </a:lnTo>
                <a:cubicBezTo>
                  <a:pt x="793342" y="702687"/>
                  <a:pt x="790342" y="706745"/>
                  <a:pt x="788660" y="711406"/>
                </a:cubicBezTo>
                <a:lnTo>
                  <a:pt x="753740" y="808181"/>
                </a:lnTo>
                <a:cubicBezTo>
                  <a:pt x="750485" y="817203"/>
                  <a:pt x="742418" y="823625"/>
                  <a:pt x="732895" y="824776"/>
                </a:cubicBezTo>
                <a:lnTo>
                  <a:pt x="630756" y="837118"/>
                </a:lnTo>
                <a:cubicBezTo>
                  <a:pt x="625836" y="837712"/>
                  <a:pt x="621210" y="839726"/>
                  <a:pt x="617422" y="842922"/>
                </a:cubicBezTo>
                <a:lnTo>
                  <a:pt x="538793" y="909271"/>
                </a:lnTo>
                <a:cubicBezTo>
                  <a:pt x="531462" y="915457"/>
                  <a:pt x="521265" y="916985"/>
                  <a:pt x="512443" y="913220"/>
                </a:cubicBezTo>
                <a:lnTo>
                  <a:pt x="417817" y="872838"/>
                </a:lnTo>
                <a:cubicBezTo>
                  <a:pt x="413267" y="870896"/>
                  <a:pt x="408238" y="870326"/>
                  <a:pt x="403368" y="871198"/>
                </a:cubicBezTo>
                <a:lnTo>
                  <a:pt x="302099" y="889344"/>
                </a:lnTo>
                <a:cubicBezTo>
                  <a:pt x="292658" y="891036"/>
                  <a:pt x="283062" y="887261"/>
                  <a:pt x="277304" y="879589"/>
                </a:cubicBezTo>
                <a:lnTo>
                  <a:pt x="215547" y="797305"/>
                </a:lnTo>
                <a:cubicBezTo>
                  <a:pt x="212581" y="793354"/>
                  <a:pt x="208500" y="790337"/>
                  <a:pt x="203853" y="788660"/>
                </a:cubicBezTo>
                <a:lnTo>
                  <a:pt x="107078" y="753740"/>
                </a:lnTo>
                <a:cubicBezTo>
                  <a:pt x="98056" y="750484"/>
                  <a:pt x="91634" y="742417"/>
                  <a:pt x="90483" y="732895"/>
                </a:cubicBezTo>
                <a:lnTo>
                  <a:pt x="78141" y="630756"/>
                </a:lnTo>
                <a:cubicBezTo>
                  <a:pt x="77545" y="625821"/>
                  <a:pt x="75543" y="621221"/>
                  <a:pt x="72337" y="617423"/>
                </a:cubicBezTo>
                <a:lnTo>
                  <a:pt x="5988" y="538792"/>
                </a:lnTo>
                <a:cubicBezTo>
                  <a:pt x="-198" y="531462"/>
                  <a:pt x="-1726" y="521264"/>
                  <a:pt x="2039" y="512442"/>
                </a:cubicBezTo>
                <a:lnTo>
                  <a:pt x="42420" y="417817"/>
                </a:lnTo>
                <a:cubicBezTo>
                  <a:pt x="44368" y="413252"/>
                  <a:pt x="44936" y="408253"/>
                  <a:pt x="44060" y="403367"/>
                </a:cubicBezTo>
                <a:lnTo>
                  <a:pt x="25914" y="302099"/>
                </a:lnTo>
                <a:cubicBezTo>
                  <a:pt x="24223" y="292657"/>
                  <a:pt x="27998" y="283062"/>
                  <a:pt x="35669" y="277304"/>
                </a:cubicBezTo>
              </a:path>
            </a:pathLst>
          </a:custGeom>
          <a:gradFill flip="none" rotWithShape="1">
            <a:gsLst>
              <a:gs pos="100000">
                <a:srgbClr val="FFF1AA"/>
              </a:gs>
              <a:gs pos="33000">
                <a:schemeClr val="accent3"/>
              </a:gs>
            </a:gsLst>
            <a:lin ang="5400000" scaled="1"/>
            <a:tileRect/>
          </a:gradFill>
          <a:ln w="1587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77800" dist="38100" dir="5400000" algn="t" rotWithShape="0">
              <a:schemeClr val="accent4">
                <a:lumMod val="25000"/>
                <a:alpha val="22000"/>
              </a:schemeClr>
            </a:outerShdw>
          </a:effec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主要突围</a:t>
            </a:r>
            <a:endParaRPr lang="en-US" altLang="zh-CN" sz="12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方向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B4A695-E6BD-2F42-C0FE-AE5F1FB56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3F4F1"/>
              </a:clrFrom>
              <a:clrTo>
                <a:srgbClr val="F3F4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563" y="1480895"/>
            <a:ext cx="1024744" cy="67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48">
            <a:extLst>
              <a:ext uri="{FF2B5EF4-FFF2-40B4-BE49-F238E27FC236}">
                <a16:creationId xmlns:a16="http://schemas.microsoft.com/office/drawing/2014/main" id="{EA91FD39-2E95-0670-59A6-EA43C4EB2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4511" y="2612041"/>
            <a:ext cx="9040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理性价值为主</a:t>
            </a:r>
          </a:p>
        </p:txBody>
      </p:sp>
      <p:sp>
        <p:nvSpPr>
          <p:cNvPr id="66" name="Rectangle 52">
            <a:extLst>
              <a:ext uri="{FF2B5EF4-FFF2-40B4-BE49-F238E27FC236}">
                <a16:creationId xmlns:a16="http://schemas.microsoft.com/office/drawing/2014/main" id="{1D0713F1-BE26-4B49-DD61-33FD9050C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031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消费区间</a:t>
            </a:r>
          </a:p>
        </p:txBody>
      </p:sp>
      <p:sp>
        <p:nvSpPr>
          <p:cNvPr id="67" name="Rectangle 53">
            <a:extLst>
              <a:ext uri="{FF2B5EF4-FFF2-40B4-BE49-F238E27FC236}">
                <a16:creationId xmlns:a16="http://schemas.microsoft.com/office/drawing/2014/main" id="{038E5364-A508-114D-32CA-ADD22A3EE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031" y="2612041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设计突围</a:t>
            </a:r>
          </a:p>
        </p:txBody>
      </p:sp>
      <p:sp>
        <p:nvSpPr>
          <p:cNvPr id="68" name="Rectangle 54">
            <a:extLst>
              <a:ext uri="{FF2B5EF4-FFF2-40B4-BE49-F238E27FC236}">
                <a16:creationId xmlns:a16="http://schemas.microsoft.com/office/drawing/2014/main" id="{C6C32789-6803-595D-D497-41D817E2C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031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价值匹配</a:t>
            </a:r>
          </a:p>
        </p:txBody>
      </p:sp>
      <p:sp>
        <p:nvSpPr>
          <p:cNvPr id="29" name="Rectangle 44">
            <a:extLst>
              <a:ext uri="{FF2B5EF4-FFF2-40B4-BE49-F238E27FC236}">
                <a16:creationId xmlns:a16="http://schemas.microsoft.com/office/drawing/2014/main" id="{BBAF6486-2F21-0339-37EF-520A46FDD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46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43" name="Rectangle 44">
            <a:extLst>
              <a:ext uri="{FF2B5EF4-FFF2-40B4-BE49-F238E27FC236}">
                <a16:creationId xmlns:a16="http://schemas.microsoft.com/office/drawing/2014/main" id="{BF9634DF-C362-E592-F47F-3266EDD92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46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4" name="Rectangle 44">
            <a:extLst>
              <a:ext uri="{FF2B5EF4-FFF2-40B4-BE49-F238E27FC236}">
                <a16:creationId xmlns:a16="http://schemas.microsoft.com/office/drawing/2014/main" id="{81670C91-B020-616D-83EE-668220184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46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6DF2FBF-80FD-1881-EE1B-AA3C15BD5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46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Rectangle 46">
            <a:extLst>
              <a:ext uri="{FF2B5EF4-FFF2-40B4-BE49-F238E27FC236}">
                <a16:creationId xmlns:a16="http://schemas.microsoft.com/office/drawing/2014/main" id="{E8A3833B-9F71-2E42-E90C-664B07317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4511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成本驱动</a:t>
            </a:r>
          </a:p>
        </p:txBody>
      </p:sp>
      <p:sp>
        <p:nvSpPr>
          <p:cNvPr id="47" name="Rectangle 47">
            <a:extLst>
              <a:ext uri="{FF2B5EF4-FFF2-40B4-BE49-F238E27FC236}">
                <a16:creationId xmlns:a16="http://schemas.microsoft.com/office/drawing/2014/main" id="{287CBC56-61E5-51BF-610F-96B96645B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4511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主流设计</a:t>
            </a:r>
          </a:p>
        </p:txBody>
      </p:sp>
      <p:sp>
        <p:nvSpPr>
          <p:cNvPr id="48" name="Rectangle 57">
            <a:extLst>
              <a:ext uri="{FF2B5EF4-FFF2-40B4-BE49-F238E27FC236}">
                <a16:creationId xmlns:a16="http://schemas.microsoft.com/office/drawing/2014/main" id="{B4C03069-2E7B-1BD1-A2B7-C2E8E06F8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276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消费区间</a:t>
            </a:r>
          </a:p>
        </p:txBody>
      </p:sp>
      <p:sp>
        <p:nvSpPr>
          <p:cNvPr id="49" name="Rectangle 58">
            <a:extLst>
              <a:ext uri="{FF2B5EF4-FFF2-40B4-BE49-F238E27FC236}">
                <a16:creationId xmlns:a16="http://schemas.microsoft.com/office/drawing/2014/main" id="{B6B07F02-4F84-D8A8-6659-D29A43FEA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276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设计差异</a:t>
            </a:r>
          </a:p>
        </p:txBody>
      </p:sp>
      <p:sp>
        <p:nvSpPr>
          <p:cNvPr id="50" name="Rectangle 59">
            <a:extLst>
              <a:ext uri="{FF2B5EF4-FFF2-40B4-BE49-F238E27FC236}">
                <a16:creationId xmlns:a16="http://schemas.microsoft.com/office/drawing/2014/main" id="{EEC11A55-8905-270E-F36F-C348D8F24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276" y="2612041"/>
            <a:ext cx="9040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zh-CN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感性价值为主</a:t>
            </a:r>
          </a:p>
        </p:txBody>
      </p:sp>
      <p:sp>
        <p:nvSpPr>
          <p:cNvPr id="115" name="Rectangle 44">
            <a:extLst>
              <a:ext uri="{FF2B5EF4-FFF2-40B4-BE49-F238E27FC236}">
                <a16:creationId xmlns:a16="http://schemas.microsoft.com/office/drawing/2014/main" id="{37D449F8-F07E-114E-854E-8F482537C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311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116" name="Rectangle 44">
            <a:extLst>
              <a:ext uri="{FF2B5EF4-FFF2-40B4-BE49-F238E27FC236}">
                <a16:creationId xmlns:a16="http://schemas.microsoft.com/office/drawing/2014/main" id="{8FA6C236-809F-8F0A-904E-4B0BF2F45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311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7" name="Rectangle 44">
            <a:extLst>
              <a:ext uri="{FF2B5EF4-FFF2-40B4-BE49-F238E27FC236}">
                <a16:creationId xmlns:a16="http://schemas.microsoft.com/office/drawing/2014/main" id="{B8E6B218-B122-2F97-C285-92C77E56D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311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8" name="Rectangle 44">
            <a:extLst>
              <a:ext uri="{FF2B5EF4-FFF2-40B4-BE49-F238E27FC236}">
                <a16:creationId xmlns:a16="http://schemas.microsoft.com/office/drawing/2014/main" id="{70A91C02-86C8-6013-EA83-B53324692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311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9" name="Rectangle 44">
            <a:extLst>
              <a:ext uri="{FF2B5EF4-FFF2-40B4-BE49-F238E27FC236}">
                <a16:creationId xmlns:a16="http://schemas.microsoft.com/office/drawing/2014/main" id="{A1B5630A-BA9A-62F1-D405-B97DF4742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515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120" name="Rectangle 44">
            <a:extLst>
              <a:ext uri="{FF2B5EF4-FFF2-40B4-BE49-F238E27FC236}">
                <a16:creationId xmlns:a16="http://schemas.microsoft.com/office/drawing/2014/main" id="{555F4A1D-62DE-C641-15D1-BF462A1EC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515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1" name="Rectangle 44">
            <a:extLst>
              <a:ext uri="{FF2B5EF4-FFF2-40B4-BE49-F238E27FC236}">
                <a16:creationId xmlns:a16="http://schemas.microsoft.com/office/drawing/2014/main" id="{8DC28A57-5469-4A41-A7EA-43CF08CC0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515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2" name="Rectangle 44">
            <a:extLst>
              <a:ext uri="{FF2B5EF4-FFF2-40B4-BE49-F238E27FC236}">
                <a16:creationId xmlns:a16="http://schemas.microsoft.com/office/drawing/2014/main" id="{A60AD1F2-81F4-93FF-AB04-D506BD0B2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515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3" name="Rectangle 44">
            <a:extLst>
              <a:ext uri="{FF2B5EF4-FFF2-40B4-BE49-F238E27FC236}">
                <a16:creationId xmlns:a16="http://schemas.microsoft.com/office/drawing/2014/main" id="{6DEA4998-C227-3F60-B3AD-1DD79FC04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269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124" name="Rectangle 44">
            <a:extLst>
              <a:ext uri="{FF2B5EF4-FFF2-40B4-BE49-F238E27FC236}">
                <a16:creationId xmlns:a16="http://schemas.microsoft.com/office/drawing/2014/main" id="{81C477E7-D589-D0A5-4E12-DF508BD62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269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5" name="Rectangle 44">
            <a:extLst>
              <a:ext uri="{FF2B5EF4-FFF2-40B4-BE49-F238E27FC236}">
                <a16:creationId xmlns:a16="http://schemas.microsoft.com/office/drawing/2014/main" id="{A5293440-7DC1-9178-A064-D9B7A7E5D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269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6" name="Rectangle 44">
            <a:extLst>
              <a:ext uri="{FF2B5EF4-FFF2-40B4-BE49-F238E27FC236}">
                <a16:creationId xmlns:a16="http://schemas.microsoft.com/office/drawing/2014/main" id="{A50C8A9D-0742-2C1B-C8A7-0C7A2C056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269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1028" name="Picture 4" descr="See the source image">
            <a:extLst>
              <a:ext uri="{FF2B5EF4-FFF2-40B4-BE49-F238E27FC236}">
                <a16:creationId xmlns:a16="http://schemas.microsoft.com/office/drawing/2014/main" id="{B46A22F1-973E-4430-1751-301D4C71DA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66" r="47883" b="23040"/>
          <a:stretch/>
        </p:blipFill>
        <p:spPr bwMode="auto">
          <a:xfrm>
            <a:off x="5387956" y="1705380"/>
            <a:ext cx="745718" cy="22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e the source image">
            <a:extLst>
              <a:ext uri="{FF2B5EF4-FFF2-40B4-BE49-F238E27FC236}">
                <a16:creationId xmlns:a16="http://schemas.microsoft.com/office/drawing/2014/main" id="{D5463132-FCB9-E48F-ADE9-F10E282A3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724" y="1659813"/>
            <a:ext cx="753411" cy="24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ee the source image">
            <a:extLst>
              <a:ext uri="{FF2B5EF4-FFF2-40B4-BE49-F238E27FC236}">
                <a16:creationId xmlns:a16="http://schemas.microsoft.com/office/drawing/2014/main" id="{C70A14F1-7454-ED76-3DC0-E94517742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" t="1459" r="49" b="1460"/>
          <a:stretch>
            <a:fillRect/>
          </a:stretch>
        </p:blipFill>
        <p:spPr bwMode="auto">
          <a:xfrm>
            <a:off x="7476185" y="1395601"/>
            <a:ext cx="869438" cy="84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63">
            <a:extLst>
              <a:ext uri="{FF2B5EF4-FFF2-40B4-BE49-F238E27FC236}">
                <a16:creationId xmlns:a16="http://schemas.microsoft.com/office/drawing/2014/main" id="{79E6486B-857D-4806-5A6D-8D620D364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8572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价格匹配</a:t>
            </a:r>
          </a:p>
        </p:txBody>
      </p:sp>
      <p:sp>
        <p:nvSpPr>
          <p:cNvPr id="52" name="Rectangle 64">
            <a:extLst>
              <a:ext uri="{FF2B5EF4-FFF2-40B4-BE49-F238E27FC236}">
                <a16:creationId xmlns:a16="http://schemas.microsoft.com/office/drawing/2014/main" id="{388392B3-31D8-2A79-8676-2B9FE3F69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8572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主流设计</a:t>
            </a:r>
          </a:p>
        </p:txBody>
      </p:sp>
      <p:sp>
        <p:nvSpPr>
          <p:cNvPr id="53" name="Rectangle 65">
            <a:extLst>
              <a:ext uri="{FF2B5EF4-FFF2-40B4-BE49-F238E27FC236}">
                <a16:creationId xmlns:a16="http://schemas.microsoft.com/office/drawing/2014/main" id="{727377DF-B91E-2244-6EC3-11A2B885E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8572" y="2612041"/>
            <a:ext cx="9040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理性价值为主</a:t>
            </a:r>
          </a:p>
        </p:txBody>
      </p:sp>
    </p:spTree>
    <p:extLst>
      <p:ext uri="{BB962C8B-B14F-4D97-AF65-F5344CB8AC3E}">
        <p14:creationId xmlns:p14="http://schemas.microsoft.com/office/powerpoint/2010/main" val="36980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214"/>
    </mc:Choice>
    <mc:Fallback xmlns="">
      <p:transition advTm="521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EA7D40E9-6A07-14A2-667D-97E7DDD58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160" y="1991656"/>
            <a:ext cx="718004" cy="718004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2443244" y="2105909"/>
            <a:ext cx="139318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4319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CB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2443244" y="2468084"/>
            <a:ext cx="1269578" cy="123111"/>
          </a:xfrm>
          <a:prstGeom prst="rect">
            <a:avLst/>
          </a:prstGeom>
          <a:solidFill>
            <a:sysClr val="window" lastClr="FFFFFF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defTabSz="431963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800" b="0" i="0" u="none" strike="noStrike" kern="0" cap="none" spc="0" normalizeH="0" baseline="0" noProof="0" dirty="0" err="1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weixin_jiudao_chen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4F54F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1602011" y="2845716"/>
            <a:ext cx="2234419" cy="818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变身大师特邀设计师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世界认证设计师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51PPT  P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届达人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金山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KOS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大师级认证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百万粉丝教育大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POSans H" panose="00020600040101010101" pitchFamily="18" charset="-122"/>
              </a:rPr>
              <a:t>V</a:t>
            </a:r>
          </a:p>
        </p:txBody>
      </p:sp>
      <p:pic>
        <p:nvPicPr>
          <p:cNvPr id="2" name="图片 1" descr="卡通人物&#10;&#10;中度可信度描述已自动生成">
            <a:extLst>
              <a:ext uri="{FF2B5EF4-FFF2-40B4-BE49-F238E27FC236}">
                <a16:creationId xmlns:a16="http://schemas.microsoft.com/office/drawing/2014/main" id="{B2348C5C-78DB-343D-7BCD-82725C49C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2021" y="2095321"/>
            <a:ext cx="1477273" cy="147727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26789B-37DC-02AD-9733-98BBF9F56FC1}"/>
              </a:ext>
            </a:extLst>
          </p:cNvPr>
          <p:cNvSpPr txBox="1"/>
          <p:nvPr/>
        </p:nvSpPr>
        <p:spPr>
          <a:xfrm>
            <a:off x="258177" y="3422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748809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fb239eb0-68d7-41c1-94f5-ba599e5d43ea&quot;,&quot;Name&quot;:&quot;自定义&quot;,&quot;Kind&quot;:&quot;Custom&quot;,&quot;OldGuidesSetting&quot;:{&quot;HeaderHeight&quot;:6.0,&quot;FooterHeight&quot;:0.0,&quot;SideMargin&quot;:5.0,&quot;TopMargin&quot;:7.0,&quot;BottomMargin&quot;:5.0,&quot;IntervalMargin&quot;:3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6.3214"/>
  <p:tag name="LEFT" val="34.20535"/>
  <p:tag name="WIDTH" val="285.1698"/>
  <p:tag name="HEIGHT" val="15.14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THE END OF THE REPORTING ON ACTIVITIES REPORT"/>
  <p:tag name="FONTSIZE" val="8"/>
  <p:tag name="FONTCOLOR" val="16777215"/>
  <p:tag name="FONTBOLD" val="0"/>
  <p:tag name="FONTITALIC" val="0"/>
  <p:tag name="FONTNAME" val="阿里巴巴普惠体 2.0 35 Thin"/>
  <p:tag name="NAMEASCII" val="阿里巴巴普惠体 2.0 35 Thin"/>
  <p:tag name="NAMECOMPLEXSCRIPT" val="阿里巴巴普惠体 2.0 35 Thin"/>
  <p:tag name="NAMEFAREAST" val="阿里巴巴普惠体 2.0 35 Thin"/>
  <p:tag name="NAMEOTHER" val="阿里巴巴普惠体 2.0 55 Regular"/>
  <p:tag name="FONTNAMEASCII" val="阿里巴巴普惠体 2.0 35 Thin"/>
  <p:tag name="TEXTALIGNMENT" val="5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34.20535"/>
  <p:tag name="T_TOP" val="206.3214"/>
  <p:tag name="T_WIDTH" val="285.1698"/>
  <p:tag name="T_HEIGTH" val="15.14441"/>
  <p:tag name="T_TEXT" val="THE END OF THE REPORTING ON ACTIVITIES REPORT"/>
  <p:tag name="T_FONTCOLOR" val="16777215"/>
  <p:tag name="T_FONTNAME" val="阿里巴巴普惠体 2.0 35 Thin"/>
  <p:tag name="T_FONTNAMEASCII" val="阿里巴巴普惠体 2.0 35 Thin"/>
  <p:tag name="T_NAMECOMPLEXSCRIPT" val="阿里巴巴普惠体 2.0 35 Thin"/>
  <p:tag name="T_NAMEFAREAST" val="阿里巴巴普惠体 2.0 35 Thin"/>
  <p:tag name="T_NAMEOTHER" val="阿里巴巴普惠体 2.0 55 Regular"/>
  <p:tag name="T_FONTBOLD" val="0"/>
  <p:tag name="T_FONTSIZE" val="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45607"/>
  <p:tag name="OFFSETLEFT" val="5.439137"/>
  <p:tag name="OFFSETWIDTH" val="273.9765"/>
  <p:tag name="OFFSETHEIGHT" val="5.8992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6.3317"/>
  <p:tag name="LEFT" val="55.30953"/>
  <p:tag name="WIDTH" val="29.18221"/>
  <p:tag name="HEIGHT" val="18.175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67s"/>
  <p:tag name="FONTSIZE" val="9"/>
  <p:tag name="FONTCOLOR" val="10921638"/>
  <p:tag name="FONTBOLD" val="0"/>
  <p:tag name="FONTITALIC" val="0"/>
  <p:tag name="FONTNAME" val="Arial"/>
  <p:tag name="NAMEASCII" val="Arial"/>
  <p:tag name="NAMECOMPLEXSCRIPT" val="+mn-cs"/>
  <p:tag name="NAMEFAREAST" val="宋体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-1"/>
  <p:tag name="ALIGNMENT" val="1"/>
  <p:tag name="WORDWRAP" val="0"/>
  <p:tag name="AUTOSIZE" val="1"/>
  <p:tag name="TEXTREFLECTION" val="0"/>
  <p:tag name="TEXTGLOW" val="0"/>
  <p:tag name="T_HASTEXT" val="1"/>
  <p:tag name="T_LEFT" val="55.30953"/>
  <p:tag name="T_TOP" val="236.3317"/>
  <p:tag name="T_WIDTH" val="29.18221"/>
  <p:tag name="T_HEIGTH" val="18.17575"/>
  <p:tag name="T_TEXT" val="67s"/>
  <p:tag name="T_FONTCOLOR" val="10921638"/>
  <p:tag name="T_FONTNAME" val="Arial"/>
  <p:tag name="T_FONTNAMEASCII" val="Arial"/>
  <p:tag name="T_NAMECOMPLEXSCRIPT" val="+mn-cs"/>
  <p:tag name="T_NAMEFAREAST" val="宋体"/>
  <p:tag name="T_FONTBOLD" val="0"/>
  <p:tag name="T_FONTSIZE" val="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131271"/>
  <p:tag name="OFFSETLEFT" val="7.538345"/>
  <p:tag name="OFFSETWIDTH" val="14.31449"/>
  <p:tag name="OFFSETHEIGHT" val="6.5785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8.8751"/>
  <p:tag name="LEFT" val="55.30953"/>
  <p:tag name="WIDTH" val="29.18221"/>
  <p:tag name="HEIGHT" val="18.175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42s"/>
  <p:tag name="FONTSIZE" val="9"/>
  <p:tag name="FONTCOLOR" val="16216064"/>
  <p:tag name="FONTBOLD" val="0"/>
  <p:tag name="FONTITALIC" val="0"/>
  <p:tag name="FONTNAME" val="Arial"/>
  <p:tag name="NAMEASCII" val="Arial"/>
  <p:tag name="NAMECOMPLEXSCRIPT" val="+mn-cs"/>
  <p:tag name="NAMEFAREAST" val="宋体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55.30953"/>
  <p:tag name="T_TOP" val="248.8751"/>
  <p:tag name="T_WIDTH" val="29.18221"/>
  <p:tag name="T_HEIGTH" val="18.17575"/>
  <p:tag name="T_TEXT" val="42s"/>
  <p:tag name="T_FONTCOLOR" val="16216064"/>
  <p:tag name="T_FONTNAME" val="Arial"/>
  <p:tag name="T_FONTNAMEASCII" val="Arial"/>
  <p:tag name="T_NAMECOMPLEXSCRIPT" val="+mn-cs"/>
  <p:tag name="T_NAMEFAREAST" val="宋体"/>
  <p:tag name="T_FONTBOLD" val="0"/>
  <p:tag name="T_FONTSIZE" val="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131332"/>
  <p:tag name="OFFSETLEFT" val="7.314251"/>
  <p:tag name="OFFSETWIDTH" val="14.53858"/>
  <p:tag name="OFFSETHEIGHT" val="6.57425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7.2217"/>
  <p:tag name="LEFT" val="62.45921"/>
  <p:tag name="WIDTH" val="13.37937"/>
  <p:tag name="HEIGHT" val="6.06866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7×24"/>
  <p:tag name="FONTSIZE" val="5.01"/>
  <p:tag name="FONTCOLOR" val="16216064"/>
  <p:tag name="FONTBOLD" val="-1"/>
  <p:tag name="FONTITALIC" val="0"/>
  <p:tag name="FONTNAME" val="Arial"/>
  <p:tag name="NAMEASCII" val="Arial"/>
  <p:tag name="NAMECOMPLEXSCRIPT" val="+mn-cs"/>
  <p:tag name="NAMEFAREAST" val="宋体"/>
  <p:tag name="NAMEOTHER" val="+mn-lt"/>
  <p:tag name="FONTNAMEASCII" val="Arial"/>
  <p:tag name="TEXTALIGNMENT" val="1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0"/>
  <p:tag name="AUTOSIZE" val="1"/>
  <p:tag name="TEXTREFLECTION" val="0"/>
  <p:tag name="TEXTGLOW" val="0"/>
  <p:tag name="T_HASTEXT" val="1"/>
  <p:tag name="T_LEFT" val="62.45921"/>
  <p:tag name="T_TOP" val="207.2217"/>
  <p:tag name="T_WIDTH" val="13.37937"/>
  <p:tag name="T_HEIGTH" val="6.068661"/>
  <p:tag name="T_TEXT" val="7×24"/>
  <p:tag name="T_FONTCOLOR" val="16216064"/>
  <p:tag name="T_FONTNAME" val="Arial"/>
  <p:tag name="T_FONTNAMEASCII" val="Arial"/>
  <p:tag name="T_NAMECOMPLEXSCRIPT" val="+mn-cs"/>
  <p:tag name="T_NAMEFAREAST" val="宋体"/>
  <p:tag name="T_NAMEOTHER" val="+mn-lt"/>
  <p:tag name="T_FONTBOLD" val="-1"/>
  <p:tag name="T_FONTSIZE" val="5.01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476624"/>
  <p:tag name="OFFSETLEFT" val="0.2229919"/>
  <p:tag name="OFFSETWIDTH" val="14.5763"/>
  <p:tag name="OFFSETHEIGHT" val="3.7734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">
  <a:themeElements>
    <a:clrScheme name="155">
      <a:dk1>
        <a:srgbClr val="000000"/>
      </a:dk1>
      <a:lt1>
        <a:srgbClr val="FFFFFF"/>
      </a:lt1>
      <a:dk2>
        <a:srgbClr val="404040"/>
      </a:dk2>
      <a:lt2>
        <a:srgbClr val="404040"/>
      </a:lt2>
      <a:accent1>
        <a:srgbClr val="0070F7"/>
      </a:accent1>
      <a:accent2>
        <a:srgbClr val="00F3FF"/>
      </a:accent2>
      <a:accent3>
        <a:srgbClr val="FD763D"/>
      </a:accent3>
      <a:accent4>
        <a:srgbClr val="FFF1AA"/>
      </a:accent4>
      <a:accent5>
        <a:srgbClr val="0070F7"/>
      </a:accent5>
      <a:accent6>
        <a:srgbClr val="0070F7"/>
      </a:accent6>
      <a:hlink>
        <a:srgbClr val="ED5A00"/>
      </a:hlink>
      <a:folHlink>
        <a:srgbClr val="484849"/>
      </a:folHlink>
    </a:clrScheme>
    <a:fontScheme name="阿里巴巴普惠体">
      <a:majorFont>
        <a:latin typeface="Arial"/>
        <a:ea typeface="阿里巴巴普惠体 2.0 95 ExtraBold"/>
        <a:cs typeface=""/>
      </a:majorFont>
      <a:minorFont>
        <a:latin typeface="Arial"/>
        <a:ea typeface="阿里巴巴普惠体 2.0 55 Regular"/>
        <a:cs typeface=""/>
      </a:minorFont>
    </a:fontScheme>
    <a:fmtScheme name="磨砂玻璃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21465</TotalTime>
  <Pages>0</Pages>
  <Words>479</Words>
  <Characters>0</Characters>
  <Application>Microsoft Office PowerPoint</Application>
  <DocSecurity>0</DocSecurity>
  <PresentationFormat>全屏显示(16:9)</PresentationFormat>
  <Lines>0</Lines>
  <Paragraphs>136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阿里巴巴普惠体 2.0 55 Regular</vt:lpstr>
      <vt:lpstr>阿里巴巴普惠体 2.0 75 SemiBold</vt:lpstr>
      <vt:lpstr>阿里巴巴普惠体 2.0 95 ExtraBold</vt:lpstr>
      <vt:lpstr>Arial</vt:lpstr>
      <vt:lpstr>PPT竞技场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淡雅清新毛玻璃商务风年终述职报告ppt模板</dc:title>
  <dc:creator>PPT竞技场</dc:creator>
  <cp:keywords>51PPT模板网</cp:keywords>
  <dc:description>www.51pptmoban.com</dc:description>
  <cp:lastModifiedBy>Win user</cp:lastModifiedBy>
  <cp:revision>1244</cp:revision>
  <dcterms:created xsi:type="dcterms:W3CDTF">2013-01-25T01:44:32Z</dcterms:created>
  <dcterms:modified xsi:type="dcterms:W3CDTF">2022-11-13T14:02:17Z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