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4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7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61" r:id="rId3"/>
    <p:sldId id="266" r:id="rId4"/>
    <p:sldId id="262" r:id="rId5"/>
    <p:sldId id="265" r:id="rId6"/>
    <p:sldId id="267" r:id="rId7"/>
    <p:sldId id="268" r:id="rId8"/>
    <p:sldId id="269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美化" id="{5BD8659A-5F9D-4233-9EC0-7AF355BDE357}">
          <p14:sldIdLst>
            <p14:sldId id="261"/>
            <p14:sldId id="266"/>
            <p14:sldId id="262"/>
            <p14:sldId id="265"/>
            <p14:sldId id="267"/>
            <p14:sldId id="268"/>
            <p14:sldId id="269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6" pos="665" userDrawn="1">
          <p15:clr>
            <a:srgbClr val="A4A3A4"/>
          </p15:clr>
        </p15:guide>
        <p15:guide id="7" orient="horz" pos="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CAD"/>
    <a:srgbClr val="193BB6"/>
    <a:srgbClr val="F3F4F5"/>
    <a:srgbClr val="FAE6E6"/>
    <a:srgbClr val="E4E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6192" autoAdjust="0"/>
  </p:normalViewPr>
  <p:slideViewPr>
    <p:cSldViewPr snapToGrid="0" showGuides="1">
      <p:cViewPr varScale="1">
        <p:scale>
          <a:sx n="79" d="100"/>
          <a:sy n="79" d="100"/>
        </p:scale>
        <p:origin x="654" y="96"/>
      </p:cViewPr>
      <p:guideLst>
        <p:guide orient="horz" pos="346"/>
        <p:guide pos="438"/>
        <p:guide orient="horz" pos="3974"/>
        <p:guide pos="7242"/>
        <p:guide pos="665"/>
        <p:guide orient="horz" pos="9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D4EF83-03CF-4980-A6B0-B0B3B64C26CC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DE30C-CED7-4B59-8A1B-1D23F6F01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303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60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55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258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12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74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727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313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065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10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0DE30C-CED7-4B59-8A1B-1D23F6F015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68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3F99ED-2490-875A-EC3D-3171BB895C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7399387-748E-BD01-358E-87F08DC41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FE23D5-7A38-254A-21E5-A6AAFF283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80C5-DD76-419A-9A7F-1D2B56636A8A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871429-B2F2-B8F2-6439-286C7D68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48110A-AE73-E729-74DA-0CB0A9191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AB0B5-2DB5-4683-BDF5-9DC6C0DCA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7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993732-A9F1-466C-F560-332F308E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5F28B5-E8A6-8EB1-AD97-EA71CAFFA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BE0019-75B4-6AF4-46B9-837B04BD5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80C5-DD76-419A-9A7F-1D2B56636A8A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90B62D-7D0F-316E-95C7-B39B10E2C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EE6F28-3ABF-E118-4D67-14D97193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AB0B5-2DB5-4683-BDF5-9DC6C0DCA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59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B48D1F-2634-4A62-92B7-41B4B8746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6E30-D8AA-4012-A8ED-469E3446B6BC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795175-1D03-491A-BD79-088D912AF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B5BDF7-AD91-4DD7-9EA5-E481BE47A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5BE2C-8060-4E39-8ADC-0C57D9F87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201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003EF0-DC2B-EE85-4A7A-2C296DDCB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B1AD21-5929-CD80-8466-1B6384687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466DF2-1CCD-40BB-E6D9-3D12FB1F4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B80C5-DD76-419A-9A7F-1D2B56636A8A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4D2F0D-6EF7-E557-AD18-F7E0F02CE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61E46-6223-AEF1-70A1-C353CB6D2D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AB0B5-2DB5-4683-BDF5-9DC6C0DCA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875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8B1A1C-EF2E-4528-B587-31D72248E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8BFF43-CAA4-4BE2-81F5-27F075686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3A66D3-FB3D-453C-A3FD-934FF8F3DE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B6E30-D8AA-4012-A8ED-469E3446B6BC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B40189-3C76-4F7F-83EA-B178DAC6F9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9CCED0-C397-4808-90BF-0DA278B306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5BE2C-8060-4E39-8ADC-0C57D9F87E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0" Type="http://schemas.openxmlformats.org/officeDocument/2006/relationships/image" Target="../media/image3.jpeg"/><Relationship Id="rId4" Type="http://schemas.openxmlformats.org/officeDocument/2006/relationships/tags" Target="../tags/tag4.xml"/><Relationship Id="rId9" Type="http://schemas.openxmlformats.org/officeDocument/2006/relationships/image" Target="../media/image2.png"/><Relationship Id="rId14" Type="http://schemas.openxmlformats.org/officeDocument/2006/relationships/image" Target="file:///C:\Users\Admin\AppData\Local\Temp\20221018200553-261.pn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8.xml"/><Relationship Id="rId7" Type="http://schemas.openxmlformats.org/officeDocument/2006/relationships/image" Target="../media/image1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2.xml"/><Relationship Id="rId11" Type="http://schemas.openxmlformats.org/officeDocument/2006/relationships/image" Target="file:///C:\Users\Admin\AppData\Local\Temp\20221018200553-266.png" TargetMode="Externa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4" Type="http://schemas.openxmlformats.org/officeDocument/2006/relationships/tags" Target="../tags/tag9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1.png"/><Relationship Id="rId5" Type="http://schemas.openxmlformats.org/officeDocument/2006/relationships/tags" Target="../tags/tag14.xml"/><Relationship Id="rId15" Type="http://schemas.openxmlformats.org/officeDocument/2006/relationships/image" Target="file:///C:\Users\Admin\AppData\Local\Temp\20221018200553-262.png" TargetMode="Externa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26" Type="http://schemas.openxmlformats.org/officeDocument/2006/relationships/image" Target="../media/image5.png"/><Relationship Id="rId3" Type="http://schemas.openxmlformats.org/officeDocument/2006/relationships/tags" Target="../tags/tag20.xml"/><Relationship Id="rId21" Type="http://schemas.openxmlformats.org/officeDocument/2006/relationships/tags" Target="../tags/tag38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5" Type="http://schemas.openxmlformats.org/officeDocument/2006/relationships/image" Target="../media/image1.png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tags" Target="../tags/tag37.xml"/><Relationship Id="rId29" Type="http://schemas.openxmlformats.org/officeDocument/2006/relationships/image" Target="file:///C:\Users\Admin\AppData\Local\Temp\20221018200553-265.png" TargetMode="Externa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12.png"/><Relationship Id="rId10" Type="http://schemas.openxmlformats.org/officeDocument/2006/relationships/tags" Target="../tags/tag27.xml"/><Relationship Id="rId19" Type="http://schemas.openxmlformats.org/officeDocument/2006/relationships/tags" Target="../tags/tag36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tags" Target="../tags/tag39.xml"/><Relationship Id="rId27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2.xml"/><Relationship Id="rId7" Type="http://schemas.openxmlformats.org/officeDocument/2006/relationships/notesSlide" Target="../notesSlides/notesSlide5.xml"/><Relationship Id="rId12" Type="http://schemas.openxmlformats.org/officeDocument/2006/relationships/image" Target="../media/image5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.png"/><Relationship Id="rId5" Type="http://schemas.openxmlformats.org/officeDocument/2006/relationships/tags" Target="../tags/tag44.xml"/><Relationship Id="rId10" Type="http://schemas.openxmlformats.org/officeDocument/2006/relationships/image" Target="../media/image3.jpeg"/><Relationship Id="rId4" Type="http://schemas.openxmlformats.org/officeDocument/2006/relationships/tags" Target="../tags/tag43.xm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7.xml"/><Relationship Id="rId7" Type="http://schemas.openxmlformats.org/officeDocument/2006/relationships/image" Target="../media/image1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image" Target="../media/image9.pn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5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1.png"/><Relationship Id="rId5" Type="http://schemas.openxmlformats.org/officeDocument/2006/relationships/tags" Target="../tags/tag53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52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26" Type="http://schemas.openxmlformats.org/officeDocument/2006/relationships/image" Target="../media/image5.png"/><Relationship Id="rId3" Type="http://schemas.openxmlformats.org/officeDocument/2006/relationships/tags" Target="../tags/tag59.xml"/><Relationship Id="rId21" Type="http://schemas.openxmlformats.org/officeDocument/2006/relationships/tags" Target="../tags/tag77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5" Type="http://schemas.openxmlformats.org/officeDocument/2006/relationships/image" Target="../media/image1.png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tags" Target="../tags/tag76.xml"/><Relationship Id="rId29" Type="http://schemas.openxmlformats.org/officeDocument/2006/relationships/image" Target="file:///C:\Users\Admin\AppData\Local\Temp\20221018201014-270.png" TargetMode="Externa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24" Type="http://schemas.openxmlformats.org/officeDocument/2006/relationships/notesSlide" Target="../notesSlides/notesSlide8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13.png"/><Relationship Id="rId10" Type="http://schemas.openxmlformats.org/officeDocument/2006/relationships/tags" Target="../tags/tag66.xml"/><Relationship Id="rId19" Type="http://schemas.openxmlformats.org/officeDocument/2006/relationships/tags" Target="../tags/tag75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Relationship Id="rId22" Type="http://schemas.openxmlformats.org/officeDocument/2006/relationships/tags" Target="../tags/tag78.xml"/><Relationship Id="rId27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 descr="背景图案&#10;&#10;描述已自动生成">
            <a:extLst>
              <a:ext uri="{FF2B5EF4-FFF2-40B4-BE49-F238E27FC236}">
                <a16:creationId xmlns:a16="http://schemas.microsoft.com/office/drawing/2014/main" id="{E9AA6506-45CC-81B9-CCE0-D13A8512872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240C201D-8EC9-6DC7-DED7-87C43F79E2AD}"/>
              </a:ext>
            </a:extLst>
          </p:cNvPr>
          <p:cNvGrpSpPr/>
          <p:nvPr/>
        </p:nvGrpSpPr>
        <p:grpSpPr>
          <a:xfrm>
            <a:off x="695325" y="549275"/>
            <a:ext cx="1579817" cy="337679"/>
            <a:chOff x="4310346" y="365706"/>
            <a:chExt cx="1525634" cy="326098"/>
          </a:xfrm>
        </p:grpSpPr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9EEF6AE8-BC1C-FC73-ED6C-F20F236F97F2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8CD9D88C-051B-193B-A980-BE63E1B0AE91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94D69C2-0AF9-E089-CBB9-A5F52D61246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204E9EE-F5C1-5079-5D05-8FF9DEA9C49E}"/>
              </a:ext>
            </a:extLst>
          </p:cNvPr>
          <p:cNvSpPr/>
          <p:nvPr/>
        </p:nvSpPr>
        <p:spPr>
          <a:xfrm>
            <a:off x="0" y="5401049"/>
            <a:ext cx="12192000" cy="1456952"/>
          </a:xfrm>
          <a:custGeom>
            <a:avLst/>
            <a:gdLst>
              <a:gd name="connsiteX0" fmla="*/ 0 w 12192000"/>
              <a:gd name="connsiteY0" fmla="*/ 7240 h 1503029"/>
              <a:gd name="connsiteX1" fmla="*/ 112890 w 12192000"/>
              <a:gd name="connsiteY1" fmla="*/ 116153 h 1503029"/>
              <a:gd name="connsiteX2" fmla="*/ 5555852 w 12192000"/>
              <a:gd name="connsiteY2" fmla="*/ 1495476 h 1503029"/>
              <a:gd name="connsiteX3" fmla="*/ 6092176 w 12192000"/>
              <a:gd name="connsiteY3" fmla="*/ 1503029 h 1503029"/>
              <a:gd name="connsiteX4" fmla="*/ 0 w 12192000"/>
              <a:gd name="connsiteY4" fmla="*/ 1503029 h 1503029"/>
              <a:gd name="connsiteX5" fmla="*/ 12192000 w 12192000"/>
              <a:gd name="connsiteY5" fmla="*/ 0 h 1503029"/>
              <a:gd name="connsiteX6" fmla="*/ 12192000 w 12192000"/>
              <a:gd name="connsiteY6" fmla="*/ 1503029 h 1503029"/>
              <a:gd name="connsiteX7" fmla="*/ 6092321 w 12192000"/>
              <a:gd name="connsiteY7" fmla="*/ 1503029 h 1503029"/>
              <a:gd name="connsiteX8" fmla="*/ 6628644 w 12192000"/>
              <a:gd name="connsiteY8" fmla="*/ 1495476 h 1503029"/>
              <a:gd name="connsiteX9" fmla="*/ 12071606 w 12192000"/>
              <a:gd name="connsiteY9" fmla="*/ 116153 h 150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503029">
                <a:moveTo>
                  <a:pt x="0" y="7240"/>
                </a:moveTo>
                <a:lnTo>
                  <a:pt x="112890" y="116153"/>
                </a:lnTo>
                <a:cubicBezTo>
                  <a:pt x="1000649" y="874845"/>
                  <a:pt x="3079686" y="1425436"/>
                  <a:pt x="5555852" y="1495476"/>
                </a:cubicBezTo>
                <a:lnTo>
                  <a:pt x="6092176" y="1503029"/>
                </a:lnTo>
                <a:lnTo>
                  <a:pt x="0" y="1503029"/>
                </a:lnTo>
                <a:close/>
                <a:moveTo>
                  <a:pt x="12192000" y="0"/>
                </a:moveTo>
                <a:lnTo>
                  <a:pt x="12192000" y="1503029"/>
                </a:lnTo>
                <a:lnTo>
                  <a:pt x="6092321" y="1503029"/>
                </a:lnTo>
                <a:lnTo>
                  <a:pt x="6628644" y="1495476"/>
                </a:lnTo>
                <a:cubicBezTo>
                  <a:pt x="9104810" y="1425436"/>
                  <a:pt x="11183847" y="874845"/>
                  <a:pt x="12071606" y="116153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柒社群_鸿星尔克 TO BE No.1_5">
            <a:extLst>
              <a:ext uri="{FF2B5EF4-FFF2-40B4-BE49-F238E27FC236}">
                <a16:creationId xmlns:a16="http://schemas.microsoft.com/office/drawing/2014/main" id="{895BB81A-C6D5-20E2-F656-74D916F275A8}"/>
              </a:ext>
            </a:extLst>
          </p:cNvPr>
          <p:cNvSpPr/>
          <p:nvPr/>
        </p:nvSpPr>
        <p:spPr>
          <a:xfrm>
            <a:off x="-15005" y="5433682"/>
            <a:ext cx="12207005" cy="1424318"/>
          </a:xfrm>
          <a:custGeom>
            <a:avLst/>
            <a:gdLst>
              <a:gd name="connsiteX0" fmla="*/ 12192000 w 12192000"/>
              <a:gd name="connsiteY0" fmla="*/ 462708 h 1282700"/>
              <a:gd name="connsiteX1" fmla="*/ 12192000 w 12192000"/>
              <a:gd name="connsiteY1" fmla="*/ 1282700 h 1282700"/>
              <a:gd name="connsiteX2" fmla="*/ 6096000 w 12192000"/>
              <a:gd name="connsiteY2" fmla="*/ 1282700 h 1282700"/>
              <a:gd name="connsiteX3" fmla="*/ 12063484 w 12192000"/>
              <a:gd name="connsiteY3" fmla="*/ 546519 h 1282700"/>
              <a:gd name="connsiteX4" fmla="*/ 0 w 12192000"/>
              <a:gd name="connsiteY4" fmla="*/ 462708 h 1282700"/>
              <a:gd name="connsiteX5" fmla="*/ 128516 w 12192000"/>
              <a:gd name="connsiteY5" fmla="*/ 546519 h 1282700"/>
              <a:gd name="connsiteX6" fmla="*/ 6096000 w 12192000"/>
              <a:gd name="connsiteY6" fmla="*/ 1282700 h 1282700"/>
              <a:gd name="connsiteX7" fmla="*/ 0 w 12192000"/>
              <a:gd name="connsiteY7" fmla="*/ 1282700 h 1282700"/>
              <a:gd name="connsiteX8" fmla="*/ 12180972 w 12192000"/>
              <a:gd name="connsiteY8" fmla="*/ 0 h 1282700"/>
              <a:gd name="connsiteX9" fmla="*/ 12192000 w 12192000"/>
              <a:gd name="connsiteY9" fmla="*/ 0 h 1282700"/>
              <a:gd name="connsiteX10" fmla="*/ 12192000 w 12192000"/>
              <a:gd name="connsiteY10" fmla="*/ 7192 h 1282700"/>
              <a:gd name="connsiteX11" fmla="*/ 0 w 12192000"/>
              <a:gd name="connsiteY11" fmla="*/ 0 h 1282700"/>
              <a:gd name="connsiteX12" fmla="*/ 11028 w 12192000"/>
              <a:gd name="connsiteY12" fmla="*/ 0 h 1282700"/>
              <a:gd name="connsiteX13" fmla="*/ 0 w 12192000"/>
              <a:gd name="connsiteY13" fmla="*/ 7192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282700">
                <a:moveTo>
                  <a:pt x="12192000" y="462708"/>
                </a:moveTo>
                <a:lnTo>
                  <a:pt x="12192000" y="1282700"/>
                </a:lnTo>
                <a:lnTo>
                  <a:pt x="6096000" y="1282700"/>
                </a:lnTo>
                <a:cubicBezTo>
                  <a:pt x="8899853" y="1282700"/>
                  <a:pt x="11272365" y="973025"/>
                  <a:pt x="12063484" y="546519"/>
                </a:cubicBezTo>
                <a:close/>
                <a:moveTo>
                  <a:pt x="0" y="462708"/>
                </a:moveTo>
                <a:lnTo>
                  <a:pt x="128516" y="546519"/>
                </a:lnTo>
                <a:cubicBezTo>
                  <a:pt x="919635" y="973025"/>
                  <a:pt x="3292147" y="1282700"/>
                  <a:pt x="6096000" y="1282700"/>
                </a:cubicBezTo>
                <a:lnTo>
                  <a:pt x="0" y="1282700"/>
                </a:lnTo>
                <a:close/>
                <a:moveTo>
                  <a:pt x="12180972" y="0"/>
                </a:moveTo>
                <a:lnTo>
                  <a:pt x="12192000" y="0"/>
                </a:lnTo>
                <a:lnTo>
                  <a:pt x="12192000" y="7192"/>
                </a:lnTo>
                <a:close/>
                <a:moveTo>
                  <a:pt x="0" y="0"/>
                </a:moveTo>
                <a:lnTo>
                  <a:pt x="11028" y="0"/>
                </a:lnTo>
                <a:lnTo>
                  <a:pt x="0" y="7192"/>
                </a:lnTo>
                <a:close/>
              </a:path>
            </a:pathLst>
          </a:custGeom>
          <a:gradFill>
            <a:gsLst>
              <a:gs pos="52000">
                <a:schemeClr val="accent1"/>
              </a:gs>
              <a:gs pos="91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柒惟PPT设计团队 — 日落_3">
            <a:extLst>
              <a:ext uri="{FF2B5EF4-FFF2-40B4-BE49-F238E27FC236}">
                <a16:creationId xmlns:a16="http://schemas.microsoft.com/office/drawing/2014/main" id="{183B4D6F-A183-02A5-2BFB-2A5F0F7351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5325" y="5207000"/>
            <a:ext cx="9147175" cy="1651000"/>
          </a:xfrm>
          <a:custGeom>
            <a:avLst/>
            <a:gdLst/>
            <a:ahLst/>
            <a:cxnLst/>
            <a:rect l="l" t="t" r="r" b="b"/>
            <a:pathLst>
              <a:path w="11129395" h="2654117">
                <a:moveTo>
                  <a:pt x="10228064" y="676889"/>
                </a:moveTo>
                <a:cubicBezTo>
                  <a:pt x="10486943" y="676889"/>
                  <a:pt x="10679322" y="719046"/>
                  <a:pt x="10805201" y="803360"/>
                </a:cubicBezTo>
                <a:cubicBezTo>
                  <a:pt x="10931078" y="887674"/>
                  <a:pt x="11017767" y="1012365"/>
                  <a:pt x="11065269" y="1177430"/>
                </a:cubicBezTo>
                <a:lnTo>
                  <a:pt x="10593228" y="1264713"/>
                </a:lnTo>
                <a:cubicBezTo>
                  <a:pt x="10573039" y="1191087"/>
                  <a:pt x="10534742" y="1134680"/>
                  <a:pt x="10478335" y="1095491"/>
                </a:cubicBezTo>
                <a:cubicBezTo>
                  <a:pt x="10421926" y="1056303"/>
                  <a:pt x="10341472" y="1036709"/>
                  <a:pt x="10236970" y="1036709"/>
                </a:cubicBezTo>
                <a:cubicBezTo>
                  <a:pt x="10105155" y="1036709"/>
                  <a:pt x="10010747" y="1055115"/>
                  <a:pt x="9953746" y="1091929"/>
                </a:cubicBezTo>
                <a:cubicBezTo>
                  <a:pt x="9915745" y="1118054"/>
                  <a:pt x="9896745" y="1151899"/>
                  <a:pt x="9896745" y="1193462"/>
                </a:cubicBezTo>
                <a:cubicBezTo>
                  <a:pt x="9896745" y="1229088"/>
                  <a:pt x="9913369" y="1259370"/>
                  <a:pt x="9946621" y="1284308"/>
                </a:cubicBezTo>
                <a:cubicBezTo>
                  <a:pt x="9991746" y="1317558"/>
                  <a:pt x="10147608" y="1364466"/>
                  <a:pt x="10414208" y="1425029"/>
                </a:cubicBezTo>
                <a:cubicBezTo>
                  <a:pt x="10680807" y="1485593"/>
                  <a:pt x="10866952" y="1559813"/>
                  <a:pt x="10972642" y="1647690"/>
                </a:cubicBezTo>
                <a:cubicBezTo>
                  <a:pt x="11077143" y="1736754"/>
                  <a:pt x="11129395" y="1860851"/>
                  <a:pt x="11129395" y="2019979"/>
                </a:cubicBezTo>
                <a:cubicBezTo>
                  <a:pt x="11129395" y="2193358"/>
                  <a:pt x="11056955" y="2342392"/>
                  <a:pt x="10912078" y="2467082"/>
                </a:cubicBezTo>
                <a:cubicBezTo>
                  <a:pt x="10767200" y="2591772"/>
                  <a:pt x="10552851" y="2654117"/>
                  <a:pt x="10269033" y="2654117"/>
                </a:cubicBezTo>
                <a:cubicBezTo>
                  <a:pt x="10011340" y="2654117"/>
                  <a:pt x="9807383" y="2601866"/>
                  <a:pt x="9657161" y="2497364"/>
                </a:cubicBezTo>
                <a:cubicBezTo>
                  <a:pt x="9506939" y="2392862"/>
                  <a:pt x="9408672" y="2250953"/>
                  <a:pt x="9362359" y="2071636"/>
                </a:cubicBezTo>
                <a:lnTo>
                  <a:pt x="9864681" y="1995041"/>
                </a:lnTo>
                <a:cubicBezTo>
                  <a:pt x="9886057" y="2092418"/>
                  <a:pt x="9929401" y="2166341"/>
                  <a:pt x="9994715" y="2216811"/>
                </a:cubicBezTo>
                <a:cubicBezTo>
                  <a:pt x="10060029" y="2267281"/>
                  <a:pt x="10151468" y="2292516"/>
                  <a:pt x="10269033" y="2292516"/>
                </a:cubicBezTo>
                <a:cubicBezTo>
                  <a:pt x="10398473" y="2292516"/>
                  <a:pt x="10495850" y="2268765"/>
                  <a:pt x="10561164" y="2221264"/>
                </a:cubicBezTo>
                <a:cubicBezTo>
                  <a:pt x="10605102" y="2188014"/>
                  <a:pt x="10627072" y="2143481"/>
                  <a:pt x="10627072" y="2087668"/>
                </a:cubicBezTo>
                <a:cubicBezTo>
                  <a:pt x="10627072" y="2049667"/>
                  <a:pt x="10615196" y="2018198"/>
                  <a:pt x="10591446" y="1993260"/>
                </a:cubicBezTo>
                <a:cubicBezTo>
                  <a:pt x="10566508" y="1969509"/>
                  <a:pt x="10510694" y="1947540"/>
                  <a:pt x="10424005" y="1927352"/>
                </a:cubicBezTo>
                <a:cubicBezTo>
                  <a:pt x="10020246" y="1838288"/>
                  <a:pt x="9764335" y="1756942"/>
                  <a:pt x="9656271" y="1683316"/>
                </a:cubicBezTo>
                <a:cubicBezTo>
                  <a:pt x="9506643" y="1581189"/>
                  <a:pt x="9431829" y="1439280"/>
                  <a:pt x="9431829" y="1257588"/>
                </a:cubicBezTo>
                <a:cubicBezTo>
                  <a:pt x="9431829" y="1093710"/>
                  <a:pt x="9496548" y="955957"/>
                  <a:pt x="9625989" y="844330"/>
                </a:cubicBezTo>
                <a:cubicBezTo>
                  <a:pt x="9755429" y="732703"/>
                  <a:pt x="9956120" y="676889"/>
                  <a:pt x="10228064" y="676889"/>
                </a:cubicBezTo>
                <a:close/>
                <a:moveTo>
                  <a:pt x="527261" y="441759"/>
                </a:moveTo>
                <a:lnTo>
                  <a:pt x="527261" y="1104398"/>
                </a:lnTo>
                <a:lnTo>
                  <a:pt x="917363" y="1104398"/>
                </a:lnTo>
                <a:cubicBezTo>
                  <a:pt x="1170306" y="1104398"/>
                  <a:pt x="1328247" y="1093710"/>
                  <a:pt x="1391186" y="1072335"/>
                </a:cubicBezTo>
                <a:cubicBezTo>
                  <a:pt x="1454124" y="1050959"/>
                  <a:pt x="1503406" y="1014146"/>
                  <a:pt x="1539032" y="961895"/>
                </a:cubicBezTo>
                <a:cubicBezTo>
                  <a:pt x="1574658" y="909644"/>
                  <a:pt x="1592471" y="844330"/>
                  <a:pt x="1592471" y="765953"/>
                </a:cubicBezTo>
                <a:cubicBezTo>
                  <a:pt x="1592471" y="678076"/>
                  <a:pt x="1569017" y="607122"/>
                  <a:pt x="1522110" y="553090"/>
                </a:cubicBezTo>
                <a:cubicBezTo>
                  <a:pt x="1475203" y="499057"/>
                  <a:pt x="1408998" y="464916"/>
                  <a:pt x="1323496" y="450666"/>
                </a:cubicBezTo>
                <a:cubicBezTo>
                  <a:pt x="1280745" y="444728"/>
                  <a:pt x="1152493" y="441759"/>
                  <a:pt x="938739" y="441759"/>
                </a:cubicBezTo>
                <a:close/>
                <a:moveTo>
                  <a:pt x="7031134" y="0"/>
                </a:moveTo>
                <a:lnTo>
                  <a:pt x="9106333" y="0"/>
                </a:lnTo>
                <a:lnTo>
                  <a:pt x="9106333" y="441759"/>
                </a:lnTo>
                <a:lnTo>
                  <a:pt x="8333254" y="441759"/>
                </a:lnTo>
                <a:lnTo>
                  <a:pt x="8333254" y="2611366"/>
                </a:lnTo>
                <a:lnTo>
                  <a:pt x="7805994" y="2611366"/>
                </a:lnTo>
                <a:lnTo>
                  <a:pt x="7805994" y="441759"/>
                </a:lnTo>
                <a:lnTo>
                  <a:pt x="7031134" y="441759"/>
                </a:lnTo>
                <a:close/>
                <a:moveTo>
                  <a:pt x="5811487" y="0"/>
                </a:moveTo>
                <a:lnTo>
                  <a:pt x="6338748" y="0"/>
                </a:lnTo>
                <a:lnTo>
                  <a:pt x="6338748" y="2611366"/>
                </a:lnTo>
                <a:lnTo>
                  <a:pt x="5811487" y="2611366"/>
                </a:lnTo>
                <a:close/>
                <a:moveTo>
                  <a:pt x="3017644" y="0"/>
                </a:moveTo>
                <a:lnTo>
                  <a:pt x="4953902" y="0"/>
                </a:lnTo>
                <a:lnTo>
                  <a:pt x="4953902" y="441759"/>
                </a:lnTo>
                <a:lnTo>
                  <a:pt x="3544905" y="441759"/>
                </a:lnTo>
                <a:lnTo>
                  <a:pt x="3544905" y="1020677"/>
                </a:lnTo>
                <a:lnTo>
                  <a:pt x="4855932" y="1020677"/>
                </a:lnTo>
                <a:lnTo>
                  <a:pt x="4855932" y="1460655"/>
                </a:lnTo>
                <a:lnTo>
                  <a:pt x="3544905" y="1460655"/>
                </a:lnTo>
                <a:lnTo>
                  <a:pt x="3544905" y="2171388"/>
                </a:lnTo>
                <a:lnTo>
                  <a:pt x="5003778" y="2171388"/>
                </a:lnTo>
                <a:lnTo>
                  <a:pt x="5003778" y="2611366"/>
                </a:lnTo>
                <a:lnTo>
                  <a:pt x="3017644" y="2611366"/>
                </a:lnTo>
                <a:close/>
                <a:moveTo>
                  <a:pt x="0" y="0"/>
                </a:moveTo>
                <a:lnTo>
                  <a:pt x="1109742" y="0"/>
                </a:lnTo>
                <a:cubicBezTo>
                  <a:pt x="1388811" y="0"/>
                  <a:pt x="1591580" y="23454"/>
                  <a:pt x="1718051" y="70361"/>
                </a:cubicBezTo>
                <a:cubicBezTo>
                  <a:pt x="1844523" y="117268"/>
                  <a:pt x="1945760" y="200692"/>
                  <a:pt x="2021761" y="320632"/>
                </a:cubicBezTo>
                <a:cubicBezTo>
                  <a:pt x="2097762" y="440572"/>
                  <a:pt x="2135763" y="577731"/>
                  <a:pt x="2135763" y="732109"/>
                </a:cubicBezTo>
                <a:cubicBezTo>
                  <a:pt x="2135763" y="928050"/>
                  <a:pt x="2078168" y="1089851"/>
                  <a:pt x="1962978" y="1217509"/>
                </a:cubicBezTo>
                <a:cubicBezTo>
                  <a:pt x="1847789" y="1345168"/>
                  <a:pt x="1675597" y="1425623"/>
                  <a:pt x="1446405" y="1458874"/>
                </a:cubicBezTo>
                <a:cubicBezTo>
                  <a:pt x="1560407" y="1525375"/>
                  <a:pt x="1654519" y="1598408"/>
                  <a:pt x="1728739" y="1677972"/>
                </a:cubicBezTo>
                <a:cubicBezTo>
                  <a:pt x="1802959" y="1757536"/>
                  <a:pt x="1903008" y="1898851"/>
                  <a:pt x="2028886" y="2101918"/>
                </a:cubicBezTo>
                <a:lnTo>
                  <a:pt x="2347736" y="2611366"/>
                </a:lnTo>
                <a:lnTo>
                  <a:pt x="1717161" y="2611366"/>
                </a:lnTo>
                <a:lnTo>
                  <a:pt x="1335965" y="2043136"/>
                </a:lnTo>
                <a:cubicBezTo>
                  <a:pt x="1200588" y="1840069"/>
                  <a:pt x="1107961" y="1712113"/>
                  <a:pt x="1058085" y="1659268"/>
                </a:cubicBezTo>
                <a:cubicBezTo>
                  <a:pt x="1008209" y="1606424"/>
                  <a:pt x="955364" y="1570204"/>
                  <a:pt x="899550" y="1550610"/>
                </a:cubicBezTo>
                <a:cubicBezTo>
                  <a:pt x="843736" y="1531016"/>
                  <a:pt x="755266" y="1521219"/>
                  <a:pt x="634139" y="1521219"/>
                </a:cubicBezTo>
                <a:lnTo>
                  <a:pt x="527261" y="1521219"/>
                </a:lnTo>
                <a:lnTo>
                  <a:pt x="527261" y="2611366"/>
                </a:lnTo>
                <a:lnTo>
                  <a:pt x="0" y="261136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1">
                  <a:alpha val="1000"/>
                </a:schemeClr>
              </a:gs>
            </a:gsLst>
            <a:lin ang="5400000" scaled="0"/>
          </a:gra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7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alpha val="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ea typeface="HarmonyOS Sans SC"/>
              <a:cs typeface="+mn-cs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CF273CA7-430E-1095-7429-404732473B00}"/>
              </a:ext>
            </a:extLst>
          </p:cNvPr>
          <p:cNvGrpSpPr/>
          <p:nvPr/>
        </p:nvGrpSpPr>
        <p:grpSpPr>
          <a:xfrm>
            <a:off x="695325" y="4476242"/>
            <a:ext cx="2280895" cy="321134"/>
            <a:chOff x="695325" y="3955542"/>
            <a:chExt cx="2280895" cy="321134"/>
          </a:xfrm>
        </p:grpSpPr>
        <p:sp>
          <p:nvSpPr>
            <p:cNvPr id="17" name="Rectangle 4">
              <a:extLst>
                <a:ext uri="{FF2B5EF4-FFF2-40B4-BE49-F238E27FC236}">
                  <a16:creationId xmlns:a16="http://schemas.microsoft.com/office/drawing/2014/main" id="{860B75A2-3250-1408-7F53-859923AEE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051" y="3955542"/>
              <a:ext cx="1882169" cy="3211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199" tIns="40599" rIns="81199" bIns="40599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554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部门：数码产品部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7CCD82A-D84E-C791-4065-F4E13A7ABAFE}"/>
                </a:ext>
              </a:extLst>
            </p:cNvPr>
            <p:cNvGrpSpPr/>
            <p:nvPr/>
          </p:nvGrpSpPr>
          <p:grpSpPr>
            <a:xfrm>
              <a:off x="695325" y="3975148"/>
              <a:ext cx="270662" cy="285689"/>
              <a:chOff x="868974" y="288500"/>
              <a:chExt cx="1602647" cy="1691626"/>
            </a:xfrm>
            <a:solidFill>
              <a:schemeClr val="accent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79841E7-FBCC-3800-3EB2-EC26821E858D}"/>
                  </a:ext>
                </a:extLst>
              </p:cNvPr>
              <p:cNvSpPr/>
              <p:nvPr/>
            </p:nvSpPr>
            <p:spPr>
              <a:xfrm>
                <a:off x="2032119" y="1244001"/>
                <a:ext cx="281358" cy="292354"/>
              </a:xfrm>
              <a:custGeom>
                <a:avLst/>
                <a:gdLst>
                  <a:gd name="connsiteX0" fmla="*/ 0 w 316847"/>
                  <a:gd name="connsiteY0" fmla="*/ 164612 h 329224"/>
                  <a:gd name="connsiteX1" fmla="*/ 158424 w 316847"/>
                  <a:gd name="connsiteY1" fmla="*/ 329224 h 329224"/>
                  <a:gd name="connsiteX2" fmla="*/ 316847 w 316847"/>
                  <a:gd name="connsiteY2" fmla="*/ 164612 h 329224"/>
                  <a:gd name="connsiteX3" fmla="*/ 158424 w 316847"/>
                  <a:gd name="connsiteY3" fmla="*/ 0 h 329224"/>
                  <a:gd name="connsiteX4" fmla="*/ 0 w 316847"/>
                  <a:gd name="connsiteY4" fmla="*/ 164612 h 32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47" h="329224">
                    <a:moveTo>
                      <a:pt x="0" y="164612"/>
                    </a:moveTo>
                    <a:cubicBezTo>
                      <a:pt x="0" y="255525"/>
                      <a:pt x="70929" y="329224"/>
                      <a:pt x="158424" y="329224"/>
                    </a:cubicBezTo>
                    <a:cubicBezTo>
                      <a:pt x="245919" y="329224"/>
                      <a:pt x="316847" y="255525"/>
                      <a:pt x="316847" y="164612"/>
                    </a:cubicBezTo>
                    <a:cubicBezTo>
                      <a:pt x="316847" y="73699"/>
                      <a:pt x="245919" y="0"/>
                      <a:pt x="158424" y="0"/>
                    </a:cubicBezTo>
                    <a:cubicBezTo>
                      <a:pt x="70929" y="0"/>
                      <a:pt x="0" y="73699"/>
                      <a:pt x="0" y="164612"/>
                    </a:cubicBez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405848B-FC05-EE21-85A7-46B90115DF65}"/>
                  </a:ext>
                </a:extLst>
              </p:cNvPr>
              <p:cNvSpPr/>
              <p:nvPr/>
            </p:nvSpPr>
            <p:spPr>
              <a:xfrm>
                <a:off x="868974" y="288500"/>
                <a:ext cx="1602647" cy="1690868"/>
              </a:xfrm>
              <a:custGeom>
                <a:avLst/>
                <a:gdLst>
                  <a:gd name="connsiteX0" fmla="*/ 977981 w 1804787"/>
                  <a:gd name="connsiteY0" fmla="*/ 1903924 h 1904126"/>
                  <a:gd name="connsiteX1" fmla="*/ 149622 w 1804787"/>
                  <a:gd name="connsiteY1" fmla="*/ 1903924 h 1904126"/>
                  <a:gd name="connsiteX2" fmla="*/ 64 w 1804787"/>
                  <a:gd name="connsiteY2" fmla="*/ 1763851 h 1904126"/>
                  <a:gd name="connsiteX3" fmla="*/ 0 w 1804787"/>
                  <a:gd name="connsiteY3" fmla="*/ 1762444 h 1904126"/>
                  <a:gd name="connsiteX4" fmla="*/ 0 w 1804787"/>
                  <a:gd name="connsiteY4" fmla="*/ 141607 h 1904126"/>
                  <a:gd name="connsiteX5" fmla="*/ 148069 w 1804787"/>
                  <a:gd name="connsiteY5" fmla="*/ 126 h 1904126"/>
                  <a:gd name="connsiteX6" fmla="*/ 1656718 w 1804787"/>
                  <a:gd name="connsiteY6" fmla="*/ 126 h 1904126"/>
                  <a:gd name="connsiteX7" fmla="*/ 1804787 w 1804787"/>
                  <a:gd name="connsiteY7" fmla="*/ 141607 h 1904126"/>
                  <a:gd name="connsiteX8" fmla="*/ 1804787 w 1804787"/>
                  <a:gd name="connsiteY8" fmla="*/ 1151873 h 1904126"/>
                  <a:gd name="connsiteX9" fmla="*/ 1701242 w 1804787"/>
                  <a:gd name="connsiteY9" fmla="*/ 1151873 h 1904126"/>
                  <a:gd name="connsiteX10" fmla="*/ 1701242 w 1804787"/>
                  <a:gd name="connsiteY10" fmla="*/ 141607 h 1904126"/>
                  <a:gd name="connsiteX11" fmla="*/ 1656718 w 1804787"/>
                  <a:gd name="connsiteY11" fmla="*/ 107716 h 1904126"/>
                  <a:gd name="connsiteX12" fmla="*/ 148069 w 1804787"/>
                  <a:gd name="connsiteY12" fmla="*/ 107716 h 1904126"/>
                  <a:gd name="connsiteX13" fmla="*/ 103545 w 1804787"/>
                  <a:gd name="connsiteY13" fmla="*/ 141607 h 1904126"/>
                  <a:gd name="connsiteX14" fmla="*/ 103545 w 1804787"/>
                  <a:gd name="connsiteY14" fmla="*/ 1762444 h 1904126"/>
                  <a:gd name="connsiteX15" fmla="*/ 148069 w 1804787"/>
                  <a:gd name="connsiteY15" fmla="*/ 1796334 h 1904126"/>
                  <a:gd name="connsiteX16" fmla="*/ 976428 w 1804787"/>
                  <a:gd name="connsiteY16" fmla="*/ 1796334 h 1904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04787" h="1904126">
                    <a:moveTo>
                      <a:pt x="977981" y="1903924"/>
                    </a:moveTo>
                    <a:lnTo>
                      <a:pt x="149622" y="1903924"/>
                    </a:lnTo>
                    <a:cubicBezTo>
                      <a:pt x="71097" y="1908156"/>
                      <a:pt x="4137" y="1845444"/>
                      <a:pt x="64" y="1763851"/>
                    </a:cubicBezTo>
                    <a:cubicBezTo>
                      <a:pt x="40" y="1763382"/>
                      <a:pt x="19" y="1762913"/>
                      <a:pt x="0" y="1762444"/>
                    </a:cubicBezTo>
                    <a:lnTo>
                      <a:pt x="0" y="141607"/>
                    </a:lnTo>
                    <a:cubicBezTo>
                      <a:pt x="3361" y="60088"/>
                      <a:pt x="69609" y="-3212"/>
                      <a:pt x="148069" y="126"/>
                    </a:cubicBezTo>
                    <a:lnTo>
                      <a:pt x="1656718" y="126"/>
                    </a:lnTo>
                    <a:cubicBezTo>
                      <a:pt x="1735179" y="-3212"/>
                      <a:pt x="1801426" y="60088"/>
                      <a:pt x="1804787" y="141607"/>
                    </a:cubicBezTo>
                    <a:lnTo>
                      <a:pt x="1804787" y="1151873"/>
                    </a:lnTo>
                    <a:lnTo>
                      <a:pt x="1701242" y="1151873"/>
                    </a:lnTo>
                    <a:lnTo>
                      <a:pt x="1701242" y="141607"/>
                    </a:lnTo>
                    <a:cubicBezTo>
                      <a:pt x="1701242" y="123316"/>
                      <a:pt x="1681051" y="107716"/>
                      <a:pt x="1656718" y="107716"/>
                    </a:cubicBezTo>
                    <a:lnTo>
                      <a:pt x="148069" y="107716"/>
                    </a:lnTo>
                    <a:cubicBezTo>
                      <a:pt x="123736" y="107716"/>
                      <a:pt x="103545" y="123316"/>
                      <a:pt x="103545" y="141607"/>
                    </a:cubicBezTo>
                    <a:lnTo>
                      <a:pt x="103545" y="1762444"/>
                    </a:lnTo>
                    <a:cubicBezTo>
                      <a:pt x="103545" y="1780734"/>
                      <a:pt x="123736" y="1796334"/>
                      <a:pt x="148069" y="1796334"/>
                    </a:cubicBezTo>
                    <a:lnTo>
                      <a:pt x="976428" y="1796334"/>
                    </a:ln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C597699-75D9-FED9-EF4F-4DEE76070C1B}"/>
                  </a:ext>
                </a:extLst>
              </p:cNvPr>
              <p:cNvSpPr/>
              <p:nvPr/>
            </p:nvSpPr>
            <p:spPr>
              <a:xfrm>
                <a:off x="1234929" y="644963"/>
                <a:ext cx="1235378" cy="1334689"/>
              </a:xfrm>
              <a:custGeom>
                <a:avLst/>
                <a:gdLst>
                  <a:gd name="connsiteX0" fmla="*/ 0 w 1391191"/>
                  <a:gd name="connsiteY0" fmla="*/ 0 h 1503026"/>
                  <a:gd name="connsiteX1" fmla="*/ 955719 w 1391191"/>
                  <a:gd name="connsiteY1" fmla="*/ 0 h 1503026"/>
                  <a:gd name="connsiteX2" fmla="*/ 955719 w 1391191"/>
                  <a:gd name="connsiteY2" fmla="*/ 99520 h 1503026"/>
                  <a:gd name="connsiteX3" fmla="*/ 0 w 1391191"/>
                  <a:gd name="connsiteY3" fmla="*/ 99520 h 1503026"/>
                  <a:gd name="connsiteX4" fmla="*/ 8801 w 1391191"/>
                  <a:gd name="connsiteY4" fmla="*/ 273278 h 1503026"/>
                  <a:gd name="connsiteX5" fmla="*/ 740863 w 1391191"/>
                  <a:gd name="connsiteY5" fmla="*/ 273278 h 1503026"/>
                  <a:gd name="connsiteX6" fmla="*/ 740863 w 1391191"/>
                  <a:gd name="connsiteY6" fmla="*/ 372798 h 1503026"/>
                  <a:gd name="connsiteX7" fmla="*/ 8801 w 1391191"/>
                  <a:gd name="connsiteY7" fmla="*/ 372798 h 1503026"/>
                  <a:gd name="connsiteX8" fmla="*/ 15532 w 1391191"/>
                  <a:gd name="connsiteY8" fmla="*/ 546017 h 1503026"/>
                  <a:gd name="connsiteX9" fmla="*/ 558625 w 1391191"/>
                  <a:gd name="connsiteY9" fmla="*/ 546017 h 1503026"/>
                  <a:gd name="connsiteX10" fmla="*/ 558625 w 1391191"/>
                  <a:gd name="connsiteY10" fmla="*/ 645537 h 1503026"/>
                  <a:gd name="connsiteX11" fmla="*/ 15532 w 1391191"/>
                  <a:gd name="connsiteY11" fmla="*/ 645537 h 1503026"/>
                  <a:gd name="connsiteX12" fmla="*/ 882202 w 1391191"/>
                  <a:gd name="connsiteY12" fmla="*/ 1051150 h 1503026"/>
                  <a:gd name="connsiteX13" fmla="*/ 1058229 w 1391191"/>
                  <a:gd name="connsiteY13" fmla="*/ 1503027 h 1503026"/>
                  <a:gd name="connsiteX14" fmla="*/ 721190 w 1391191"/>
                  <a:gd name="connsiteY14" fmla="*/ 1503027 h 1503026"/>
                  <a:gd name="connsiteX15" fmla="*/ 721190 w 1391191"/>
                  <a:gd name="connsiteY15" fmla="*/ 1166271 h 1503026"/>
                  <a:gd name="connsiteX16" fmla="*/ 824735 w 1391191"/>
                  <a:gd name="connsiteY16" fmla="*/ 1051688 h 1503026"/>
                  <a:gd name="connsiteX17" fmla="*/ 1391125 w 1391191"/>
                  <a:gd name="connsiteY17" fmla="*/ 1166271 h 1503026"/>
                  <a:gd name="connsiteX18" fmla="*/ 1391125 w 1391191"/>
                  <a:gd name="connsiteY18" fmla="*/ 1503027 h 1503026"/>
                  <a:gd name="connsiteX19" fmla="*/ 1058229 w 1391191"/>
                  <a:gd name="connsiteY19" fmla="*/ 1503027 h 1503026"/>
                  <a:gd name="connsiteX20" fmla="*/ 1252893 w 1391191"/>
                  <a:gd name="connsiteY20" fmla="*/ 1051150 h 1503026"/>
                  <a:gd name="connsiteX21" fmla="*/ 1288616 w 1391191"/>
                  <a:gd name="connsiteY21" fmla="*/ 1051150 h 1503026"/>
                  <a:gd name="connsiteX22" fmla="*/ 1391125 w 1391191"/>
                  <a:gd name="connsiteY22" fmla="*/ 1166271 h 150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91191" h="1503026">
                    <a:moveTo>
                      <a:pt x="0" y="0"/>
                    </a:moveTo>
                    <a:lnTo>
                      <a:pt x="955719" y="0"/>
                    </a:lnTo>
                    <a:lnTo>
                      <a:pt x="955719" y="99520"/>
                    </a:lnTo>
                    <a:lnTo>
                      <a:pt x="0" y="99520"/>
                    </a:lnTo>
                    <a:close/>
                    <a:moveTo>
                      <a:pt x="8801" y="273278"/>
                    </a:moveTo>
                    <a:lnTo>
                      <a:pt x="740863" y="273278"/>
                    </a:lnTo>
                    <a:lnTo>
                      <a:pt x="740863" y="372798"/>
                    </a:lnTo>
                    <a:lnTo>
                      <a:pt x="8801" y="372798"/>
                    </a:lnTo>
                    <a:close/>
                    <a:moveTo>
                      <a:pt x="15532" y="546017"/>
                    </a:moveTo>
                    <a:lnTo>
                      <a:pt x="558625" y="546017"/>
                    </a:lnTo>
                    <a:lnTo>
                      <a:pt x="558625" y="645537"/>
                    </a:lnTo>
                    <a:lnTo>
                      <a:pt x="15532" y="645537"/>
                    </a:lnTo>
                    <a:close/>
                    <a:moveTo>
                      <a:pt x="882202" y="1051150"/>
                    </a:moveTo>
                    <a:lnTo>
                      <a:pt x="1058229" y="1503027"/>
                    </a:lnTo>
                    <a:lnTo>
                      <a:pt x="721190" y="1503027"/>
                    </a:lnTo>
                    <a:lnTo>
                      <a:pt x="721190" y="1166271"/>
                    </a:lnTo>
                    <a:cubicBezTo>
                      <a:pt x="719446" y="1104965"/>
                      <a:pt x="765741" y="1053736"/>
                      <a:pt x="824735" y="1051688"/>
                    </a:cubicBezTo>
                    <a:close/>
                    <a:moveTo>
                      <a:pt x="1391125" y="1166271"/>
                    </a:moveTo>
                    <a:lnTo>
                      <a:pt x="1391125" y="1503027"/>
                    </a:lnTo>
                    <a:lnTo>
                      <a:pt x="1058229" y="1503027"/>
                    </a:lnTo>
                    <a:lnTo>
                      <a:pt x="1252893" y="1051150"/>
                    </a:lnTo>
                    <a:lnTo>
                      <a:pt x="1288616" y="1051150"/>
                    </a:lnTo>
                    <a:cubicBezTo>
                      <a:pt x="1347409" y="1053772"/>
                      <a:pt x="1393169" y="1105162"/>
                      <a:pt x="1391125" y="1166271"/>
                    </a:cubicBez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AFC7410-38CE-2BFA-6AFF-8E88F7BC354C}"/>
                  </a:ext>
                </a:extLst>
              </p:cNvPr>
              <p:cNvSpPr/>
              <p:nvPr/>
            </p:nvSpPr>
            <p:spPr>
              <a:xfrm>
                <a:off x="2096933" y="1556410"/>
                <a:ext cx="151251" cy="423716"/>
              </a:xfrm>
              <a:custGeom>
                <a:avLst/>
                <a:gdLst>
                  <a:gd name="connsiteX0" fmla="*/ 88013 w 170331"/>
                  <a:gd name="connsiteY0" fmla="*/ 0 h 477159"/>
                  <a:gd name="connsiteX1" fmla="*/ 170331 w 170331"/>
                  <a:gd name="connsiteY1" fmla="*/ 85534 h 477159"/>
                  <a:gd name="connsiteX2" fmla="*/ 87495 w 170331"/>
                  <a:gd name="connsiteY2" fmla="*/ 477160 h 477159"/>
                  <a:gd name="connsiteX3" fmla="*/ 0 w 170331"/>
                  <a:gd name="connsiteY3" fmla="*/ 82306 h 477159"/>
                  <a:gd name="connsiteX4" fmla="*/ 88013 w 170331"/>
                  <a:gd name="connsiteY4" fmla="*/ 0 h 47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331" h="477159">
                    <a:moveTo>
                      <a:pt x="88013" y="0"/>
                    </a:moveTo>
                    <a:lnTo>
                      <a:pt x="170331" y="85534"/>
                    </a:lnTo>
                    <a:lnTo>
                      <a:pt x="87495" y="477160"/>
                    </a:lnTo>
                    <a:lnTo>
                      <a:pt x="0" y="82306"/>
                    </a:lnTo>
                    <a:lnTo>
                      <a:pt x="88013" y="0"/>
                    </a:ln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CED8964-2389-088B-ACB8-E062D2A6DFAD}"/>
              </a:ext>
            </a:extLst>
          </p:cNvPr>
          <p:cNvGrpSpPr/>
          <p:nvPr/>
        </p:nvGrpSpPr>
        <p:grpSpPr>
          <a:xfrm>
            <a:off x="695328" y="3930461"/>
            <a:ext cx="2327134" cy="329484"/>
            <a:chOff x="695328" y="4628961"/>
            <a:chExt cx="2327134" cy="329484"/>
          </a:xfrm>
        </p:grpSpPr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392D7C0B-30CF-25BE-7492-2E1BC465FF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050" y="4637311"/>
              <a:ext cx="1928412" cy="3211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199" tIns="40599" rIns="81199" bIns="40599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1799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1554" b="0" dirty="0"/>
                <a:t>汇报人：康帅</a:t>
              </a:r>
              <a:r>
                <a:rPr lang="en-US" altLang="zh-CN" sz="1554" b="0" dirty="0"/>
                <a:t>Slide</a:t>
              </a: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D93937FA-046C-1172-46E8-F9C7912CEBD2}"/>
                </a:ext>
              </a:extLst>
            </p:cNvPr>
            <p:cNvGrpSpPr/>
            <p:nvPr/>
          </p:nvGrpSpPr>
          <p:grpSpPr>
            <a:xfrm>
              <a:off x="695328" y="4628961"/>
              <a:ext cx="253745" cy="321389"/>
              <a:chOff x="973635" y="-45399"/>
              <a:chExt cx="1350503" cy="1686681"/>
            </a:xfrm>
            <a:solidFill>
              <a:schemeClr val="accent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C88099D-8BA7-8BF7-38D3-E6689E17CD84}"/>
                  </a:ext>
                </a:extLst>
              </p:cNvPr>
              <p:cNvSpPr/>
              <p:nvPr/>
            </p:nvSpPr>
            <p:spPr>
              <a:xfrm>
                <a:off x="973635" y="-45399"/>
                <a:ext cx="1350503" cy="1686681"/>
              </a:xfrm>
              <a:custGeom>
                <a:avLst/>
                <a:gdLst>
                  <a:gd name="connsiteX0" fmla="*/ 760326 w 1520837"/>
                  <a:gd name="connsiteY0" fmla="*/ 955291 h 1899418"/>
                  <a:gd name="connsiteX1" fmla="*/ 422672 w 1520837"/>
                  <a:gd name="connsiteY1" fmla="*/ 815392 h 1899418"/>
                  <a:gd name="connsiteX2" fmla="*/ 282773 w 1520837"/>
                  <a:gd name="connsiteY2" fmla="*/ 477738 h 1899418"/>
                  <a:gd name="connsiteX3" fmla="*/ 422672 w 1520837"/>
                  <a:gd name="connsiteY3" fmla="*/ 140084 h 1899418"/>
                  <a:gd name="connsiteX4" fmla="*/ 760326 w 1520837"/>
                  <a:gd name="connsiteY4" fmla="*/ 0 h 1899418"/>
                  <a:gd name="connsiteX5" fmla="*/ 1097980 w 1520837"/>
                  <a:gd name="connsiteY5" fmla="*/ 139898 h 1899418"/>
                  <a:gd name="connsiteX6" fmla="*/ 1237878 w 1520837"/>
                  <a:gd name="connsiteY6" fmla="*/ 477552 h 1899418"/>
                  <a:gd name="connsiteX7" fmla="*/ 1097980 w 1520837"/>
                  <a:gd name="connsiteY7" fmla="*/ 815206 h 1899418"/>
                  <a:gd name="connsiteX8" fmla="*/ 760326 w 1520837"/>
                  <a:gd name="connsiteY8" fmla="*/ 955291 h 1899418"/>
                  <a:gd name="connsiteX9" fmla="*/ 760326 w 1520837"/>
                  <a:gd name="connsiteY9" fmla="*/ 148828 h 1899418"/>
                  <a:gd name="connsiteX10" fmla="*/ 431602 w 1520837"/>
                  <a:gd name="connsiteY10" fmla="*/ 477552 h 1899418"/>
                  <a:gd name="connsiteX11" fmla="*/ 760326 w 1520837"/>
                  <a:gd name="connsiteY11" fmla="*/ 806276 h 1899418"/>
                  <a:gd name="connsiteX12" fmla="*/ 1089236 w 1520837"/>
                  <a:gd name="connsiteY12" fmla="*/ 477552 h 1899418"/>
                  <a:gd name="connsiteX13" fmla="*/ 760326 w 1520837"/>
                  <a:gd name="connsiteY13" fmla="*/ 148828 h 1899418"/>
                  <a:gd name="connsiteX14" fmla="*/ 1446423 w 1520837"/>
                  <a:gd name="connsiteY14" fmla="*/ 1899419 h 1899418"/>
                  <a:gd name="connsiteX15" fmla="*/ 1372009 w 1520837"/>
                  <a:gd name="connsiteY15" fmla="*/ 1825005 h 1899418"/>
                  <a:gd name="connsiteX16" fmla="*/ 1372009 w 1520837"/>
                  <a:gd name="connsiteY16" fmla="*/ 1440656 h 1899418"/>
                  <a:gd name="connsiteX17" fmla="*/ 1108212 w 1520837"/>
                  <a:gd name="connsiteY17" fmla="*/ 1145232 h 1899418"/>
                  <a:gd name="connsiteX18" fmla="*/ 819299 w 1520837"/>
                  <a:gd name="connsiteY18" fmla="*/ 1495723 h 1899418"/>
                  <a:gd name="connsiteX19" fmla="*/ 762000 w 1520837"/>
                  <a:gd name="connsiteY19" fmla="*/ 1522884 h 1899418"/>
                  <a:gd name="connsiteX20" fmla="*/ 761814 w 1520837"/>
                  <a:gd name="connsiteY20" fmla="*/ 1522884 h 1899418"/>
                  <a:gd name="connsiteX21" fmla="*/ 704701 w 1520837"/>
                  <a:gd name="connsiteY21" fmla="*/ 1496095 h 1899418"/>
                  <a:gd name="connsiteX22" fmla="*/ 412812 w 1520837"/>
                  <a:gd name="connsiteY22" fmla="*/ 1145046 h 1899418"/>
                  <a:gd name="connsiteX23" fmla="*/ 148828 w 1520837"/>
                  <a:gd name="connsiteY23" fmla="*/ 1440470 h 1899418"/>
                  <a:gd name="connsiteX24" fmla="*/ 148828 w 1520837"/>
                  <a:gd name="connsiteY24" fmla="*/ 1825005 h 1899418"/>
                  <a:gd name="connsiteX25" fmla="*/ 74414 w 1520837"/>
                  <a:gd name="connsiteY25" fmla="*/ 1899419 h 1899418"/>
                  <a:gd name="connsiteX26" fmla="*/ 0 w 1520837"/>
                  <a:gd name="connsiteY26" fmla="*/ 1825005 h 1899418"/>
                  <a:gd name="connsiteX27" fmla="*/ 0 w 1520837"/>
                  <a:gd name="connsiteY27" fmla="*/ 1440656 h 1899418"/>
                  <a:gd name="connsiteX28" fmla="*/ 130597 w 1520837"/>
                  <a:gd name="connsiteY28" fmla="*/ 1125141 h 1899418"/>
                  <a:gd name="connsiteX29" fmla="*/ 446112 w 1520837"/>
                  <a:gd name="connsiteY29" fmla="*/ 994544 h 1899418"/>
                  <a:gd name="connsiteX30" fmla="*/ 503225 w 1520837"/>
                  <a:gd name="connsiteY30" fmla="*/ 1021333 h 1899418"/>
                  <a:gd name="connsiteX31" fmla="*/ 761442 w 1520837"/>
                  <a:gd name="connsiteY31" fmla="*/ 1331826 h 1899418"/>
                  <a:gd name="connsiteX32" fmla="*/ 1017054 w 1520837"/>
                  <a:gd name="connsiteY32" fmla="*/ 1021705 h 1899418"/>
                  <a:gd name="connsiteX33" fmla="*/ 1074539 w 1520837"/>
                  <a:gd name="connsiteY33" fmla="*/ 994544 h 1899418"/>
                  <a:gd name="connsiteX34" fmla="*/ 1390055 w 1520837"/>
                  <a:gd name="connsiteY34" fmla="*/ 1125141 h 1899418"/>
                  <a:gd name="connsiteX35" fmla="*/ 1520837 w 1520837"/>
                  <a:gd name="connsiteY35" fmla="*/ 1440656 h 1899418"/>
                  <a:gd name="connsiteX36" fmla="*/ 1520837 w 1520837"/>
                  <a:gd name="connsiteY36" fmla="*/ 1825005 h 1899418"/>
                  <a:gd name="connsiteX37" fmla="*/ 1446423 w 1520837"/>
                  <a:gd name="connsiteY37" fmla="*/ 1899419 h 189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20837" h="1899418">
                    <a:moveTo>
                      <a:pt x="760326" y="955291"/>
                    </a:moveTo>
                    <a:cubicBezTo>
                      <a:pt x="632706" y="955291"/>
                      <a:pt x="512713" y="905619"/>
                      <a:pt x="422672" y="815392"/>
                    </a:cubicBezTo>
                    <a:cubicBezTo>
                      <a:pt x="332631" y="725165"/>
                      <a:pt x="282773" y="605172"/>
                      <a:pt x="282773" y="477738"/>
                    </a:cubicBezTo>
                    <a:cubicBezTo>
                      <a:pt x="282773" y="350304"/>
                      <a:pt x="332445" y="230125"/>
                      <a:pt x="422672" y="140084"/>
                    </a:cubicBezTo>
                    <a:cubicBezTo>
                      <a:pt x="512899" y="50043"/>
                      <a:pt x="632706" y="0"/>
                      <a:pt x="760326" y="0"/>
                    </a:cubicBezTo>
                    <a:cubicBezTo>
                      <a:pt x="887946" y="0"/>
                      <a:pt x="1007938" y="49671"/>
                      <a:pt x="1097980" y="139898"/>
                    </a:cubicBezTo>
                    <a:cubicBezTo>
                      <a:pt x="1188207" y="230125"/>
                      <a:pt x="1237878" y="350118"/>
                      <a:pt x="1237878" y="477552"/>
                    </a:cubicBezTo>
                    <a:cubicBezTo>
                      <a:pt x="1237878" y="604986"/>
                      <a:pt x="1188207" y="725165"/>
                      <a:pt x="1097980" y="815206"/>
                    </a:cubicBezTo>
                    <a:cubicBezTo>
                      <a:pt x="1007938" y="905619"/>
                      <a:pt x="887946" y="955291"/>
                      <a:pt x="760326" y="955291"/>
                    </a:cubicBezTo>
                    <a:close/>
                    <a:moveTo>
                      <a:pt x="760326" y="148828"/>
                    </a:moveTo>
                    <a:cubicBezTo>
                      <a:pt x="578941" y="148828"/>
                      <a:pt x="431602" y="296354"/>
                      <a:pt x="431602" y="477552"/>
                    </a:cubicBezTo>
                    <a:cubicBezTo>
                      <a:pt x="431602" y="658937"/>
                      <a:pt x="579127" y="806276"/>
                      <a:pt x="760326" y="806276"/>
                    </a:cubicBezTo>
                    <a:cubicBezTo>
                      <a:pt x="941524" y="806276"/>
                      <a:pt x="1089236" y="658937"/>
                      <a:pt x="1089236" y="477552"/>
                    </a:cubicBezTo>
                    <a:cubicBezTo>
                      <a:pt x="1089236" y="296354"/>
                      <a:pt x="941710" y="148828"/>
                      <a:pt x="760326" y="148828"/>
                    </a:cubicBezTo>
                    <a:close/>
                    <a:moveTo>
                      <a:pt x="1446423" y="1899419"/>
                    </a:moveTo>
                    <a:cubicBezTo>
                      <a:pt x="1405310" y="1899419"/>
                      <a:pt x="1372009" y="1866119"/>
                      <a:pt x="1372009" y="1825005"/>
                    </a:cubicBezTo>
                    <a:lnTo>
                      <a:pt x="1372009" y="1440656"/>
                    </a:lnTo>
                    <a:cubicBezTo>
                      <a:pt x="1372009" y="1288108"/>
                      <a:pt x="1256482" y="1161976"/>
                      <a:pt x="1108212" y="1145232"/>
                    </a:cubicBezTo>
                    <a:lnTo>
                      <a:pt x="819299" y="1495723"/>
                    </a:lnTo>
                    <a:cubicBezTo>
                      <a:pt x="805160" y="1512838"/>
                      <a:pt x="784138" y="1522698"/>
                      <a:pt x="762000" y="1522884"/>
                    </a:cubicBezTo>
                    <a:lnTo>
                      <a:pt x="761814" y="1522884"/>
                    </a:lnTo>
                    <a:cubicBezTo>
                      <a:pt x="739676" y="1522884"/>
                      <a:pt x="718840" y="1513024"/>
                      <a:pt x="704701" y="1496095"/>
                    </a:cubicBezTo>
                    <a:lnTo>
                      <a:pt x="412812" y="1145046"/>
                    </a:lnTo>
                    <a:cubicBezTo>
                      <a:pt x="264542" y="1161604"/>
                      <a:pt x="148828" y="1287921"/>
                      <a:pt x="148828" y="1440470"/>
                    </a:cubicBezTo>
                    <a:lnTo>
                      <a:pt x="148828" y="1825005"/>
                    </a:lnTo>
                    <a:cubicBezTo>
                      <a:pt x="148828" y="1866119"/>
                      <a:pt x="115528" y="1899419"/>
                      <a:pt x="74414" y="1899419"/>
                    </a:cubicBezTo>
                    <a:cubicBezTo>
                      <a:pt x="33300" y="1899419"/>
                      <a:pt x="0" y="1866119"/>
                      <a:pt x="0" y="1825005"/>
                    </a:cubicBezTo>
                    <a:lnTo>
                      <a:pt x="0" y="1440656"/>
                    </a:lnTo>
                    <a:cubicBezTo>
                      <a:pt x="0" y="1321408"/>
                      <a:pt x="46323" y="1209415"/>
                      <a:pt x="130597" y="1125141"/>
                    </a:cubicBezTo>
                    <a:cubicBezTo>
                      <a:pt x="214871" y="1040867"/>
                      <a:pt x="326864" y="994544"/>
                      <a:pt x="446112" y="994544"/>
                    </a:cubicBezTo>
                    <a:cubicBezTo>
                      <a:pt x="468251" y="994544"/>
                      <a:pt x="489086" y="1004404"/>
                      <a:pt x="503225" y="1021333"/>
                    </a:cubicBezTo>
                    <a:lnTo>
                      <a:pt x="761442" y="1331826"/>
                    </a:lnTo>
                    <a:lnTo>
                      <a:pt x="1017054" y="1021705"/>
                    </a:lnTo>
                    <a:cubicBezTo>
                      <a:pt x="1031193" y="1004590"/>
                      <a:pt x="1052215" y="994544"/>
                      <a:pt x="1074539" y="994544"/>
                    </a:cubicBezTo>
                    <a:cubicBezTo>
                      <a:pt x="1193788" y="994544"/>
                      <a:pt x="1305781" y="1040867"/>
                      <a:pt x="1390055" y="1125141"/>
                    </a:cubicBezTo>
                    <a:cubicBezTo>
                      <a:pt x="1474329" y="1209415"/>
                      <a:pt x="1520837" y="1321408"/>
                      <a:pt x="1520837" y="1440656"/>
                    </a:cubicBezTo>
                    <a:lnTo>
                      <a:pt x="1520837" y="1825005"/>
                    </a:lnTo>
                    <a:cubicBezTo>
                      <a:pt x="1520837" y="1866119"/>
                      <a:pt x="1487537" y="1899419"/>
                      <a:pt x="1446423" y="1899419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E3644B7-C9D0-D015-7896-1434F0F37429}"/>
                  </a:ext>
                </a:extLst>
              </p:cNvPr>
              <p:cNvSpPr/>
              <p:nvPr/>
            </p:nvSpPr>
            <p:spPr>
              <a:xfrm>
                <a:off x="1417019" y="313251"/>
                <a:ext cx="718780" cy="1033986"/>
              </a:xfrm>
              <a:custGeom>
                <a:avLst/>
                <a:gdLst>
                  <a:gd name="connsiteX0" fmla="*/ 260635 w 809438"/>
                  <a:gd name="connsiteY0" fmla="*/ 335049 h 1164394"/>
                  <a:gd name="connsiteX1" fmla="*/ 0 w 809438"/>
                  <a:gd name="connsiteY1" fmla="*/ 74414 h 1164394"/>
                  <a:gd name="connsiteX2" fmla="*/ 74414 w 809438"/>
                  <a:gd name="connsiteY2" fmla="*/ 0 h 1164394"/>
                  <a:gd name="connsiteX3" fmla="*/ 148828 w 809438"/>
                  <a:gd name="connsiteY3" fmla="*/ 74414 h 1164394"/>
                  <a:gd name="connsiteX4" fmla="*/ 260635 w 809438"/>
                  <a:gd name="connsiteY4" fmla="*/ 186221 h 1164394"/>
                  <a:gd name="connsiteX5" fmla="*/ 372442 w 809438"/>
                  <a:gd name="connsiteY5" fmla="*/ 74414 h 1164394"/>
                  <a:gd name="connsiteX6" fmla="*/ 446856 w 809438"/>
                  <a:gd name="connsiteY6" fmla="*/ 0 h 1164394"/>
                  <a:gd name="connsiteX7" fmla="*/ 521270 w 809438"/>
                  <a:gd name="connsiteY7" fmla="*/ 74414 h 1164394"/>
                  <a:gd name="connsiteX8" fmla="*/ 260635 w 809438"/>
                  <a:gd name="connsiteY8" fmla="*/ 335049 h 1164394"/>
                  <a:gd name="connsiteX9" fmla="*/ 735025 w 809438"/>
                  <a:gd name="connsiteY9" fmla="*/ 1164394 h 1164394"/>
                  <a:gd name="connsiteX10" fmla="*/ 548990 w 809438"/>
                  <a:gd name="connsiteY10" fmla="*/ 1164394 h 1164394"/>
                  <a:gd name="connsiteX11" fmla="*/ 474576 w 809438"/>
                  <a:gd name="connsiteY11" fmla="*/ 1089980 h 1164394"/>
                  <a:gd name="connsiteX12" fmla="*/ 548990 w 809438"/>
                  <a:gd name="connsiteY12" fmla="*/ 1015566 h 1164394"/>
                  <a:gd name="connsiteX13" fmla="*/ 735025 w 809438"/>
                  <a:gd name="connsiteY13" fmla="*/ 1015566 h 1164394"/>
                  <a:gd name="connsiteX14" fmla="*/ 809439 w 809438"/>
                  <a:gd name="connsiteY14" fmla="*/ 1089980 h 1164394"/>
                  <a:gd name="connsiteX15" fmla="*/ 735025 w 809438"/>
                  <a:gd name="connsiteY15" fmla="*/ 1164394 h 116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438" h="1164394">
                    <a:moveTo>
                      <a:pt x="260635" y="335049"/>
                    </a:moveTo>
                    <a:cubicBezTo>
                      <a:pt x="116830" y="335049"/>
                      <a:pt x="0" y="218033"/>
                      <a:pt x="0" y="74414"/>
                    </a:cubicBezTo>
                    <a:cubicBezTo>
                      <a:pt x="0" y="33300"/>
                      <a:pt x="33300" y="0"/>
                      <a:pt x="74414" y="0"/>
                    </a:cubicBezTo>
                    <a:cubicBezTo>
                      <a:pt x="115528" y="0"/>
                      <a:pt x="148828" y="33300"/>
                      <a:pt x="148828" y="74414"/>
                    </a:cubicBezTo>
                    <a:cubicBezTo>
                      <a:pt x="148828" y="136178"/>
                      <a:pt x="199058" y="186221"/>
                      <a:pt x="260635" y="186221"/>
                    </a:cubicBezTo>
                    <a:cubicBezTo>
                      <a:pt x="322399" y="186221"/>
                      <a:pt x="372442" y="135992"/>
                      <a:pt x="372442" y="74414"/>
                    </a:cubicBezTo>
                    <a:cubicBezTo>
                      <a:pt x="372442" y="33300"/>
                      <a:pt x="405743" y="0"/>
                      <a:pt x="446856" y="0"/>
                    </a:cubicBezTo>
                    <a:cubicBezTo>
                      <a:pt x="487970" y="0"/>
                      <a:pt x="521270" y="33300"/>
                      <a:pt x="521270" y="74414"/>
                    </a:cubicBezTo>
                    <a:cubicBezTo>
                      <a:pt x="521457" y="218033"/>
                      <a:pt x="404440" y="335049"/>
                      <a:pt x="260635" y="335049"/>
                    </a:cubicBezTo>
                    <a:close/>
                    <a:moveTo>
                      <a:pt x="735025" y="1164394"/>
                    </a:moveTo>
                    <a:lnTo>
                      <a:pt x="548990" y="1164394"/>
                    </a:lnTo>
                    <a:cubicBezTo>
                      <a:pt x="507876" y="1164394"/>
                      <a:pt x="474576" y="1131094"/>
                      <a:pt x="474576" y="1089980"/>
                    </a:cubicBezTo>
                    <a:cubicBezTo>
                      <a:pt x="474576" y="1048866"/>
                      <a:pt x="507876" y="1015566"/>
                      <a:pt x="548990" y="1015566"/>
                    </a:cubicBezTo>
                    <a:lnTo>
                      <a:pt x="735025" y="1015566"/>
                    </a:lnTo>
                    <a:cubicBezTo>
                      <a:pt x="776139" y="1015566"/>
                      <a:pt x="809439" y="1048866"/>
                      <a:pt x="809439" y="1089980"/>
                    </a:cubicBezTo>
                    <a:cubicBezTo>
                      <a:pt x="809439" y="1131094"/>
                      <a:pt x="776139" y="1164394"/>
                      <a:pt x="735025" y="116439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DFDFAD5-E72E-4CFA-2EFD-EBB08698BBC3}"/>
              </a:ext>
            </a:extLst>
          </p:cNvPr>
          <p:cNvGrpSpPr/>
          <p:nvPr/>
        </p:nvGrpSpPr>
        <p:grpSpPr>
          <a:xfrm>
            <a:off x="11220450" y="461962"/>
            <a:ext cx="276225" cy="174625"/>
            <a:chOff x="695325" y="549275"/>
            <a:chExt cx="323850" cy="174625"/>
          </a:xfrm>
        </p:grpSpPr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AB42DCD1-D015-39E7-7693-AF664189A4F1}"/>
                </a:ext>
              </a:extLst>
            </p:cNvPr>
            <p:cNvCxnSpPr/>
            <p:nvPr/>
          </p:nvCxnSpPr>
          <p:spPr>
            <a:xfrm>
              <a:off x="695325" y="549275"/>
              <a:ext cx="32385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6+">
              <a:extLst>
                <a:ext uri="{FF2B5EF4-FFF2-40B4-BE49-F238E27FC236}">
                  <a16:creationId xmlns:a16="http://schemas.microsoft.com/office/drawing/2014/main" id="{AE4F26B9-AB24-9875-C92C-03D97C3FFFC5}"/>
                </a:ext>
              </a:extLst>
            </p:cNvPr>
            <p:cNvCxnSpPr/>
            <p:nvPr/>
          </p:nvCxnSpPr>
          <p:spPr>
            <a:xfrm>
              <a:off x="695325" y="638175"/>
              <a:ext cx="32385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6++">
              <a:extLst>
                <a:ext uri="{FF2B5EF4-FFF2-40B4-BE49-F238E27FC236}">
                  <a16:creationId xmlns:a16="http://schemas.microsoft.com/office/drawing/2014/main" id="{F6C183E1-65A5-EA43-8BCC-1196BA65062B}"/>
                </a:ext>
              </a:extLst>
            </p:cNvPr>
            <p:cNvCxnSpPr/>
            <p:nvPr/>
          </p:nvCxnSpPr>
          <p:spPr>
            <a:xfrm>
              <a:off x="695325" y="723900"/>
              <a:ext cx="32385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">
            <a:extLst>
              <a:ext uri="{FF2B5EF4-FFF2-40B4-BE49-F238E27FC236}">
                <a16:creationId xmlns:a16="http://schemas.microsoft.com/office/drawing/2014/main" id="{6F3BCA23-CAA7-6CD7-C32D-F184F0B50FB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5325" y="1753504"/>
            <a:ext cx="6139171" cy="935267"/>
          </a:xfrm>
          <a:custGeom>
            <a:avLst/>
            <a:gdLst/>
            <a:ahLst/>
            <a:cxnLst/>
            <a:rect l="l" t="t" r="r" b="b"/>
            <a:pathLst>
              <a:path w="6285904" h="959644">
                <a:moveTo>
                  <a:pt x="1458590" y="739080"/>
                </a:moveTo>
                <a:cubicBezTo>
                  <a:pt x="1631429" y="768747"/>
                  <a:pt x="1792014" y="798413"/>
                  <a:pt x="1940347" y="828079"/>
                </a:cubicBezTo>
                <a:lnTo>
                  <a:pt x="1910357" y="953839"/>
                </a:lnTo>
                <a:cubicBezTo>
                  <a:pt x="1746547" y="919013"/>
                  <a:pt x="1585317" y="886767"/>
                  <a:pt x="1426666" y="857101"/>
                </a:cubicBezTo>
                <a:close/>
                <a:moveTo>
                  <a:pt x="1397644" y="721667"/>
                </a:moveTo>
                <a:cubicBezTo>
                  <a:pt x="1394420" y="775841"/>
                  <a:pt x="1393130" y="820340"/>
                  <a:pt x="1393775" y="855166"/>
                </a:cubicBezTo>
                <a:cubicBezTo>
                  <a:pt x="1271240" y="875159"/>
                  <a:pt x="1166763" y="893539"/>
                  <a:pt x="1080343" y="910307"/>
                </a:cubicBezTo>
                <a:lnTo>
                  <a:pt x="1060995" y="774873"/>
                </a:lnTo>
                <a:cubicBezTo>
                  <a:pt x="1186755" y="756171"/>
                  <a:pt x="1298971" y="738435"/>
                  <a:pt x="1397644" y="721667"/>
                </a:cubicBezTo>
                <a:close/>
                <a:moveTo>
                  <a:pt x="5576813" y="653951"/>
                </a:moveTo>
                <a:lnTo>
                  <a:pt x="5576813" y="787449"/>
                </a:lnTo>
                <a:lnTo>
                  <a:pt x="6046961" y="787449"/>
                </a:lnTo>
                <a:lnTo>
                  <a:pt x="6046961" y="653951"/>
                </a:lnTo>
                <a:close/>
                <a:moveTo>
                  <a:pt x="4001393" y="620092"/>
                </a:moveTo>
                <a:cubicBezTo>
                  <a:pt x="4057501" y="713606"/>
                  <a:pt x="4109740" y="806475"/>
                  <a:pt x="4158109" y="898698"/>
                </a:cubicBezTo>
                <a:lnTo>
                  <a:pt x="4047827" y="954807"/>
                </a:lnTo>
                <a:cubicBezTo>
                  <a:pt x="3999458" y="848394"/>
                  <a:pt x="3951089" y="753591"/>
                  <a:pt x="3902720" y="670396"/>
                </a:cubicBezTo>
                <a:close/>
                <a:moveTo>
                  <a:pt x="3743102" y="618157"/>
                </a:moveTo>
                <a:lnTo>
                  <a:pt x="3850481" y="667494"/>
                </a:lnTo>
                <a:cubicBezTo>
                  <a:pt x="3795018" y="786804"/>
                  <a:pt x="3742134" y="883543"/>
                  <a:pt x="3691830" y="957709"/>
                </a:cubicBezTo>
                <a:cubicBezTo>
                  <a:pt x="3649910" y="928687"/>
                  <a:pt x="3615407" y="907082"/>
                  <a:pt x="3588320" y="892894"/>
                </a:cubicBezTo>
                <a:cubicBezTo>
                  <a:pt x="3650878" y="809054"/>
                  <a:pt x="3702471" y="717475"/>
                  <a:pt x="3743102" y="618157"/>
                </a:cubicBezTo>
                <a:close/>
                <a:moveTo>
                  <a:pt x="3357116" y="582364"/>
                </a:moveTo>
                <a:lnTo>
                  <a:pt x="3357116" y="696515"/>
                </a:lnTo>
                <a:lnTo>
                  <a:pt x="3465463" y="680070"/>
                </a:lnTo>
                <a:lnTo>
                  <a:pt x="3465463" y="582364"/>
                </a:lnTo>
                <a:close/>
                <a:moveTo>
                  <a:pt x="1554360" y="564951"/>
                </a:moveTo>
                <a:cubicBezTo>
                  <a:pt x="1702048" y="590748"/>
                  <a:pt x="1815232" y="611386"/>
                  <a:pt x="1893912" y="626864"/>
                </a:cubicBezTo>
                <a:lnTo>
                  <a:pt x="1865858" y="739080"/>
                </a:lnTo>
                <a:cubicBezTo>
                  <a:pt x="1755576" y="715218"/>
                  <a:pt x="1641747" y="692323"/>
                  <a:pt x="1524372" y="670396"/>
                </a:cubicBezTo>
                <a:close/>
                <a:moveTo>
                  <a:pt x="5445248" y="533995"/>
                </a:moveTo>
                <a:lnTo>
                  <a:pt x="6178525" y="533995"/>
                </a:lnTo>
                <a:lnTo>
                  <a:pt x="6178525" y="958676"/>
                </a:lnTo>
                <a:lnTo>
                  <a:pt x="6046961" y="958676"/>
                </a:lnTo>
                <a:lnTo>
                  <a:pt x="6046961" y="907405"/>
                </a:lnTo>
                <a:lnTo>
                  <a:pt x="5576813" y="907405"/>
                </a:lnTo>
                <a:lnTo>
                  <a:pt x="5576813" y="958676"/>
                </a:lnTo>
                <a:lnTo>
                  <a:pt x="5445248" y="958676"/>
                </a:lnTo>
                <a:close/>
                <a:moveTo>
                  <a:pt x="4752826" y="503039"/>
                </a:moveTo>
                <a:lnTo>
                  <a:pt x="4752826" y="819857"/>
                </a:lnTo>
                <a:cubicBezTo>
                  <a:pt x="4798938" y="798252"/>
                  <a:pt x="4840213" y="773584"/>
                  <a:pt x="4876651" y="745852"/>
                </a:cubicBezTo>
                <a:cubicBezTo>
                  <a:pt x="4833764" y="693936"/>
                  <a:pt x="4795068" y="635570"/>
                  <a:pt x="4760565" y="570756"/>
                </a:cubicBezTo>
                <a:lnTo>
                  <a:pt x="4844728" y="509811"/>
                </a:lnTo>
                <a:cubicBezTo>
                  <a:pt x="4874716" y="570111"/>
                  <a:pt x="4912121" y="622994"/>
                  <a:pt x="4956943" y="668461"/>
                </a:cubicBezTo>
                <a:cubicBezTo>
                  <a:pt x="4996928" y="620092"/>
                  <a:pt x="5026595" y="564951"/>
                  <a:pt x="5045943" y="503039"/>
                </a:cubicBezTo>
                <a:close/>
                <a:moveTo>
                  <a:pt x="276671" y="477887"/>
                </a:moveTo>
                <a:lnTo>
                  <a:pt x="276671" y="629766"/>
                </a:lnTo>
                <a:lnTo>
                  <a:pt x="464343" y="629766"/>
                </a:lnTo>
                <a:lnTo>
                  <a:pt x="464343" y="477887"/>
                </a:lnTo>
                <a:close/>
                <a:moveTo>
                  <a:pt x="3357116" y="377279"/>
                </a:moveTo>
                <a:lnTo>
                  <a:pt x="3357116" y="477887"/>
                </a:lnTo>
                <a:lnTo>
                  <a:pt x="3465463" y="477887"/>
                </a:lnTo>
                <a:lnTo>
                  <a:pt x="3465463" y="377279"/>
                </a:lnTo>
                <a:close/>
                <a:moveTo>
                  <a:pt x="2131665" y="323106"/>
                </a:moveTo>
                <a:lnTo>
                  <a:pt x="2359968" y="323106"/>
                </a:lnTo>
                <a:lnTo>
                  <a:pt x="2359968" y="730374"/>
                </a:lnTo>
                <a:cubicBezTo>
                  <a:pt x="2409948" y="785837"/>
                  <a:pt x="2487662" y="813569"/>
                  <a:pt x="2593106" y="813569"/>
                </a:cubicBezTo>
                <a:cubicBezTo>
                  <a:pt x="2878484" y="813569"/>
                  <a:pt x="3043584" y="811312"/>
                  <a:pt x="3088406" y="806797"/>
                </a:cubicBezTo>
                <a:cubicBezTo>
                  <a:pt x="3070349" y="857746"/>
                  <a:pt x="3056805" y="900633"/>
                  <a:pt x="3047776" y="935459"/>
                </a:cubicBezTo>
                <a:cubicBezTo>
                  <a:pt x="2982962" y="936749"/>
                  <a:pt x="2882031" y="937394"/>
                  <a:pt x="2744986" y="937394"/>
                </a:cubicBezTo>
                <a:lnTo>
                  <a:pt x="2591655" y="937394"/>
                </a:lnTo>
                <a:cubicBezTo>
                  <a:pt x="2528453" y="937394"/>
                  <a:pt x="2472586" y="929655"/>
                  <a:pt x="2424056" y="914177"/>
                </a:cubicBezTo>
                <a:cubicBezTo>
                  <a:pt x="2375526" y="898698"/>
                  <a:pt x="2335460" y="875481"/>
                  <a:pt x="2303859" y="844525"/>
                </a:cubicBezTo>
                <a:cubicBezTo>
                  <a:pt x="2260649" y="887735"/>
                  <a:pt x="2223244" y="926108"/>
                  <a:pt x="2191643" y="959644"/>
                </a:cubicBezTo>
                <a:lnTo>
                  <a:pt x="2136502" y="811634"/>
                </a:lnTo>
                <a:lnTo>
                  <a:pt x="2233241" y="728923"/>
                </a:lnTo>
                <a:lnTo>
                  <a:pt x="2233241" y="445963"/>
                </a:lnTo>
                <a:lnTo>
                  <a:pt x="2131665" y="445963"/>
                </a:lnTo>
                <a:close/>
                <a:moveTo>
                  <a:pt x="5544405" y="241845"/>
                </a:moveTo>
                <a:cubicBezTo>
                  <a:pt x="5523123" y="281508"/>
                  <a:pt x="5501034" y="316979"/>
                  <a:pt x="5478140" y="348258"/>
                </a:cubicBezTo>
                <a:lnTo>
                  <a:pt x="5756746" y="348258"/>
                </a:lnTo>
                <a:lnTo>
                  <a:pt x="5756746" y="241845"/>
                </a:lnTo>
                <a:close/>
                <a:moveTo>
                  <a:pt x="270867" y="227335"/>
                </a:moveTo>
                <a:cubicBezTo>
                  <a:pt x="241845" y="272157"/>
                  <a:pt x="210083" y="314722"/>
                  <a:pt x="175580" y="355029"/>
                </a:cubicBezTo>
                <a:lnTo>
                  <a:pt x="464343" y="355029"/>
                </a:lnTo>
                <a:lnTo>
                  <a:pt x="464343" y="227335"/>
                </a:lnTo>
                <a:close/>
                <a:moveTo>
                  <a:pt x="1597893" y="202183"/>
                </a:moveTo>
                <a:cubicBezTo>
                  <a:pt x="1595958" y="206697"/>
                  <a:pt x="1593701" y="210889"/>
                  <a:pt x="1591121" y="214759"/>
                </a:cubicBezTo>
                <a:cubicBezTo>
                  <a:pt x="1619498" y="264418"/>
                  <a:pt x="1656903" y="307305"/>
                  <a:pt x="1703338" y="343421"/>
                </a:cubicBezTo>
                <a:cubicBezTo>
                  <a:pt x="1758801" y="301501"/>
                  <a:pt x="1801366" y="254421"/>
                  <a:pt x="1831032" y="202183"/>
                </a:cubicBezTo>
                <a:close/>
                <a:moveTo>
                  <a:pt x="3776960" y="181868"/>
                </a:moveTo>
                <a:lnTo>
                  <a:pt x="3776960" y="444029"/>
                </a:lnTo>
                <a:lnTo>
                  <a:pt x="3978176" y="444029"/>
                </a:lnTo>
                <a:lnTo>
                  <a:pt x="3978176" y="181868"/>
                </a:lnTo>
                <a:close/>
                <a:moveTo>
                  <a:pt x="3357116" y="172194"/>
                </a:moveTo>
                <a:lnTo>
                  <a:pt x="3357116" y="272802"/>
                </a:lnTo>
                <a:lnTo>
                  <a:pt x="3465463" y="272802"/>
                </a:lnTo>
                <a:lnTo>
                  <a:pt x="3465463" y="172194"/>
                </a:lnTo>
                <a:close/>
                <a:moveTo>
                  <a:pt x="3653135" y="65782"/>
                </a:moveTo>
                <a:lnTo>
                  <a:pt x="4102001" y="65782"/>
                </a:lnTo>
                <a:lnTo>
                  <a:pt x="4102001" y="560114"/>
                </a:lnTo>
                <a:lnTo>
                  <a:pt x="3653135" y="560114"/>
                </a:lnTo>
                <a:close/>
                <a:moveTo>
                  <a:pt x="3202334" y="58043"/>
                </a:moveTo>
                <a:lnTo>
                  <a:pt x="3622179" y="58043"/>
                </a:lnTo>
                <a:lnTo>
                  <a:pt x="3622179" y="172194"/>
                </a:lnTo>
                <a:lnTo>
                  <a:pt x="3581548" y="172194"/>
                </a:lnTo>
                <a:lnTo>
                  <a:pt x="3581548" y="660239"/>
                </a:lnTo>
                <a:lnTo>
                  <a:pt x="3637657" y="650081"/>
                </a:lnTo>
                <a:cubicBezTo>
                  <a:pt x="3633142" y="699740"/>
                  <a:pt x="3630563" y="741015"/>
                  <a:pt x="3629918" y="773906"/>
                </a:cubicBezTo>
                <a:lnTo>
                  <a:pt x="3581548" y="782129"/>
                </a:lnTo>
                <a:lnTo>
                  <a:pt x="3581548" y="957709"/>
                </a:lnTo>
                <a:lnTo>
                  <a:pt x="3465463" y="957709"/>
                </a:lnTo>
                <a:lnTo>
                  <a:pt x="3465463" y="802444"/>
                </a:lnTo>
                <a:lnTo>
                  <a:pt x="3214910" y="848394"/>
                </a:lnTo>
                <a:lnTo>
                  <a:pt x="3192661" y="717798"/>
                </a:lnTo>
                <a:lnTo>
                  <a:pt x="3241030" y="711994"/>
                </a:lnTo>
                <a:lnTo>
                  <a:pt x="3241030" y="172194"/>
                </a:lnTo>
                <a:lnTo>
                  <a:pt x="3202334" y="172194"/>
                </a:lnTo>
                <a:close/>
                <a:moveTo>
                  <a:pt x="4625132" y="41597"/>
                </a:moveTo>
                <a:lnTo>
                  <a:pt x="5165898" y="41597"/>
                </a:lnTo>
                <a:cubicBezTo>
                  <a:pt x="5164931" y="107057"/>
                  <a:pt x="5162673" y="162359"/>
                  <a:pt x="5159126" y="207503"/>
                </a:cubicBezTo>
                <a:cubicBezTo>
                  <a:pt x="5155579" y="252648"/>
                  <a:pt x="5141068" y="286829"/>
                  <a:pt x="5115594" y="310046"/>
                </a:cubicBezTo>
                <a:cubicBezTo>
                  <a:pt x="5090120" y="333263"/>
                  <a:pt x="5055777" y="345114"/>
                  <a:pt x="5012568" y="345597"/>
                </a:cubicBezTo>
                <a:cubicBezTo>
                  <a:pt x="4969358" y="346081"/>
                  <a:pt x="4915668" y="346000"/>
                  <a:pt x="4851499" y="345355"/>
                </a:cubicBezTo>
                <a:cubicBezTo>
                  <a:pt x="4846340" y="311819"/>
                  <a:pt x="4837633" y="272157"/>
                  <a:pt x="4825380" y="226367"/>
                </a:cubicBezTo>
                <a:cubicBezTo>
                  <a:pt x="4881165" y="230237"/>
                  <a:pt x="4926955" y="232172"/>
                  <a:pt x="4962748" y="232172"/>
                </a:cubicBezTo>
                <a:cubicBezTo>
                  <a:pt x="4987254" y="232172"/>
                  <a:pt x="5004667" y="227335"/>
                  <a:pt x="5014986" y="217661"/>
                </a:cubicBezTo>
                <a:cubicBezTo>
                  <a:pt x="5025305" y="207987"/>
                  <a:pt x="5030465" y="187350"/>
                  <a:pt x="5030465" y="155748"/>
                </a:cubicBezTo>
                <a:lnTo>
                  <a:pt x="4752826" y="155748"/>
                </a:lnTo>
                <a:lnTo>
                  <a:pt x="4752826" y="388888"/>
                </a:lnTo>
                <a:lnTo>
                  <a:pt x="5178474" y="388888"/>
                </a:lnTo>
                <a:lnTo>
                  <a:pt x="5178474" y="497235"/>
                </a:lnTo>
                <a:cubicBezTo>
                  <a:pt x="5149775" y="589136"/>
                  <a:pt x="5106888" y="671847"/>
                  <a:pt x="5049812" y="745368"/>
                </a:cubicBezTo>
                <a:cubicBezTo>
                  <a:pt x="5101728" y="779872"/>
                  <a:pt x="5160094" y="807764"/>
                  <a:pt x="5224908" y="829047"/>
                </a:cubicBezTo>
                <a:cubicBezTo>
                  <a:pt x="5201046" y="865163"/>
                  <a:pt x="5173959" y="908695"/>
                  <a:pt x="5143648" y="959644"/>
                </a:cubicBezTo>
                <a:cubicBezTo>
                  <a:pt x="5078834" y="927397"/>
                  <a:pt x="5019340" y="886929"/>
                  <a:pt x="4965166" y="838237"/>
                </a:cubicBezTo>
                <a:cubicBezTo>
                  <a:pt x="4917442" y="882737"/>
                  <a:pt x="4863107" y="923205"/>
                  <a:pt x="4802163" y="959644"/>
                </a:cubicBezTo>
                <a:cubicBezTo>
                  <a:pt x="4790554" y="937071"/>
                  <a:pt x="4774109" y="910307"/>
                  <a:pt x="4752826" y="879351"/>
                </a:cubicBezTo>
                <a:lnTo>
                  <a:pt x="4752826" y="957709"/>
                </a:lnTo>
                <a:lnTo>
                  <a:pt x="4625132" y="957709"/>
                </a:lnTo>
                <a:close/>
                <a:moveTo>
                  <a:pt x="2270968" y="19347"/>
                </a:moveTo>
                <a:cubicBezTo>
                  <a:pt x="2319337" y="82550"/>
                  <a:pt x="2362870" y="141883"/>
                  <a:pt x="2401565" y="197346"/>
                </a:cubicBezTo>
                <a:lnTo>
                  <a:pt x="2288381" y="273769"/>
                </a:lnTo>
                <a:cubicBezTo>
                  <a:pt x="2249041" y="206697"/>
                  <a:pt x="2208733" y="143172"/>
                  <a:pt x="2167459" y="83195"/>
                </a:cubicBezTo>
                <a:close/>
                <a:moveTo>
                  <a:pt x="2665660" y="5804"/>
                </a:moveTo>
                <a:lnTo>
                  <a:pt x="2795289" y="5804"/>
                </a:lnTo>
                <a:lnTo>
                  <a:pt x="2795289" y="199281"/>
                </a:lnTo>
                <a:lnTo>
                  <a:pt x="2936044" y="199281"/>
                </a:lnTo>
                <a:cubicBezTo>
                  <a:pt x="2901863" y="168002"/>
                  <a:pt x="2866231" y="136723"/>
                  <a:pt x="2829148" y="105444"/>
                </a:cubicBezTo>
                <a:lnTo>
                  <a:pt x="2909441" y="28054"/>
                </a:lnTo>
                <a:cubicBezTo>
                  <a:pt x="2964904" y="76423"/>
                  <a:pt x="3006824" y="114151"/>
                  <a:pt x="3035200" y="141238"/>
                </a:cubicBezTo>
                <a:lnTo>
                  <a:pt x="2974739" y="199281"/>
                </a:lnTo>
                <a:lnTo>
                  <a:pt x="3054548" y="199281"/>
                </a:lnTo>
                <a:lnTo>
                  <a:pt x="3054548" y="313432"/>
                </a:lnTo>
                <a:lnTo>
                  <a:pt x="2795289" y="313432"/>
                </a:lnTo>
                <a:lnTo>
                  <a:pt x="2795289" y="427583"/>
                </a:lnTo>
                <a:lnTo>
                  <a:pt x="2866876" y="365670"/>
                </a:lnTo>
                <a:lnTo>
                  <a:pt x="3087439" y="597842"/>
                </a:lnTo>
                <a:lnTo>
                  <a:pt x="2992636" y="684907"/>
                </a:lnTo>
                <a:lnTo>
                  <a:pt x="2795289" y="450800"/>
                </a:lnTo>
                <a:lnTo>
                  <a:pt x="2795289" y="783580"/>
                </a:lnTo>
                <a:lnTo>
                  <a:pt x="2665660" y="783580"/>
                </a:lnTo>
                <a:lnTo>
                  <a:pt x="2665660" y="471599"/>
                </a:lnTo>
                <a:cubicBezTo>
                  <a:pt x="2609552" y="558663"/>
                  <a:pt x="2546672" y="635893"/>
                  <a:pt x="2477021" y="703287"/>
                </a:cubicBezTo>
                <a:cubicBezTo>
                  <a:pt x="2442195" y="666527"/>
                  <a:pt x="2408981" y="633958"/>
                  <a:pt x="2377380" y="605581"/>
                </a:cubicBezTo>
                <a:cubicBezTo>
                  <a:pt x="2487984" y="526256"/>
                  <a:pt x="2577628" y="428873"/>
                  <a:pt x="2646313" y="313432"/>
                </a:cubicBezTo>
                <a:lnTo>
                  <a:pt x="2421880" y="313432"/>
                </a:lnTo>
                <a:lnTo>
                  <a:pt x="2421880" y="199281"/>
                </a:lnTo>
                <a:lnTo>
                  <a:pt x="2665660" y="199281"/>
                </a:lnTo>
                <a:close/>
                <a:moveTo>
                  <a:pt x="4379416" y="4837"/>
                </a:moveTo>
                <a:lnTo>
                  <a:pt x="4504209" y="4837"/>
                </a:lnTo>
                <a:lnTo>
                  <a:pt x="4504209" y="175096"/>
                </a:lnTo>
                <a:lnTo>
                  <a:pt x="4599980" y="175096"/>
                </a:lnTo>
                <a:lnTo>
                  <a:pt x="4599980" y="300856"/>
                </a:lnTo>
                <a:lnTo>
                  <a:pt x="4504209" y="300856"/>
                </a:lnTo>
                <a:lnTo>
                  <a:pt x="4504209" y="449349"/>
                </a:lnTo>
                <a:cubicBezTo>
                  <a:pt x="4539357" y="442255"/>
                  <a:pt x="4572893" y="435000"/>
                  <a:pt x="4604817" y="427583"/>
                </a:cubicBezTo>
                <a:cubicBezTo>
                  <a:pt x="4601592" y="484336"/>
                  <a:pt x="4600302" y="527223"/>
                  <a:pt x="4600947" y="556245"/>
                </a:cubicBezTo>
                <a:lnTo>
                  <a:pt x="4504209" y="578495"/>
                </a:lnTo>
                <a:lnTo>
                  <a:pt x="4504209" y="830014"/>
                </a:lnTo>
                <a:cubicBezTo>
                  <a:pt x="4504209" y="873224"/>
                  <a:pt x="4492761" y="904825"/>
                  <a:pt x="4469867" y="924818"/>
                </a:cubicBezTo>
                <a:cubicBezTo>
                  <a:pt x="4446972" y="944810"/>
                  <a:pt x="4391347" y="954807"/>
                  <a:pt x="4302993" y="954807"/>
                </a:cubicBezTo>
                <a:cubicBezTo>
                  <a:pt x="4296544" y="923205"/>
                  <a:pt x="4285580" y="879351"/>
                  <a:pt x="4270102" y="823243"/>
                </a:cubicBezTo>
                <a:cubicBezTo>
                  <a:pt x="4295254" y="825177"/>
                  <a:pt x="4316859" y="826145"/>
                  <a:pt x="4334917" y="826145"/>
                </a:cubicBezTo>
                <a:cubicBezTo>
                  <a:pt x="4352007" y="826145"/>
                  <a:pt x="4363616" y="822678"/>
                  <a:pt x="4369743" y="815745"/>
                </a:cubicBezTo>
                <a:cubicBezTo>
                  <a:pt x="4375869" y="808812"/>
                  <a:pt x="4379094" y="796801"/>
                  <a:pt x="4379416" y="779710"/>
                </a:cubicBezTo>
                <a:lnTo>
                  <a:pt x="4379416" y="608484"/>
                </a:lnTo>
                <a:lnTo>
                  <a:pt x="4274939" y="634603"/>
                </a:lnTo>
                <a:lnTo>
                  <a:pt x="4261396" y="494332"/>
                </a:lnTo>
                <a:lnTo>
                  <a:pt x="4379416" y="474017"/>
                </a:lnTo>
                <a:lnTo>
                  <a:pt x="4379416" y="300856"/>
                </a:lnTo>
                <a:lnTo>
                  <a:pt x="4274939" y="300856"/>
                </a:lnTo>
                <a:lnTo>
                  <a:pt x="4274939" y="175096"/>
                </a:lnTo>
                <a:lnTo>
                  <a:pt x="4379416" y="175096"/>
                </a:lnTo>
                <a:close/>
                <a:moveTo>
                  <a:pt x="5756746" y="1935"/>
                </a:moveTo>
                <a:lnTo>
                  <a:pt x="5896049" y="1935"/>
                </a:lnTo>
                <a:lnTo>
                  <a:pt x="5896049" y="125760"/>
                </a:lnTo>
                <a:lnTo>
                  <a:pt x="6231731" y="125760"/>
                </a:lnTo>
                <a:lnTo>
                  <a:pt x="6231731" y="241845"/>
                </a:lnTo>
                <a:lnTo>
                  <a:pt x="5896049" y="241845"/>
                </a:lnTo>
                <a:lnTo>
                  <a:pt x="5896049" y="348258"/>
                </a:lnTo>
                <a:lnTo>
                  <a:pt x="6285904" y="348258"/>
                </a:lnTo>
                <a:lnTo>
                  <a:pt x="6285904" y="464344"/>
                </a:lnTo>
                <a:lnTo>
                  <a:pt x="5337869" y="464344"/>
                </a:lnTo>
                <a:lnTo>
                  <a:pt x="5337869" y="348258"/>
                </a:lnTo>
                <a:lnTo>
                  <a:pt x="5450085" y="348258"/>
                </a:lnTo>
                <a:cubicBezTo>
                  <a:pt x="5420419" y="328587"/>
                  <a:pt x="5388496" y="309885"/>
                  <a:pt x="5354315" y="292149"/>
                </a:cubicBezTo>
                <a:cubicBezTo>
                  <a:pt x="5420097" y="210244"/>
                  <a:pt x="5469110" y="118020"/>
                  <a:pt x="5501357" y="15478"/>
                </a:cubicBezTo>
                <a:lnTo>
                  <a:pt x="5630019" y="49336"/>
                </a:lnTo>
                <a:cubicBezTo>
                  <a:pt x="5620022" y="76101"/>
                  <a:pt x="5610026" y="101575"/>
                  <a:pt x="5600030" y="125760"/>
                </a:cubicBezTo>
                <a:lnTo>
                  <a:pt x="5756746" y="125760"/>
                </a:lnTo>
                <a:close/>
                <a:moveTo>
                  <a:pt x="1203201" y="1935"/>
                </a:moveTo>
                <a:lnTo>
                  <a:pt x="1322189" y="37728"/>
                </a:lnTo>
                <a:cubicBezTo>
                  <a:pt x="1273820" y="138980"/>
                  <a:pt x="1228675" y="227012"/>
                  <a:pt x="1186755" y="301823"/>
                </a:cubicBezTo>
                <a:cubicBezTo>
                  <a:pt x="1203523" y="301178"/>
                  <a:pt x="1225773" y="300211"/>
                  <a:pt x="1253505" y="298921"/>
                </a:cubicBezTo>
                <a:cubicBezTo>
                  <a:pt x="1272207" y="261516"/>
                  <a:pt x="1292200" y="220241"/>
                  <a:pt x="1313482" y="175096"/>
                </a:cubicBezTo>
                <a:lnTo>
                  <a:pt x="1422797" y="220563"/>
                </a:lnTo>
                <a:cubicBezTo>
                  <a:pt x="1364109" y="330845"/>
                  <a:pt x="1302196" y="442094"/>
                  <a:pt x="1237059" y="554310"/>
                </a:cubicBezTo>
                <a:cubicBezTo>
                  <a:pt x="1282848" y="548506"/>
                  <a:pt x="1331540" y="542057"/>
                  <a:pt x="1383134" y="534962"/>
                </a:cubicBezTo>
                <a:cubicBezTo>
                  <a:pt x="1377329" y="568498"/>
                  <a:pt x="1373460" y="607194"/>
                  <a:pt x="1371525" y="651048"/>
                </a:cubicBezTo>
                <a:cubicBezTo>
                  <a:pt x="1270917" y="657498"/>
                  <a:pt x="1184175" y="669106"/>
                  <a:pt x="1111299" y="685874"/>
                </a:cubicBezTo>
                <a:lnTo>
                  <a:pt x="1078408" y="576560"/>
                </a:lnTo>
                <a:cubicBezTo>
                  <a:pt x="1110654" y="544959"/>
                  <a:pt x="1149672" y="488851"/>
                  <a:pt x="1195462" y="408235"/>
                </a:cubicBezTo>
                <a:cubicBezTo>
                  <a:pt x="1159991" y="410815"/>
                  <a:pt x="1125488" y="413717"/>
                  <a:pt x="1091952" y="416942"/>
                </a:cubicBezTo>
                <a:lnTo>
                  <a:pt x="1059061" y="310530"/>
                </a:lnTo>
                <a:cubicBezTo>
                  <a:pt x="1092597" y="271189"/>
                  <a:pt x="1140643" y="168324"/>
                  <a:pt x="1203201" y="1935"/>
                </a:cubicBezTo>
                <a:close/>
                <a:moveTo>
                  <a:pt x="1568871" y="0"/>
                </a:moveTo>
                <a:lnTo>
                  <a:pt x="1691729" y="22250"/>
                </a:lnTo>
                <a:cubicBezTo>
                  <a:pt x="1680765" y="46112"/>
                  <a:pt x="1669802" y="69329"/>
                  <a:pt x="1658838" y="91901"/>
                </a:cubicBezTo>
                <a:lnTo>
                  <a:pt x="1967433" y="91901"/>
                </a:lnTo>
                <a:lnTo>
                  <a:pt x="1967433" y="195411"/>
                </a:lnTo>
                <a:cubicBezTo>
                  <a:pt x="1927448" y="272802"/>
                  <a:pt x="1873920" y="342453"/>
                  <a:pt x="1806847" y="404366"/>
                </a:cubicBezTo>
                <a:cubicBezTo>
                  <a:pt x="1871340" y="434032"/>
                  <a:pt x="1946151" y="456927"/>
                  <a:pt x="2031280" y="473050"/>
                </a:cubicBezTo>
                <a:cubicBezTo>
                  <a:pt x="2015157" y="511100"/>
                  <a:pt x="1998712" y="552375"/>
                  <a:pt x="1981944" y="596875"/>
                </a:cubicBezTo>
                <a:cubicBezTo>
                  <a:pt x="1869727" y="565919"/>
                  <a:pt x="1776859" y="527546"/>
                  <a:pt x="1703338" y="481756"/>
                </a:cubicBezTo>
                <a:cubicBezTo>
                  <a:pt x="1626592" y="529481"/>
                  <a:pt x="1537270" y="568821"/>
                  <a:pt x="1435373" y="599777"/>
                </a:cubicBezTo>
                <a:cubicBezTo>
                  <a:pt x="1417960" y="559792"/>
                  <a:pt x="1398289" y="521419"/>
                  <a:pt x="1376362" y="484659"/>
                </a:cubicBezTo>
                <a:cubicBezTo>
                  <a:pt x="1463427" y="462731"/>
                  <a:pt x="1539527" y="435645"/>
                  <a:pt x="1604664" y="403398"/>
                </a:cubicBezTo>
                <a:cubicBezTo>
                  <a:pt x="1576288" y="375022"/>
                  <a:pt x="1550169" y="344066"/>
                  <a:pt x="1526306" y="310530"/>
                </a:cubicBezTo>
                <a:cubicBezTo>
                  <a:pt x="1503734" y="340841"/>
                  <a:pt x="1480517" y="369862"/>
                  <a:pt x="1456655" y="397594"/>
                </a:cubicBezTo>
                <a:cubicBezTo>
                  <a:pt x="1430858" y="369862"/>
                  <a:pt x="1403126" y="342453"/>
                  <a:pt x="1373460" y="315367"/>
                </a:cubicBezTo>
                <a:cubicBezTo>
                  <a:pt x="1460524" y="217338"/>
                  <a:pt x="1525662" y="112216"/>
                  <a:pt x="1568871" y="0"/>
                </a:cubicBezTo>
                <a:close/>
                <a:moveTo>
                  <a:pt x="226367" y="0"/>
                </a:moveTo>
                <a:lnTo>
                  <a:pt x="376312" y="22250"/>
                </a:lnTo>
                <a:cubicBezTo>
                  <a:pt x="365025" y="50304"/>
                  <a:pt x="352933" y="77713"/>
                  <a:pt x="340035" y="104477"/>
                </a:cubicBezTo>
                <a:lnTo>
                  <a:pt x="916111" y="104477"/>
                </a:lnTo>
                <a:lnTo>
                  <a:pt x="916111" y="227335"/>
                </a:lnTo>
                <a:lnTo>
                  <a:pt x="605581" y="227335"/>
                </a:lnTo>
                <a:lnTo>
                  <a:pt x="605581" y="355029"/>
                </a:lnTo>
                <a:lnTo>
                  <a:pt x="879351" y="355029"/>
                </a:lnTo>
                <a:lnTo>
                  <a:pt x="879351" y="477887"/>
                </a:lnTo>
                <a:lnTo>
                  <a:pt x="605581" y="477887"/>
                </a:lnTo>
                <a:lnTo>
                  <a:pt x="605581" y="629766"/>
                </a:lnTo>
                <a:lnTo>
                  <a:pt x="945133" y="629766"/>
                </a:lnTo>
                <a:lnTo>
                  <a:pt x="945133" y="752624"/>
                </a:lnTo>
                <a:lnTo>
                  <a:pt x="605581" y="752624"/>
                </a:lnTo>
                <a:lnTo>
                  <a:pt x="605581" y="956741"/>
                </a:lnTo>
                <a:lnTo>
                  <a:pt x="464343" y="956741"/>
                </a:lnTo>
                <a:lnTo>
                  <a:pt x="464343" y="752624"/>
                </a:lnTo>
                <a:lnTo>
                  <a:pt x="5804" y="752624"/>
                </a:lnTo>
                <a:lnTo>
                  <a:pt x="5804" y="629766"/>
                </a:lnTo>
                <a:lnTo>
                  <a:pt x="141238" y="629766"/>
                </a:lnTo>
                <a:lnTo>
                  <a:pt x="141238" y="393241"/>
                </a:lnTo>
                <a:cubicBezTo>
                  <a:pt x="123825" y="411621"/>
                  <a:pt x="105767" y="429518"/>
                  <a:pt x="87064" y="446931"/>
                </a:cubicBezTo>
                <a:cubicBezTo>
                  <a:pt x="62557" y="410170"/>
                  <a:pt x="33536" y="368895"/>
                  <a:pt x="0" y="323106"/>
                </a:cubicBezTo>
                <a:cubicBezTo>
                  <a:pt x="98028" y="242490"/>
                  <a:pt x="173484" y="134788"/>
                  <a:pt x="22636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C080DA-21D4-8039-05B1-791C30484709}"/>
              </a:ext>
            </a:extLst>
          </p:cNvPr>
          <p:cNvSpPr txBox="1"/>
          <p:nvPr/>
        </p:nvSpPr>
        <p:spPr>
          <a:xfrm>
            <a:off x="635000" y="2928035"/>
            <a:ext cx="61976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THE END OF THE REPORTING ON ACTIVITIES REPORT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8B6B71D-FE35-FB38-95EA-5D815B17A950}"/>
              </a:ext>
            </a:extLst>
          </p:cNvPr>
          <p:cNvGrpSpPr/>
          <p:nvPr/>
        </p:nvGrpSpPr>
        <p:grpSpPr>
          <a:xfrm>
            <a:off x="685800" y="3397380"/>
            <a:ext cx="6134100" cy="46038"/>
            <a:chOff x="685800" y="3397380"/>
            <a:chExt cx="6134100" cy="4603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C0B2149-4255-AD1A-1722-D9194D516EE1}"/>
                </a:ext>
              </a:extLst>
            </p:cNvPr>
            <p:cNvSpPr/>
            <p:nvPr/>
          </p:nvSpPr>
          <p:spPr>
            <a:xfrm>
              <a:off x="685800" y="3397380"/>
              <a:ext cx="1130300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2DF9BA9-69B4-A67B-CAE7-14858410E280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 flipV="1">
              <a:off x="1816100" y="3416300"/>
              <a:ext cx="5003800" cy="409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0">
            <a:extLst>
              <a:ext uri="{FF2B5EF4-FFF2-40B4-BE49-F238E27FC236}">
                <a16:creationId xmlns:a16="http://schemas.microsoft.com/office/drawing/2014/main" id="{DB0EABF9-93E0-4769-469E-FB74EB2664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4337" y="1063234"/>
            <a:ext cx="6067463" cy="1691159"/>
          </a:xfrm>
          <a:custGeom>
            <a:avLst/>
            <a:gdLst/>
            <a:ahLst/>
            <a:cxnLst/>
            <a:rect l="l" t="t" r="r" b="b"/>
            <a:pathLst>
              <a:path w="3662957" h="1020961">
                <a:moveTo>
                  <a:pt x="3414712" y="657225"/>
                </a:moveTo>
                <a:cubicBezTo>
                  <a:pt x="3399234" y="671909"/>
                  <a:pt x="3385938" y="685403"/>
                  <a:pt x="3374826" y="697706"/>
                </a:cubicBezTo>
                <a:cubicBezTo>
                  <a:pt x="3368079" y="705247"/>
                  <a:pt x="3362920" y="711299"/>
                  <a:pt x="3359348" y="715863"/>
                </a:cubicBezTo>
                <a:cubicBezTo>
                  <a:pt x="3355776" y="720427"/>
                  <a:pt x="3352799" y="724793"/>
                  <a:pt x="3350418" y="728960"/>
                </a:cubicBezTo>
                <a:cubicBezTo>
                  <a:pt x="3348037" y="733127"/>
                  <a:pt x="3346450" y="736898"/>
                  <a:pt x="3345656" y="740271"/>
                </a:cubicBezTo>
                <a:cubicBezTo>
                  <a:pt x="3344862" y="743645"/>
                  <a:pt x="3345656" y="746125"/>
                  <a:pt x="3348037" y="747712"/>
                </a:cubicBezTo>
                <a:lnTo>
                  <a:pt x="3402806" y="747712"/>
                </a:lnTo>
                <a:lnTo>
                  <a:pt x="3361729" y="913209"/>
                </a:lnTo>
                <a:lnTo>
                  <a:pt x="3064668" y="913209"/>
                </a:lnTo>
                <a:close/>
                <a:moveTo>
                  <a:pt x="2519362" y="657225"/>
                </a:moveTo>
                <a:cubicBezTo>
                  <a:pt x="2503884" y="671909"/>
                  <a:pt x="2490588" y="685403"/>
                  <a:pt x="2479476" y="697706"/>
                </a:cubicBezTo>
                <a:cubicBezTo>
                  <a:pt x="2472729" y="705247"/>
                  <a:pt x="2467570" y="711299"/>
                  <a:pt x="2463998" y="715863"/>
                </a:cubicBezTo>
                <a:cubicBezTo>
                  <a:pt x="2460426" y="720427"/>
                  <a:pt x="2457449" y="724793"/>
                  <a:pt x="2455068" y="728960"/>
                </a:cubicBezTo>
                <a:cubicBezTo>
                  <a:pt x="2452687" y="733127"/>
                  <a:pt x="2451100" y="736898"/>
                  <a:pt x="2450306" y="740271"/>
                </a:cubicBezTo>
                <a:cubicBezTo>
                  <a:pt x="2449512" y="743645"/>
                  <a:pt x="2450306" y="746125"/>
                  <a:pt x="2452687" y="747712"/>
                </a:cubicBezTo>
                <a:lnTo>
                  <a:pt x="2507456" y="747712"/>
                </a:lnTo>
                <a:lnTo>
                  <a:pt x="2466379" y="913209"/>
                </a:lnTo>
                <a:lnTo>
                  <a:pt x="2169318" y="913209"/>
                </a:lnTo>
                <a:close/>
                <a:moveTo>
                  <a:pt x="690562" y="657225"/>
                </a:moveTo>
                <a:cubicBezTo>
                  <a:pt x="675084" y="671909"/>
                  <a:pt x="661789" y="685403"/>
                  <a:pt x="650676" y="697706"/>
                </a:cubicBezTo>
                <a:cubicBezTo>
                  <a:pt x="643929" y="705247"/>
                  <a:pt x="638770" y="711299"/>
                  <a:pt x="635198" y="715863"/>
                </a:cubicBezTo>
                <a:cubicBezTo>
                  <a:pt x="631626" y="720427"/>
                  <a:pt x="628649" y="724793"/>
                  <a:pt x="626268" y="728960"/>
                </a:cubicBezTo>
                <a:cubicBezTo>
                  <a:pt x="623887" y="733127"/>
                  <a:pt x="622300" y="736898"/>
                  <a:pt x="621506" y="740271"/>
                </a:cubicBezTo>
                <a:cubicBezTo>
                  <a:pt x="620712" y="743645"/>
                  <a:pt x="621506" y="746125"/>
                  <a:pt x="623887" y="747712"/>
                </a:cubicBezTo>
                <a:lnTo>
                  <a:pt x="678656" y="747712"/>
                </a:lnTo>
                <a:lnTo>
                  <a:pt x="637579" y="913209"/>
                </a:lnTo>
                <a:lnTo>
                  <a:pt x="340518" y="913209"/>
                </a:lnTo>
                <a:close/>
                <a:moveTo>
                  <a:pt x="1432917" y="481012"/>
                </a:moveTo>
                <a:cubicBezTo>
                  <a:pt x="1421804" y="481012"/>
                  <a:pt x="1409898" y="486172"/>
                  <a:pt x="1397198" y="496491"/>
                </a:cubicBezTo>
                <a:cubicBezTo>
                  <a:pt x="1388467" y="502841"/>
                  <a:pt x="1376957" y="511274"/>
                  <a:pt x="1362670" y="521791"/>
                </a:cubicBezTo>
                <a:cubicBezTo>
                  <a:pt x="1348382" y="532309"/>
                  <a:pt x="1333996" y="543123"/>
                  <a:pt x="1319510" y="554236"/>
                </a:cubicBezTo>
                <a:cubicBezTo>
                  <a:pt x="1305024" y="565348"/>
                  <a:pt x="1291530" y="575667"/>
                  <a:pt x="1279028" y="585192"/>
                </a:cubicBezTo>
                <a:cubicBezTo>
                  <a:pt x="1266527" y="594717"/>
                  <a:pt x="1257696" y="601861"/>
                  <a:pt x="1252537" y="606623"/>
                </a:cubicBezTo>
                <a:cubicBezTo>
                  <a:pt x="1247378" y="610989"/>
                  <a:pt x="1242516" y="615057"/>
                  <a:pt x="1237952" y="618827"/>
                </a:cubicBezTo>
                <a:cubicBezTo>
                  <a:pt x="1233388" y="622598"/>
                  <a:pt x="1229419" y="626467"/>
                  <a:pt x="1226046" y="630436"/>
                </a:cubicBezTo>
                <a:cubicBezTo>
                  <a:pt x="1222672" y="634405"/>
                  <a:pt x="1219993" y="638870"/>
                  <a:pt x="1218009" y="643830"/>
                </a:cubicBezTo>
                <a:cubicBezTo>
                  <a:pt x="1216024" y="648791"/>
                  <a:pt x="1214834" y="654844"/>
                  <a:pt x="1214437" y="661987"/>
                </a:cubicBezTo>
                <a:cubicBezTo>
                  <a:pt x="1212056" y="688181"/>
                  <a:pt x="1213246" y="708620"/>
                  <a:pt x="1218009" y="723305"/>
                </a:cubicBezTo>
                <a:cubicBezTo>
                  <a:pt x="1226740" y="750292"/>
                  <a:pt x="1247973" y="763786"/>
                  <a:pt x="1281707" y="763786"/>
                </a:cubicBezTo>
                <a:cubicBezTo>
                  <a:pt x="1304329" y="763786"/>
                  <a:pt x="1323677" y="758031"/>
                  <a:pt x="1339750" y="746522"/>
                </a:cubicBezTo>
                <a:cubicBezTo>
                  <a:pt x="1355824" y="735012"/>
                  <a:pt x="1369318" y="720527"/>
                  <a:pt x="1380232" y="703064"/>
                </a:cubicBezTo>
                <a:cubicBezTo>
                  <a:pt x="1391146" y="685601"/>
                  <a:pt x="1400075" y="666552"/>
                  <a:pt x="1407021" y="645914"/>
                </a:cubicBezTo>
                <a:cubicBezTo>
                  <a:pt x="1413966" y="625277"/>
                  <a:pt x="1419820" y="606028"/>
                  <a:pt x="1424582" y="588169"/>
                </a:cubicBezTo>
                <a:lnTo>
                  <a:pt x="1447204" y="496491"/>
                </a:lnTo>
                <a:cubicBezTo>
                  <a:pt x="1447998" y="491331"/>
                  <a:pt x="1447006" y="487462"/>
                  <a:pt x="1444228" y="484882"/>
                </a:cubicBezTo>
                <a:cubicBezTo>
                  <a:pt x="1441450" y="482302"/>
                  <a:pt x="1437679" y="481012"/>
                  <a:pt x="1432917" y="481012"/>
                </a:cubicBezTo>
                <a:close/>
                <a:moveTo>
                  <a:pt x="1937146" y="74414"/>
                </a:moveTo>
                <a:cubicBezTo>
                  <a:pt x="1896665" y="113308"/>
                  <a:pt x="1859756" y="150813"/>
                  <a:pt x="1826418" y="186928"/>
                </a:cubicBezTo>
                <a:cubicBezTo>
                  <a:pt x="1806575" y="208359"/>
                  <a:pt x="1790501" y="226318"/>
                  <a:pt x="1778198" y="240804"/>
                </a:cubicBezTo>
                <a:cubicBezTo>
                  <a:pt x="1765895" y="255290"/>
                  <a:pt x="1754385" y="270073"/>
                  <a:pt x="1743670" y="285155"/>
                </a:cubicBezTo>
                <a:cubicBezTo>
                  <a:pt x="1732954" y="300236"/>
                  <a:pt x="1723529" y="314821"/>
                  <a:pt x="1715393" y="328910"/>
                </a:cubicBezTo>
                <a:cubicBezTo>
                  <a:pt x="1707257" y="342999"/>
                  <a:pt x="1701800" y="355600"/>
                  <a:pt x="1699021" y="366712"/>
                </a:cubicBezTo>
                <a:cubicBezTo>
                  <a:pt x="1698228" y="369094"/>
                  <a:pt x="1697533" y="371475"/>
                  <a:pt x="1696938" y="373856"/>
                </a:cubicBezTo>
                <a:cubicBezTo>
                  <a:pt x="1696343" y="376237"/>
                  <a:pt x="1695648" y="378420"/>
                  <a:pt x="1694854" y="380405"/>
                </a:cubicBezTo>
                <a:cubicBezTo>
                  <a:pt x="1694061" y="384373"/>
                  <a:pt x="1693168" y="388243"/>
                  <a:pt x="1692175" y="392013"/>
                </a:cubicBezTo>
                <a:cubicBezTo>
                  <a:pt x="1691183" y="395784"/>
                  <a:pt x="1690290" y="399852"/>
                  <a:pt x="1689496" y="404217"/>
                </a:cubicBezTo>
                <a:lnTo>
                  <a:pt x="1650801" y="560784"/>
                </a:lnTo>
                <a:cubicBezTo>
                  <a:pt x="1638101" y="612775"/>
                  <a:pt x="1620143" y="661194"/>
                  <a:pt x="1596925" y="706041"/>
                </a:cubicBezTo>
                <a:cubicBezTo>
                  <a:pt x="1573708" y="750887"/>
                  <a:pt x="1545232" y="789880"/>
                  <a:pt x="1511498" y="823019"/>
                </a:cubicBezTo>
                <a:cubicBezTo>
                  <a:pt x="1477764" y="856158"/>
                  <a:pt x="1438671" y="882154"/>
                  <a:pt x="1394221" y="901005"/>
                </a:cubicBezTo>
                <a:cubicBezTo>
                  <a:pt x="1349771" y="919857"/>
                  <a:pt x="1299567" y="929283"/>
                  <a:pt x="1243607" y="929283"/>
                </a:cubicBezTo>
                <a:cubicBezTo>
                  <a:pt x="1207492" y="929283"/>
                  <a:pt x="1173559" y="924818"/>
                  <a:pt x="1141809" y="915888"/>
                </a:cubicBezTo>
                <a:cubicBezTo>
                  <a:pt x="1110059" y="906959"/>
                  <a:pt x="1081087" y="889397"/>
                  <a:pt x="1054893" y="863203"/>
                </a:cubicBezTo>
                <a:cubicBezTo>
                  <a:pt x="1049337" y="857647"/>
                  <a:pt x="1042689" y="853777"/>
                  <a:pt x="1034950" y="851595"/>
                </a:cubicBezTo>
                <a:cubicBezTo>
                  <a:pt x="1027211" y="849412"/>
                  <a:pt x="1018182" y="848320"/>
                  <a:pt x="1007864" y="848320"/>
                </a:cubicBezTo>
                <a:cubicBezTo>
                  <a:pt x="996354" y="848320"/>
                  <a:pt x="983853" y="849709"/>
                  <a:pt x="970359" y="852487"/>
                </a:cubicBezTo>
                <a:cubicBezTo>
                  <a:pt x="956865" y="855266"/>
                  <a:pt x="943074" y="858937"/>
                  <a:pt x="928985" y="863501"/>
                </a:cubicBezTo>
                <a:cubicBezTo>
                  <a:pt x="914896" y="868065"/>
                  <a:pt x="900707" y="873224"/>
                  <a:pt x="886420" y="878979"/>
                </a:cubicBezTo>
                <a:cubicBezTo>
                  <a:pt x="872132" y="884734"/>
                  <a:pt x="858242" y="890588"/>
                  <a:pt x="844748" y="896541"/>
                </a:cubicBezTo>
                <a:cubicBezTo>
                  <a:pt x="814189" y="910828"/>
                  <a:pt x="783034" y="927100"/>
                  <a:pt x="751284" y="945356"/>
                </a:cubicBezTo>
                <a:close/>
                <a:moveTo>
                  <a:pt x="1461492" y="32147"/>
                </a:moveTo>
                <a:cubicBezTo>
                  <a:pt x="1491654" y="32147"/>
                  <a:pt x="1520031" y="35421"/>
                  <a:pt x="1546621" y="41970"/>
                </a:cubicBezTo>
                <a:cubicBezTo>
                  <a:pt x="1573212" y="48518"/>
                  <a:pt x="1597025" y="58737"/>
                  <a:pt x="1618059" y="72628"/>
                </a:cubicBezTo>
                <a:cubicBezTo>
                  <a:pt x="1639093" y="86519"/>
                  <a:pt x="1656854" y="104378"/>
                  <a:pt x="1671339" y="126206"/>
                </a:cubicBezTo>
                <a:cubicBezTo>
                  <a:pt x="1685825" y="148034"/>
                  <a:pt x="1696045" y="174228"/>
                  <a:pt x="1701998" y="204787"/>
                </a:cubicBezTo>
                <a:lnTo>
                  <a:pt x="1399579" y="426839"/>
                </a:lnTo>
                <a:cubicBezTo>
                  <a:pt x="1399976" y="426442"/>
                  <a:pt x="1404143" y="423069"/>
                  <a:pt x="1412081" y="416719"/>
                </a:cubicBezTo>
                <a:cubicBezTo>
                  <a:pt x="1420018" y="410369"/>
                  <a:pt x="1429047" y="402332"/>
                  <a:pt x="1439168" y="392609"/>
                </a:cubicBezTo>
                <a:cubicBezTo>
                  <a:pt x="1449288" y="382885"/>
                  <a:pt x="1459011" y="372070"/>
                  <a:pt x="1468338" y="360164"/>
                </a:cubicBezTo>
                <a:cubicBezTo>
                  <a:pt x="1477664" y="348258"/>
                  <a:pt x="1484114" y="336550"/>
                  <a:pt x="1487685" y="325041"/>
                </a:cubicBezTo>
                <a:cubicBezTo>
                  <a:pt x="1493242" y="287734"/>
                  <a:pt x="1492845" y="259159"/>
                  <a:pt x="1486495" y="239316"/>
                </a:cubicBezTo>
                <a:cubicBezTo>
                  <a:pt x="1478160" y="211534"/>
                  <a:pt x="1457126" y="197644"/>
                  <a:pt x="1423392" y="197644"/>
                </a:cubicBezTo>
                <a:cubicBezTo>
                  <a:pt x="1401564" y="197644"/>
                  <a:pt x="1382811" y="203002"/>
                  <a:pt x="1367135" y="213717"/>
                </a:cubicBezTo>
                <a:cubicBezTo>
                  <a:pt x="1351458" y="224433"/>
                  <a:pt x="1338064" y="238026"/>
                  <a:pt x="1326951" y="254496"/>
                </a:cubicBezTo>
                <a:cubicBezTo>
                  <a:pt x="1315839" y="270966"/>
                  <a:pt x="1306810" y="289024"/>
                  <a:pt x="1299864" y="308669"/>
                </a:cubicBezTo>
                <a:cubicBezTo>
                  <a:pt x="1292919" y="328315"/>
                  <a:pt x="1287065" y="347067"/>
                  <a:pt x="1282303" y="364927"/>
                </a:cubicBezTo>
                <a:lnTo>
                  <a:pt x="1237654" y="545902"/>
                </a:lnTo>
                <a:lnTo>
                  <a:pt x="997743" y="722114"/>
                </a:lnTo>
                <a:cubicBezTo>
                  <a:pt x="997346" y="720527"/>
                  <a:pt x="997148" y="717748"/>
                  <a:pt x="997148" y="713780"/>
                </a:cubicBezTo>
                <a:cubicBezTo>
                  <a:pt x="994370" y="668536"/>
                  <a:pt x="1000125" y="616744"/>
                  <a:pt x="1014412" y="558403"/>
                </a:cubicBezTo>
                <a:lnTo>
                  <a:pt x="1053703" y="400645"/>
                </a:lnTo>
                <a:cubicBezTo>
                  <a:pt x="1066403" y="348655"/>
                  <a:pt x="1084361" y="300137"/>
                  <a:pt x="1107578" y="255091"/>
                </a:cubicBezTo>
                <a:cubicBezTo>
                  <a:pt x="1130796" y="210046"/>
                  <a:pt x="1159272" y="171053"/>
                  <a:pt x="1193006" y="138112"/>
                </a:cubicBezTo>
                <a:cubicBezTo>
                  <a:pt x="1226740" y="105172"/>
                  <a:pt x="1265932" y="79276"/>
                  <a:pt x="1310580" y="60424"/>
                </a:cubicBezTo>
                <a:cubicBezTo>
                  <a:pt x="1355229" y="41573"/>
                  <a:pt x="1405532" y="32147"/>
                  <a:pt x="1461492" y="32147"/>
                </a:cubicBezTo>
                <a:close/>
                <a:moveTo>
                  <a:pt x="3249215" y="26789"/>
                </a:moveTo>
                <a:cubicBezTo>
                  <a:pt x="3267074" y="26789"/>
                  <a:pt x="3286323" y="27781"/>
                  <a:pt x="3306960" y="29766"/>
                </a:cubicBezTo>
                <a:cubicBezTo>
                  <a:pt x="3327598" y="31750"/>
                  <a:pt x="3347838" y="35520"/>
                  <a:pt x="3367682" y="41077"/>
                </a:cubicBezTo>
                <a:cubicBezTo>
                  <a:pt x="3387526" y="46633"/>
                  <a:pt x="3406179" y="54273"/>
                  <a:pt x="3423642" y="63996"/>
                </a:cubicBezTo>
                <a:cubicBezTo>
                  <a:pt x="3441104" y="73720"/>
                  <a:pt x="3455987" y="86122"/>
                  <a:pt x="3468290" y="101203"/>
                </a:cubicBezTo>
                <a:lnTo>
                  <a:pt x="3155751" y="330994"/>
                </a:lnTo>
                <a:cubicBezTo>
                  <a:pt x="3159323" y="327819"/>
                  <a:pt x="3164780" y="323056"/>
                  <a:pt x="3172122" y="316706"/>
                </a:cubicBezTo>
                <a:cubicBezTo>
                  <a:pt x="3179464" y="310356"/>
                  <a:pt x="3187303" y="303212"/>
                  <a:pt x="3195637" y="295275"/>
                </a:cubicBezTo>
                <a:cubicBezTo>
                  <a:pt x="3203971" y="287337"/>
                  <a:pt x="3212306" y="279003"/>
                  <a:pt x="3220640" y="270272"/>
                </a:cubicBezTo>
                <a:cubicBezTo>
                  <a:pt x="3228974" y="261541"/>
                  <a:pt x="3236019" y="253008"/>
                  <a:pt x="3241774" y="244673"/>
                </a:cubicBezTo>
                <a:cubicBezTo>
                  <a:pt x="3247528" y="236339"/>
                  <a:pt x="3251596" y="228600"/>
                  <a:pt x="3253978" y="221456"/>
                </a:cubicBezTo>
                <a:cubicBezTo>
                  <a:pt x="3256359" y="214312"/>
                  <a:pt x="3255962" y="208558"/>
                  <a:pt x="3252787" y="204192"/>
                </a:cubicBezTo>
                <a:cubicBezTo>
                  <a:pt x="3245246" y="199827"/>
                  <a:pt x="3237706" y="196850"/>
                  <a:pt x="3230165" y="195262"/>
                </a:cubicBezTo>
                <a:cubicBezTo>
                  <a:pt x="3222625" y="193675"/>
                  <a:pt x="3214488" y="192881"/>
                  <a:pt x="3205757" y="192881"/>
                </a:cubicBezTo>
                <a:cubicBezTo>
                  <a:pt x="3187898" y="192881"/>
                  <a:pt x="3171626" y="196751"/>
                  <a:pt x="3156942" y="204490"/>
                </a:cubicBezTo>
                <a:cubicBezTo>
                  <a:pt x="3142257" y="212229"/>
                  <a:pt x="3129161" y="222349"/>
                  <a:pt x="3117651" y="234851"/>
                </a:cubicBezTo>
                <a:cubicBezTo>
                  <a:pt x="3106142" y="247352"/>
                  <a:pt x="3096418" y="261441"/>
                  <a:pt x="3088481" y="277118"/>
                </a:cubicBezTo>
                <a:cubicBezTo>
                  <a:pt x="3080543" y="292795"/>
                  <a:pt x="3074789" y="308372"/>
                  <a:pt x="3071217" y="323850"/>
                </a:cubicBezTo>
                <a:lnTo>
                  <a:pt x="3070621" y="328017"/>
                </a:lnTo>
                <a:lnTo>
                  <a:pt x="2850356" y="328017"/>
                </a:lnTo>
                <a:lnTo>
                  <a:pt x="2852142" y="320873"/>
                </a:lnTo>
                <a:cubicBezTo>
                  <a:pt x="2863254" y="276820"/>
                  <a:pt x="2881907" y="236736"/>
                  <a:pt x="2908101" y="200620"/>
                </a:cubicBezTo>
                <a:cubicBezTo>
                  <a:pt x="2934295" y="164505"/>
                  <a:pt x="2965251" y="133548"/>
                  <a:pt x="3000970" y="107752"/>
                </a:cubicBezTo>
                <a:cubicBezTo>
                  <a:pt x="3036689" y="81955"/>
                  <a:pt x="3075880" y="62012"/>
                  <a:pt x="3118544" y="47923"/>
                </a:cubicBezTo>
                <a:cubicBezTo>
                  <a:pt x="3161208" y="33834"/>
                  <a:pt x="3204765" y="26789"/>
                  <a:pt x="3249215" y="26789"/>
                </a:cubicBezTo>
                <a:close/>
                <a:moveTo>
                  <a:pt x="2353865" y="26789"/>
                </a:moveTo>
                <a:cubicBezTo>
                  <a:pt x="2371724" y="26789"/>
                  <a:pt x="2390973" y="27781"/>
                  <a:pt x="2411610" y="29766"/>
                </a:cubicBezTo>
                <a:cubicBezTo>
                  <a:pt x="2432248" y="31750"/>
                  <a:pt x="2452488" y="35520"/>
                  <a:pt x="2472332" y="41077"/>
                </a:cubicBezTo>
                <a:cubicBezTo>
                  <a:pt x="2492176" y="46633"/>
                  <a:pt x="2510829" y="54273"/>
                  <a:pt x="2528292" y="63996"/>
                </a:cubicBezTo>
                <a:cubicBezTo>
                  <a:pt x="2545754" y="73720"/>
                  <a:pt x="2560637" y="86122"/>
                  <a:pt x="2572940" y="101203"/>
                </a:cubicBezTo>
                <a:lnTo>
                  <a:pt x="2260401" y="330994"/>
                </a:lnTo>
                <a:cubicBezTo>
                  <a:pt x="2263973" y="327819"/>
                  <a:pt x="2269430" y="323056"/>
                  <a:pt x="2276772" y="316706"/>
                </a:cubicBezTo>
                <a:cubicBezTo>
                  <a:pt x="2284114" y="310356"/>
                  <a:pt x="2291953" y="303212"/>
                  <a:pt x="2300287" y="295275"/>
                </a:cubicBezTo>
                <a:cubicBezTo>
                  <a:pt x="2308621" y="287337"/>
                  <a:pt x="2316956" y="279003"/>
                  <a:pt x="2325290" y="270272"/>
                </a:cubicBezTo>
                <a:cubicBezTo>
                  <a:pt x="2333624" y="261541"/>
                  <a:pt x="2340669" y="253008"/>
                  <a:pt x="2346424" y="244673"/>
                </a:cubicBezTo>
                <a:cubicBezTo>
                  <a:pt x="2352178" y="236339"/>
                  <a:pt x="2356246" y="228600"/>
                  <a:pt x="2358628" y="221456"/>
                </a:cubicBezTo>
                <a:cubicBezTo>
                  <a:pt x="2361009" y="214312"/>
                  <a:pt x="2360612" y="208558"/>
                  <a:pt x="2357437" y="204192"/>
                </a:cubicBezTo>
                <a:cubicBezTo>
                  <a:pt x="2349896" y="199827"/>
                  <a:pt x="2342356" y="196850"/>
                  <a:pt x="2334815" y="195262"/>
                </a:cubicBezTo>
                <a:cubicBezTo>
                  <a:pt x="2327274" y="193675"/>
                  <a:pt x="2319139" y="192881"/>
                  <a:pt x="2310407" y="192881"/>
                </a:cubicBezTo>
                <a:cubicBezTo>
                  <a:pt x="2292548" y="192881"/>
                  <a:pt x="2276276" y="196751"/>
                  <a:pt x="2261592" y="204490"/>
                </a:cubicBezTo>
                <a:cubicBezTo>
                  <a:pt x="2246907" y="212229"/>
                  <a:pt x="2233810" y="222349"/>
                  <a:pt x="2222301" y="234851"/>
                </a:cubicBezTo>
                <a:cubicBezTo>
                  <a:pt x="2210792" y="247352"/>
                  <a:pt x="2201068" y="261441"/>
                  <a:pt x="2193131" y="277118"/>
                </a:cubicBezTo>
                <a:cubicBezTo>
                  <a:pt x="2185193" y="292795"/>
                  <a:pt x="2179439" y="308372"/>
                  <a:pt x="2175867" y="323850"/>
                </a:cubicBezTo>
                <a:lnTo>
                  <a:pt x="2175271" y="328017"/>
                </a:lnTo>
                <a:lnTo>
                  <a:pt x="1955006" y="328017"/>
                </a:lnTo>
                <a:lnTo>
                  <a:pt x="1956792" y="320873"/>
                </a:lnTo>
                <a:cubicBezTo>
                  <a:pt x="1967904" y="276820"/>
                  <a:pt x="1986557" y="236736"/>
                  <a:pt x="2012751" y="200620"/>
                </a:cubicBezTo>
                <a:cubicBezTo>
                  <a:pt x="2038945" y="164505"/>
                  <a:pt x="2069901" y="133548"/>
                  <a:pt x="2105620" y="107752"/>
                </a:cubicBezTo>
                <a:cubicBezTo>
                  <a:pt x="2141339" y="81955"/>
                  <a:pt x="2180530" y="62012"/>
                  <a:pt x="2223194" y="47923"/>
                </a:cubicBezTo>
                <a:cubicBezTo>
                  <a:pt x="2265858" y="33834"/>
                  <a:pt x="2309415" y="26789"/>
                  <a:pt x="2353865" y="26789"/>
                </a:cubicBezTo>
                <a:close/>
                <a:moveTo>
                  <a:pt x="525065" y="26789"/>
                </a:moveTo>
                <a:cubicBezTo>
                  <a:pt x="542925" y="26789"/>
                  <a:pt x="562173" y="27781"/>
                  <a:pt x="582810" y="29766"/>
                </a:cubicBezTo>
                <a:cubicBezTo>
                  <a:pt x="603448" y="31750"/>
                  <a:pt x="623689" y="35520"/>
                  <a:pt x="643532" y="41077"/>
                </a:cubicBezTo>
                <a:cubicBezTo>
                  <a:pt x="663376" y="46633"/>
                  <a:pt x="682029" y="54273"/>
                  <a:pt x="699492" y="63996"/>
                </a:cubicBezTo>
                <a:cubicBezTo>
                  <a:pt x="716954" y="73720"/>
                  <a:pt x="731837" y="86122"/>
                  <a:pt x="744140" y="101203"/>
                </a:cubicBezTo>
                <a:lnTo>
                  <a:pt x="431601" y="330994"/>
                </a:lnTo>
                <a:cubicBezTo>
                  <a:pt x="435173" y="327819"/>
                  <a:pt x="440630" y="323056"/>
                  <a:pt x="447972" y="316706"/>
                </a:cubicBezTo>
                <a:cubicBezTo>
                  <a:pt x="455314" y="310356"/>
                  <a:pt x="463153" y="303212"/>
                  <a:pt x="471487" y="295275"/>
                </a:cubicBezTo>
                <a:cubicBezTo>
                  <a:pt x="479821" y="287337"/>
                  <a:pt x="488156" y="279003"/>
                  <a:pt x="496490" y="270272"/>
                </a:cubicBezTo>
                <a:cubicBezTo>
                  <a:pt x="504825" y="261541"/>
                  <a:pt x="511869" y="253008"/>
                  <a:pt x="517624" y="244673"/>
                </a:cubicBezTo>
                <a:cubicBezTo>
                  <a:pt x="523378" y="236339"/>
                  <a:pt x="527446" y="228600"/>
                  <a:pt x="529828" y="221456"/>
                </a:cubicBezTo>
                <a:cubicBezTo>
                  <a:pt x="532209" y="214312"/>
                  <a:pt x="531812" y="208558"/>
                  <a:pt x="528637" y="204192"/>
                </a:cubicBezTo>
                <a:cubicBezTo>
                  <a:pt x="521096" y="199827"/>
                  <a:pt x="513556" y="196850"/>
                  <a:pt x="506015" y="195262"/>
                </a:cubicBezTo>
                <a:cubicBezTo>
                  <a:pt x="498475" y="193675"/>
                  <a:pt x="490339" y="192881"/>
                  <a:pt x="481607" y="192881"/>
                </a:cubicBezTo>
                <a:cubicBezTo>
                  <a:pt x="463748" y="192881"/>
                  <a:pt x="447476" y="196751"/>
                  <a:pt x="432792" y="204490"/>
                </a:cubicBezTo>
                <a:cubicBezTo>
                  <a:pt x="418107" y="212229"/>
                  <a:pt x="405010" y="222349"/>
                  <a:pt x="393501" y="234851"/>
                </a:cubicBezTo>
                <a:cubicBezTo>
                  <a:pt x="381992" y="247352"/>
                  <a:pt x="372268" y="261441"/>
                  <a:pt x="364331" y="277118"/>
                </a:cubicBezTo>
                <a:cubicBezTo>
                  <a:pt x="356393" y="292795"/>
                  <a:pt x="350639" y="308372"/>
                  <a:pt x="347067" y="323850"/>
                </a:cubicBezTo>
                <a:lnTo>
                  <a:pt x="346471" y="328017"/>
                </a:lnTo>
                <a:lnTo>
                  <a:pt x="126206" y="328017"/>
                </a:lnTo>
                <a:lnTo>
                  <a:pt x="127992" y="320873"/>
                </a:lnTo>
                <a:cubicBezTo>
                  <a:pt x="139104" y="276820"/>
                  <a:pt x="157757" y="236736"/>
                  <a:pt x="183951" y="200620"/>
                </a:cubicBezTo>
                <a:cubicBezTo>
                  <a:pt x="210145" y="164505"/>
                  <a:pt x="241101" y="133548"/>
                  <a:pt x="276820" y="107752"/>
                </a:cubicBezTo>
                <a:cubicBezTo>
                  <a:pt x="312539" y="81955"/>
                  <a:pt x="351730" y="62012"/>
                  <a:pt x="394394" y="47923"/>
                </a:cubicBezTo>
                <a:cubicBezTo>
                  <a:pt x="437058" y="33834"/>
                  <a:pt x="480615" y="26789"/>
                  <a:pt x="525065" y="26789"/>
                </a:cubicBezTo>
                <a:close/>
                <a:moveTo>
                  <a:pt x="3662957" y="0"/>
                </a:moveTo>
                <a:cubicBezTo>
                  <a:pt x="3659385" y="3175"/>
                  <a:pt x="3650257" y="12303"/>
                  <a:pt x="3635573" y="27384"/>
                </a:cubicBezTo>
                <a:cubicBezTo>
                  <a:pt x="3620889" y="42466"/>
                  <a:pt x="3604716" y="61714"/>
                  <a:pt x="3587055" y="85130"/>
                </a:cubicBezTo>
                <a:cubicBezTo>
                  <a:pt x="3569394" y="108545"/>
                  <a:pt x="3552328" y="135334"/>
                  <a:pt x="3535858" y="165497"/>
                </a:cubicBezTo>
                <a:cubicBezTo>
                  <a:pt x="3519388" y="195659"/>
                  <a:pt x="3507581" y="227211"/>
                  <a:pt x="3500437" y="260152"/>
                </a:cubicBezTo>
                <a:cubicBezTo>
                  <a:pt x="3494484" y="285155"/>
                  <a:pt x="3487340" y="307677"/>
                  <a:pt x="3479006" y="327719"/>
                </a:cubicBezTo>
                <a:cubicBezTo>
                  <a:pt x="3470671" y="347762"/>
                  <a:pt x="3460948" y="366712"/>
                  <a:pt x="3449835" y="384572"/>
                </a:cubicBezTo>
                <a:cubicBezTo>
                  <a:pt x="3438723" y="402431"/>
                  <a:pt x="3425924" y="419596"/>
                  <a:pt x="3411438" y="436066"/>
                </a:cubicBezTo>
                <a:cubicBezTo>
                  <a:pt x="3396952" y="452537"/>
                  <a:pt x="3380779" y="469503"/>
                  <a:pt x="3362920" y="486966"/>
                </a:cubicBezTo>
                <a:cubicBezTo>
                  <a:pt x="3344664" y="504825"/>
                  <a:pt x="3321347" y="525562"/>
                  <a:pt x="3292971" y="549176"/>
                </a:cubicBezTo>
                <a:cubicBezTo>
                  <a:pt x="3264594" y="572790"/>
                  <a:pt x="3231554" y="599480"/>
                  <a:pt x="3193851" y="629245"/>
                </a:cubicBezTo>
                <a:lnTo>
                  <a:pt x="3057524" y="747712"/>
                </a:lnTo>
                <a:lnTo>
                  <a:pt x="3233737" y="747712"/>
                </a:lnTo>
                <a:lnTo>
                  <a:pt x="2860476" y="1020961"/>
                </a:lnTo>
                <a:cubicBezTo>
                  <a:pt x="2863651" y="1018183"/>
                  <a:pt x="2868513" y="1013817"/>
                  <a:pt x="2875061" y="1007864"/>
                </a:cubicBezTo>
                <a:cubicBezTo>
                  <a:pt x="2881610" y="1001911"/>
                  <a:pt x="2888654" y="995164"/>
                  <a:pt x="2896195" y="987623"/>
                </a:cubicBezTo>
                <a:cubicBezTo>
                  <a:pt x="2903735" y="980083"/>
                  <a:pt x="2911177" y="972344"/>
                  <a:pt x="2918519" y="964406"/>
                </a:cubicBezTo>
                <a:cubicBezTo>
                  <a:pt x="2925861" y="956469"/>
                  <a:pt x="2932013" y="949027"/>
                  <a:pt x="2936974" y="942082"/>
                </a:cubicBezTo>
                <a:cubicBezTo>
                  <a:pt x="2941935" y="935137"/>
                  <a:pt x="2945209" y="928985"/>
                  <a:pt x="2946796" y="923627"/>
                </a:cubicBezTo>
                <a:cubicBezTo>
                  <a:pt x="2948384" y="918270"/>
                  <a:pt x="2947193" y="914797"/>
                  <a:pt x="2943224" y="913209"/>
                </a:cubicBezTo>
                <a:lnTo>
                  <a:pt x="2724149" y="913209"/>
                </a:lnTo>
                <a:lnTo>
                  <a:pt x="2758678" y="773906"/>
                </a:lnTo>
                <a:lnTo>
                  <a:pt x="3120628" y="481608"/>
                </a:lnTo>
                <a:cubicBezTo>
                  <a:pt x="3132534" y="471289"/>
                  <a:pt x="3146821" y="458391"/>
                  <a:pt x="3163490" y="442912"/>
                </a:cubicBezTo>
                <a:cubicBezTo>
                  <a:pt x="3180159" y="427434"/>
                  <a:pt x="3196232" y="410865"/>
                  <a:pt x="3211710" y="393204"/>
                </a:cubicBezTo>
                <a:cubicBezTo>
                  <a:pt x="3227189" y="375543"/>
                  <a:pt x="3240782" y="357485"/>
                  <a:pt x="3252489" y="339030"/>
                </a:cubicBezTo>
                <a:cubicBezTo>
                  <a:pt x="3264197" y="320576"/>
                  <a:pt x="3271242" y="302816"/>
                  <a:pt x="3273623" y="285750"/>
                </a:cubicBezTo>
                <a:close/>
                <a:moveTo>
                  <a:pt x="2767607" y="0"/>
                </a:moveTo>
                <a:cubicBezTo>
                  <a:pt x="2764035" y="3175"/>
                  <a:pt x="2754907" y="12303"/>
                  <a:pt x="2740223" y="27384"/>
                </a:cubicBezTo>
                <a:cubicBezTo>
                  <a:pt x="2725539" y="42466"/>
                  <a:pt x="2709366" y="61714"/>
                  <a:pt x="2691705" y="85130"/>
                </a:cubicBezTo>
                <a:cubicBezTo>
                  <a:pt x="2674044" y="108545"/>
                  <a:pt x="2656978" y="135334"/>
                  <a:pt x="2640508" y="165497"/>
                </a:cubicBezTo>
                <a:cubicBezTo>
                  <a:pt x="2624038" y="195659"/>
                  <a:pt x="2612231" y="227211"/>
                  <a:pt x="2605087" y="260152"/>
                </a:cubicBezTo>
                <a:cubicBezTo>
                  <a:pt x="2599134" y="285155"/>
                  <a:pt x="2591990" y="307677"/>
                  <a:pt x="2583656" y="327719"/>
                </a:cubicBezTo>
                <a:cubicBezTo>
                  <a:pt x="2575321" y="347762"/>
                  <a:pt x="2565598" y="366712"/>
                  <a:pt x="2554485" y="384572"/>
                </a:cubicBezTo>
                <a:cubicBezTo>
                  <a:pt x="2543373" y="402431"/>
                  <a:pt x="2530574" y="419596"/>
                  <a:pt x="2516088" y="436066"/>
                </a:cubicBezTo>
                <a:cubicBezTo>
                  <a:pt x="2501602" y="452537"/>
                  <a:pt x="2485429" y="469503"/>
                  <a:pt x="2467570" y="486966"/>
                </a:cubicBezTo>
                <a:cubicBezTo>
                  <a:pt x="2449314" y="504825"/>
                  <a:pt x="2425997" y="525562"/>
                  <a:pt x="2397621" y="549176"/>
                </a:cubicBezTo>
                <a:cubicBezTo>
                  <a:pt x="2369244" y="572790"/>
                  <a:pt x="2336204" y="599480"/>
                  <a:pt x="2298501" y="629245"/>
                </a:cubicBezTo>
                <a:lnTo>
                  <a:pt x="2162174" y="747712"/>
                </a:lnTo>
                <a:lnTo>
                  <a:pt x="2338387" y="747712"/>
                </a:lnTo>
                <a:lnTo>
                  <a:pt x="1965126" y="1020961"/>
                </a:lnTo>
                <a:cubicBezTo>
                  <a:pt x="1968301" y="1018183"/>
                  <a:pt x="1973163" y="1013817"/>
                  <a:pt x="1979711" y="1007864"/>
                </a:cubicBezTo>
                <a:cubicBezTo>
                  <a:pt x="1986260" y="1001911"/>
                  <a:pt x="1993304" y="995164"/>
                  <a:pt x="2000845" y="987623"/>
                </a:cubicBezTo>
                <a:cubicBezTo>
                  <a:pt x="2008385" y="980083"/>
                  <a:pt x="2015827" y="972344"/>
                  <a:pt x="2023169" y="964406"/>
                </a:cubicBezTo>
                <a:cubicBezTo>
                  <a:pt x="2030511" y="956469"/>
                  <a:pt x="2036663" y="949027"/>
                  <a:pt x="2041624" y="942082"/>
                </a:cubicBezTo>
                <a:cubicBezTo>
                  <a:pt x="2046585" y="935137"/>
                  <a:pt x="2049859" y="928985"/>
                  <a:pt x="2051446" y="923627"/>
                </a:cubicBezTo>
                <a:cubicBezTo>
                  <a:pt x="2053034" y="918270"/>
                  <a:pt x="2051843" y="914797"/>
                  <a:pt x="2047874" y="913209"/>
                </a:cubicBezTo>
                <a:lnTo>
                  <a:pt x="1828800" y="913209"/>
                </a:lnTo>
                <a:lnTo>
                  <a:pt x="1863328" y="773906"/>
                </a:lnTo>
                <a:lnTo>
                  <a:pt x="2225278" y="481608"/>
                </a:lnTo>
                <a:cubicBezTo>
                  <a:pt x="2237184" y="471289"/>
                  <a:pt x="2251471" y="458391"/>
                  <a:pt x="2268140" y="442912"/>
                </a:cubicBezTo>
                <a:cubicBezTo>
                  <a:pt x="2284809" y="427434"/>
                  <a:pt x="2300882" y="410865"/>
                  <a:pt x="2316360" y="393204"/>
                </a:cubicBezTo>
                <a:cubicBezTo>
                  <a:pt x="2331839" y="375543"/>
                  <a:pt x="2345431" y="357485"/>
                  <a:pt x="2357139" y="339030"/>
                </a:cubicBezTo>
                <a:cubicBezTo>
                  <a:pt x="2368847" y="320576"/>
                  <a:pt x="2375892" y="302816"/>
                  <a:pt x="2378273" y="285750"/>
                </a:cubicBezTo>
                <a:close/>
                <a:moveTo>
                  <a:pt x="938807" y="0"/>
                </a:moveTo>
                <a:cubicBezTo>
                  <a:pt x="935235" y="3175"/>
                  <a:pt x="926107" y="12303"/>
                  <a:pt x="911423" y="27384"/>
                </a:cubicBezTo>
                <a:cubicBezTo>
                  <a:pt x="896739" y="42466"/>
                  <a:pt x="880566" y="61714"/>
                  <a:pt x="862905" y="85130"/>
                </a:cubicBezTo>
                <a:cubicBezTo>
                  <a:pt x="845244" y="108545"/>
                  <a:pt x="828178" y="135334"/>
                  <a:pt x="811708" y="165497"/>
                </a:cubicBezTo>
                <a:cubicBezTo>
                  <a:pt x="795238" y="195659"/>
                  <a:pt x="783431" y="227211"/>
                  <a:pt x="776287" y="260152"/>
                </a:cubicBezTo>
                <a:cubicBezTo>
                  <a:pt x="770334" y="285155"/>
                  <a:pt x="763190" y="307677"/>
                  <a:pt x="754856" y="327719"/>
                </a:cubicBezTo>
                <a:cubicBezTo>
                  <a:pt x="746521" y="347762"/>
                  <a:pt x="736798" y="366712"/>
                  <a:pt x="725685" y="384572"/>
                </a:cubicBezTo>
                <a:cubicBezTo>
                  <a:pt x="714573" y="402431"/>
                  <a:pt x="701774" y="419596"/>
                  <a:pt x="687288" y="436066"/>
                </a:cubicBezTo>
                <a:cubicBezTo>
                  <a:pt x="672802" y="452537"/>
                  <a:pt x="656629" y="469503"/>
                  <a:pt x="638770" y="486966"/>
                </a:cubicBezTo>
                <a:cubicBezTo>
                  <a:pt x="620514" y="504825"/>
                  <a:pt x="597197" y="525562"/>
                  <a:pt x="568821" y="549176"/>
                </a:cubicBezTo>
                <a:cubicBezTo>
                  <a:pt x="540444" y="572790"/>
                  <a:pt x="507404" y="599480"/>
                  <a:pt x="469701" y="629245"/>
                </a:cubicBezTo>
                <a:lnTo>
                  <a:pt x="333374" y="747712"/>
                </a:lnTo>
                <a:lnTo>
                  <a:pt x="509587" y="747712"/>
                </a:lnTo>
                <a:lnTo>
                  <a:pt x="136326" y="1020961"/>
                </a:lnTo>
                <a:cubicBezTo>
                  <a:pt x="139501" y="1018183"/>
                  <a:pt x="144363" y="1013817"/>
                  <a:pt x="150911" y="1007864"/>
                </a:cubicBezTo>
                <a:cubicBezTo>
                  <a:pt x="157460" y="1001911"/>
                  <a:pt x="164504" y="995164"/>
                  <a:pt x="172045" y="987623"/>
                </a:cubicBezTo>
                <a:cubicBezTo>
                  <a:pt x="179585" y="980083"/>
                  <a:pt x="187027" y="972344"/>
                  <a:pt x="194369" y="964406"/>
                </a:cubicBezTo>
                <a:cubicBezTo>
                  <a:pt x="201711" y="956469"/>
                  <a:pt x="207863" y="949027"/>
                  <a:pt x="212824" y="942082"/>
                </a:cubicBezTo>
                <a:cubicBezTo>
                  <a:pt x="217785" y="935137"/>
                  <a:pt x="221059" y="928985"/>
                  <a:pt x="222646" y="923627"/>
                </a:cubicBezTo>
                <a:cubicBezTo>
                  <a:pt x="224234" y="918270"/>
                  <a:pt x="223043" y="914797"/>
                  <a:pt x="219075" y="913209"/>
                </a:cubicBezTo>
                <a:lnTo>
                  <a:pt x="0" y="913209"/>
                </a:lnTo>
                <a:lnTo>
                  <a:pt x="34528" y="773906"/>
                </a:lnTo>
                <a:lnTo>
                  <a:pt x="396478" y="481608"/>
                </a:lnTo>
                <a:cubicBezTo>
                  <a:pt x="408384" y="471289"/>
                  <a:pt x="422671" y="458391"/>
                  <a:pt x="439340" y="442912"/>
                </a:cubicBezTo>
                <a:cubicBezTo>
                  <a:pt x="456009" y="427434"/>
                  <a:pt x="472082" y="410865"/>
                  <a:pt x="487560" y="393204"/>
                </a:cubicBezTo>
                <a:cubicBezTo>
                  <a:pt x="503039" y="375543"/>
                  <a:pt x="516632" y="357485"/>
                  <a:pt x="528339" y="339030"/>
                </a:cubicBezTo>
                <a:cubicBezTo>
                  <a:pt x="540047" y="320576"/>
                  <a:pt x="547092" y="302816"/>
                  <a:pt x="549473" y="28575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"/>
                </a:schemeClr>
              </a:gs>
              <a:gs pos="100000">
                <a:schemeClr val="accent1">
                  <a:alpha val="3000"/>
                </a:schemeClr>
              </a:gs>
            </a:gsLst>
            <a:lin ang="5400000" scaled="0"/>
          </a:gra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7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ea typeface="HarmonyOS Sans SC"/>
              </a:defRPr>
            </a:lvl1pPr>
          </a:lstStyle>
          <a:p>
            <a:endParaRPr lang="zh-CN" altLang="en-US" dirty="0"/>
          </a:p>
        </p:txBody>
      </p:sp>
      <p:sp>
        <p:nvSpPr>
          <p:cNvPr id="35" name="Oval 27">
            <a:extLst>
              <a:ext uri="{FF2B5EF4-FFF2-40B4-BE49-F238E27FC236}">
                <a16:creationId xmlns:a16="http://schemas.microsoft.com/office/drawing/2014/main" id="{975F0AEB-4AA8-0865-ACC6-8ADCB9C48883}"/>
              </a:ext>
            </a:extLst>
          </p:cNvPr>
          <p:cNvSpPr/>
          <p:nvPr/>
        </p:nvSpPr>
        <p:spPr>
          <a:xfrm>
            <a:off x="4840356" y="4999740"/>
            <a:ext cx="651107" cy="65110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63500" dir="5400000" algn="t" rotWithShape="0">
              <a:schemeClr val="accent1">
                <a:alpha val="1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2" name="Arc 43">
            <a:extLst>
              <a:ext uri="{FF2B5EF4-FFF2-40B4-BE49-F238E27FC236}">
                <a16:creationId xmlns:a16="http://schemas.microsoft.com/office/drawing/2014/main" id="{E04BFDA8-8503-0512-5EDE-7F7FE9DE5569}"/>
              </a:ext>
            </a:extLst>
          </p:cNvPr>
          <p:cNvSpPr/>
          <p:nvPr/>
        </p:nvSpPr>
        <p:spPr>
          <a:xfrm>
            <a:off x="5153394" y="4789277"/>
            <a:ext cx="1235059" cy="1235059"/>
          </a:xfrm>
          <a:prstGeom prst="arc">
            <a:avLst>
              <a:gd name="adj1" fmla="val 13602937"/>
              <a:gd name="adj2" fmla="val 20499088"/>
            </a:avLst>
          </a:prstGeom>
          <a:ln>
            <a:solidFill>
              <a:schemeClr val="accent1"/>
            </a:solidFill>
            <a:headEnd type="arrow" w="med" len="med"/>
            <a:tailEnd type="none" w="med" len="med"/>
          </a:ln>
          <a:effectLst>
            <a:outerShdw blurRad="50800" dist="38100" dir="2700000" algn="tl" rotWithShape="0">
              <a:schemeClr val="accent1">
                <a:alpha val="5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82" name="Picture 2">
            <a:extLst>
              <a:ext uri="{FF2B5EF4-FFF2-40B4-BE49-F238E27FC236}">
                <a16:creationId xmlns:a16="http://schemas.microsoft.com/office/drawing/2014/main" id="{9114C8FF-FAE7-D6C4-FA77-1F94332AE09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295899" y="1743075"/>
            <a:ext cx="6755057" cy="4020100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</p:pic>
      <p:sp>
        <p:nvSpPr>
          <p:cNvPr id="84" name="Rectangle 3">
            <a:extLst>
              <a:ext uri="{FF2B5EF4-FFF2-40B4-BE49-F238E27FC236}">
                <a16:creationId xmlns:a16="http://schemas.microsoft.com/office/drawing/2014/main" id="{75858E8E-8029-E022-2561-611A4D38D424}"/>
              </a:ext>
            </a:extLst>
          </p:cNvPr>
          <p:cNvSpPr/>
          <p:nvPr/>
        </p:nvSpPr>
        <p:spPr>
          <a:xfrm flipH="1">
            <a:off x="7231517" y="2007800"/>
            <a:ext cx="4500742" cy="2973698"/>
          </a:xfrm>
          <a:custGeom>
            <a:avLst/>
            <a:gdLst>
              <a:gd name="connsiteX0" fmla="*/ 0 w 2819400"/>
              <a:gd name="connsiteY0" fmla="*/ 0 h 1689100"/>
              <a:gd name="connsiteX1" fmla="*/ 2819400 w 2819400"/>
              <a:gd name="connsiteY1" fmla="*/ 0 h 1689100"/>
              <a:gd name="connsiteX2" fmla="*/ 2819400 w 2819400"/>
              <a:gd name="connsiteY2" fmla="*/ 1689100 h 1689100"/>
              <a:gd name="connsiteX3" fmla="*/ 0 w 2819400"/>
              <a:gd name="connsiteY3" fmla="*/ 1689100 h 1689100"/>
              <a:gd name="connsiteX4" fmla="*/ 0 w 2819400"/>
              <a:gd name="connsiteY4" fmla="*/ 0 h 1689100"/>
              <a:gd name="connsiteX0" fmla="*/ 0 w 3619500"/>
              <a:gd name="connsiteY0" fmla="*/ 0 h 1689100"/>
              <a:gd name="connsiteX1" fmla="*/ 3619500 w 3619500"/>
              <a:gd name="connsiteY1" fmla="*/ 342900 h 1689100"/>
              <a:gd name="connsiteX2" fmla="*/ 2819400 w 3619500"/>
              <a:gd name="connsiteY2" fmla="*/ 1689100 h 1689100"/>
              <a:gd name="connsiteX3" fmla="*/ 0 w 3619500"/>
              <a:gd name="connsiteY3" fmla="*/ 1689100 h 1689100"/>
              <a:gd name="connsiteX4" fmla="*/ 0 w 3619500"/>
              <a:gd name="connsiteY4" fmla="*/ 0 h 1689100"/>
              <a:gd name="connsiteX0" fmla="*/ 0 w 3832860"/>
              <a:gd name="connsiteY0" fmla="*/ 0 h 1689100"/>
              <a:gd name="connsiteX1" fmla="*/ 3832860 w 3832860"/>
              <a:gd name="connsiteY1" fmla="*/ 38100 h 1689100"/>
              <a:gd name="connsiteX2" fmla="*/ 2819400 w 3832860"/>
              <a:gd name="connsiteY2" fmla="*/ 1689100 h 1689100"/>
              <a:gd name="connsiteX3" fmla="*/ 0 w 3832860"/>
              <a:gd name="connsiteY3" fmla="*/ 1689100 h 1689100"/>
              <a:gd name="connsiteX4" fmla="*/ 0 w 3832860"/>
              <a:gd name="connsiteY4" fmla="*/ 0 h 1689100"/>
              <a:gd name="connsiteX0" fmla="*/ 0 w 4183380"/>
              <a:gd name="connsiteY0" fmla="*/ 0 h 2458720"/>
              <a:gd name="connsiteX1" fmla="*/ 3832860 w 4183380"/>
              <a:gd name="connsiteY1" fmla="*/ 38100 h 2458720"/>
              <a:gd name="connsiteX2" fmla="*/ 4183380 w 4183380"/>
              <a:gd name="connsiteY2" fmla="*/ 2458720 h 2458720"/>
              <a:gd name="connsiteX3" fmla="*/ 0 w 4183380"/>
              <a:gd name="connsiteY3" fmla="*/ 1689100 h 2458720"/>
              <a:gd name="connsiteX4" fmla="*/ 0 w 4183380"/>
              <a:gd name="connsiteY4" fmla="*/ 0 h 2458720"/>
              <a:gd name="connsiteX0" fmla="*/ 0 w 4183380"/>
              <a:gd name="connsiteY0" fmla="*/ 0 h 2557780"/>
              <a:gd name="connsiteX1" fmla="*/ 3832860 w 4183380"/>
              <a:gd name="connsiteY1" fmla="*/ 38100 h 2557780"/>
              <a:gd name="connsiteX2" fmla="*/ 4183380 w 4183380"/>
              <a:gd name="connsiteY2" fmla="*/ 2458720 h 2557780"/>
              <a:gd name="connsiteX3" fmla="*/ 251460 w 4183380"/>
              <a:gd name="connsiteY3" fmla="*/ 2557780 h 2557780"/>
              <a:gd name="connsiteX4" fmla="*/ 0 w 4183380"/>
              <a:gd name="connsiteY4" fmla="*/ 0 h 2557780"/>
              <a:gd name="connsiteX0" fmla="*/ 0 w 4183380"/>
              <a:gd name="connsiteY0" fmla="*/ 0 h 2557780"/>
              <a:gd name="connsiteX1" fmla="*/ 3832860 w 4183380"/>
              <a:gd name="connsiteY1" fmla="*/ 38100 h 2557780"/>
              <a:gd name="connsiteX2" fmla="*/ 4183380 w 4183380"/>
              <a:gd name="connsiteY2" fmla="*/ 2466340 h 2557780"/>
              <a:gd name="connsiteX3" fmla="*/ 251460 w 4183380"/>
              <a:gd name="connsiteY3" fmla="*/ 2557780 h 2557780"/>
              <a:gd name="connsiteX4" fmla="*/ 0 w 4183380"/>
              <a:gd name="connsiteY4" fmla="*/ 0 h 2557780"/>
              <a:gd name="connsiteX0" fmla="*/ 0 w 4206240"/>
              <a:gd name="connsiteY0" fmla="*/ 0 h 2557780"/>
              <a:gd name="connsiteX1" fmla="*/ 3855720 w 4206240"/>
              <a:gd name="connsiteY1" fmla="*/ 38100 h 2557780"/>
              <a:gd name="connsiteX2" fmla="*/ 4206240 w 4206240"/>
              <a:gd name="connsiteY2" fmla="*/ 2466340 h 2557780"/>
              <a:gd name="connsiteX3" fmla="*/ 274320 w 4206240"/>
              <a:gd name="connsiteY3" fmla="*/ 2557780 h 2557780"/>
              <a:gd name="connsiteX4" fmla="*/ 0 w 4206240"/>
              <a:gd name="connsiteY4" fmla="*/ 0 h 255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6240" h="2557780">
                <a:moveTo>
                  <a:pt x="0" y="0"/>
                </a:moveTo>
                <a:lnTo>
                  <a:pt x="3855720" y="38100"/>
                </a:lnTo>
                <a:lnTo>
                  <a:pt x="4206240" y="2466340"/>
                </a:lnTo>
                <a:lnTo>
                  <a:pt x="274320" y="255778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1" name="image 1011">
            <a:extLst>
              <a:ext uri="{FF2B5EF4-FFF2-40B4-BE49-F238E27FC236}">
                <a16:creationId xmlns:a16="http://schemas.microsoft.com/office/drawing/2014/main" id="{A294F301-3979-D705-B016-92935DAEB90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flipH="1">
            <a:off x="8086063" y="1000125"/>
            <a:ext cx="2843109" cy="3595009"/>
          </a:xfrm>
          <a:prstGeom prst="rect">
            <a:avLst/>
          </a:prstGeom>
          <a:effectLst>
            <a:outerShdw blurRad="228600" dist="38100" dir="16200000" rotWithShape="0">
              <a:schemeClr val="accent1">
                <a:lumMod val="50000"/>
                <a:alpha val="12000"/>
              </a:schemeClr>
            </a:outerShdw>
          </a:effectLst>
        </p:spPr>
      </p:pic>
      <p:sp>
        <p:nvSpPr>
          <p:cNvPr id="48" name="Oval 27">
            <a:extLst>
              <a:ext uri="{FF2B5EF4-FFF2-40B4-BE49-F238E27FC236}">
                <a16:creationId xmlns:a16="http://schemas.microsoft.com/office/drawing/2014/main" id="{6435648E-95E8-53CE-A7E2-85207DC91164}"/>
              </a:ext>
            </a:extLst>
          </p:cNvPr>
          <p:cNvSpPr/>
          <p:nvPr/>
        </p:nvSpPr>
        <p:spPr>
          <a:xfrm>
            <a:off x="8551477" y="5826081"/>
            <a:ext cx="651107" cy="65110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63500" dir="5400000" algn="t" rotWithShape="0">
              <a:schemeClr val="accent1">
                <a:alpha val="1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7" name="Arc 43">
            <a:extLst>
              <a:ext uri="{FF2B5EF4-FFF2-40B4-BE49-F238E27FC236}">
                <a16:creationId xmlns:a16="http://schemas.microsoft.com/office/drawing/2014/main" id="{F684B510-0C95-5266-A84A-BD71C304A577}"/>
              </a:ext>
            </a:extLst>
          </p:cNvPr>
          <p:cNvSpPr/>
          <p:nvPr/>
        </p:nvSpPr>
        <p:spPr>
          <a:xfrm rot="19930137">
            <a:off x="8889593" y="5405345"/>
            <a:ext cx="1235059" cy="1168428"/>
          </a:xfrm>
          <a:prstGeom prst="arc">
            <a:avLst>
              <a:gd name="adj1" fmla="val 13602937"/>
              <a:gd name="adj2" fmla="val 20499088"/>
            </a:avLst>
          </a:prstGeom>
          <a:ln>
            <a:solidFill>
              <a:schemeClr val="accent1"/>
            </a:solidFill>
            <a:headEnd type="arrow" w="med" len="med"/>
            <a:tailEnd type="none" w="med" len="med"/>
          </a:ln>
          <a:effectLst>
            <a:outerShdw blurRad="50800" dist="38100" dir="2700000" algn="tl" rotWithShape="0">
              <a:schemeClr val="accent1">
                <a:alpha val="5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D9AC93F0-1569-401D-5B6E-B97BCEFC6111}"/>
              </a:ext>
            </a:extLst>
          </p:cNvPr>
          <p:cNvSpPr txBox="1"/>
          <p:nvPr/>
        </p:nvSpPr>
        <p:spPr>
          <a:xfrm>
            <a:off x="4864100" y="5149850"/>
            <a:ext cx="62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KPL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CA6B837-D613-612E-F724-C5EC0F1CA6AC}"/>
              </a:ext>
            </a:extLst>
          </p:cNvPr>
          <p:cNvSpPr txBox="1"/>
          <p:nvPr/>
        </p:nvSpPr>
        <p:spPr>
          <a:xfrm>
            <a:off x="8543926" y="5976937"/>
            <a:ext cx="67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KVP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D2BDF1-54F5-4E11-2A5A-EE92A3BD54D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27" b="61248"/>
          <a:stretch>
            <a:fillRect/>
          </a:stretch>
        </p:blipFill>
        <p:spPr>
          <a:xfrm>
            <a:off x="0" y="3492338"/>
            <a:ext cx="5943600" cy="3365662"/>
          </a:xfrm>
          <a:custGeom>
            <a:avLst/>
            <a:gdLst>
              <a:gd name="connsiteX0" fmla="*/ 0 w 5943600"/>
              <a:gd name="connsiteY0" fmla="*/ 0 h 3365662"/>
              <a:gd name="connsiteX1" fmla="*/ 5943600 w 5943600"/>
              <a:gd name="connsiteY1" fmla="*/ 0 h 3365662"/>
              <a:gd name="connsiteX2" fmla="*/ 5943600 w 5943600"/>
              <a:gd name="connsiteY2" fmla="*/ 3365662 h 3365662"/>
              <a:gd name="connsiteX3" fmla="*/ 0 w 5943600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3600" h="3365662">
                <a:moveTo>
                  <a:pt x="0" y="0"/>
                </a:moveTo>
                <a:lnTo>
                  <a:pt x="5943600" y="0"/>
                </a:lnTo>
                <a:lnTo>
                  <a:pt x="5943600" y="3365662"/>
                </a:lnTo>
                <a:lnTo>
                  <a:pt x="0" y="3365662"/>
                </a:lnTo>
                <a:close/>
              </a:path>
            </a:pathLst>
          </a:custGeom>
        </p:spPr>
      </p:pic>
      <p:pic>
        <p:nvPicPr>
          <p:cNvPr id="8" name="Picture 5+">
            <a:extLst>
              <a:ext uri="{FF2B5EF4-FFF2-40B4-BE49-F238E27FC236}">
                <a16:creationId xmlns:a16="http://schemas.microsoft.com/office/drawing/2014/main" id="{87992DB4-5995-5E6D-E9EB-C0A4320507E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27" b="61248"/>
          <a:stretch>
            <a:fillRect/>
          </a:stretch>
        </p:blipFill>
        <p:spPr>
          <a:xfrm flipH="1">
            <a:off x="6248400" y="3492338"/>
            <a:ext cx="5943600" cy="3365662"/>
          </a:xfrm>
          <a:custGeom>
            <a:avLst/>
            <a:gdLst>
              <a:gd name="connsiteX0" fmla="*/ 0 w 5943600"/>
              <a:gd name="connsiteY0" fmla="*/ 0 h 3365662"/>
              <a:gd name="connsiteX1" fmla="*/ 5943600 w 5943600"/>
              <a:gd name="connsiteY1" fmla="*/ 0 h 3365662"/>
              <a:gd name="connsiteX2" fmla="*/ 5943600 w 5943600"/>
              <a:gd name="connsiteY2" fmla="*/ 3365662 h 3365662"/>
              <a:gd name="connsiteX3" fmla="*/ 0 w 5943600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3600" h="3365662">
                <a:moveTo>
                  <a:pt x="0" y="0"/>
                </a:moveTo>
                <a:lnTo>
                  <a:pt x="5943600" y="0"/>
                </a:lnTo>
                <a:lnTo>
                  <a:pt x="5943600" y="3365662"/>
                </a:lnTo>
                <a:lnTo>
                  <a:pt x="0" y="3365662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9B7E081-9725-9F86-C59F-CBD6746B97E5}"/>
              </a:ext>
            </a:extLst>
          </p:cNvPr>
          <p:cNvPicPr>
            <a:picLocks/>
          </p:cNvPicPr>
          <p:nvPr/>
        </p:nvPicPr>
        <p:blipFill>
          <a:blip r:embed="rId13" r:link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44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F0ECA69-0A7A-B76C-849E-DA39D7B7AF74}"/>
              </a:ext>
            </a:extLst>
          </p:cNvPr>
          <p:cNvSpPr txBox="1"/>
          <p:nvPr/>
        </p:nvSpPr>
        <p:spPr>
          <a:xfrm>
            <a:off x="609981" y="5385395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16522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17988" y="473075"/>
            <a:ext cx="3446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800" spc="3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工作回顾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87DD28-E27C-0278-5D18-C34C98BCEB63}"/>
              </a:ext>
            </a:extLst>
          </p:cNvPr>
          <p:cNvGrpSpPr/>
          <p:nvPr/>
        </p:nvGrpSpPr>
        <p:grpSpPr>
          <a:xfrm flipV="1">
            <a:off x="695325" y="1046988"/>
            <a:ext cx="1552576" cy="45719"/>
            <a:chOff x="685800" y="3397381"/>
            <a:chExt cx="5061001" cy="460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8FCE840-21E8-F981-E4DE-8314497111F7}"/>
                </a:ext>
              </a:extLst>
            </p:cNvPr>
            <p:cNvSpPr/>
            <p:nvPr/>
          </p:nvSpPr>
          <p:spPr>
            <a:xfrm>
              <a:off x="685800" y="3397381"/>
              <a:ext cx="1482594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D9F4158-78C9-EA92-1177-D12710226BD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2168394" y="3420399"/>
              <a:ext cx="3578407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CB34E19-A312-E457-4F30-718AA9A3CB54}"/>
              </a:ext>
            </a:extLst>
          </p:cNvPr>
          <p:cNvSpPr/>
          <p:nvPr/>
        </p:nvSpPr>
        <p:spPr>
          <a:xfrm rot="20193799">
            <a:off x="628650" y="409575"/>
            <a:ext cx="285750" cy="285750"/>
          </a:xfrm>
          <a:prstGeom prst="ellipse">
            <a:avLst/>
          </a:prstGeom>
          <a:gradFill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2BEDECD1-3F34-26B2-7625-6517EA96BF48}"/>
              </a:ext>
            </a:extLst>
          </p:cNvPr>
          <p:cNvGrpSpPr/>
          <p:nvPr/>
        </p:nvGrpSpPr>
        <p:grpSpPr>
          <a:xfrm>
            <a:off x="695325" y="1806575"/>
            <a:ext cx="2613660" cy="4349750"/>
            <a:chOff x="695325" y="1844675"/>
            <a:chExt cx="2613660" cy="4349750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364919F-CFA4-79B6-6958-FC3ACADB9C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6286" y="5608889"/>
              <a:ext cx="2471738" cy="585536"/>
            </a:xfrm>
            <a:prstGeom prst="rect">
              <a:avLst/>
            </a:prstGeom>
          </p:spPr>
        </p:pic>
        <p:sp>
          <p:nvSpPr>
            <p:cNvPr id="57" name="圆角矩形 8">
              <a:extLst>
                <a:ext uri="{FF2B5EF4-FFF2-40B4-BE49-F238E27FC236}">
                  <a16:creationId xmlns:a16="http://schemas.microsoft.com/office/drawing/2014/main" id="{B284B1F3-8493-EE45-2D36-5EAC2995D92A}"/>
                </a:ext>
              </a:extLst>
            </p:cNvPr>
            <p:cNvSpPr/>
            <p:nvPr/>
          </p:nvSpPr>
          <p:spPr>
            <a:xfrm>
              <a:off x="695325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BE241A9-19FE-8498-0998-CD6FE15A7F22}"/>
                </a:ext>
              </a:extLst>
            </p:cNvPr>
            <p:cNvSpPr txBox="1"/>
            <p:nvPr/>
          </p:nvSpPr>
          <p:spPr>
            <a:xfrm>
              <a:off x="909548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提升客户体验</a:t>
              </a:r>
              <a:endParaRPr lang="en-US" altLang="zh-CN" sz="26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A2F89F5-2BD9-8450-6E9B-657C06D16100}"/>
                </a:ext>
              </a:extLst>
            </p:cNvPr>
            <p:cNvSpPr txBox="1"/>
            <p:nvPr/>
          </p:nvSpPr>
          <p:spPr>
            <a:xfrm>
              <a:off x="935750" y="3318880"/>
              <a:ext cx="2132811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225">
                  <a:solidFill>
                    <a:srgbClr val="484849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主导部门成立客服轮岗制，做到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7X24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即时应答，会话应答时间从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67</a:t>
              </a:r>
              <a:r>
                <a:rPr lang="zh-CN" altLang="en-US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秒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减少至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42</a:t>
              </a:r>
              <a:r>
                <a:rPr lang="zh-CN" altLang="en-US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秒</a:t>
              </a:r>
              <a:endParaRPr lang="zh-CN" altLang="en-US" sz="12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A057CF1-B07E-737B-02FA-00C924459D50}"/>
                </a:ext>
              </a:extLst>
            </p:cNvPr>
            <p:cNvSpPr txBox="1"/>
            <p:nvPr/>
          </p:nvSpPr>
          <p:spPr>
            <a:xfrm>
              <a:off x="1396861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C0A87AE-6621-31AC-3CE8-0D99AD9A513B}"/>
                </a:ext>
              </a:extLst>
            </p:cNvPr>
            <p:cNvSpPr txBox="1"/>
            <p:nvPr/>
          </p:nvSpPr>
          <p:spPr>
            <a:xfrm>
              <a:off x="1071087" y="4845378"/>
              <a:ext cx="1862137" cy="516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未和项目组各成员保持良好沟通</a:t>
              </a:r>
              <a:endParaRPr lang="zh-CN" altLang="en-US" dirty="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F2C19E1-BF2B-3CE9-7A03-EE5680A5B51B}"/>
                </a:ext>
              </a:extLst>
            </p:cNvPr>
            <p:cNvGrpSpPr/>
            <p:nvPr/>
          </p:nvGrpSpPr>
          <p:grpSpPr>
            <a:xfrm>
              <a:off x="1745563" y="2123486"/>
              <a:ext cx="513184" cy="435677"/>
              <a:chOff x="1742443" y="2138038"/>
              <a:chExt cx="513184" cy="421125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8299D35A-7A63-C343-AF7F-CA4EFA2EE754}"/>
                  </a:ext>
                </a:extLst>
              </p:cNvPr>
              <p:cNvSpPr/>
              <p:nvPr/>
            </p:nvSpPr>
            <p:spPr>
              <a:xfrm>
                <a:off x="1742443" y="2503179"/>
                <a:ext cx="513184" cy="55984"/>
              </a:xfrm>
              <a:prstGeom prst="ellipse">
                <a:avLst/>
              </a:prstGeom>
              <a:solidFill>
                <a:schemeClr val="accent2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1F8E9F57-8B6A-63EB-D9F2-E8B9D84C888A}"/>
                  </a:ext>
                </a:extLst>
              </p:cNvPr>
              <p:cNvGrpSpPr/>
              <p:nvPr/>
            </p:nvGrpSpPr>
            <p:grpSpPr>
              <a:xfrm>
                <a:off x="1830500" y="2138038"/>
                <a:ext cx="348072" cy="347987"/>
                <a:chOff x="118653" y="119062"/>
                <a:chExt cx="1667284" cy="1666875"/>
              </a:xfrm>
              <a:solidFill>
                <a:schemeClr val="accent1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7C3FC9C-C52C-7E09-AEF9-663F8C0161FE}"/>
                    </a:ext>
                  </a:extLst>
                </p:cNvPr>
                <p:cNvSpPr/>
                <p:nvPr/>
              </p:nvSpPr>
              <p:spPr>
                <a:xfrm>
                  <a:off x="118653" y="119062"/>
                  <a:ext cx="1667284" cy="1666875"/>
                </a:xfrm>
                <a:custGeom>
                  <a:avLst/>
                  <a:gdLst>
                    <a:gd name="connsiteX0" fmla="*/ 779897 w 1667284"/>
                    <a:gd name="connsiteY0" fmla="*/ 825996 h 1666875"/>
                    <a:gd name="connsiteX1" fmla="*/ 487859 w 1667284"/>
                    <a:gd name="connsiteY1" fmla="*/ 705036 h 1666875"/>
                    <a:gd name="connsiteX2" fmla="*/ 366899 w 1667284"/>
                    <a:gd name="connsiteY2" fmla="*/ 412998 h 1666875"/>
                    <a:gd name="connsiteX3" fmla="*/ 487859 w 1667284"/>
                    <a:gd name="connsiteY3" fmla="*/ 120960 h 1666875"/>
                    <a:gd name="connsiteX4" fmla="*/ 779897 w 1667284"/>
                    <a:gd name="connsiteY4" fmla="*/ 0 h 1666875"/>
                    <a:gd name="connsiteX5" fmla="*/ 1071935 w 1667284"/>
                    <a:gd name="connsiteY5" fmla="*/ 120960 h 1666875"/>
                    <a:gd name="connsiteX6" fmla="*/ 1192895 w 1667284"/>
                    <a:gd name="connsiteY6" fmla="*/ 412998 h 1666875"/>
                    <a:gd name="connsiteX7" fmla="*/ 1071935 w 1667284"/>
                    <a:gd name="connsiteY7" fmla="*/ 705036 h 1666875"/>
                    <a:gd name="connsiteX8" fmla="*/ 779897 w 1667284"/>
                    <a:gd name="connsiteY8" fmla="*/ 825996 h 1666875"/>
                    <a:gd name="connsiteX9" fmla="*/ 779897 w 1667284"/>
                    <a:gd name="connsiteY9" fmla="*/ 119063 h 1666875"/>
                    <a:gd name="connsiteX10" fmla="*/ 485961 w 1667284"/>
                    <a:gd name="connsiteY10" fmla="*/ 412998 h 1666875"/>
                    <a:gd name="connsiteX11" fmla="*/ 779897 w 1667284"/>
                    <a:gd name="connsiteY11" fmla="*/ 706934 h 1666875"/>
                    <a:gd name="connsiteX12" fmla="*/ 1073832 w 1667284"/>
                    <a:gd name="connsiteY12" fmla="*/ 412998 h 1666875"/>
                    <a:gd name="connsiteX13" fmla="*/ 779897 w 1667284"/>
                    <a:gd name="connsiteY13" fmla="*/ 119063 h 1666875"/>
                    <a:gd name="connsiteX14" fmla="*/ 1548668 w 1667284"/>
                    <a:gd name="connsiteY14" fmla="*/ 1666875 h 1666875"/>
                    <a:gd name="connsiteX15" fmla="*/ 0 w 1667284"/>
                    <a:gd name="connsiteY15" fmla="*/ 1666875 h 1666875"/>
                    <a:gd name="connsiteX16" fmla="*/ 446 w 1667284"/>
                    <a:gd name="connsiteY16" fmla="*/ 1606897 h 1666875"/>
                    <a:gd name="connsiteX17" fmla="*/ 62861 w 1667284"/>
                    <a:gd name="connsiteY17" fmla="*/ 1305725 h 1666875"/>
                    <a:gd name="connsiteX18" fmla="*/ 228898 w 1667284"/>
                    <a:gd name="connsiteY18" fmla="*/ 1059935 h 1666875"/>
                    <a:gd name="connsiteX19" fmla="*/ 474222 w 1667284"/>
                    <a:gd name="connsiteY19" fmla="*/ 894234 h 1666875"/>
                    <a:gd name="connsiteX20" fmla="*/ 774334 w 1667284"/>
                    <a:gd name="connsiteY20" fmla="*/ 833438 h 1666875"/>
                    <a:gd name="connsiteX21" fmla="*/ 1074446 w 1667284"/>
                    <a:gd name="connsiteY21" fmla="*/ 894234 h 1666875"/>
                    <a:gd name="connsiteX22" fmla="*/ 1319771 w 1667284"/>
                    <a:gd name="connsiteY22" fmla="*/ 1059935 h 1666875"/>
                    <a:gd name="connsiteX23" fmla="*/ 1485807 w 1667284"/>
                    <a:gd name="connsiteY23" fmla="*/ 1305725 h 1666875"/>
                    <a:gd name="connsiteX24" fmla="*/ 1548222 w 1667284"/>
                    <a:gd name="connsiteY24" fmla="*/ 1606897 h 1666875"/>
                    <a:gd name="connsiteX25" fmla="*/ 1548668 w 1667284"/>
                    <a:gd name="connsiteY25" fmla="*/ 1666875 h 1666875"/>
                    <a:gd name="connsiteX26" fmla="*/ 122653 w 1667284"/>
                    <a:gd name="connsiteY26" fmla="*/ 1547813 h 1666875"/>
                    <a:gd name="connsiteX27" fmla="*/ 1426015 w 1667284"/>
                    <a:gd name="connsiteY27" fmla="*/ 1547813 h 1666875"/>
                    <a:gd name="connsiteX28" fmla="*/ 774334 w 1667284"/>
                    <a:gd name="connsiteY28" fmla="*/ 952500 h 1666875"/>
                    <a:gd name="connsiteX29" fmla="*/ 122653 w 1667284"/>
                    <a:gd name="connsiteY29" fmla="*/ 1547813 h 1666875"/>
                    <a:gd name="connsiteX30" fmla="*/ 1667284 w 1667284"/>
                    <a:gd name="connsiteY30" fmla="*/ 1131094 h 1666875"/>
                    <a:gd name="connsiteX31" fmla="*/ 1488691 w 1667284"/>
                    <a:gd name="connsiteY31" fmla="*/ 1131094 h 1666875"/>
                    <a:gd name="connsiteX32" fmla="*/ 1429159 w 1667284"/>
                    <a:gd name="connsiteY32" fmla="*/ 1071563 h 1666875"/>
                    <a:gd name="connsiteX33" fmla="*/ 1488691 w 1667284"/>
                    <a:gd name="connsiteY33" fmla="*/ 1012031 h 1666875"/>
                    <a:gd name="connsiteX34" fmla="*/ 1667284 w 1667284"/>
                    <a:gd name="connsiteY34" fmla="*/ 1012031 h 1666875"/>
                    <a:gd name="connsiteX35" fmla="*/ 1667284 w 1667284"/>
                    <a:gd name="connsiteY35" fmla="*/ 1131094 h 1666875"/>
                    <a:gd name="connsiteX36" fmla="*/ 1667284 w 1667284"/>
                    <a:gd name="connsiteY36" fmla="*/ 833438 h 1666875"/>
                    <a:gd name="connsiteX37" fmla="*/ 1390092 w 1667284"/>
                    <a:gd name="connsiteY37" fmla="*/ 833438 h 1666875"/>
                    <a:gd name="connsiteX38" fmla="*/ 1330561 w 1667284"/>
                    <a:gd name="connsiteY38" fmla="*/ 773906 h 1666875"/>
                    <a:gd name="connsiteX39" fmla="*/ 1390092 w 1667284"/>
                    <a:gd name="connsiteY39" fmla="*/ 714375 h 1666875"/>
                    <a:gd name="connsiteX40" fmla="*/ 1667284 w 1667284"/>
                    <a:gd name="connsiteY40" fmla="*/ 714375 h 1666875"/>
                    <a:gd name="connsiteX41" fmla="*/ 1667284 w 1667284"/>
                    <a:gd name="connsiteY41" fmla="*/ 833438 h 1666875"/>
                    <a:gd name="connsiteX42" fmla="*/ 1667284 w 1667284"/>
                    <a:gd name="connsiteY42" fmla="*/ 535781 h 1666875"/>
                    <a:gd name="connsiteX43" fmla="*/ 1310097 w 1667284"/>
                    <a:gd name="connsiteY43" fmla="*/ 535781 h 1666875"/>
                    <a:gd name="connsiteX44" fmla="*/ 1250566 w 1667284"/>
                    <a:gd name="connsiteY44" fmla="*/ 476250 h 1666875"/>
                    <a:gd name="connsiteX45" fmla="*/ 1310097 w 1667284"/>
                    <a:gd name="connsiteY45" fmla="*/ 416719 h 1666875"/>
                    <a:gd name="connsiteX46" fmla="*/ 1667284 w 1667284"/>
                    <a:gd name="connsiteY46" fmla="*/ 416719 h 1666875"/>
                    <a:gd name="connsiteX47" fmla="*/ 1667284 w 1667284"/>
                    <a:gd name="connsiteY47" fmla="*/ 535781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667284" h="1666875">
                      <a:moveTo>
                        <a:pt x="779897" y="825996"/>
                      </a:moveTo>
                      <a:cubicBezTo>
                        <a:pt x="669578" y="825996"/>
                        <a:pt x="565863" y="783041"/>
                        <a:pt x="487859" y="705036"/>
                      </a:cubicBezTo>
                      <a:cubicBezTo>
                        <a:pt x="409854" y="627032"/>
                        <a:pt x="366899" y="523317"/>
                        <a:pt x="366899" y="412998"/>
                      </a:cubicBezTo>
                      <a:cubicBezTo>
                        <a:pt x="366899" y="302679"/>
                        <a:pt x="409854" y="198965"/>
                        <a:pt x="487859" y="120960"/>
                      </a:cubicBezTo>
                      <a:cubicBezTo>
                        <a:pt x="565863" y="42956"/>
                        <a:pt x="669578" y="0"/>
                        <a:pt x="779897" y="0"/>
                      </a:cubicBezTo>
                      <a:cubicBezTo>
                        <a:pt x="890215" y="0"/>
                        <a:pt x="993930" y="42956"/>
                        <a:pt x="1071935" y="120960"/>
                      </a:cubicBezTo>
                      <a:cubicBezTo>
                        <a:pt x="1149939" y="198965"/>
                        <a:pt x="1192895" y="302679"/>
                        <a:pt x="1192895" y="412998"/>
                      </a:cubicBezTo>
                      <a:cubicBezTo>
                        <a:pt x="1192895" y="523317"/>
                        <a:pt x="1149939" y="627032"/>
                        <a:pt x="1071935" y="705036"/>
                      </a:cubicBezTo>
                      <a:cubicBezTo>
                        <a:pt x="993930" y="783041"/>
                        <a:pt x="890215" y="825996"/>
                        <a:pt x="779897" y="825996"/>
                      </a:cubicBezTo>
                      <a:close/>
                      <a:moveTo>
                        <a:pt x="779897" y="119063"/>
                      </a:moveTo>
                      <a:cubicBezTo>
                        <a:pt x="617823" y="119063"/>
                        <a:pt x="485961" y="250924"/>
                        <a:pt x="485961" y="412998"/>
                      </a:cubicBezTo>
                      <a:cubicBezTo>
                        <a:pt x="485961" y="575072"/>
                        <a:pt x="617823" y="706934"/>
                        <a:pt x="779897" y="706934"/>
                      </a:cubicBezTo>
                      <a:cubicBezTo>
                        <a:pt x="941970" y="706934"/>
                        <a:pt x="1073832" y="575072"/>
                        <a:pt x="1073832" y="412998"/>
                      </a:cubicBezTo>
                      <a:cubicBezTo>
                        <a:pt x="1073832" y="250924"/>
                        <a:pt x="941970" y="119063"/>
                        <a:pt x="779897" y="119063"/>
                      </a:cubicBezTo>
                      <a:close/>
                      <a:moveTo>
                        <a:pt x="1548668" y="1666875"/>
                      </a:moveTo>
                      <a:lnTo>
                        <a:pt x="0" y="1666875"/>
                      </a:lnTo>
                      <a:lnTo>
                        <a:pt x="446" y="1606897"/>
                      </a:lnTo>
                      <a:cubicBezTo>
                        <a:pt x="1228" y="1502401"/>
                        <a:pt x="22231" y="1401068"/>
                        <a:pt x="62861" y="1305725"/>
                      </a:cubicBezTo>
                      <a:cubicBezTo>
                        <a:pt x="102133" y="1213582"/>
                        <a:pt x="157981" y="1130889"/>
                        <a:pt x="228898" y="1059935"/>
                      </a:cubicBezTo>
                      <a:cubicBezTo>
                        <a:pt x="299870" y="988926"/>
                        <a:pt x="382395" y="933171"/>
                        <a:pt x="474222" y="894234"/>
                      </a:cubicBezTo>
                      <a:cubicBezTo>
                        <a:pt x="569342" y="853883"/>
                        <a:pt x="670303" y="833438"/>
                        <a:pt x="774334" y="833438"/>
                      </a:cubicBezTo>
                      <a:cubicBezTo>
                        <a:pt x="878365" y="833438"/>
                        <a:pt x="979326" y="853883"/>
                        <a:pt x="1074446" y="894234"/>
                      </a:cubicBezTo>
                      <a:cubicBezTo>
                        <a:pt x="1166254" y="933171"/>
                        <a:pt x="1248798" y="988926"/>
                        <a:pt x="1319771" y="1059935"/>
                      </a:cubicBezTo>
                      <a:cubicBezTo>
                        <a:pt x="1390687" y="1130889"/>
                        <a:pt x="1446554" y="1213582"/>
                        <a:pt x="1485807" y="1305725"/>
                      </a:cubicBezTo>
                      <a:cubicBezTo>
                        <a:pt x="1526437" y="1401068"/>
                        <a:pt x="1547441" y="1502401"/>
                        <a:pt x="1548222" y="1606897"/>
                      </a:cubicBezTo>
                      <a:lnTo>
                        <a:pt x="1548668" y="1666875"/>
                      </a:lnTo>
                      <a:close/>
                      <a:moveTo>
                        <a:pt x="122653" y="1547813"/>
                      </a:moveTo>
                      <a:lnTo>
                        <a:pt x="1426015" y="1547813"/>
                      </a:lnTo>
                      <a:cubicBezTo>
                        <a:pt x="1393366" y="1214493"/>
                        <a:pt x="1112639" y="952500"/>
                        <a:pt x="774334" y="952500"/>
                      </a:cubicBezTo>
                      <a:cubicBezTo>
                        <a:pt x="436029" y="952500"/>
                        <a:pt x="155321" y="1214493"/>
                        <a:pt x="122653" y="1547813"/>
                      </a:cubicBezTo>
                      <a:close/>
                      <a:moveTo>
                        <a:pt x="1667284" y="1131094"/>
                      </a:moveTo>
                      <a:lnTo>
                        <a:pt x="1488691" y="1131094"/>
                      </a:lnTo>
                      <a:cubicBezTo>
                        <a:pt x="1455948" y="1131094"/>
                        <a:pt x="1429159" y="1104305"/>
                        <a:pt x="1429159" y="1071563"/>
                      </a:cubicBezTo>
                      <a:cubicBezTo>
                        <a:pt x="1429159" y="1038820"/>
                        <a:pt x="1455948" y="1012031"/>
                        <a:pt x="1488691" y="1012031"/>
                      </a:cubicBezTo>
                      <a:lnTo>
                        <a:pt x="1667284" y="1012031"/>
                      </a:lnTo>
                      <a:lnTo>
                        <a:pt x="1667284" y="1131094"/>
                      </a:lnTo>
                      <a:close/>
                      <a:moveTo>
                        <a:pt x="1667284" y="833438"/>
                      </a:moveTo>
                      <a:lnTo>
                        <a:pt x="1390092" y="833438"/>
                      </a:lnTo>
                      <a:cubicBezTo>
                        <a:pt x="1357350" y="833438"/>
                        <a:pt x="1330561" y="806648"/>
                        <a:pt x="1330561" y="773906"/>
                      </a:cubicBezTo>
                      <a:cubicBezTo>
                        <a:pt x="1330561" y="741164"/>
                        <a:pt x="1357350" y="714375"/>
                        <a:pt x="1390092" y="714375"/>
                      </a:cubicBezTo>
                      <a:lnTo>
                        <a:pt x="1667284" y="714375"/>
                      </a:lnTo>
                      <a:lnTo>
                        <a:pt x="1667284" y="833438"/>
                      </a:lnTo>
                      <a:close/>
                      <a:moveTo>
                        <a:pt x="1667284" y="535781"/>
                      </a:moveTo>
                      <a:lnTo>
                        <a:pt x="1310097" y="535781"/>
                      </a:lnTo>
                      <a:cubicBezTo>
                        <a:pt x="1277355" y="535781"/>
                        <a:pt x="1250566" y="508992"/>
                        <a:pt x="1250566" y="476250"/>
                      </a:cubicBezTo>
                      <a:cubicBezTo>
                        <a:pt x="1250566" y="443508"/>
                        <a:pt x="1277355" y="416719"/>
                        <a:pt x="1310097" y="416719"/>
                      </a:cubicBezTo>
                      <a:lnTo>
                        <a:pt x="1667284" y="416719"/>
                      </a:lnTo>
                      <a:lnTo>
                        <a:pt x="1667284" y="535781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3E5747D-E507-DD80-9FE2-9AA4AC40A86C}"/>
                    </a:ext>
                  </a:extLst>
                </p:cNvPr>
                <p:cNvSpPr/>
                <p:nvPr/>
              </p:nvSpPr>
              <p:spPr>
                <a:xfrm>
                  <a:off x="698673" y="1071357"/>
                  <a:ext cx="388571" cy="594661"/>
                </a:xfrm>
                <a:custGeom>
                  <a:avLst/>
                  <a:gdLst>
                    <a:gd name="connsiteX0" fmla="*/ 194295 w 388571"/>
                    <a:gd name="connsiteY0" fmla="*/ 594661 h 594661"/>
                    <a:gd name="connsiteX1" fmla="*/ 0 w 388571"/>
                    <a:gd name="connsiteY1" fmla="*/ 365038 h 594661"/>
                    <a:gd name="connsiteX2" fmla="*/ 194314 w 388571"/>
                    <a:gd name="connsiteY2" fmla="*/ 0 h 594661"/>
                    <a:gd name="connsiteX3" fmla="*/ 388572 w 388571"/>
                    <a:gd name="connsiteY3" fmla="*/ 365038 h 594661"/>
                    <a:gd name="connsiteX4" fmla="*/ 194295 w 388571"/>
                    <a:gd name="connsiteY4" fmla="*/ 594661 h 594661"/>
                    <a:gd name="connsiteX5" fmla="*/ 143024 w 388571"/>
                    <a:gd name="connsiteY5" fmla="*/ 349746 h 594661"/>
                    <a:gd name="connsiteX6" fmla="*/ 194295 w 388571"/>
                    <a:gd name="connsiteY6" fmla="*/ 410338 h 594661"/>
                    <a:gd name="connsiteX7" fmla="*/ 245566 w 388571"/>
                    <a:gd name="connsiteY7" fmla="*/ 349746 h 594661"/>
                    <a:gd name="connsiteX8" fmla="*/ 194295 w 388571"/>
                    <a:gd name="connsiteY8" fmla="*/ 253417 h 594661"/>
                    <a:gd name="connsiteX9" fmla="*/ 143024 w 388571"/>
                    <a:gd name="connsiteY9" fmla="*/ 349746 h 594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8571" h="594661">
                      <a:moveTo>
                        <a:pt x="194295" y="594661"/>
                      </a:moveTo>
                      <a:lnTo>
                        <a:pt x="0" y="365038"/>
                      </a:lnTo>
                      <a:lnTo>
                        <a:pt x="194314" y="0"/>
                      </a:lnTo>
                      <a:lnTo>
                        <a:pt x="388572" y="365038"/>
                      </a:lnTo>
                      <a:lnTo>
                        <a:pt x="194295" y="594661"/>
                      </a:lnTo>
                      <a:close/>
                      <a:moveTo>
                        <a:pt x="143024" y="349746"/>
                      </a:moveTo>
                      <a:lnTo>
                        <a:pt x="194295" y="410338"/>
                      </a:lnTo>
                      <a:lnTo>
                        <a:pt x="245566" y="349746"/>
                      </a:lnTo>
                      <a:lnTo>
                        <a:pt x="194295" y="253417"/>
                      </a:lnTo>
                      <a:lnTo>
                        <a:pt x="143024" y="349746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E144F8F-D298-1601-AF4C-AED155E32949}"/>
                </a:ext>
              </a:extLst>
            </p:cNvPr>
            <p:cNvCxnSpPr>
              <a:cxnSpLocks/>
            </p:cNvCxnSpPr>
            <p:nvPr/>
          </p:nvCxnSpPr>
          <p:spPr>
            <a:xfrm>
              <a:off x="1759559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76F5070-22DA-C863-E75D-5203F03A54C5}"/>
              </a:ext>
            </a:extLst>
          </p:cNvPr>
          <p:cNvGrpSpPr/>
          <p:nvPr/>
        </p:nvGrpSpPr>
        <p:grpSpPr>
          <a:xfrm>
            <a:off x="-15005" y="5834743"/>
            <a:ext cx="12207005" cy="1023258"/>
            <a:chOff x="-15005" y="5401049"/>
            <a:chExt cx="12207005" cy="1456952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DE64B5A-6CD9-F50C-B999-E13B9A68ECA2}"/>
                </a:ext>
              </a:extLst>
            </p:cNvPr>
            <p:cNvSpPr/>
            <p:nvPr/>
          </p:nvSpPr>
          <p:spPr>
            <a:xfrm>
              <a:off x="0" y="5401049"/>
              <a:ext cx="12192000" cy="1456952"/>
            </a:xfrm>
            <a:custGeom>
              <a:avLst/>
              <a:gdLst>
                <a:gd name="connsiteX0" fmla="*/ 0 w 12192000"/>
                <a:gd name="connsiteY0" fmla="*/ 7240 h 1503029"/>
                <a:gd name="connsiteX1" fmla="*/ 112890 w 12192000"/>
                <a:gd name="connsiteY1" fmla="*/ 116153 h 1503029"/>
                <a:gd name="connsiteX2" fmla="*/ 5555852 w 12192000"/>
                <a:gd name="connsiteY2" fmla="*/ 1495476 h 1503029"/>
                <a:gd name="connsiteX3" fmla="*/ 6092176 w 12192000"/>
                <a:gd name="connsiteY3" fmla="*/ 1503029 h 1503029"/>
                <a:gd name="connsiteX4" fmla="*/ 0 w 12192000"/>
                <a:gd name="connsiteY4" fmla="*/ 1503029 h 1503029"/>
                <a:gd name="connsiteX5" fmla="*/ 12192000 w 12192000"/>
                <a:gd name="connsiteY5" fmla="*/ 0 h 1503029"/>
                <a:gd name="connsiteX6" fmla="*/ 12192000 w 12192000"/>
                <a:gd name="connsiteY6" fmla="*/ 1503029 h 1503029"/>
                <a:gd name="connsiteX7" fmla="*/ 6092321 w 12192000"/>
                <a:gd name="connsiteY7" fmla="*/ 1503029 h 1503029"/>
                <a:gd name="connsiteX8" fmla="*/ 6628644 w 12192000"/>
                <a:gd name="connsiteY8" fmla="*/ 1495476 h 1503029"/>
                <a:gd name="connsiteX9" fmla="*/ 12071606 w 12192000"/>
                <a:gd name="connsiteY9" fmla="*/ 116153 h 150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503029">
                  <a:moveTo>
                    <a:pt x="0" y="7240"/>
                  </a:moveTo>
                  <a:lnTo>
                    <a:pt x="112890" y="116153"/>
                  </a:lnTo>
                  <a:cubicBezTo>
                    <a:pt x="1000649" y="874845"/>
                    <a:pt x="3079686" y="1425436"/>
                    <a:pt x="5555852" y="1495476"/>
                  </a:cubicBezTo>
                  <a:lnTo>
                    <a:pt x="6092176" y="1503029"/>
                  </a:lnTo>
                  <a:lnTo>
                    <a:pt x="0" y="1503029"/>
                  </a:lnTo>
                  <a:close/>
                  <a:moveTo>
                    <a:pt x="12192000" y="0"/>
                  </a:moveTo>
                  <a:lnTo>
                    <a:pt x="12192000" y="1503029"/>
                  </a:lnTo>
                  <a:lnTo>
                    <a:pt x="6092321" y="1503029"/>
                  </a:lnTo>
                  <a:lnTo>
                    <a:pt x="6628644" y="1495476"/>
                  </a:lnTo>
                  <a:cubicBezTo>
                    <a:pt x="9104810" y="1425436"/>
                    <a:pt x="11183847" y="874845"/>
                    <a:pt x="12071606" y="11615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柒社群_鸿星尔克 TO BE No.1_5">
              <a:extLst>
                <a:ext uri="{FF2B5EF4-FFF2-40B4-BE49-F238E27FC236}">
                  <a16:creationId xmlns:a16="http://schemas.microsoft.com/office/drawing/2014/main" id="{CEA07B38-3824-944A-14D1-E2F581E4C5F7}"/>
                </a:ext>
              </a:extLst>
            </p:cNvPr>
            <p:cNvSpPr/>
            <p:nvPr/>
          </p:nvSpPr>
          <p:spPr>
            <a:xfrm>
              <a:off x="-15005" y="5433682"/>
              <a:ext cx="12207005" cy="1424318"/>
            </a:xfrm>
            <a:custGeom>
              <a:avLst/>
              <a:gdLst>
                <a:gd name="connsiteX0" fmla="*/ 12192000 w 12192000"/>
                <a:gd name="connsiteY0" fmla="*/ 462708 h 1282700"/>
                <a:gd name="connsiteX1" fmla="*/ 12192000 w 12192000"/>
                <a:gd name="connsiteY1" fmla="*/ 1282700 h 1282700"/>
                <a:gd name="connsiteX2" fmla="*/ 6096000 w 12192000"/>
                <a:gd name="connsiteY2" fmla="*/ 1282700 h 1282700"/>
                <a:gd name="connsiteX3" fmla="*/ 12063484 w 12192000"/>
                <a:gd name="connsiteY3" fmla="*/ 546519 h 1282700"/>
                <a:gd name="connsiteX4" fmla="*/ 0 w 12192000"/>
                <a:gd name="connsiteY4" fmla="*/ 462708 h 1282700"/>
                <a:gd name="connsiteX5" fmla="*/ 128516 w 12192000"/>
                <a:gd name="connsiteY5" fmla="*/ 546519 h 1282700"/>
                <a:gd name="connsiteX6" fmla="*/ 6096000 w 12192000"/>
                <a:gd name="connsiteY6" fmla="*/ 1282700 h 1282700"/>
                <a:gd name="connsiteX7" fmla="*/ 0 w 12192000"/>
                <a:gd name="connsiteY7" fmla="*/ 1282700 h 1282700"/>
                <a:gd name="connsiteX8" fmla="*/ 12180972 w 12192000"/>
                <a:gd name="connsiteY8" fmla="*/ 0 h 1282700"/>
                <a:gd name="connsiteX9" fmla="*/ 12192000 w 12192000"/>
                <a:gd name="connsiteY9" fmla="*/ 0 h 1282700"/>
                <a:gd name="connsiteX10" fmla="*/ 12192000 w 12192000"/>
                <a:gd name="connsiteY10" fmla="*/ 7192 h 1282700"/>
                <a:gd name="connsiteX11" fmla="*/ 0 w 12192000"/>
                <a:gd name="connsiteY11" fmla="*/ 0 h 1282700"/>
                <a:gd name="connsiteX12" fmla="*/ 11028 w 12192000"/>
                <a:gd name="connsiteY12" fmla="*/ 0 h 1282700"/>
                <a:gd name="connsiteX13" fmla="*/ 0 w 12192000"/>
                <a:gd name="connsiteY13" fmla="*/ 7192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282700">
                  <a:moveTo>
                    <a:pt x="12192000" y="462708"/>
                  </a:moveTo>
                  <a:lnTo>
                    <a:pt x="12192000" y="1282700"/>
                  </a:lnTo>
                  <a:lnTo>
                    <a:pt x="6096000" y="1282700"/>
                  </a:lnTo>
                  <a:cubicBezTo>
                    <a:pt x="8899853" y="1282700"/>
                    <a:pt x="11272365" y="973025"/>
                    <a:pt x="12063484" y="546519"/>
                  </a:cubicBezTo>
                  <a:close/>
                  <a:moveTo>
                    <a:pt x="0" y="462708"/>
                  </a:moveTo>
                  <a:lnTo>
                    <a:pt x="128516" y="546519"/>
                  </a:lnTo>
                  <a:cubicBezTo>
                    <a:pt x="919635" y="973025"/>
                    <a:pt x="3292147" y="1282700"/>
                    <a:pt x="6096000" y="1282700"/>
                  </a:cubicBezTo>
                  <a:lnTo>
                    <a:pt x="0" y="1282700"/>
                  </a:lnTo>
                  <a:close/>
                  <a:moveTo>
                    <a:pt x="12180972" y="0"/>
                  </a:moveTo>
                  <a:lnTo>
                    <a:pt x="12192000" y="0"/>
                  </a:lnTo>
                  <a:lnTo>
                    <a:pt x="12192000" y="7192"/>
                  </a:lnTo>
                  <a:close/>
                  <a:moveTo>
                    <a:pt x="0" y="0"/>
                  </a:moveTo>
                  <a:lnTo>
                    <a:pt x="11028" y="0"/>
                  </a:lnTo>
                  <a:lnTo>
                    <a:pt x="0" y="7192"/>
                  </a:lnTo>
                  <a:close/>
                </a:path>
              </a:pathLst>
            </a:custGeom>
            <a:gradFill>
              <a:gsLst>
                <a:gs pos="52000">
                  <a:schemeClr val="accent1"/>
                </a:gs>
                <a:gs pos="91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2A89120E-BBC7-8CD9-7694-4F323357A889}"/>
              </a:ext>
            </a:extLst>
          </p:cNvPr>
          <p:cNvGrpSpPr/>
          <p:nvPr/>
        </p:nvGrpSpPr>
        <p:grpSpPr>
          <a:xfrm>
            <a:off x="3438525" y="1511300"/>
            <a:ext cx="2613660" cy="4349750"/>
            <a:chOff x="3438525" y="1844675"/>
            <a:chExt cx="2613660" cy="4349750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A865E106-18A8-2E20-3F5E-0AB5E76CB1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09486" y="5608889"/>
              <a:ext cx="2471738" cy="585536"/>
            </a:xfrm>
            <a:prstGeom prst="rect">
              <a:avLst/>
            </a:prstGeom>
          </p:spPr>
        </p:pic>
        <p:sp>
          <p:nvSpPr>
            <p:cNvPr id="48" name="圆角矩形 8">
              <a:extLst>
                <a:ext uri="{FF2B5EF4-FFF2-40B4-BE49-F238E27FC236}">
                  <a16:creationId xmlns:a16="http://schemas.microsoft.com/office/drawing/2014/main" id="{BA7B64D0-959B-A1C2-0137-AA79672DC825}"/>
                </a:ext>
              </a:extLst>
            </p:cNvPr>
            <p:cNvSpPr/>
            <p:nvPr/>
          </p:nvSpPr>
          <p:spPr>
            <a:xfrm>
              <a:off x="3438525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7096037-0346-B83B-3D55-056036AC7F2F}"/>
                </a:ext>
              </a:extLst>
            </p:cNvPr>
            <p:cNvSpPr txBox="1"/>
            <p:nvPr/>
          </p:nvSpPr>
          <p:spPr>
            <a:xfrm>
              <a:off x="3729692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优化推广渠道</a:t>
              </a:r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36D5FB9-DAE4-82F4-AFCA-E0E470D3FA0A}"/>
                </a:ext>
              </a:extLst>
            </p:cNvPr>
            <p:cNvSpPr txBox="1"/>
            <p:nvPr/>
          </p:nvSpPr>
          <p:spPr>
            <a:xfrm>
              <a:off x="3678950" y="3318880"/>
              <a:ext cx="2132811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整体</a:t>
              </a:r>
              <a:r>
                <a:rPr lang="en-US" altLang="zh-CN" dirty="0">
                  <a:sym typeface="+mn-lt"/>
                </a:rPr>
                <a:t>PV</a:t>
              </a:r>
              <a:r>
                <a:rPr lang="zh-CN" altLang="en-US" dirty="0">
                  <a:sym typeface="+mn-lt"/>
                </a:rPr>
                <a:t>对比去年同期上涨</a:t>
              </a:r>
              <a:r>
                <a:rPr lang="en-US" altLang="zh-CN" dirty="0">
                  <a:solidFill>
                    <a:schemeClr val="accent1"/>
                  </a:solidFill>
                  <a:sym typeface="+mn-lt"/>
                </a:rPr>
                <a:t>10%-60%</a:t>
              </a:r>
              <a:r>
                <a:rPr lang="zh-CN" altLang="en-US" dirty="0">
                  <a:solidFill>
                    <a:schemeClr val="accent1"/>
                  </a:solidFill>
                  <a:sym typeface="+mn-lt"/>
                </a:rPr>
                <a:t>，</a:t>
              </a:r>
              <a:r>
                <a:rPr lang="zh-CN" altLang="en-US" dirty="0">
                  <a:sym typeface="+mn-lt"/>
                </a:rPr>
                <a:t>用户平均停留时间上升</a:t>
              </a:r>
              <a:r>
                <a:rPr lang="en-US" altLang="zh-CN" dirty="0">
                  <a:solidFill>
                    <a:schemeClr val="accent1"/>
                  </a:solidFill>
                  <a:sym typeface="+mn-lt"/>
                </a:rPr>
                <a:t>34</a:t>
              </a:r>
              <a:r>
                <a:rPr lang="zh-CN" altLang="en-US" dirty="0">
                  <a:solidFill>
                    <a:schemeClr val="accent1"/>
                  </a:solidFill>
                  <a:sym typeface="+mn-lt"/>
                </a:rPr>
                <a:t>秒，</a:t>
              </a:r>
              <a:r>
                <a:rPr lang="zh-CN" altLang="en-US" dirty="0">
                  <a:sym typeface="+mn-lt"/>
                </a:rPr>
                <a:t>付费转化率提升</a:t>
              </a:r>
              <a:r>
                <a:rPr lang="en-US" altLang="zh-CN" dirty="0">
                  <a:solidFill>
                    <a:schemeClr val="accent1"/>
                  </a:solidFill>
                  <a:sym typeface="+mn-lt"/>
                </a:rPr>
                <a:t>12.8%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3C0D792-25D8-C181-C109-A393886123D9}"/>
                </a:ext>
              </a:extLst>
            </p:cNvPr>
            <p:cNvSpPr txBox="1"/>
            <p:nvPr/>
          </p:nvSpPr>
          <p:spPr>
            <a:xfrm>
              <a:off x="4140061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C6492B9-4602-2600-2E6A-C51177654A82}"/>
                </a:ext>
              </a:extLst>
            </p:cNvPr>
            <p:cNvSpPr txBox="1"/>
            <p:nvPr/>
          </p:nvSpPr>
          <p:spPr>
            <a:xfrm>
              <a:off x="3656886" y="4845378"/>
              <a:ext cx="2176938" cy="516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对于网站的品牌宣传不是很到位，有一定滞后性</a:t>
              </a:r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A4BD74E-6F6E-413E-C187-079F1F5024FD}"/>
                </a:ext>
              </a:extLst>
            </p:cNvPr>
            <p:cNvSpPr/>
            <p:nvPr/>
          </p:nvSpPr>
          <p:spPr>
            <a:xfrm>
              <a:off x="4488763" y="2503179"/>
              <a:ext cx="513184" cy="5598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1397894-6625-FDA9-D2D7-F58B75F0F43A}"/>
                </a:ext>
              </a:extLst>
            </p:cNvPr>
            <p:cNvCxnSpPr>
              <a:cxnSpLocks/>
            </p:cNvCxnSpPr>
            <p:nvPr/>
          </p:nvCxnSpPr>
          <p:spPr>
            <a:xfrm>
              <a:off x="4502759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7E0B3E6-7C1A-9E58-E508-771760B985E4}"/>
                </a:ext>
              </a:extLst>
            </p:cNvPr>
            <p:cNvGrpSpPr/>
            <p:nvPr/>
          </p:nvGrpSpPr>
          <p:grpSpPr>
            <a:xfrm>
              <a:off x="4574859" y="2123486"/>
              <a:ext cx="366030" cy="358775"/>
              <a:chOff x="0" y="24368"/>
              <a:chExt cx="1893391" cy="1855865"/>
            </a:xfrm>
            <a:solidFill>
              <a:schemeClr val="accent1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499E616-78AA-2ABF-9CFA-39C5385A6D1E}"/>
                  </a:ext>
                </a:extLst>
              </p:cNvPr>
              <p:cNvSpPr/>
              <p:nvPr/>
            </p:nvSpPr>
            <p:spPr>
              <a:xfrm>
                <a:off x="0" y="485012"/>
                <a:ext cx="619887" cy="872490"/>
              </a:xfrm>
              <a:custGeom>
                <a:avLst/>
                <a:gdLst>
                  <a:gd name="connsiteX0" fmla="*/ 581787 w 619887"/>
                  <a:gd name="connsiteY0" fmla="*/ 872490 h 872490"/>
                  <a:gd name="connsiteX1" fmla="*/ 38100 w 619887"/>
                  <a:gd name="connsiteY1" fmla="*/ 872490 h 872490"/>
                  <a:gd name="connsiteX2" fmla="*/ 0 w 619887"/>
                  <a:gd name="connsiteY2" fmla="*/ 834390 h 872490"/>
                  <a:gd name="connsiteX3" fmla="*/ 0 w 619887"/>
                  <a:gd name="connsiteY3" fmla="*/ 38100 h 872490"/>
                  <a:gd name="connsiteX4" fmla="*/ 38100 w 619887"/>
                  <a:gd name="connsiteY4" fmla="*/ 0 h 872490"/>
                  <a:gd name="connsiteX5" fmla="*/ 581787 w 619887"/>
                  <a:gd name="connsiteY5" fmla="*/ 0 h 872490"/>
                  <a:gd name="connsiteX6" fmla="*/ 619887 w 619887"/>
                  <a:gd name="connsiteY6" fmla="*/ 38100 h 872490"/>
                  <a:gd name="connsiteX7" fmla="*/ 619887 w 619887"/>
                  <a:gd name="connsiteY7" fmla="*/ 834390 h 872490"/>
                  <a:gd name="connsiteX8" fmla="*/ 581787 w 619887"/>
                  <a:gd name="connsiteY8" fmla="*/ 872490 h 872490"/>
                  <a:gd name="connsiteX9" fmla="*/ 76200 w 619887"/>
                  <a:gd name="connsiteY9" fmla="*/ 796290 h 872490"/>
                  <a:gd name="connsiteX10" fmla="*/ 543687 w 619887"/>
                  <a:gd name="connsiteY10" fmla="*/ 796290 h 872490"/>
                  <a:gd name="connsiteX11" fmla="*/ 543687 w 619887"/>
                  <a:gd name="connsiteY11" fmla="*/ 76200 h 872490"/>
                  <a:gd name="connsiteX12" fmla="*/ 76200 w 619887"/>
                  <a:gd name="connsiteY12" fmla="*/ 7620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9887" h="872490">
                    <a:moveTo>
                      <a:pt x="581787" y="872490"/>
                    </a:moveTo>
                    <a:lnTo>
                      <a:pt x="38100" y="872490"/>
                    </a:lnTo>
                    <a:cubicBezTo>
                      <a:pt x="17058" y="872490"/>
                      <a:pt x="0" y="855432"/>
                      <a:pt x="0" y="83439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lnTo>
                      <a:pt x="581787" y="0"/>
                    </a:lnTo>
                    <a:cubicBezTo>
                      <a:pt x="602829" y="0"/>
                      <a:pt x="619887" y="17058"/>
                      <a:pt x="619887" y="38100"/>
                    </a:cubicBezTo>
                    <a:lnTo>
                      <a:pt x="619887" y="834390"/>
                    </a:lnTo>
                    <a:cubicBezTo>
                      <a:pt x="619887" y="855432"/>
                      <a:pt x="602829" y="872490"/>
                      <a:pt x="581787" y="872490"/>
                    </a:cubicBezTo>
                    <a:close/>
                    <a:moveTo>
                      <a:pt x="76200" y="796290"/>
                    </a:moveTo>
                    <a:lnTo>
                      <a:pt x="543687" y="796290"/>
                    </a:lnTo>
                    <a:lnTo>
                      <a:pt x="543687" y="76200"/>
                    </a:lnTo>
                    <a:lnTo>
                      <a:pt x="76200" y="76200"/>
                    </a:lnTo>
                    <a:close/>
                  </a:path>
                </a:pathLst>
              </a:custGeom>
              <a:grpFill/>
              <a:ln w="186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24D15F25-3467-AD81-66F5-02A6F90EE462}"/>
                  </a:ext>
                </a:extLst>
              </p:cNvPr>
              <p:cNvSpPr/>
              <p:nvPr/>
            </p:nvSpPr>
            <p:spPr>
              <a:xfrm>
                <a:off x="543686" y="24368"/>
                <a:ext cx="1016889" cy="1793402"/>
              </a:xfrm>
              <a:custGeom>
                <a:avLst/>
                <a:gdLst>
                  <a:gd name="connsiteX0" fmla="*/ 977646 w 1016889"/>
                  <a:gd name="connsiteY0" fmla="*/ 1793383 h 1793402"/>
                  <a:gd name="connsiteX1" fmla="*/ 960882 w 1016889"/>
                  <a:gd name="connsiteY1" fmla="*/ 1789573 h 1793402"/>
                  <a:gd name="connsiteX2" fmla="*/ 21336 w 1016889"/>
                  <a:gd name="connsiteY2" fmla="*/ 1329325 h 1793402"/>
                  <a:gd name="connsiteX3" fmla="*/ 0 w 1016889"/>
                  <a:gd name="connsiteY3" fmla="*/ 1295035 h 1793402"/>
                  <a:gd name="connsiteX4" fmla="*/ 0 w 1016889"/>
                  <a:gd name="connsiteY4" fmla="*/ 498745 h 1793402"/>
                  <a:gd name="connsiteX5" fmla="*/ 21336 w 1016889"/>
                  <a:gd name="connsiteY5" fmla="*/ 464455 h 1793402"/>
                  <a:gd name="connsiteX6" fmla="*/ 960882 w 1016889"/>
                  <a:gd name="connsiteY6" fmla="*/ 4207 h 1793402"/>
                  <a:gd name="connsiteX7" fmla="*/ 998982 w 1016889"/>
                  <a:gd name="connsiteY7" fmla="*/ 6112 h 1793402"/>
                  <a:gd name="connsiteX8" fmla="*/ 1016889 w 1016889"/>
                  <a:gd name="connsiteY8" fmla="*/ 38497 h 1793402"/>
                  <a:gd name="connsiteX9" fmla="*/ 1016889 w 1016889"/>
                  <a:gd name="connsiteY9" fmla="*/ 1755283 h 1793402"/>
                  <a:gd name="connsiteX10" fmla="*/ 998982 w 1016889"/>
                  <a:gd name="connsiteY10" fmla="*/ 1787668 h 1793402"/>
                  <a:gd name="connsiteX11" fmla="*/ 977646 w 1016889"/>
                  <a:gd name="connsiteY11" fmla="*/ 1793383 h 1793402"/>
                  <a:gd name="connsiteX12" fmla="*/ 76200 w 1016889"/>
                  <a:gd name="connsiteY12" fmla="*/ 1271032 h 1793402"/>
                  <a:gd name="connsiteX13" fmla="*/ 939546 w 1016889"/>
                  <a:gd name="connsiteY13" fmla="*/ 1693942 h 1793402"/>
                  <a:gd name="connsiteX14" fmla="*/ 939546 w 1016889"/>
                  <a:gd name="connsiteY14" fmla="*/ 99838 h 1793402"/>
                  <a:gd name="connsiteX15" fmla="*/ 76200 w 1016889"/>
                  <a:gd name="connsiteY15" fmla="*/ 522367 h 179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16889" h="1793402">
                    <a:moveTo>
                      <a:pt x="977646" y="1793383"/>
                    </a:moveTo>
                    <a:cubicBezTo>
                      <a:pt x="971841" y="1793407"/>
                      <a:pt x="966107" y="1792104"/>
                      <a:pt x="960882" y="1789573"/>
                    </a:cubicBezTo>
                    <a:lnTo>
                      <a:pt x="21336" y="1329325"/>
                    </a:lnTo>
                    <a:cubicBezTo>
                      <a:pt x="8253" y="1322915"/>
                      <a:pt x="-29" y="1309604"/>
                      <a:pt x="0" y="1295035"/>
                    </a:cubicBezTo>
                    <a:lnTo>
                      <a:pt x="0" y="498745"/>
                    </a:lnTo>
                    <a:cubicBezTo>
                      <a:pt x="-29" y="484176"/>
                      <a:pt x="8253" y="470865"/>
                      <a:pt x="21336" y="464455"/>
                    </a:cubicBezTo>
                    <a:lnTo>
                      <a:pt x="960882" y="4207"/>
                    </a:lnTo>
                    <a:cubicBezTo>
                      <a:pt x="973008" y="-2020"/>
                      <a:pt x="987537" y="-1293"/>
                      <a:pt x="998982" y="6112"/>
                    </a:cubicBezTo>
                    <a:cubicBezTo>
                      <a:pt x="1010145" y="13089"/>
                      <a:pt x="1016915" y="25333"/>
                      <a:pt x="1016889" y="38497"/>
                    </a:cubicBezTo>
                    <a:lnTo>
                      <a:pt x="1016889" y="1755283"/>
                    </a:lnTo>
                    <a:cubicBezTo>
                      <a:pt x="1016915" y="1768447"/>
                      <a:pt x="1010145" y="1780691"/>
                      <a:pt x="998982" y="1787668"/>
                    </a:cubicBezTo>
                    <a:cubicBezTo>
                      <a:pt x="992590" y="1791638"/>
                      <a:pt x="985166" y="1793627"/>
                      <a:pt x="977646" y="1793383"/>
                    </a:cubicBezTo>
                    <a:close/>
                    <a:moveTo>
                      <a:pt x="76200" y="1271032"/>
                    </a:moveTo>
                    <a:lnTo>
                      <a:pt x="939546" y="1693942"/>
                    </a:lnTo>
                    <a:lnTo>
                      <a:pt x="939546" y="99838"/>
                    </a:lnTo>
                    <a:lnTo>
                      <a:pt x="76200" y="522367"/>
                    </a:lnTo>
                    <a:close/>
                  </a:path>
                </a:pathLst>
              </a:custGeom>
              <a:grpFill/>
              <a:ln w="186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B990DC2-4218-AC82-4A1D-03024A24F519}"/>
                  </a:ext>
                </a:extLst>
              </p:cNvPr>
              <p:cNvSpPr/>
              <p:nvPr/>
            </p:nvSpPr>
            <p:spPr>
              <a:xfrm>
                <a:off x="92582" y="556640"/>
                <a:ext cx="1800809" cy="1323593"/>
              </a:xfrm>
              <a:custGeom>
                <a:avLst/>
                <a:gdLst>
                  <a:gd name="connsiteX0" fmla="*/ 1435227 w 1800809"/>
                  <a:gd name="connsiteY0" fmla="*/ 754761 h 1323593"/>
                  <a:gd name="connsiteX1" fmla="*/ 1428750 w 1800809"/>
                  <a:gd name="connsiteY1" fmla="*/ 754761 h 1323593"/>
                  <a:gd name="connsiteX2" fmla="*/ 1390650 w 1800809"/>
                  <a:gd name="connsiteY2" fmla="*/ 716661 h 1323593"/>
                  <a:gd name="connsiteX3" fmla="*/ 1390650 w 1800809"/>
                  <a:gd name="connsiteY3" fmla="*/ 38100 h 1323593"/>
                  <a:gd name="connsiteX4" fmla="*/ 1428750 w 1800809"/>
                  <a:gd name="connsiteY4" fmla="*/ 0 h 1323593"/>
                  <a:gd name="connsiteX5" fmla="*/ 1435227 w 1800809"/>
                  <a:gd name="connsiteY5" fmla="*/ 0 h 1323593"/>
                  <a:gd name="connsiteX6" fmla="*/ 1800615 w 1800809"/>
                  <a:gd name="connsiteY6" fmla="*/ 389373 h 1323593"/>
                  <a:gd name="connsiteX7" fmla="*/ 1435227 w 1800809"/>
                  <a:gd name="connsiteY7" fmla="*/ 754761 h 1323593"/>
                  <a:gd name="connsiteX8" fmla="*/ 1466850 w 1800809"/>
                  <a:gd name="connsiteY8" fmla="*/ 77724 h 1323593"/>
                  <a:gd name="connsiteX9" fmla="*/ 1466850 w 1800809"/>
                  <a:gd name="connsiteY9" fmla="*/ 676656 h 1323593"/>
                  <a:gd name="connsiteX10" fmla="*/ 1736066 w 1800809"/>
                  <a:gd name="connsiteY10" fmla="*/ 346940 h 1323593"/>
                  <a:gd name="connsiteX11" fmla="*/ 1466850 w 1800809"/>
                  <a:gd name="connsiteY11" fmla="*/ 77724 h 1323593"/>
                  <a:gd name="connsiteX12" fmla="*/ 198501 w 1800809"/>
                  <a:gd name="connsiteY12" fmla="*/ 1323594 h 1323593"/>
                  <a:gd name="connsiteX13" fmla="*/ 0 w 1800809"/>
                  <a:gd name="connsiteY13" fmla="*/ 1125093 h 1323593"/>
                  <a:gd name="connsiteX14" fmla="*/ 0 w 1800809"/>
                  <a:gd name="connsiteY14" fmla="*/ 762762 h 1323593"/>
                  <a:gd name="connsiteX15" fmla="*/ 38100 w 1800809"/>
                  <a:gd name="connsiteY15" fmla="*/ 724662 h 1323593"/>
                  <a:gd name="connsiteX16" fmla="*/ 358521 w 1800809"/>
                  <a:gd name="connsiteY16" fmla="*/ 724662 h 1323593"/>
                  <a:gd name="connsiteX17" fmla="*/ 396621 w 1800809"/>
                  <a:gd name="connsiteY17" fmla="*/ 762762 h 1323593"/>
                  <a:gd name="connsiteX18" fmla="*/ 396621 w 1800809"/>
                  <a:gd name="connsiteY18" fmla="*/ 1125093 h 1323593"/>
                  <a:gd name="connsiteX19" fmla="*/ 198501 w 1800809"/>
                  <a:gd name="connsiteY19" fmla="*/ 1323594 h 1323593"/>
                  <a:gd name="connsiteX20" fmla="*/ 76200 w 1800809"/>
                  <a:gd name="connsiteY20" fmla="*/ 800862 h 1323593"/>
                  <a:gd name="connsiteX21" fmla="*/ 76200 w 1800809"/>
                  <a:gd name="connsiteY21" fmla="*/ 1125093 h 1323593"/>
                  <a:gd name="connsiteX22" fmla="*/ 191487 w 1800809"/>
                  <a:gd name="connsiteY22" fmla="*/ 1254027 h 1323593"/>
                  <a:gd name="connsiteX23" fmla="*/ 320421 w 1800809"/>
                  <a:gd name="connsiteY23" fmla="*/ 1138740 h 1323593"/>
                  <a:gd name="connsiteX24" fmla="*/ 320421 w 1800809"/>
                  <a:gd name="connsiteY24" fmla="*/ 1125093 h 1323593"/>
                  <a:gd name="connsiteX25" fmla="*/ 320421 w 1800809"/>
                  <a:gd name="connsiteY25" fmla="*/ 800862 h 132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0809" h="1323593">
                    <a:moveTo>
                      <a:pt x="1435227" y="754761"/>
                    </a:moveTo>
                    <a:lnTo>
                      <a:pt x="1428750" y="754761"/>
                    </a:lnTo>
                    <a:cubicBezTo>
                      <a:pt x="1407708" y="754761"/>
                      <a:pt x="1390650" y="737703"/>
                      <a:pt x="1390650" y="716661"/>
                    </a:cubicBezTo>
                    <a:lnTo>
                      <a:pt x="1390650" y="38100"/>
                    </a:lnTo>
                    <a:cubicBezTo>
                      <a:pt x="1390650" y="17058"/>
                      <a:pt x="1407708" y="0"/>
                      <a:pt x="1428750" y="0"/>
                    </a:cubicBezTo>
                    <a:lnTo>
                      <a:pt x="1435227" y="0"/>
                    </a:lnTo>
                    <a:cubicBezTo>
                      <a:pt x="1643649" y="6623"/>
                      <a:pt x="1807238" y="180951"/>
                      <a:pt x="1800615" y="389373"/>
                    </a:cubicBezTo>
                    <a:cubicBezTo>
                      <a:pt x="1794288" y="588491"/>
                      <a:pt x="1634345" y="748433"/>
                      <a:pt x="1435227" y="754761"/>
                    </a:cubicBezTo>
                    <a:close/>
                    <a:moveTo>
                      <a:pt x="1466850" y="77724"/>
                    </a:moveTo>
                    <a:lnTo>
                      <a:pt x="1466850" y="676656"/>
                    </a:lnTo>
                    <a:cubicBezTo>
                      <a:pt x="1632241" y="659949"/>
                      <a:pt x="1752772" y="512330"/>
                      <a:pt x="1736066" y="346940"/>
                    </a:cubicBezTo>
                    <a:cubicBezTo>
                      <a:pt x="1721691" y="204634"/>
                      <a:pt x="1609155" y="92099"/>
                      <a:pt x="1466850" y="77724"/>
                    </a:cubicBezTo>
                    <a:close/>
                    <a:moveTo>
                      <a:pt x="198501" y="1323594"/>
                    </a:moveTo>
                    <a:cubicBezTo>
                      <a:pt x="88959" y="1323384"/>
                      <a:pt x="210" y="1234635"/>
                      <a:pt x="0" y="1125093"/>
                    </a:cubicBezTo>
                    <a:lnTo>
                      <a:pt x="0" y="762762"/>
                    </a:lnTo>
                    <a:cubicBezTo>
                      <a:pt x="0" y="741720"/>
                      <a:pt x="17058" y="724662"/>
                      <a:pt x="38100" y="724662"/>
                    </a:cubicBezTo>
                    <a:lnTo>
                      <a:pt x="358521" y="724662"/>
                    </a:lnTo>
                    <a:cubicBezTo>
                      <a:pt x="379563" y="724662"/>
                      <a:pt x="396621" y="741720"/>
                      <a:pt x="396621" y="762762"/>
                    </a:cubicBezTo>
                    <a:lnTo>
                      <a:pt x="396621" y="1125093"/>
                    </a:lnTo>
                    <a:cubicBezTo>
                      <a:pt x="396412" y="1234487"/>
                      <a:pt x="307894" y="1323175"/>
                      <a:pt x="198501" y="1323594"/>
                    </a:cubicBezTo>
                    <a:close/>
                    <a:moveTo>
                      <a:pt x="76200" y="800862"/>
                    </a:moveTo>
                    <a:lnTo>
                      <a:pt x="76200" y="1125093"/>
                    </a:lnTo>
                    <a:cubicBezTo>
                      <a:pt x="72432" y="1192533"/>
                      <a:pt x="124047" y="1250259"/>
                      <a:pt x="191487" y="1254027"/>
                    </a:cubicBezTo>
                    <a:cubicBezTo>
                      <a:pt x="258927" y="1257796"/>
                      <a:pt x="316653" y="1206180"/>
                      <a:pt x="320421" y="1138740"/>
                    </a:cubicBezTo>
                    <a:cubicBezTo>
                      <a:pt x="320675" y="1134195"/>
                      <a:pt x="320675" y="1129639"/>
                      <a:pt x="320421" y="1125093"/>
                    </a:cubicBezTo>
                    <a:lnTo>
                      <a:pt x="320421" y="800862"/>
                    </a:lnTo>
                    <a:close/>
                  </a:path>
                </a:pathLst>
              </a:custGeom>
              <a:grpFill/>
              <a:ln w="186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C7A87DDD-57AD-C82E-8E5F-D49104767050}"/>
              </a:ext>
            </a:extLst>
          </p:cNvPr>
          <p:cNvGrpSpPr/>
          <p:nvPr/>
        </p:nvGrpSpPr>
        <p:grpSpPr>
          <a:xfrm>
            <a:off x="6149340" y="1511300"/>
            <a:ext cx="2613660" cy="4349750"/>
            <a:chOff x="6149340" y="1844675"/>
            <a:chExt cx="2613660" cy="4349750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B15E1A03-0826-F569-8912-12915AB0F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20301" y="5608889"/>
              <a:ext cx="2471738" cy="585536"/>
            </a:xfrm>
            <a:prstGeom prst="rect">
              <a:avLst/>
            </a:prstGeom>
          </p:spPr>
        </p:pic>
        <p:sp>
          <p:nvSpPr>
            <p:cNvPr id="77" name="圆角矩形 8">
              <a:extLst>
                <a:ext uri="{FF2B5EF4-FFF2-40B4-BE49-F238E27FC236}">
                  <a16:creationId xmlns:a16="http://schemas.microsoft.com/office/drawing/2014/main" id="{58A9686D-35DD-D7C7-555F-0C83216272BE}"/>
                </a:ext>
              </a:extLst>
            </p:cNvPr>
            <p:cNvSpPr/>
            <p:nvPr/>
          </p:nvSpPr>
          <p:spPr>
            <a:xfrm>
              <a:off x="6149340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F11F8EC-C8E6-8B5E-78D2-83520F838530}"/>
                </a:ext>
              </a:extLst>
            </p:cNvPr>
            <p:cNvSpPr txBox="1"/>
            <p:nvPr/>
          </p:nvSpPr>
          <p:spPr>
            <a:xfrm>
              <a:off x="6440507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新站搭建优化</a:t>
              </a:r>
              <a:endParaRPr lang="zh-CN" altLang="en-US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4AA80DDC-D5B3-7BE0-4941-F0144838C204}"/>
                </a:ext>
              </a:extLst>
            </p:cNvPr>
            <p:cNvSpPr txBox="1"/>
            <p:nvPr/>
          </p:nvSpPr>
          <p:spPr>
            <a:xfrm>
              <a:off x="6364803" y="3318880"/>
              <a:ext cx="2182735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新站上线前，进行关键词和网站框架的选择。不断加强站内优化以及细节的维护抵制网站的排名波动</a:t>
              </a:r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68AA0BB5-F15A-6D19-D5C2-C66433BC452E}"/>
                </a:ext>
              </a:extLst>
            </p:cNvPr>
            <p:cNvSpPr txBox="1"/>
            <p:nvPr/>
          </p:nvSpPr>
          <p:spPr>
            <a:xfrm>
              <a:off x="6850876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CF15366-5D90-91C3-3A28-92DEB280FE7A}"/>
                </a:ext>
              </a:extLst>
            </p:cNvPr>
            <p:cNvSpPr txBox="1"/>
            <p:nvPr/>
          </p:nvSpPr>
          <p:spPr>
            <a:xfrm>
              <a:off x="6569512" y="4845378"/>
              <a:ext cx="1773316" cy="516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网站首页经常变动，站内内容质量不高</a:t>
              </a:r>
              <a:endParaRPr lang="zh-CN" altLang="en-US" dirty="0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7A818187-408B-6A52-71CD-E0EA439A833E}"/>
                </a:ext>
              </a:extLst>
            </p:cNvPr>
            <p:cNvSpPr/>
            <p:nvPr/>
          </p:nvSpPr>
          <p:spPr>
            <a:xfrm>
              <a:off x="7199578" y="2503179"/>
              <a:ext cx="513184" cy="5598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F82756FA-99F3-7C25-AC82-22FAA6C6097E}"/>
                </a:ext>
              </a:extLst>
            </p:cNvPr>
            <p:cNvCxnSpPr>
              <a:cxnSpLocks/>
            </p:cNvCxnSpPr>
            <p:nvPr/>
          </p:nvCxnSpPr>
          <p:spPr>
            <a:xfrm>
              <a:off x="7213574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65ABCB46-8E04-1631-9ABF-B52900FEB297}"/>
                </a:ext>
              </a:extLst>
            </p:cNvPr>
            <p:cNvGrpSpPr/>
            <p:nvPr/>
          </p:nvGrpSpPr>
          <p:grpSpPr>
            <a:xfrm>
              <a:off x="7264681" y="2123486"/>
              <a:ext cx="404281" cy="358775"/>
              <a:chOff x="326399" y="381000"/>
              <a:chExt cx="1252198" cy="1111249"/>
            </a:xfrm>
            <a:solidFill>
              <a:schemeClr val="accent1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8A76DAE-CDF5-398C-8A8B-A732D5FA6051}"/>
                  </a:ext>
                </a:extLst>
              </p:cNvPr>
              <p:cNvSpPr/>
              <p:nvPr/>
            </p:nvSpPr>
            <p:spPr>
              <a:xfrm>
                <a:off x="326399" y="841470"/>
                <a:ext cx="1252198" cy="394716"/>
              </a:xfrm>
              <a:custGeom>
                <a:avLst/>
                <a:gdLst>
                  <a:gd name="connsiteX0" fmla="*/ 118418 w 1252198"/>
                  <a:gd name="connsiteY0" fmla="*/ 169323 h 394716"/>
                  <a:gd name="connsiteX1" fmla="*/ 752 w 1252198"/>
                  <a:gd name="connsiteY1" fmla="*/ 300673 h 394716"/>
                  <a:gd name="connsiteX2" fmla="*/ 656422 w 1252198"/>
                  <a:gd name="connsiteY2" fmla="*/ 362363 h 394716"/>
                  <a:gd name="connsiteX3" fmla="*/ 1251449 w 1252198"/>
                  <a:gd name="connsiteY3" fmla="*/ 80137 h 394716"/>
                  <a:gd name="connsiteX4" fmla="*/ 1113749 w 1252198"/>
                  <a:gd name="connsiteY4" fmla="*/ 0 h 394716"/>
                  <a:gd name="connsiteX5" fmla="*/ 1126322 w 1252198"/>
                  <a:gd name="connsiteY5" fmla="*/ 53784 h 394716"/>
                  <a:gd name="connsiteX6" fmla="*/ 1188933 w 1252198"/>
                  <a:gd name="connsiteY6" fmla="*/ 91154 h 394716"/>
                  <a:gd name="connsiteX7" fmla="*/ 645373 w 1252198"/>
                  <a:gd name="connsiteY7" fmla="*/ 299847 h 394716"/>
                  <a:gd name="connsiteX8" fmla="*/ 63268 w 1252198"/>
                  <a:gd name="connsiteY8" fmla="*/ 289655 h 394716"/>
                  <a:gd name="connsiteX9" fmla="*/ 121974 w 1252198"/>
                  <a:gd name="connsiteY9" fmla="*/ 225520 h 394716"/>
                  <a:gd name="connsiteX10" fmla="*/ 118418 w 1252198"/>
                  <a:gd name="connsiteY10" fmla="*/ 169323 h 39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2198" h="394716">
                    <a:moveTo>
                      <a:pt x="118418" y="169323"/>
                    </a:moveTo>
                    <a:cubicBezTo>
                      <a:pt x="38090" y="213773"/>
                      <a:pt x="-6423" y="260096"/>
                      <a:pt x="752" y="300673"/>
                    </a:cubicBezTo>
                    <a:cubicBezTo>
                      <a:pt x="17485" y="395637"/>
                      <a:pt x="311045" y="423291"/>
                      <a:pt x="656422" y="362363"/>
                    </a:cubicBezTo>
                    <a:cubicBezTo>
                      <a:pt x="1001798" y="301466"/>
                      <a:pt x="1268213" y="175101"/>
                      <a:pt x="1251449" y="80137"/>
                    </a:cubicBezTo>
                    <a:cubicBezTo>
                      <a:pt x="1244781" y="42291"/>
                      <a:pt x="1194140" y="15145"/>
                      <a:pt x="1113749" y="0"/>
                    </a:cubicBezTo>
                    <a:cubicBezTo>
                      <a:pt x="1118892" y="17558"/>
                      <a:pt x="1123115" y="35497"/>
                      <a:pt x="1126322" y="53784"/>
                    </a:cubicBezTo>
                    <a:cubicBezTo>
                      <a:pt x="1163660" y="61881"/>
                      <a:pt x="1185948" y="74358"/>
                      <a:pt x="1188933" y="91154"/>
                    </a:cubicBezTo>
                    <a:cubicBezTo>
                      <a:pt x="1199569" y="151606"/>
                      <a:pt x="956205" y="245046"/>
                      <a:pt x="645373" y="299847"/>
                    </a:cubicBezTo>
                    <a:cubicBezTo>
                      <a:pt x="334540" y="354647"/>
                      <a:pt x="73936" y="350076"/>
                      <a:pt x="63268" y="289655"/>
                    </a:cubicBezTo>
                    <a:cubicBezTo>
                      <a:pt x="59966" y="270764"/>
                      <a:pt x="81397" y="248666"/>
                      <a:pt x="121974" y="225520"/>
                    </a:cubicBezTo>
                    <a:cubicBezTo>
                      <a:pt x="119953" y="206850"/>
                      <a:pt x="118767" y="188099"/>
                      <a:pt x="118418" y="16932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F0A537A-7225-D215-05CA-04E140E77E0E}"/>
                  </a:ext>
                </a:extLst>
              </p:cNvPr>
              <p:cNvSpPr/>
              <p:nvPr/>
            </p:nvSpPr>
            <p:spPr>
              <a:xfrm>
                <a:off x="476249" y="539749"/>
                <a:ext cx="952500" cy="952500"/>
              </a:xfrm>
              <a:custGeom>
                <a:avLst/>
                <a:gdLst>
                  <a:gd name="connsiteX0" fmla="*/ 4191 w 952500"/>
                  <a:gd name="connsiteY0" fmla="*/ 412750 h 952500"/>
                  <a:gd name="connsiteX1" fmla="*/ 0 w 952500"/>
                  <a:gd name="connsiteY1" fmla="*/ 476250 h 952500"/>
                  <a:gd name="connsiteX2" fmla="*/ 476250 w 952500"/>
                  <a:gd name="connsiteY2" fmla="*/ 952500 h 952500"/>
                  <a:gd name="connsiteX3" fmla="*/ 952500 w 952500"/>
                  <a:gd name="connsiteY3" fmla="*/ 476250 h 952500"/>
                  <a:gd name="connsiteX4" fmla="*/ 476250 w 952500"/>
                  <a:gd name="connsiteY4" fmla="*/ 0 h 952500"/>
                  <a:gd name="connsiteX5" fmla="*/ 476250 w 952500"/>
                  <a:gd name="connsiteY5" fmla="*/ 63500 h 952500"/>
                  <a:gd name="connsiteX6" fmla="*/ 889000 w 952500"/>
                  <a:gd name="connsiteY6" fmla="*/ 476250 h 952500"/>
                  <a:gd name="connsiteX7" fmla="*/ 476250 w 952500"/>
                  <a:gd name="connsiteY7" fmla="*/ 889000 h 952500"/>
                  <a:gd name="connsiteX8" fmla="*/ 63500 w 952500"/>
                  <a:gd name="connsiteY8" fmla="*/ 476250 h 952500"/>
                  <a:gd name="connsiteX9" fmla="*/ 68358 w 952500"/>
                  <a:gd name="connsiteY9" fmla="*/ 412750 h 952500"/>
                  <a:gd name="connsiteX10" fmla="*/ 4223 w 952500"/>
                  <a:gd name="connsiteY10" fmla="*/ 41275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2500" h="952500">
                    <a:moveTo>
                      <a:pt x="4191" y="412750"/>
                    </a:moveTo>
                    <a:cubicBezTo>
                      <a:pt x="1393" y="433801"/>
                      <a:pt x="-7" y="455014"/>
                      <a:pt x="0" y="476250"/>
                    </a:cubicBezTo>
                    <a:cubicBezTo>
                      <a:pt x="0" y="739267"/>
                      <a:pt x="213233" y="952500"/>
                      <a:pt x="476250" y="952500"/>
                    </a:cubicBezTo>
                    <a:cubicBezTo>
                      <a:pt x="739267" y="952500"/>
                      <a:pt x="952500" y="739267"/>
                      <a:pt x="952500" y="476250"/>
                    </a:cubicBezTo>
                    <a:cubicBezTo>
                      <a:pt x="952500" y="213233"/>
                      <a:pt x="739267" y="0"/>
                      <a:pt x="476250" y="0"/>
                    </a:cubicBezTo>
                    <a:lnTo>
                      <a:pt x="476250" y="63500"/>
                    </a:lnTo>
                    <a:cubicBezTo>
                      <a:pt x="704215" y="63500"/>
                      <a:pt x="889000" y="248285"/>
                      <a:pt x="889000" y="476250"/>
                    </a:cubicBezTo>
                    <a:cubicBezTo>
                      <a:pt x="889000" y="704215"/>
                      <a:pt x="704215" y="889000"/>
                      <a:pt x="476250" y="889000"/>
                    </a:cubicBezTo>
                    <a:cubicBezTo>
                      <a:pt x="248285" y="889000"/>
                      <a:pt x="63500" y="704215"/>
                      <a:pt x="63500" y="476250"/>
                    </a:cubicBezTo>
                    <a:cubicBezTo>
                      <a:pt x="63500" y="454660"/>
                      <a:pt x="65151" y="433451"/>
                      <a:pt x="68358" y="412750"/>
                    </a:cubicBezTo>
                    <a:lnTo>
                      <a:pt x="4223" y="412750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1D0FF55-05F7-2AAD-01F4-167F6C8F7A2E}"/>
                  </a:ext>
                </a:extLst>
              </p:cNvPr>
              <p:cNvSpPr/>
              <p:nvPr/>
            </p:nvSpPr>
            <p:spPr>
              <a:xfrm>
                <a:off x="381000" y="381000"/>
                <a:ext cx="507999" cy="507999"/>
              </a:xfrm>
              <a:custGeom>
                <a:avLst/>
                <a:gdLst>
                  <a:gd name="connsiteX0" fmla="*/ 222250 w 507999"/>
                  <a:gd name="connsiteY0" fmla="*/ 222250 h 507999"/>
                  <a:gd name="connsiteX1" fmla="*/ 95250 w 507999"/>
                  <a:gd name="connsiteY1" fmla="*/ 222250 h 507999"/>
                  <a:gd name="connsiteX2" fmla="*/ 63492 w 507999"/>
                  <a:gd name="connsiteY2" fmla="*/ 253992 h 507999"/>
                  <a:gd name="connsiteX3" fmla="*/ 95235 w 507999"/>
                  <a:gd name="connsiteY3" fmla="*/ 285750 h 507999"/>
                  <a:gd name="connsiteX4" fmla="*/ 95250 w 507999"/>
                  <a:gd name="connsiteY4" fmla="*/ 285750 h 507999"/>
                  <a:gd name="connsiteX5" fmla="*/ 222250 w 507999"/>
                  <a:gd name="connsiteY5" fmla="*/ 285750 h 507999"/>
                  <a:gd name="connsiteX6" fmla="*/ 222250 w 507999"/>
                  <a:gd name="connsiteY6" fmla="*/ 412750 h 507999"/>
                  <a:gd name="connsiteX7" fmla="*/ 254008 w 507999"/>
                  <a:gd name="connsiteY7" fmla="*/ 444492 h 507999"/>
                  <a:gd name="connsiteX8" fmla="*/ 285750 w 507999"/>
                  <a:gd name="connsiteY8" fmla="*/ 412750 h 507999"/>
                  <a:gd name="connsiteX9" fmla="*/ 285750 w 507999"/>
                  <a:gd name="connsiteY9" fmla="*/ 285750 h 507999"/>
                  <a:gd name="connsiteX10" fmla="*/ 412750 w 507999"/>
                  <a:gd name="connsiteY10" fmla="*/ 285750 h 507999"/>
                  <a:gd name="connsiteX11" fmla="*/ 444492 w 507999"/>
                  <a:gd name="connsiteY11" fmla="*/ 253992 h 507999"/>
                  <a:gd name="connsiteX12" fmla="*/ 412750 w 507999"/>
                  <a:gd name="connsiteY12" fmla="*/ 222250 h 507999"/>
                  <a:gd name="connsiteX13" fmla="*/ 285750 w 507999"/>
                  <a:gd name="connsiteY13" fmla="*/ 222250 h 507999"/>
                  <a:gd name="connsiteX14" fmla="*/ 285750 w 507999"/>
                  <a:gd name="connsiteY14" fmla="*/ 95250 h 507999"/>
                  <a:gd name="connsiteX15" fmla="*/ 253992 w 507999"/>
                  <a:gd name="connsiteY15" fmla="*/ 63508 h 507999"/>
                  <a:gd name="connsiteX16" fmla="*/ 222250 w 507999"/>
                  <a:gd name="connsiteY16" fmla="*/ 95250 h 507999"/>
                  <a:gd name="connsiteX17" fmla="*/ 222250 w 507999"/>
                  <a:gd name="connsiteY17" fmla="*/ 222250 h 507999"/>
                  <a:gd name="connsiteX18" fmla="*/ 63500 w 507999"/>
                  <a:gd name="connsiteY18" fmla="*/ 0 h 507999"/>
                  <a:gd name="connsiteX19" fmla="*/ 444500 w 507999"/>
                  <a:gd name="connsiteY19" fmla="*/ 0 h 507999"/>
                  <a:gd name="connsiteX20" fmla="*/ 508000 w 507999"/>
                  <a:gd name="connsiteY20" fmla="*/ 63500 h 507999"/>
                  <a:gd name="connsiteX21" fmla="*/ 508000 w 507999"/>
                  <a:gd name="connsiteY21" fmla="*/ 444500 h 507999"/>
                  <a:gd name="connsiteX22" fmla="*/ 444500 w 507999"/>
                  <a:gd name="connsiteY22" fmla="*/ 508000 h 507999"/>
                  <a:gd name="connsiteX23" fmla="*/ 63500 w 507999"/>
                  <a:gd name="connsiteY23" fmla="*/ 508000 h 507999"/>
                  <a:gd name="connsiteX24" fmla="*/ 0 w 507999"/>
                  <a:gd name="connsiteY24" fmla="*/ 444500 h 507999"/>
                  <a:gd name="connsiteX25" fmla="*/ 0 w 507999"/>
                  <a:gd name="connsiteY25" fmla="*/ 63500 h 507999"/>
                  <a:gd name="connsiteX26" fmla="*/ 63500 w 507999"/>
                  <a:gd name="connsiteY26" fmla="*/ 0 h 50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07999" h="507999">
                    <a:moveTo>
                      <a:pt x="222250" y="222250"/>
                    </a:moveTo>
                    <a:lnTo>
                      <a:pt x="95250" y="222250"/>
                    </a:lnTo>
                    <a:cubicBezTo>
                      <a:pt x="77715" y="222246"/>
                      <a:pt x="63497" y="236457"/>
                      <a:pt x="63492" y="253992"/>
                    </a:cubicBezTo>
                    <a:cubicBezTo>
                      <a:pt x="63488" y="271527"/>
                      <a:pt x="77700" y="285746"/>
                      <a:pt x="95235" y="285750"/>
                    </a:cubicBezTo>
                    <a:cubicBezTo>
                      <a:pt x="95240" y="285750"/>
                      <a:pt x="95245" y="285750"/>
                      <a:pt x="95250" y="285750"/>
                    </a:cubicBezTo>
                    <a:lnTo>
                      <a:pt x="222250" y="285750"/>
                    </a:lnTo>
                    <a:lnTo>
                      <a:pt x="222250" y="412750"/>
                    </a:lnTo>
                    <a:cubicBezTo>
                      <a:pt x="222254" y="430285"/>
                      <a:pt x="236473" y="444497"/>
                      <a:pt x="254008" y="444492"/>
                    </a:cubicBezTo>
                    <a:cubicBezTo>
                      <a:pt x="271537" y="444488"/>
                      <a:pt x="285746" y="430279"/>
                      <a:pt x="285750" y="412750"/>
                    </a:cubicBezTo>
                    <a:lnTo>
                      <a:pt x="285750" y="285750"/>
                    </a:lnTo>
                    <a:lnTo>
                      <a:pt x="412750" y="285750"/>
                    </a:lnTo>
                    <a:cubicBezTo>
                      <a:pt x="430285" y="285746"/>
                      <a:pt x="444497" y="271527"/>
                      <a:pt x="444492" y="253992"/>
                    </a:cubicBezTo>
                    <a:cubicBezTo>
                      <a:pt x="444488" y="236463"/>
                      <a:pt x="430279" y="222254"/>
                      <a:pt x="412750" y="222250"/>
                    </a:cubicBezTo>
                    <a:lnTo>
                      <a:pt x="285750" y="222250"/>
                    </a:lnTo>
                    <a:lnTo>
                      <a:pt x="285750" y="95250"/>
                    </a:lnTo>
                    <a:cubicBezTo>
                      <a:pt x="285746" y="77715"/>
                      <a:pt x="271527" y="63503"/>
                      <a:pt x="253992" y="63508"/>
                    </a:cubicBezTo>
                    <a:cubicBezTo>
                      <a:pt x="236463" y="63512"/>
                      <a:pt x="222254" y="77721"/>
                      <a:pt x="222250" y="95250"/>
                    </a:cubicBezTo>
                    <a:lnTo>
                      <a:pt x="222250" y="222250"/>
                    </a:lnTo>
                    <a:close/>
                    <a:moveTo>
                      <a:pt x="63500" y="0"/>
                    </a:moveTo>
                    <a:lnTo>
                      <a:pt x="444500" y="0"/>
                    </a:lnTo>
                    <a:cubicBezTo>
                      <a:pt x="479570" y="0"/>
                      <a:pt x="508000" y="28430"/>
                      <a:pt x="508000" y="63500"/>
                    </a:cubicBezTo>
                    <a:lnTo>
                      <a:pt x="508000" y="444500"/>
                    </a:lnTo>
                    <a:cubicBezTo>
                      <a:pt x="508000" y="479570"/>
                      <a:pt x="479570" y="508000"/>
                      <a:pt x="444500" y="508000"/>
                    </a:cubicBezTo>
                    <a:lnTo>
                      <a:pt x="63500" y="508000"/>
                    </a:lnTo>
                    <a:cubicBezTo>
                      <a:pt x="28430" y="508000"/>
                      <a:pt x="0" y="479570"/>
                      <a:pt x="0" y="444500"/>
                    </a:cubicBezTo>
                    <a:lnTo>
                      <a:pt x="0" y="63500"/>
                    </a:lnTo>
                    <a:cubicBezTo>
                      <a:pt x="0" y="28430"/>
                      <a:pt x="28430" y="0"/>
                      <a:pt x="63500" y="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D6D98337-7E0C-258B-494A-EDE424087DB0}"/>
              </a:ext>
            </a:extLst>
          </p:cNvPr>
          <p:cNvGrpSpPr/>
          <p:nvPr/>
        </p:nvGrpSpPr>
        <p:grpSpPr>
          <a:xfrm>
            <a:off x="8883015" y="1806575"/>
            <a:ext cx="2613660" cy="4349750"/>
            <a:chOff x="8883015" y="1844675"/>
            <a:chExt cx="2613660" cy="4349750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796418FE-3D6F-CD07-CD0C-086243149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3976" y="5608889"/>
              <a:ext cx="2471738" cy="585536"/>
            </a:xfrm>
            <a:prstGeom prst="rect">
              <a:avLst/>
            </a:prstGeom>
          </p:spPr>
        </p:pic>
        <p:sp>
          <p:nvSpPr>
            <p:cNvPr id="64" name="圆角矩形 8">
              <a:extLst>
                <a:ext uri="{FF2B5EF4-FFF2-40B4-BE49-F238E27FC236}">
                  <a16:creationId xmlns:a16="http://schemas.microsoft.com/office/drawing/2014/main" id="{31DCD42C-9B3F-F2FF-1D98-BAFBBFE07DFA}"/>
                </a:ext>
              </a:extLst>
            </p:cNvPr>
            <p:cNvSpPr/>
            <p:nvPr/>
          </p:nvSpPr>
          <p:spPr>
            <a:xfrm>
              <a:off x="8883015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5286268-8E90-B13E-9A4F-1F88C7A895B8}"/>
                </a:ext>
              </a:extLst>
            </p:cNvPr>
            <p:cNvSpPr txBox="1"/>
            <p:nvPr/>
          </p:nvSpPr>
          <p:spPr>
            <a:xfrm>
              <a:off x="9174182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站外营销推广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E13D94A-71FE-6DB4-549C-949256C169A9}"/>
                </a:ext>
              </a:extLst>
            </p:cNvPr>
            <p:cNvSpPr txBox="1"/>
            <p:nvPr/>
          </p:nvSpPr>
          <p:spPr>
            <a:xfrm>
              <a:off x="9123440" y="3318880"/>
              <a:ext cx="2132811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去年下半年外推市场开始紧缩，部门迅速反应，查找新平台来作为宣传的手段</a:t>
              </a:r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DDF7F08-F354-124D-7102-A6FB11AA521B}"/>
                </a:ext>
              </a:extLst>
            </p:cNvPr>
            <p:cNvSpPr txBox="1"/>
            <p:nvPr/>
          </p:nvSpPr>
          <p:spPr>
            <a:xfrm>
              <a:off x="9584551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0D5C871-A312-2141-6159-CB881D84083A}"/>
                </a:ext>
              </a:extLst>
            </p:cNvPr>
            <p:cNvSpPr txBox="1"/>
            <p:nvPr/>
          </p:nvSpPr>
          <p:spPr>
            <a:xfrm>
              <a:off x="9175671" y="4845378"/>
              <a:ext cx="2028348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很多外推的文章未得到良好的质量控制，外链转化率不稳定</a:t>
              </a:r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B26D911-1EEB-ED22-49D8-564655F90B85}"/>
                </a:ext>
              </a:extLst>
            </p:cNvPr>
            <p:cNvSpPr/>
            <p:nvPr/>
          </p:nvSpPr>
          <p:spPr>
            <a:xfrm>
              <a:off x="9933253" y="2503179"/>
              <a:ext cx="513184" cy="5598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AF1E45DE-6CF5-FF7E-7D25-F50A685DE1F0}"/>
                </a:ext>
              </a:extLst>
            </p:cNvPr>
            <p:cNvCxnSpPr>
              <a:cxnSpLocks/>
            </p:cNvCxnSpPr>
            <p:nvPr/>
          </p:nvCxnSpPr>
          <p:spPr>
            <a:xfrm>
              <a:off x="9947249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7E9DEF0F-7352-BC0E-EB21-4BE320D94581}"/>
                </a:ext>
              </a:extLst>
            </p:cNvPr>
            <p:cNvGrpSpPr/>
            <p:nvPr/>
          </p:nvGrpSpPr>
          <p:grpSpPr>
            <a:xfrm>
              <a:off x="10006012" y="2127826"/>
              <a:ext cx="357188" cy="354435"/>
              <a:chOff x="119062" y="119062"/>
              <a:chExt cx="1665386" cy="1652550"/>
            </a:xfrm>
            <a:solidFill>
              <a:schemeClr val="accent1"/>
            </a:solidFill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20EB43A-6270-04CF-3E1D-535277ADA5F7}"/>
                  </a:ext>
                </a:extLst>
              </p:cNvPr>
              <p:cNvSpPr/>
              <p:nvPr/>
            </p:nvSpPr>
            <p:spPr>
              <a:xfrm>
                <a:off x="119062" y="119062"/>
                <a:ext cx="1665386" cy="1443260"/>
              </a:xfrm>
              <a:custGeom>
                <a:avLst/>
                <a:gdLst>
                  <a:gd name="connsiteX0" fmla="*/ 1554324 w 1665386"/>
                  <a:gd name="connsiteY0" fmla="*/ 684981 h 1443260"/>
                  <a:gd name="connsiteX1" fmla="*/ 1554324 w 1665386"/>
                  <a:gd name="connsiteY1" fmla="*/ 1165696 h 1443260"/>
                  <a:gd name="connsiteX2" fmla="*/ 1402519 w 1665386"/>
                  <a:gd name="connsiteY2" fmla="*/ 1332198 h 1443260"/>
                  <a:gd name="connsiteX3" fmla="*/ 262868 w 1665386"/>
                  <a:gd name="connsiteY3" fmla="*/ 1332198 h 1443260"/>
                  <a:gd name="connsiteX4" fmla="*/ 111063 w 1665386"/>
                  <a:gd name="connsiteY4" fmla="*/ 1165696 h 1443260"/>
                  <a:gd name="connsiteX5" fmla="*/ 111063 w 1665386"/>
                  <a:gd name="connsiteY5" fmla="*/ 277564 h 1443260"/>
                  <a:gd name="connsiteX6" fmla="*/ 262868 w 1665386"/>
                  <a:gd name="connsiteY6" fmla="*/ 111063 h 1443260"/>
                  <a:gd name="connsiteX7" fmla="*/ 1418518 w 1665386"/>
                  <a:gd name="connsiteY7" fmla="*/ 111063 h 1443260"/>
                  <a:gd name="connsiteX8" fmla="*/ 1543348 w 1665386"/>
                  <a:gd name="connsiteY8" fmla="*/ 201848 h 1443260"/>
                  <a:gd name="connsiteX9" fmla="*/ 1586694 w 1665386"/>
                  <a:gd name="connsiteY9" fmla="*/ 237567 h 1443260"/>
                  <a:gd name="connsiteX10" fmla="*/ 1638970 w 1665386"/>
                  <a:gd name="connsiteY10" fmla="*/ 217289 h 1443260"/>
                  <a:gd name="connsiteX11" fmla="*/ 1646783 w 1665386"/>
                  <a:gd name="connsiteY11" fmla="*/ 161665 h 1443260"/>
                  <a:gd name="connsiteX12" fmla="*/ 1418518 w 1665386"/>
                  <a:gd name="connsiteY12" fmla="*/ 0 h 1443260"/>
                  <a:gd name="connsiteX13" fmla="*/ 262868 w 1665386"/>
                  <a:gd name="connsiteY13" fmla="*/ 0 h 1443260"/>
                  <a:gd name="connsiteX14" fmla="*/ 0 w 1665386"/>
                  <a:gd name="connsiteY14" fmla="*/ 277564 h 1443260"/>
                  <a:gd name="connsiteX15" fmla="*/ 0 w 1665386"/>
                  <a:gd name="connsiteY15" fmla="*/ 1165696 h 1443260"/>
                  <a:gd name="connsiteX16" fmla="*/ 262868 w 1665386"/>
                  <a:gd name="connsiteY16" fmla="*/ 1443261 h 1443260"/>
                  <a:gd name="connsiteX17" fmla="*/ 1402519 w 1665386"/>
                  <a:gd name="connsiteY17" fmla="*/ 1443261 h 1443260"/>
                  <a:gd name="connsiteX18" fmla="*/ 1665387 w 1665386"/>
                  <a:gd name="connsiteY18" fmla="*/ 1165696 h 1443260"/>
                  <a:gd name="connsiteX19" fmla="*/ 1665387 w 1665386"/>
                  <a:gd name="connsiteY19" fmla="*/ 684981 h 1443260"/>
                  <a:gd name="connsiteX20" fmla="*/ 1609948 w 1665386"/>
                  <a:gd name="connsiteY20" fmla="*/ 629543 h 1443260"/>
                  <a:gd name="connsiteX21" fmla="*/ 1554324 w 1665386"/>
                  <a:gd name="connsiteY21" fmla="*/ 684981 h 144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65386" h="1443260">
                    <a:moveTo>
                      <a:pt x="1554324" y="684981"/>
                    </a:moveTo>
                    <a:lnTo>
                      <a:pt x="1554324" y="1165696"/>
                    </a:lnTo>
                    <a:cubicBezTo>
                      <a:pt x="1554324" y="1258528"/>
                      <a:pt x="1485491" y="1332198"/>
                      <a:pt x="1402519" y="1332198"/>
                    </a:cubicBezTo>
                    <a:lnTo>
                      <a:pt x="262868" y="1332198"/>
                    </a:lnTo>
                    <a:cubicBezTo>
                      <a:pt x="179896" y="1332198"/>
                      <a:pt x="111063" y="1258528"/>
                      <a:pt x="111063" y="1165696"/>
                    </a:cubicBezTo>
                    <a:lnTo>
                      <a:pt x="111063" y="277564"/>
                    </a:lnTo>
                    <a:cubicBezTo>
                      <a:pt x="111063" y="184733"/>
                      <a:pt x="179896" y="111063"/>
                      <a:pt x="262868" y="111063"/>
                    </a:cubicBezTo>
                    <a:lnTo>
                      <a:pt x="1418518" y="111063"/>
                    </a:lnTo>
                    <a:cubicBezTo>
                      <a:pt x="1472840" y="111063"/>
                      <a:pt x="1522140" y="146782"/>
                      <a:pt x="1543348" y="201848"/>
                    </a:cubicBezTo>
                    <a:cubicBezTo>
                      <a:pt x="1550231" y="220638"/>
                      <a:pt x="1566788" y="234404"/>
                      <a:pt x="1586694" y="237567"/>
                    </a:cubicBezTo>
                    <a:cubicBezTo>
                      <a:pt x="1606600" y="240729"/>
                      <a:pt x="1626505" y="232916"/>
                      <a:pt x="1638970" y="217289"/>
                    </a:cubicBezTo>
                    <a:cubicBezTo>
                      <a:pt x="1651434" y="201476"/>
                      <a:pt x="1654411" y="180268"/>
                      <a:pt x="1646783" y="161665"/>
                    </a:cubicBezTo>
                    <a:cubicBezTo>
                      <a:pt x="1609204" y="65112"/>
                      <a:pt x="1519907" y="0"/>
                      <a:pt x="1418518" y="0"/>
                    </a:cubicBezTo>
                    <a:lnTo>
                      <a:pt x="262868" y="0"/>
                    </a:lnTo>
                    <a:cubicBezTo>
                      <a:pt x="116830" y="0"/>
                      <a:pt x="0" y="125202"/>
                      <a:pt x="0" y="277564"/>
                    </a:cubicBezTo>
                    <a:lnTo>
                      <a:pt x="0" y="1165696"/>
                    </a:lnTo>
                    <a:cubicBezTo>
                      <a:pt x="0" y="1318059"/>
                      <a:pt x="116830" y="1443261"/>
                      <a:pt x="262868" y="1443261"/>
                    </a:cubicBezTo>
                    <a:lnTo>
                      <a:pt x="1402519" y="1443261"/>
                    </a:lnTo>
                    <a:cubicBezTo>
                      <a:pt x="1548557" y="1443261"/>
                      <a:pt x="1665387" y="1318059"/>
                      <a:pt x="1665387" y="1165696"/>
                    </a:cubicBezTo>
                    <a:lnTo>
                      <a:pt x="1665387" y="684981"/>
                    </a:lnTo>
                    <a:cubicBezTo>
                      <a:pt x="1665387" y="654286"/>
                      <a:pt x="1640458" y="629543"/>
                      <a:pt x="1609948" y="629543"/>
                    </a:cubicBezTo>
                    <a:cubicBezTo>
                      <a:pt x="1579439" y="629543"/>
                      <a:pt x="1554324" y="654286"/>
                      <a:pt x="1554324" y="68498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907F423-B27A-3793-3963-E673BDFACE21}"/>
                  </a:ext>
                </a:extLst>
              </p:cNvPr>
              <p:cNvSpPr/>
              <p:nvPr/>
            </p:nvSpPr>
            <p:spPr>
              <a:xfrm>
                <a:off x="327319" y="535699"/>
                <a:ext cx="1221078" cy="1235913"/>
              </a:xfrm>
              <a:custGeom>
                <a:avLst/>
                <a:gdLst>
                  <a:gd name="connsiteX0" fmla="*/ 369382 w 1221078"/>
                  <a:gd name="connsiteY0" fmla="*/ 625346 h 1235913"/>
                  <a:gd name="connsiteX1" fmla="*/ 418124 w 1221078"/>
                  <a:gd name="connsiteY1" fmla="*/ 666460 h 1235913"/>
                  <a:gd name="connsiteX2" fmla="*/ 473376 w 1221078"/>
                  <a:gd name="connsiteY2" fmla="*/ 634834 h 1235913"/>
                  <a:gd name="connsiteX3" fmla="*/ 675038 w 1221078"/>
                  <a:gd name="connsiteY3" fmla="*/ 204721 h 1235913"/>
                  <a:gd name="connsiteX4" fmla="*/ 824238 w 1221078"/>
                  <a:gd name="connsiteY4" fmla="*/ 390756 h 1235913"/>
                  <a:gd name="connsiteX5" fmla="*/ 864608 w 1221078"/>
                  <a:gd name="connsiteY5" fmla="*/ 411406 h 1235913"/>
                  <a:gd name="connsiteX6" fmla="*/ 907024 w 1221078"/>
                  <a:gd name="connsiteY6" fmla="*/ 395035 h 1235913"/>
                  <a:gd name="connsiteX7" fmla="*/ 1204308 w 1221078"/>
                  <a:gd name="connsiteY7" fmla="*/ 95146 h 1235913"/>
                  <a:gd name="connsiteX8" fmla="*/ 1219191 w 1221078"/>
                  <a:gd name="connsiteY8" fmla="*/ 41196 h 1235913"/>
                  <a:gd name="connsiteX9" fmla="*/ 1179380 w 1221078"/>
                  <a:gd name="connsiteY9" fmla="*/ 1757 h 1235913"/>
                  <a:gd name="connsiteX10" fmla="*/ 1125429 w 1221078"/>
                  <a:gd name="connsiteY10" fmla="*/ 17011 h 1235913"/>
                  <a:gd name="connsiteX11" fmla="*/ 871863 w 1221078"/>
                  <a:gd name="connsiteY11" fmla="*/ 272810 h 1235913"/>
                  <a:gd name="connsiteX12" fmla="*/ 705734 w 1221078"/>
                  <a:gd name="connsiteY12" fmla="*/ 65939 h 1235913"/>
                  <a:gd name="connsiteX13" fmla="*/ 655877 w 1221078"/>
                  <a:gd name="connsiteY13" fmla="*/ 45475 h 1235913"/>
                  <a:gd name="connsiteX14" fmla="*/ 612158 w 1221078"/>
                  <a:gd name="connsiteY14" fmla="*/ 77101 h 1235913"/>
                  <a:gd name="connsiteX15" fmla="*/ 437657 w 1221078"/>
                  <a:gd name="connsiteY15" fmla="*/ 449357 h 1235913"/>
                  <a:gd name="connsiteX16" fmla="*/ 383521 w 1221078"/>
                  <a:gd name="connsiteY16" fmla="*/ 243602 h 1235913"/>
                  <a:gd name="connsiteX17" fmla="*/ 346500 w 1221078"/>
                  <a:gd name="connsiteY17" fmla="*/ 204721 h 1235913"/>
                  <a:gd name="connsiteX18" fmla="*/ 293852 w 1221078"/>
                  <a:gd name="connsiteY18" fmla="*/ 215325 h 1235913"/>
                  <a:gd name="connsiteX19" fmla="*/ 18706 w 1221078"/>
                  <a:gd name="connsiteY19" fmla="*/ 448241 h 1235913"/>
                  <a:gd name="connsiteX20" fmla="*/ 13125 w 1221078"/>
                  <a:gd name="connsiteY20" fmla="*/ 525632 h 1235913"/>
                  <a:gd name="connsiteX21" fmla="*/ 90330 w 1221078"/>
                  <a:gd name="connsiteY21" fmla="*/ 532887 h 1235913"/>
                  <a:gd name="connsiteX22" fmla="*/ 298503 w 1221078"/>
                  <a:gd name="connsiteY22" fmla="*/ 356712 h 1235913"/>
                  <a:gd name="connsiteX23" fmla="*/ 369382 w 1221078"/>
                  <a:gd name="connsiteY23" fmla="*/ 625346 h 1235913"/>
                  <a:gd name="connsiteX24" fmla="*/ 224833 w 1221078"/>
                  <a:gd name="connsiteY24" fmla="*/ 1235914 h 1235913"/>
                  <a:gd name="connsiteX25" fmla="*/ 994647 w 1221078"/>
                  <a:gd name="connsiteY25" fmla="*/ 1235914 h 1235913"/>
                  <a:gd name="connsiteX26" fmla="*/ 1053806 w 1221078"/>
                  <a:gd name="connsiteY26" fmla="*/ 1180475 h 1235913"/>
                  <a:gd name="connsiteX27" fmla="*/ 994647 w 1221078"/>
                  <a:gd name="connsiteY27" fmla="*/ 1125037 h 1235913"/>
                  <a:gd name="connsiteX28" fmla="*/ 224833 w 1221078"/>
                  <a:gd name="connsiteY28" fmla="*/ 1125037 h 1235913"/>
                  <a:gd name="connsiteX29" fmla="*/ 165674 w 1221078"/>
                  <a:gd name="connsiteY29" fmla="*/ 1180475 h 1235913"/>
                  <a:gd name="connsiteX30" fmla="*/ 224833 w 1221078"/>
                  <a:gd name="connsiteY30" fmla="*/ 1235914 h 123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21078" h="1235913">
                    <a:moveTo>
                      <a:pt x="369382" y="625346"/>
                    </a:moveTo>
                    <a:cubicBezTo>
                      <a:pt x="375336" y="647857"/>
                      <a:pt x="394869" y="664414"/>
                      <a:pt x="418124" y="666460"/>
                    </a:cubicBezTo>
                    <a:cubicBezTo>
                      <a:pt x="441378" y="668507"/>
                      <a:pt x="463516" y="655856"/>
                      <a:pt x="473376" y="634834"/>
                    </a:cubicBezTo>
                    <a:lnTo>
                      <a:pt x="675038" y="204721"/>
                    </a:lnTo>
                    <a:lnTo>
                      <a:pt x="824238" y="390756"/>
                    </a:lnTo>
                    <a:cubicBezTo>
                      <a:pt x="834098" y="403034"/>
                      <a:pt x="848795" y="410662"/>
                      <a:pt x="864608" y="411406"/>
                    </a:cubicBezTo>
                    <a:cubicBezTo>
                      <a:pt x="880421" y="412336"/>
                      <a:pt x="895862" y="406383"/>
                      <a:pt x="907024" y="395035"/>
                    </a:cubicBezTo>
                    <a:lnTo>
                      <a:pt x="1204308" y="95146"/>
                    </a:lnTo>
                    <a:cubicBezTo>
                      <a:pt x="1218633" y="81194"/>
                      <a:pt x="1224400" y="60544"/>
                      <a:pt x="1219191" y="41196"/>
                    </a:cubicBezTo>
                    <a:cubicBezTo>
                      <a:pt x="1213982" y="21848"/>
                      <a:pt x="1198727" y="6779"/>
                      <a:pt x="1179380" y="1757"/>
                    </a:cubicBezTo>
                    <a:cubicBezTo>
                      <a:pt x="1160032" y="-3266"/>
                      <a:pt x="1139382" y="2687"/>
                      <a:pt x="1125429" y="17011"/>
                    </a:cubicBezTo>
                    <a:lnTo>
                      <a:pt x="871863" y="272810"/>
                    </a:lnTo>
                    <a:lnTo>
                      <a:pt x="705734" y="65939"/>
                    </a:lnTo>
                    <a:cubicBezTo>
                      <a:pt x="693828" y="51056"/>
                      <a:pt x="674852" y="43242"/>
                      <a:pt x="655877" y="45475"/>
                    </a:cubicBezTo>
                    <a:cubicBezTo>
                      <a:pt x="636901" y="47707"/>
                      <a:pt x="620344" y="59613"/>
                      <a:pt x="612158" y="77101"/>
                    </a:cubicBezTo>
                    <a:lnTo>
                      <a:pt x="437657" y="449357"/>
                    </a:lnTo>
                    <a:lnTo>
                      <a:pt x="383521" y="243602"/>
                    </a:lnTo>
                    <a:cubicBezTo>
                      <a:pt x="378684" y="225185"/>
                      <a:pt x="364732" y="210488"/>
                      <a:pt x="346500" y="204721"/>
                    </a:cubicBezTo>
                    <a:cubicBezTo>
                      <a:pt x="328269" y="198954"/>
                      <a:pt x="308363" y="203047"/>
                      <a:pt x="293852" y="215325"/>
                    </a:cubicBezTo>
                    <a:lnTo>
                      <a:pt x="18706" y="448241"/>
                    </a:lnTo>
                    <a:cubicBezTo>
                      <a:pt x="-3804" y="468333"/>
                      <a:pt x="-6409" y="502563"/>
                      <a:pt x="13125" y="525632"/>
                    </a:cubicBezTo>
                    <a:cubicBezTo>
                      <a:pt x="32659" y="548700"/>
                      <a:pt x="66889" y="551862"/>
                      <a:pt x="90330" y="532887"/>
                    </a:cubicBezTo>
                    <a:lnTo>
                      <a:pt x="298503" y="356712"/>
                    </a:lnTo>
                    <a:lnTo>
                      <a:pt x="369382" y="625346"/>
                    </a:lnTo>
                    <a:close/>
                    <a:moveTo>
                      <a:pt x="224833" y="1235914"/>
                    </a:moveTo>
                    <a:lnTo>
                      <a:pt x="994647" y="1235914"/>
                    </a:lnTo>
                    <a:cubicBezTo>
                      <a:pt x="1027203" y="1235914"/>
                      <a:pt x="1053806" y="1210985"/>
                      <a:pt x="1053806" y="1180475"/>
                    </a:cubicBezTo>
                    <a:cubicBezTo>
                      <a:pt x="1053806" y="1149780"/>
                      <a:pt x="1027203" y="1125037"/>
                      <a:pt x="994647" y="1125037"/>
                    </a:cubicBezTo>
                    <a:lnTo>
                      <a:pt x="224833" y="1125037"/>
                    </a:lnTo>
                    <a:cubicBezTo>
                      <a:pt x="192277" y="1125037"/>
                      <a:pt x="165674" y="1149966"/>
                      <a:pt x="165674" y="1180475"/>
                    </a:cubicBezTo>
                    <a:cubicBezTo>
                      <a:pt x="165674" y="1210985"/>
                      <a:pt x="192277" y="1235914"/>
                      <a:pt x="224833" y="123591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0" name="平行四边形 199">
            <a:extLst>
              <a:ext uri="{FF2B5EF4-FFF2-40B4-BE49-F238E27FC236}">
                <a16:creationId xmlns:a16="http://schemas.microsoft.com/office/drawing/2014/main" id="{61597AE0-BA73-F8FD-869C-72A1234AA499}"/>
              </a:ext>
            </a:extLst>
          </p:cNvPr>
          <p:cNvSpPr/>
          <p:nvPr/>
        </p:nvSpPr>
        <p:spPr>
          <a:xfrm>
            <a:off x="3314700" y="2030602"/>
            <a:ext cx="120650" cy="3136900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innerShdw blurRad="1143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Parallelogram 199+">
            <a:extLst>
              <a:ext uri="{FF2B5EF4-FFF2-40B4-BE49-F238E27FC236}">
                <a16:creationId xmlns:a16="http://schemas.microsoft.com/office/drawing/2014/main" id="{4F89F2BB-B43F-8FBB-F8D4-4F3AB3F70915}"/>
              </a:ext>
            </a:extLst>
          </p:cNvPr>
          <p:cNvSpPr/>
          <p:nvPr/>
        </p:nvSpPr>
        <p:spPr>
          <a:xfrm>
            <a:off x="6057900" y="1806765"/>
            <a:ext cx="83344" cy="307022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innerShdw blurRad="1143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Parallelogram 199++">
            <a:extLst>
              <a:ext uri="{FF2B5EF4-FFF2-40B4-BE49-F238E27FC236}">
                <a16:creationId xmlns:a16="http://schemas.microsoft.com/office/drawing/2014/main" id="{3EBAE6E2-A9A9-6A38-39A9-682FB2837A4F}"/>
              </a:ext>
            </a:extLst>
          </p:cNvPr>
          <p:cNvSpPr/>
          <p:nvPr/>
        </p:nvSpPr>
        <p:spPr>
          <a:xfrm>
            <a:off x="8759825" y="1981994"/>
            <a:ext cx="123825" cy="3234117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innerShdw blurRad="1143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04509677-C511-8FA1-32CF-5B18CF2E66DE}"/>
              </a:ext>
            </a:extLst>
          </p:cNvPr>
          <p:cNvGrpSpPr/>
          <p:nvPr/>
        </p:nvGrpSpPr>
        <p:grpSpPr>
          <a:xfrm>
            <a:off x="3822070" y="5657850"/>
            <a:ext cx="4547861" cy="972087"/>
            <a:chOff x="4310346" y="365706"/>
            <a:chExt cx="1525634" cy="326098"/>
          </a:xfrm>
          <a:solidFill>
            <a:schemeClr val="accent1">
              <a:alpha val="3000"/>
            </a:schemeClr>
          </a:solidFill>
        </p:grpSpPr>
        <p:sp>
          <p:nvSpPr>
            <p:cNvPr id="206" name="Rectangle 3">
              <a:extLst>
                <a:ext uri="{FF2B5EF4-FFF2-40B4-BE49-F238E27FC236}">
                  <a16:creationId xmlns:a16="http://schemas.microsoft.com/office/drawing/2014/main" id="{69610D0B-55F2-F24B-848E-8FAB06CD7EE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07" name="Rectangle 3">
              <a:extLst>
                <a:ext uri="{FF2B5EF4-FFF2-40B4-BE49-F238E27FC236}">
                  <a16:creationId xmlns:a16="http://schemas.microsoft.com/office/drawing/2014/main" id="{538248D3-D273-F2DD-B3FE-D88D2821C5B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46C0C9E-4723-C6EC-7F3E-91F7350F70D0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211" name="图片 210">
            <a:extLst>
              <a:ext uri="{FF2B5EF4-FFF2-40B4-BE49-F238E27FC236}">
                <a16:creationId xmlns:a16="http://schemas.microsoft.com/office/drawing/2014/main" id="{6C279007-B6BB-9CDA-D0B2-AD3255CE179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993" b="61248"/>
          <a:stretch>
            <a:fillRect/>
          </a:stretch>
        </p:blipFill>
        <p:spPr>
          <a:xfrm>
            <a:off x="1" y="3492338"/>
            <a:ext cx="9534525" cy="3365662"/>
          </a:xfrm>
          <a:custGeom>
            <a:avLst/>
            <a:gdLst>
              <a:gd name="connsiteX0" fmla="*/ 0 w 9534525"/>
              <a:gd name="connsiteY0" fmla="*/ 0 h 3365662"/>
              <a:gd name="connsiteX1" fmla="*/ 9534525 w 9534525"/>
              <a:gd name="connsiteY1" fmla="*/ 0 h 3365662"/>
              <a:gd name="connsiteX2" fmla="*/ 9534525 w 9534525"/>
              <a:gd name="connsiteY2" fmla="*/ 3365662 h 3365662"/>
              <a:gd name="connsiteX3" fmla="*/ 0 w 9534525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4525" h="3365662">
                <a:moveTo>
                  <a:pt x="0" y="0"/>
                </a:moveTo>
                <a:lnTo>
                  <a:pt x="9534525" y="0"/>
                </a:lnTo>
                <a:lnTo>
                  <a:pt x="9534525" y="3365662"/>
                </a:lnTo>
                <a:lnTo>
                  <a:pt x="0" y="3365662"/>
                </a:lnTo>
                <a:close/>
              </a:path>
            </a:pathLst>
          </a:custGeom>
        </p:spPr>
      </p:pic>
      <p:pic>
        <p:nvPicPr>
          <p:cNvPr id="212" name="Picture 210+">
            <a:extLst>
              <a:ext uri="{FF2B5EF4-FFF2-40B4-BE49-F238E27FC236}">
                <a16:creationId xmlns:a16="http://schemas.microsoft.com/office/drawing/2014/main" id="{7226ACD3-7F4D-CAB0-878F-20DE218F23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993" b="61248"/>
          <a:stretch>
            <a:fillRect/>
          </a:stretch>
        </p:blipFill>
        <p:spPr>
          <a:xfrm flipH="1">
            <a:off x="2657475" y="3492338"/>
            <a:ext cx="9534525" cy="3365662"/>
          </a:xfrm>
          <a:custGeom>
            <a:avLst/>
            <a:gdLst>
              <a:gd name="connsiteX0" fmla="*/ 0 w 9534525"/>
              <a:gd name="connsiteY0" fmla="*/ 0 h 3365662"/>
              <a:gd name="connsiteX1" fmla="*/ 9534525 w 9534525"/>
              <a:gd name="connsiteY1" fmla="*/ 0 h 3365662"/>
              <a:gd name="connsiteX2" fmla="*/ 9534525 w 9534525"/>
              <a:gd name="connsiteY2" fmla="*/ 3365662 h 3365662"/>
              <a:gd name="connsiteX3" fmla="*/ 0 w 9534525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4525" h="3365662">
                <a:moveTo>
                  <a:pt x="0" y="0"/>
                </a:moveTo>
                <a:lnTo>
                  <a:pt x="9534525" y="0"/>
                </a:lnTo>
                <a:lnTo>
                  <a:pt x="9534525" y="3365662"/>
                </a:lnTo>
                <a:lnTo>
                  <a:pt x="0" y="336566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2C40A36-7292-2181-3609-B98AB11D5F87}"/>
              </a:ext>
            </a:extLst>
          </p:cNvPr>
          <p:cNvPicPr>
            <a:picLocks/>
          </p:cNvPicPr>
          <p:nvPr/>
        </p:nvPicPr>
        <p:blipFill>
          <a:blip r:embed="rId10" r:link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684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17988" y="473075"/>
            <a:ext cx="3446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399">
                <a:solidFill>
                  <a:srgbClr val="484849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 spc="300" dirty="0">
                <a:solidFill>
                  <a:schemeClr val="accent1"/>
                </a:solidFill>
              </a:rPr>
              <a:t>耳机销售业绩展示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87DD28-E27C-0278-5D18-C34C98BCEB63}"/>
              </a:ext>
            </a:extLst>
          </p:cNvPr>
          <p:cNvGrpSpPr/>
          <p:nvPr/>
        </p:nvGrpSpPr>
        <p:grpSpPr>
          <a:xfrm flipV="1">
            <a:off x="695324" y="1046990"/>
            <a:ext cx="3162301" cy="45719"/>
            <a:chOff x="685800" y="3397380"/>
            <a:chExt cx="5061002" cy="460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8FCE840-21E8-F981-E4DE-8314497111F7}"/>
                </a:ext>
              </a:extLst>
            </p:cNvPr>
            <p:cNvSpPr/>
            <p:nvPr/>
          </p:nvSpPr>
          <p:spPr>
            <a:xfrm>
              <a:off x="685800" y="3397380"/>
              <a:ext cx="1130300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D9F4158-78C9-EA92-1177-D12710226BD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1816100" y="3420400"/>
              <a:ext cx="3930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CB34E19-A312-E457-4F30-718AA9A3CB54}"/>
              </a:ext>
            </a:extLst>
          </p:cNvPr>
          <p:cNvSpPr/>
          <p:nvPr/>
        </p:nvSpPr>
        <p:spPr>
          <a:xfrm rot="20193799">
            <a:off x="628650" y="409575"/>
            <a:ext cx="285750" cy="285750"/>
          </a:xfrm>
          <a:prstGeom prst="ellipse">
            <a:avLst/>
          </a:prstGeom>
          <a:gradFill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4" name="Freeform 30+">
            <a:extLst>
              <a:ext uri="{FF2B5EF4-FFF2-40B4-BE49-F238E27FC236}">
                <a16:creationId xmlns:a16="http://schemas.microsoft.com/office/drawing/2014/main" id="{A2981AD7-EC2F-B27E-E91A-245ED82ECCD8}"/>
              </a:ext>
            </a:extLst>
          </p:cNvPr>
          <p:cNvSpPr/>
          <p:nvPr/>
        </p:nvSpPr>
        <p:spPr>
          <a:xfrm rot="20925785">
            <a:off x="-4691" y="4301147"/>
            <a:ext cx="12592665" cy="3560959"/>
          </a:xfrm>
          <a:custGeom>
            <a:avLst/>
            <a:gdLst>
              <a:gd name="connsiteX0" fmla="*/ 11895311 w 12592665"/>
              <a:gd name="connsiteY0" fmla="*/ 32430 h 3560959"/>
              <a:gd name="connsiteX1" fmla="*/ 12588967 w 12592665"/>
              <a:gd name="connsiteY1" fmla="*/ 364502 h 3560959"/>
              <a:gd name="connsiteX2" fmla="*/ 12592665 w 12592665"/>
              <a:gd name="connsiteY2" fmla="*/ 367863 h 3560959"/>
              <a:gd name="connsiteX3" fmla="*/ 11958276 w 12592665"/>
              <a:gd name="connsiteY3" fmla="*/ 3560959 h 3560959"/>
              <a:gd name="connsiteX4" fmla="*/ 0 w 12592665"/>
              <a:gd name="connsiteY4" fmla="*/ 1185149 h 3560959"/>
              <a:gd name="connsiteX5" fmla="*/ 84479 w 12592665"/>
              <a:gd name="connsiteY5" fmla="*/ 759937 h 3560959"/>
              <a:gd name="connsiteX6" fmla="*/ 118605 w 12592665"/>
              <a:gd name="connsiteY6" fmla="*/ 703764 h 3560959"/>
              <a:gd name="connsiteX7" fmla="*/ 1442226 w 12592665"/>
              <a:gd name="connsiteY7" fmla="*/ 0 h 3560959"/>
              <a:gd name="connsiteX8" fmla="*/ 11573615 w 12592665"/>
              <a:gd name="connsiteY8" fmla="*/ 0 h 3560959"/>
              <a:gd name="connsiteX9" fmla="*/ 11895311 w 12592665"/>
              <a:gd name="connsiteY9" fmla="*/ 32430 h 356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92665" h="3560959">
                <a:moveTo>
                  <a:pt x="11895311" y="32430"/>
                </a:moveTo>
                <a:cubicBezTo>
                  <a:pt x="12155088" y="85588"/>
                  <a:pt x="12391879" y="201851"/>
                  <a:pt x="12588967" y="364502"/>
                </a:cubicBezTo>
                <a:lnTo>
                  <a:pt x="12592665" y="367863"/>
                </a:lnTo>
                <a:lnTo>
                  <a:pt x="11958276" y="3560959"/>
                </a:lnTo>
                <a:lnTo>
                  <a:pt x="0" y="1185149"/>
                </a:lnTo>
                <a:lnTo>
                  <a:pt x="84479" y="759937"/>
                </a:lnTo>
                <a:lnTo>
                  <a:pt x="118605" y="703764"/>
                </a:lnTo>
                <a:cubicBezTo>
                  <a:pt x="405459" y="279164"/>
                  <a:pt x="891242" y="0"/>
                  <a:pt x="1442226" y="0"/>
                </a:cubicBezTo>
                <a:lnTo>
                  <a:pt x="11573615" y="0"/>
                </a:lnTo>
                <a:cubicBezTo>
                  <a:pt x="11683811" y="0"/>
                  <a:pt x="11791401" y="11167"/>
                  <a:pt x="11895311" y="3243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5107ECE-5064-0742-C05F-11F4A2DA5394}"/>
              </a:ext>
            </a:extLst>
          </p:cNvPr>
          <p:cNvSpPr/>
          <p:nvPr/>
        </p:nvSpPr>
        <p:spPr>
          <a:xfrm rot="20925785">
            <a:off x="-4691" y="4434496"/>
            <a:ext cx="12592665" cy="3560959"/>
          </a:xfrm>
          <a:custGeom>
            <a:avLst/>
            <a:gdLst>
              <a:gd name="connsiteX0" fmla="*/ 11895311 w 12592665"/>
              <a:gd name="connsiteY0" fmla="*/ 32430 h 3560959"/>
              <a:gd name="connsiteX1" fmla="*/ 12588967 w 12592665"/>
              <a:gd name="connsiteY1" fmla="*/ 364502 h 3560959"/>
              <a:gd name="connsiteX2" fmla="*/ 12592665 w 12592665"/>
              <a:gd name="connsiteY2" fmla="*/ 367863 h 3560959"/>
              <a:gd name="connsiteX3" fmla="*/ 11958276 w 12592665"/>
              <a:gd name="connsiteY3" fmla="*/ 3560959 h 3560959"/>
              <a:gd name="connsiteX4" fmla="*/ 0 w 12592665"/>
              <a:gd name="connsiteY4" fmla="*/ 1185149 h 3560959"/>
              <a:gd name="connsiteX5" fmla="*/ 84479 w 12592665"/>
              <a:gd name="connsiteY5" fmla="*/ 759937 h 3560959"/>
              <a:gd name="connsiteX6" fmla="*/ 118605 w 12592665"/>
              <a:gd name="connsiteY6" fmla="*/ 703764 h 3560959"/>
              <a:gd name="connsiteX7" fmla="*/ 1442226 w 12592665"/>
              <a:gd name="connsiteY7" fmla="*/ 0 h 3560959"/>
              <a:gd name="connsiteX8" fmla="*/ 11573615 w 12592665"/>
              <a:gd name="connsiteY8" fmla="*/ 0 h 3560959"/>
              <a:gd name="connsiteX9" fmla="*/ 11895311 w 12592665"/>
              <a:gd name="connsiteY9" fmla="*/ 32430 h 356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92665" h="3560959">
                <a:moveTo>
                  <a:pt x="11895311" y="32430"/>
                </a:moveTo>
                <a:cubicBezTo>
                  <a:pt x="12155088" y="85588"/>
                  <a:pt x="12391879" y="201851"/>
                  <a:pt x="12588967" y="364502"/>
                </a:cubicBezTo>
                <a:lnTo>
                  <a:pt x="12592665" y="367863"/>
                </a:lnTo>
                <a:lnTo>
                  <a:pt x="11958276" y="3560959"/>
                </a:lnTo>
                <a:lnTo>
                  <a:pt x="0" y="1185149"/>
                </a:lnTo>
                <a:lnTo>
                  <a:pt x="84479" y="759937"/>
                </a:lnTo>
                <a:lnTo>
                  <a:pt x="118605" y="703764"/>
                </a:lnTo>
                <a:cubicBezTo>
                  <a:pt x="405459" y="279164"/>
                  <a:pt x="891242" y="0"/>
                  <a:pt x="1442226" y="0"/>
                </a:cubicBezTo>
                <a:lnTo>
                  <a:pt x="11573615" y="0"/>
                </a:lnTo>
                <a:cubicBezTo>
                  <a:pt x="11683811" y="0"/>
                  <a:pt x="11791401" y="11167"/>
                  <a:pt x="11895311" y="32430"/>
                </a:cubicBezTo>
                <a:close/>
              </a:path>
            </a:pathLst>
          </a:custGeom>
          <a:gradFill>
            <a:gsLst>
              <a:gs pos="35000">
                <a:schemeClr val="accent1"/>
              </a:gs>
              <a:gs pos="76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5" name="图片 114">
            <a:extLst>
              <a:ext uri="{FF2B5EF4-FFF2-40B4-BE49-F238E27FC236}">
                <a16:creationId xmlns:a16="http://schemas.microsoft.com/office/drawing/2014/main" id="{A4507918-9192-32AA-2E81-B4D0E9576A7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55" b="61248"/>
          <a:stretch>
            <a:fillRect/>
          </a:stretch>
        </p:blipFill>
        <p:spPr>
          <a:xfrm>
            <a:off x="0" y="3492338"/>
            <a:ext cx="12192000" cy="3365663"/>
          </a:xfrm>
          <a:custGeom>
            <a:avLst/>
            <a:gdLst>
              <a:gd name="connsiteX0" fmla="*/ 0 w 12192000"/>
              <a:gd name="connsiteY0" fmla="*/ 0 h 3365663"/>
              <a:gd name="connsiteX1" fmla="*/ 12192000 w 12192000"/>
              <a:gd name="connsiteY1" fmla="*/ 0 h 3365663"/>
              <a:gd name="connsiteX2" fmla="*/ 12192000 w 12192000"/>
              <a:gd name="connsiteY2" fmla="*/ 3365663 h 3365663"/>
              <a:gd name="connsiteX3" fmla="*/ 0 w 12192000"/>
              <a:gd name="connsiteY3" fmla="*/ 3365663 h 336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65663">
                <a:moveTo>
                  <a:pt x="0" y="0"/>
                </a:moveTo>
                <a:lnTo>
                  <a:pt x="12192000" y="0"/>
                </a:lnTo>
                <a:lnTo>
                  <a:pt x="12192000" y="3365663"/>
                </a:lnTo>
                <a:lnTo>
                  <a:pt x="0" y="3365663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E320B01-9755-B924-1516-A088D5CB2764}"/>
              </a:ext>
            </a:extLst>
          </p:cNvPr>
          <p:cNvGrpSpPr/>
          <p:nvPr/>
        </p:nvGrpSpPr>
        <p:grpSpPr>
          <a:xfrm rot="21424902">
            <a:off x="706015" y="1511604"/>
            <a:ext cx="10790660" cy="4797121"/>
            <a:chOff x="706015" y="1511604"/>
            <a:chExt cx="10790660" cy="479712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D69CB68F-5EEF-D822-7034-E45C406750DD}"/>
                </a:ext>
              </a:extLst>
            </p:cNvPr>
            <p:cNvSpPr/>
            <p:nvPr/>
          </p:nvSpPr>
          <p:spPr>
            <a:xfrm flipH="1">
              <a:off x="706015" y="1511604"/>
              <a:ext cx="10790660" cy="4797121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56000">
                    <a:schemeClr val="accent1">
                      <a:lumMod val="10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grpSp>
          <p:nvGrpSpPr>
            <p:cNvPr id="613" name="组合 612">
              <a:extLst>
                <a:ext uri="{FF2B5EF4-FFF2-40B4-BE49-F238E27FC236}">
                  <a16:creationId xmlns:a16="http://schemas.microsoft.com/office/drawing/2014/main" id="{62611E65-0E8D-1068-A667-84B4206FF7EE}"/>
                </a:ext>
              </a:extLst>
            </p:cNvPr>
            <p:cNvGrpSpPr/>
            <p:nvPr/>
          </p:nvGrpSpPr>
          <p:grpSpPr>
            <a:xfrm>
              <a:off x="6342063" y="1847850"/>
              <a:ext cx="2989261" cy="1843544"/>
              <a:chOff x="1055688" y="1847850"/>
              <a:chExt cx="2989261" cy="1843544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B1E069D8-ECAC-0468-5271-8CEC7BC41CA8}"/>
                  </a:ext>
                </a:extLst>
              </p:cNvPr>
              <p:cNvGrpSpPr/>
              <p:nvPr/>
            </p:nvGrpSpPr>
            <p:grpSpPr>
              <a:xfrm>
                <a:off x="1055688" y="1868818"/>
                <a:ext cx="419728" cy="419728"/>
                <a:chOff x="1055688" y="1844675"/>
                <a:chExt cx="419728" cy="419728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946770CA-EF6C-853F-1F8D-6550157C1097}"/>
                    </a:ext>
                  </a:extLst>
                </p:cNvPr>
                <p:cNvSpPr/>
                <p:nvPr/>
              </p:nvSpPr>
              <p:spPr>
                <a:xfrm>
                  <a:off x="1055688" y="1844675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6" name="图形 44">
                  <a:extLst>
                    <a:ext uri="{FF2B5EF4-FFF2-40B4-BE49-F238E27FC236}">
                      <a16:creationId xmlns:a16="http://schemas.microsoft.com/office/drawing/2014/main" id="{E5170433-8F26-0CEF-340B-2E173718737F}"/>
                    </a:ext>
                  </a:extLst>
                </p:cNvPr>
                <p:cNvSpPr/>
                <p:nvPr/>
              </p:nvSpPr>
              <p:spPr>
                <a:xfrm>
                  <a:off x="1154819" y="1919967"/>
                  <a:ext cx="247547" cy="251733"/>
                </a:xfrm>
                <a:custGeom>
                  <a:avLst/>
                  <a:gdLst>
                    <a:gd name="connsiteX0" fmla="*/ 1486779 w 1748553"/>
                    <a:gd name="connsiteY0" fmla="*/ 1257387 h 1778118"/>
                    <a:gd name="connsiteX1" fmla="*/ 1490758 w 1748553"/>
                    <a:gd name="connsiteY1" fmla="*/ 1257387 h 1778118"/>
                    <a:gd name="connsiteX2" fmla="*/ 1533835 w 1748553"/>
                    <a:gd name="connsiteY2" fmla="*/ 1300510 h 1778118"/>
                    <a:gd name="connsiteX3" fmla="*/ 1533835 w 1748553"/>
                    <a:gd name="connsiteY3" fmla="*/ 1734996 h 1778118"/>
                    <a:gd name="connsiteX4" fmla="*/ 1490758 w 1748553"/>
                    <a:gd name="connsiteY4" fmla="*/ 1778119 h 1778118"/>
                    <a:gd name="connsiteX5" fmla="*/ 1486779 w 1748553"/>
                    <a:gd name="connsiteY5" fmla="*/ 1778119 h 1778118"/>
                    <a:gd name="connsiteX6" fmla="*/ 1443706 w 1748553"/>
                    <a:gd name="connsiteY6" fmla="*/ 1734996 h 1778118"/>
                    <a:gd name="connsiteX7" fmla="*/ 1443706 w 1748553"/>
                    <a:gd name="connsiteY7" fmla="*/ 1300510 h 1778118"/>
                    <a:gd name="connsiteX8" fmla="*/ 1486779 w 1748553"/>
                    <a:gd name="connsiteY8" fmla="*/ 1257387 h 1778118"/>
                    <a:gd name="connsiteX9" fmla="*/ 1748552 w 1748553"/>
                    <a:gd name="connsiteY9" fmla="*/ 1516097 h 1778118"/>
                    <a:gd name="connsiteX10" fmla="*/ 1748552 w 1748553"/>
                    <a:gd name="connsiteY10" fmla="*/ 1520067 h 1778118"/>
                    <a:gd name="connsiteX11" fmla="*/ 1705475 w 1748553"/>
                    <a:gd name="connsiteY11" fmla="*/ 1563190 h 1778118"/>
                    <a:gd name="connsiteX12" fmla="*/ 1271401 w 1748553"/>
                    <a:gd name="connsiteY12" fmla="*/ 1563190 h 1778118"/>
                    <a:gd name="connsiteX13" fmla="*/ 1228324 w 1748553"/>
                    <a:gd name="connsiteY13" fmla="*/ 1520067 h 1778118"/>
                    <a:gd name="connsiteX14" fmla="*/ 1228324 w 1748553"/>
                    <a:gd name="connsiteY14" fmla="*/ 1516097 h 1778118"/>
                    <a:gd name="connsiteX15" fmla="*/ 1271401 w 1748553"/>
                    <a:gd name="connsiteY15" fmla="*/ 1472974 h 1778118"/>
                    <a:gd name="connsiteX16" fmla="*/ 1705473 w 1748553"/>
                    <a:gd name="connsiteY16" fmla="*/ 1472974 h 1778118"/>
                    <a:gd name="connsiteX17" fmla="*/ 1748554 w 1748553"/>
                    <a:gd name="connsiteY17" fmla="*/ 1516097 h 1778118"/>
                    <a:gd name="connsiteX18" fmla="*/ 784644 w 1748553"/>
                    <a:gd name="connsiteY18" fmla="*/ 362184 h 1778118"/>
                    <a:gd name="connsiteX19" fmla="*/ 1148795 w 1748553"/>
                    <a:gd name="connsiteY19" fmla="*/ 832174 h 1778118"/>
                    <a:gd name="connsiteX20" fmla="*/ 1211758 w 1748553"/>
                    <a:gd name="connsiteY20" fmla="*/ 895198 h 1778118"/>
                    <a:gd name="connsiteX21" fmla="*/ 1274720 w 1748553"/>
                    <a:gd name="connsiteY21" fmla="*/ 832174 h 1778118"/>
                    <a:gd name="connsiteX22" fmla="*/ 785970 w 1748553"/>
                    <a:gd name="connsiteY22" fmla="*/ 237476 h 1778118"/>
                    <a:gd name="connsiteX23" fmla="*/ 297226 w 1748553"/>
                    <a:gd name="connsiteY23" fmla="*/ 832174 h 1778118"/>
                    <a:gd name="connsiteX24" fmla="*/ 541435 w 1748553"/>
                    <a:gd name="connsiteY24" fmla="*/ 1353903 h 1778118"/>
                    <a:gd name="connsiteX25" fmla="*/ 541435 w 1748553"/>
                    <a:gd name="connsiteY25" fmla="*/ 1363188 h 1778118"/>
                    <a:gd name="connsiteX26" fmla="*/ 0 w 1748553"/>
                    <a:gd name="connsiteY26" fmla="*/ 1712777 h 1778118"/>
                    <a:gd name="connsiteX27" fmla="*/ 62958 w 1748553"/>
                    <a:gd name="connsiteY27" fmla="*/ 1775802 h 1778118"/>
                    <a:gd name="connsiteX28" fmla="*/ 125916 w 1748553"/>
                    <a:gd name="connsiteY28" fmla="*/ 1712777 h 1778118"/>
                    <a:gd name="connsiteX29" fmla="*/ 611678 w 1748553"/>
                    <a:gd name="connsiteY29" fmla="*/ 1479279 h 1778118"/>
                    <a:gd name="connsiteX30" fmla="*/ 667339 w 1748553"/>
                    <a:gd name="connsiteY30" fmla="*/ 1417251 h 1778118"/>
                    <a:gd name="connsiteX31" fmla="*/ 667339 w 1748553"/>
                    <a:gd name="connsiteY31" fmla="*/ 1320736 h 1778118"/>
                    <a:gd name="connsiteX32" fmla="*/ 638840 w 1748553"/>
                    <a:gd name="connsiteY32" fmla="*/ 1268006 h 1778118"/>
                    <a:gd name="connsiteX33" fmla="*/ 422799 w 1748553"/>
                    <a:gd name="connsiteY33" fmla="*/ 831518 h 1778118"/>
                    <a:gd name="connsiteX34" fmla="*/ 784644 w 1748553"/>
                    <a:gd name="connsiteY34" fmla="*/ 362190 h 1778118"/>
                    <a:gd name="connsiteX35" fmla="*/ 1558353 w 1748553"/>
                    <a:gd name="connsiteY35" fmla="*/ 667662 h 1778118"/>
                    <a:gd name="connsiteX36" fmla="*/ 1479161 w 1748553"/>
                    <a:gd name="connsiteY36" fmla="*/ 647432 h 1778118"/>
                    <a:gd name="connsiteX37" fmla="*/ 784644 w 1748553"/>
                    <a:gd name="connsiteY37" fmla="*/ 0 h 1778118"/>
                    <a:gd name="connsiteX38" fmla="*/ 89128 w 1748553"/>
                    <a:gd name="connsiteY38" fmla="*/ 666666 h 1778118"/>
                    <a:gd name="connsiteX39" fmla="*/ 42417 w 1748553"/>
                    <a:gd name="connsiteY39" fmla="*/ 706134 h 1778118"/>
                    <a:gd name="connsiteX40" fmla="*/ 20213 w 1748553"/>
                    <a:gd name="connsiteY40" fmla="*/ 753893 h 1778118"/>
                    <a:gd name="connsiteX41" fmla="*/ 20213 w 1748553"/>
                    <a:gd name="connsiteY41" fmla="*/ 1001651 h 1778118"/>
                    <a:gd name="connsiteX42" fmla="*/ 83175 w 1748553"/>
                    <a:gd name="connsiteY42" fmla="*/ 1064676 h 1778118"/>
                    <a:gd name="connsiteX43" fmla="*/ 146133 w 1748553"/>
                    <a:gd name="connsiteY43" fmla="*/ 1001651 h 1778118"/>
                    <a:gd name="connsiteX44" fmla="*/ 146133 w 1748553"/>
                    <a:gd name="connsiteY44" fmla="*/ 783411 h 1778118"/>
                    <a:gd name="connsiteX45" fmla="*/ 192851 w 1748553"/>
                    <a:gd name="connsiteY45" fmla="*/ 744937 h 1778118"/>
                    <a:gd name="connsiteX46" fmla="*/ 215049 w 1748553"/>
                    <a:gd name="connsiteY46" fmla="*/ 697180 h 1778118"/>
                    <a:gd name="connsiteX47" fmla="*/ 785971 w 1748553"/>
                    <a:gd name="connsiteY47" fmla="*/ 125700 h 1778118"/>
                    <a:gd name="connsiteX48" fmla="*/ 1356897 w 1748553"/>
                    <a:gd name="connsiteY48" fmla="*/ 697180 h 1778118"/>
                    <a:gd name="connsiteX49" fmla="*/ 1404611 w 1748553"/>
                    <a:gd name="connsiteY49" fmla="*/ 758207 h 1778118"/>
                    <a:gd name="connsiteX50" fmla="*/ 1482813 w 1748553"/>
                    <a:gd name="connsiteY50" fmla="*/ 777448 h 1778118"/>
                    <a:gd name="connsiteX51" fmla="*/ 1482813 w 1748553"/>
                    <a:gd name="connsiteY51" fmla="*/ 1002657 h 1778118"/>
                    <a:gd name="connsiteX52" fmla="*/ 1545771 w 1748553"/>
                    <a:gd name="connsiteY52" fmla="*/ 1065673 h 1778118"/>
                    <a:gd name="connsiteX53" fmla="*/ 1608725 w 1748553"/>
                    <a:gd name="connsiteY53" fmla="*/ 1002657 h 1778118"/>
                    <a:gd name="connsiteX54" fmla="*/ 1608725 w 1748553"/>
                    <a:gd name="connsiteY54" fmla="*/ 728692 h 1778118"/>
                    <a:gd name="connsiteX55" fmla="*/ 1558361 w 1748553"/>
                    <a:gd name="connsiteY55" fmla="*/ 667662 h 1778118"/>
                    <a:gd name="connsiteX56" fmla="*/ 1324088 w 1748553"/>
                    <a:gd name="connsiteY56" fmla="*/ 923386 h 1778118"/>
                    <a:gd name="connsiteX57" fmla="*/ 858536 w 1748553"/>
                    <a:gd name="connsiteY57" fmla="*/ 1042121 h 1778118"/>
                    <a:gd name="connsiteX58" fmla="*/ 795578 w 1748553"/>
                    <a:gd name="connsiteY58" fmla="*/ 1105147 h 1778118"/>
                    <a:gd name="connsiteX59" fmla="*/ 858536 w 1748553"/>
                    <a:gd name="connsiteY59" fmla="*/ 1168158 h 1778118"/>
                    <a:gd name="connsiteX60" fmla="*/ 1447685 w 1748553"/>
                    <a:gd name="connsiteY60" fmla="*/ 944943 h 1778118"/>
                    <a:gd name="connsiteX61" fmla="*/ 1385727 w 1748553"/>
                    <a:gd name="connsiteY61" fmla="*/ 936987 h 1778118"/>
                    <a:gd name="connsiteX62" fmla="*/ 1324092 w 1748553"/>
                    <a:gd name="connsiteY62" fmla="*/ 923384 h 1778118"/>
                    <a:gd name="connsiteX63" fmla="*/ 1030172 w 1748553"/>
                    <a:gd name="connsiteY63" fmla="*/ 1361859 h 1778118"/>
                    <a:gd name="connsiteX64" fmla="*/ 1030172 w 1748553"/>
                    <a:gd name="connsiteY64" fmla="*/ 1320072 h 1778118"/>
                    <a:gd name="connsiteX65" fmla="*/ 967218 w 1748553"/>
                    <a:gd name="connsiteY65" fmla="*/ 1257049 h 1778118"/>
                    <a:gd name="connsiteX66" fmla="*/ 904256 w 1748553"/>
                    <a:gd name="connsiteY66" fmla="*/ 1320072 h 1778118"/>
                    <a:gd name="connsiteX67" fmla="*/ 904256 w 1748553"/>
                    <a:gd name="connsiteY67" fmla="*/ 1416583 h 1778118"/>
                    <a:gd name="connsiteX68" fmla="*/ 959921 w 1748553"/>
                    <a:gd name="connsiteY68" fmla="*/ 1478615 h 1778118"/>
                    <a:gd name="connsiteX69" fmla="*/ 1053363 w 1748553"/>
                    <a:gd name="connsiteY69" fmla="*/ 1491876 h 1778118"/>
                    <a:gd name="connsiteX70" fmla="*/ 1053363 w 1748553"/>
                    <a:gd name="connsiteY70" fmla="*/ 1364843 h 1778118"/>
                    <a:gd name="connsiteX71" fmla="*/ 1030170 w 1748553"/>
                    <a:gd name="connsiteY71" fmla="*/ 1361857 h 17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1748553" h="1778118">
                      <a:moveTo>
                        <a:pt x="1486779" y="1257387"/>
                      </a:moveTo>
                      <a:lnTo>
                        <a:pt x="1490758" y="1257387"/>
                      </a:lnTo>
                      <a:cubicBezTo>
                        <a:pt x="1514616" y="1257387"/>
                        <a:pt x="1533835" y="1276616"/>
                        <a:pt x="1533835" y="1300510"/>
                      </a:cubicBezTo>
                      <a:lnTo>
                        <a:pt x="1533835" y="1734996"/>
                      </a:lnTo>
                      <a:cubicBezTo>
                        <a:pt x="1533835" y="1758873"/>
                        <a:pt x="1514616" y="1778119"/>
                        <a:pt x="1490758" y="1778119"/>
                      </a:cubicBezTo>
                      <a:lnTo>
                        <a:pt x="1486779" y="1778119"/>
                      </a:lnTo>
                      <a:cubicBezTo>
                        <a:pt x="1462925" y="1778119"/>
                        <a:pt x="1443706" y="1758877"/>
                        <a:pt x="1443706" y="1734996"/>
                      </a:cubicBezTo>
                      <a:lnTo>
                        <a:pt x="1443706" y="1300510"/>
                      </a:lnTo>
                      <a:cubicBezTo>
                        <a:pt x="1443706" y="1277289"/>
                        <a:pt x="1462925" y="1257387"/>
                        <a:pt x="1486779" y="1257387"/>
                      </a:cubicBezTo>
                      <a:close/>
                      <a:moveTo>
                        <a:pt x="1748552" y="1516097"/>
                      </a:moveTo>
                      <a:lnTo>
                        <a:pt x="1748552" y="1520067"/>
                      </a:lnTo>
                      <a:cubicBezTo>
                        <a:pt x="1748552" y="1543952"/>
                        <a:pt x="1729337" y="1563190"/>
                        <a:pt x="1705475" y="1563190"/>
                      </a:cubicBezTo>
                      <a:lnTo>
                        <a:pt x="1271401" y="1563190"/>
                      </a:lnTo>
                      <a:cubicBezTo>
                        <a:pt x="1247550" y="1563190"/>
                        <a:pt x="1228324" y="1543952"/>
                        <a:pt x="1228324" y="1520067"/>
                      </a:cubicBezTo>
                      <a:lnTo>
                        <a:pt x="1228324" y="1516097"/>
                      </a:lnTo>
                      <a:cubicBezTo>
                        <a:pt x="1228324" y="1492212"/>
                        <a:pt x="1247547" y="1472974"/>
                        <a:pt x="1271401" y="1472974"/>
                      </a:cubicBezTo>
                      <a:lnTo>
                        <a:pt x="1705473" y="1472974"/>
                      </a:lnTo>
                      <a:cubicBezTo>
                        <a:pt x="1729337" y="1472974"/>
                        <a:pt x="1748554" y="1492212"/>
                        <a:pt x="1748554" y="1516097"/>
                      </a:cubicBezTo>
                      <a:close/>
                      <a:moveTo>
                        <a:pt x="784644" y="362184"/>
                      </a:moveTo>
                      <a:cubicBezTo>
                        <a:pt x="940702" y="362184"/>
                        <a:pt x="1148795" y="410941"/>
                        <a:pt x="1148795" y="832174"/>
                      </a:cubicBezTo>
                      <a:cubicBezTo>
                        <a:pt x="1148795" y="866676"/>
                        <a:pt x="1177301" y="895198"/>
                        <a:pt x="1211758" y="895198"/>
                      </a:cubicBezTo>
                      <a:cubicBezTo>
                        <a:pt x="1246221" y="895198"/>
                        <a:pt x="1274720" y="866678"/>
                        <a:pt x="1274720" y="832174"/>
                      </a:cubicBezTo>
                      <a:cubicBezTo>
                        <a:pt x="1274720" y="339968"/>
                        <a:pt x="1008974" y="237476"/>
                        <a:pt x="785970" y="237476"/>
                      </a:cubicBezTo>
                      <a:cubicBezTo>
                        <a:pt x="562977" y="237476"/>
                        <a:pt x="297226" y="340956"/>
                        <a:pt x="297226" y="832174"/>
                      </a:cubicBezTo>
                      <a:cubicBezTo>
                        <a:pt x="297226" y="1040137"/>
                        <a:pt x="392653" y="1241139"/>
                        <a:pt x="541435" y="1353903"/>
                      </a:cubicBezTo>
                      <a:lnTo>
                        <a:pt x="541435" y="1363188"/>
                      </a:lnTo>
                      <a:cubicBezTo>
                        <a:pt x="210743" y="1410630"/>
                        <a:pt x="0" y="1545615"/>
                        <a:pt x="0" y="1712777"/>
                      </a:cubicBezTo>
                      <a:cubicBezTo>
                        <a:pt x="0" y="1747270"/>
                        <a:pt x="28499" y="1775802"/>
                        <a:pt x="62958" y="1775802"/>
                      </a:cubicBezTo>
                      <a:cubicBezTo>
                        <a:pt x="97421" y="1775802"/>
                        <a:pt x="125916" y="1747272"/>
                        <a:pt x="125916" y="1712777"/>
                      </a:cubicBezTo>
                      <a:cubicBezTo>
                        <a:pt x="125916" y="1624559"/>
                        <a:pt x="307497" y="1512778"/>
                        <a:pt x="611678" y="1479279"/>
                      </a:cubicBezTo>
                      <a:cubicBezTo>
                        <a:pt x="643156" y="1476293"/>
                        <a:pt x="667339" y="1448766"/>
                        <a:pt x="667339" y="1417251"/>
                      </a:cubicBezTo>
                      <a:lnTo>
                        <a:pt x="667339" y="1320736"/>
                      </a:lnTo>
                      <a:cubicBezTo>
                        <a:pt x="667339" y="1299510"/>
                        <a:pt x="656073" y="1280279"/>
                        <a:pt x="638840" y="1268006"/>
                      </a:cubicBezTo>
                      <a:cubicBezTo>
                        <a:pt x="509949" y="1183751"/>
                        <a:pt x="422799" y="1008298"/>
                        <a:pt x="422799" y="831518"/>
                      </a:cubicBezTo>
                      <a:cubicBezTo>
                        <a:pt x="421812" y="409622"/>
                        <a:pt x="628579" y="362190"/>
                        <a:pt x="784644" y="362190"/>
                      </a:cubicBezTo>
                      <a:close/>
                      <a:moveTo>
                        <a:pt x="1558353" y="667662"/>
                      </a:moveTo>
                      <a:lnTo>
                        <a:pt x="1479161" y="647432"/>
                      </a:lnTo>
                      <a:cubicBezTo>
                        <a:pt x="1453974" y="286234"/>
                        <a:pt x="1151778" y="0"/>
                        <a:pt x="784644" y="0"/>
                      </a:cubicBezTo>
                      <a:cubicBezTo>
                        <a:pt x="410547" y="0"/>
                        <a:pt x="105366" y="296518"/>
                        <a:pt x="89128" y="666666"/>
                      </a:cubicBezTo>
                      <a:lnTo>
                        <a:pt x="42417" y="706134"/>
                      </a:lnTo>
                      <a:cubicBezTo>
                        <a:pt x="28164" y="718401"/>
                        <a:pt x="20213" y="735652"/>
                        <a:pt x="20213" y="753893"/>
                      </a:cubicBezTo>
                      <a:lnTo>
                        <a:pt x="20213" y="1001651"/>
                      </a:lnTo>
                      <a:cubicBezTo>
                        <a:pt x="20213" y="1036147"/>
                        <a:pt x="48716" y="1064676"/>
                        <a:pt x="83175" y="1064676"/>
                      </a:cubicBezTo>
                      <a:cubicBezTo>
                        <a:pt x="117634" y="1064676"/>
                        <a:pt x="146133" y="1036145"/>
                        <a:pt x="146133" y="1001651"/>
                      </a:cubicBezTo>
                      <a:lnTo>
                        <a:pt x="146133" y="783411"/>
                      </a:lnTo>
                      <a:lnTo>
                        <a:pt x="192851" y="744937"/>
                      </a:lnTo>
                      <a:cubicBezTo>
                        <a:pt x="207100" y="732666"/>
                        <a:pt x="215049" y="715422"/>
                        <a:pt x="215049" y="697180"/>
                      </a:cubicBezTo>
                      <a:cubicBezTo>
                        <a:pt x="215049" y="381424"/>
                        <a:pt x="471518" y="125700"/>
                        <a:pt x="785971" y="125700"/>
                      </a:cubicBezTo>
                      <a:cubicBezTo>
                        <a:pt x="1100428" y="125700"/>
                        <a:pt x="1356897" y="382416"/>
                        <a:pt x="1356897" y="697180"/>
                      </a:cubicBezTo>
                      <a:cubicBezTo>
                        <a:pt x="1356897" y="725706"/>
                        <a:pt x="1376118" y="750910"/>
                        <a:pt x="1404611" y="758207"/>
                      </a:cubicBezTo>
                      <a:lnTo>
                        <a:pt x="1482813" y="777448"/>
                      </a:lnTo>
                      <a:lnTo>
                        <a:pt x="1482813" y="1002657"/>
                      </a:lnTo>
                      <a:cubicBezTo>
                        <a:pt x="1482813" y="1037153"/>
                        <a:pt x="1511308" y="1065673"/>
                        <a:pt x="1545771" y="1065673"/>
                      </a:cubicBezTo>
                      <a:cubicBezTo>
                        <a:pt x="1580230" y="1065673"/>
                        <a:pt x="1608725" y="1037153"/>
                        <a:pt x="1608725" y="1002657"/>
                      </a:cubicBezTo>
                      <a:lnTo>
                        <a:pt x="1608725" y="728692"/>
                      </a:lnTo>
                      <a:cubicBezTo>
                        <a:pt x="1606073" y="699178"/>
                        <a:pt x="1586856" y="673633"/>
                        <a:pt x="1558361" y="667662"/>
                      </a:cubicBezTo>
                      <a:close/>
                      <a:moveTo>
                        <a:pt x="1324088" y="923386"/>
                      </a:moveTo>
                      <a:cubicBezTo>
                        <a:pt x="1312824" y="956889"/>
                        <a:pt x="1208445" y="1042121"/>
                        <a:pt x="858536" y="1042121"/>
                      </a:cubicBezTo>
                      <a:cubicBezTo>
                        <a:pt x="824077" y="1042121"/>
                        <a:pt x="795578" y="1070651"/>
                        <a:pt x="795578" y="1105147"/>
                      </a:cubicBezTo>
                      <a:cubicBezTo>
                        <a:pt x="795578" y="1139638"/>
                        <a:pt x="824081" y="1168158"/>
                        <a:pt x="858536" y="1168158"/>
                      </a:cubicBezTo>
                      <a:cubicBezTo>
                        <a:pt x="1390693" y="1168158"/>
                        <a:pt x="1442711" y="982426"/>
                        <a:pt x="1447685" y="944943"/>
                      </a:cubicBezTo>
                      <a:lnTo>
                        <a:pt x="1385727" y="936987"/>
                      </a:lnTo>
                      <a:lnTo>
                        <a:pt x="1324092" y="923384"/>
                      </a:lnTo>
                      <a:close/>
                      <a:moveTo>
                        <a:pt x="1030172" y="1361859"/>
                      </a:moveTo>
                      <a:lnTo>
                        <a:pt x="1030172" y="1320072"/>
                      </a:lnTo>
                      <a:cubicBezTo>
                        <a:pt x="1030172" y="1285570"/>
                        <a:pt x="1001681" y="1257049"/>
                        <a:pt x="967218" y="1257049"/>
                      </a:cubicBezTo>
                      <a:cubicBezTo>
                        <a:pt x="932759" y="1257049"/>
                        <a:pt x="904256" y="1285568"/>
                        <a:pt x="904256" y="1320072"/>
                      </a:cubicBezTo>
                      <a:lnTo>
                        <a:pt x="904256" y="1416583"/>
                      </a:lnTo>
                      <a:cubicBezTo>
                        <a:pt x="904256" y="1448103"/>
                        <a:pt x="928441" y="1475294"/>
                        <a:pt x="959921" y="1478615"/>
                      </a:cubicBezTo>
                      <a:cubicBezTo>
                        <a:pt x="992393" y="1482592"/>
                        <a:pt x="1023873" y="1486572"/>
                        <a:pt x="1053363" y="1491876"/>
                      </a:cubicBezTo>
                      <a:lnTo>
                        <a:pt x="1053363" y="1364843"/>
                      </a:lnTo>
                      <a:cubicBezTo>
                        <a:pt x="1046416" y="1364843"/>
                        <a:pt x="1038130" y="1363852"/>
                        <a:pt x="1030170" y="13618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" name="TextBox 54">
                <a:extLst>
                  <a:ext uri="{FF2B5EF4-FFF2-40B4-BE49-F238E27FC236}">
                    <a16:creationId xmlns:a16="http://schemas.microsoft.com/office/drawing/2014/main" id="{AD959BCD-1CCF-C52A-FEF6-E861CA8CC905}"/>
                  </a:ext>
                </a:extLst>
              </p:cNvPr>
              <p:cNvSpPr txBox="1"/>
              <p:nvPr/>
            </p:nvSpPr>
            <p:spPr>
              <a:xfrm>
                <a:off x="1506989" y="1847850"/>
                <a:ext cx="1604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399">
                    <a:solidFill>
                      <a:srgbClr val="484849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accent1"/>
                    </a:solidFill>
                  </a:rPr>
                  <a:t>售后分析</a:t>
                </a:r>
              </a:p>
            </p:txBody>
          </p:sp>
          <p:sp>
            <p:nvSpPr>
              <p:cNvPr id="25" name="标题 1">
                <a:extLst>
                  <a:ext uri="{FF2B5EF4-FFF2-40B4-BE49-F238E27FC236}">
                    <a16:creationId xmlns:a16="http://schemas.microsoft.com/office/drawing/2014/main" id="{F9AB9036-1408-6559-F415-54F2565C45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9063" y="2359363"/>
                <a:ext cx="2945886" cy="1332031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退货量：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245</a:t>
                </a:r>
                <a:r>
                  <a:rPr lang="zh-CN" altLang="en-US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单</a:t>
                </a:r>
                <a:endParaRPr lang="en-US" altLang="zh-CN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退款金额：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$ 36547.21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FBA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迟发率：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1.35%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订单缺陷率：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0.21%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发票缺陷率：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1.55%</a:t>
                </a:r>
                <a:endParaRPr lang="zh-CN" altLang="en-US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99" name="组合 598">
              <a:extLst>
                <a:ext uri="{FF2B5EF4-FFF2-40B4-BE49-F238E27FC236}">
                  <a16:creationId xmlns:a16="http://schemas.microsoft.com/office/drawing/2014/main" id="{38A28EBE-5FD0-86D4-5EEF-026803D01FE9}"/>
                </a:ext>
              </a:extLst>
            </p:cNvPr>
            <p:cNvGrpSpPr/>
            <p:nvPr/>
          </p:nvGrpSpPr>
          <p:grpSpPr>
            <a:xfrm>
              <a:off x="1070928" y="1847850"/>
              <a:ext cx="4638241" cy="1847850"/>
              <a:chOff x="4694238" y="1847850"/>
              <a:chExt cx="4638241" cy="1847850"/>
            </a:xfrm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74BECC82-FE8F-F0D7-489E-AB2882BC284B}"/>
                  </a:ext>
                </a:extLst>
              </p:cNvPr>
              <p:cNvGrpSpPr/>
              <p:nvPr/>
            </p:nvGrpSpPr>
            <p:grpSpPr>
              <a:xfrm>
                <a:off x="4694238" y="1847850"/>
                <a:ext cx="2103438" cy="461665"/>
                <a:chOff x="4246563" y="1847850"/>
                <a:chExt cx="2103438" cy="461665"/>
              </a:xfrm>
            </p:grpSpPr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3D6245EF-159D-F62F-E32E-87D165771C1C}"/>
                    </a:ext>
                  </a:extLst>
                </p:cNvPr>
                <p:cNvSpPr/>
                <p:nvPr/>
              </p:nvSpPr>
              <p:spPr>
                <a:xfrm>
                  <a:off x="4246563" y="1868818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10" name="组合 109">
                  <a:extLst>
                    <a:ext uri="{FF2B5EF4-FFF2-40B4-BE49-F238E27FC236}">
                      <a16:creationId xmlns:a16="http://schemas.microsoft.com/office/drawing/2014/main" id="{C12B72F1-80F3-8770-FF11-9377937FFE32}"/>
                    </a:ext>
                  </a:extLst>
                </p:cNvPr>
                <p:cNvGrpSpPr/>
                <p:nvPr/>
              </p:nvGrpSpPr>
              <p:grpSpPr>
                <a:xfrm>
                  <a:off x="4357687" y="1959769"/>
                  <a:ext cx="191938" cy="221455"/>
                  <a:chOff x="357187" y="361839"/>
                  <a:chExt cx="1131093" cy="1305036"/>
                </a:xfrm>
                <a:solidFill>
                  <a:schemeClr val="accent1"/>
                </a:solidFill>
              </p:grpSpPr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481AFC2E-2416-EC23-FD43-90EE3930DA58}"/>
                      </a:ext>
                    </a:extLst>
                  </p:cNvPr>
                  <p:cNvSpPr/>
                  <p:nvPr/>
                </p:nvSpPr>
                <p:spPr>
                  <a:xfrm>
                    <a:off x="357187" y="361839"/>
                    <a:ext cx="1131093" cy="571501"/>
                  </a:xfrm>
                  <a:custGeom>
                    <a:avLst/>
                    <a:gdLst>
                      <a:gd name="connsiteX0" fmla="*/ 1119188 w 1131093"/>
                      <a:gd name="connsiteY0" fmla="*/ 47625 h 571500"/>
                      <a:gd name="connsiteX1" fmla="*/ 1095375 w 1131093"/>
                      <a:gd name="connsiteY1" fmla="*/ 35719 h 571500"/>
                      <a:gd name="connsiteX2" fmla="*/ 1095375 w 1131093"/>
                      <a:gd name="connsiteY2" fmla="*/ 35719 h 571500"/>
                      <a:gd name="connsiteX3" fmla="*/ 904875 w 1131093"/>
                      <a:gd name="connsiteY3" fmla="*/ 0 h 571500"/>
                      <a:gd name="connsiteX4" fmla="*/ 869156 w 1131093"/>
                      <a:gd name="connsiteY4" fmla="*/ 23813 h 571500"/>
                      <a:gd name="connsiteX5" fmla="*/ 892969 w 1131093"/>
                      <a:gd name="connsiteY5" fmla="*/ 59531 h 571500"/>
                      <a:gd name="connsiteX6" fmla="*/ 1035844 w 1131093"/>
                      <a:gd name="connsiteY6" fmla="*/ 83344 h 571500"/>
                      <a:gd name="connsiteX7" fmla="*/ 559594 w 1131093"/>
                      <a:gd name="connsiteY7" fmla="*/ 357188 h 571500"/>
                      <a:gd name="connsiteX8" fmla="*/ 0 w 1131093"/>
                      <a:gd name="connsiteY8" fmla="*/ 547688 h 571500"/>
                      <a:gd name="connsiteX9" fmla="*/ 0 w 1131093"/>
                      <a:gd name="connsiteY9" fmla="*/ 571500 h 571500"/>
                      <a:gd name="connsiteX10" fmla="*/ 571500 w 1131093"/>
                      <a:gd name="connsiteY10" fmla="*/ 392906 h 571500"/>
                      <a:gd name="connsiteX11" fmla="*/ 1071563 w 1131093"/>
                      <a:gd name="connsiteY11" fmla="*/ 107156 h 571500"/>
                      <a:gd name="connsiteX12" fmla="*/ 1035844 w 1131093"/>
                      <a:gd name="connsiteY12" fmla="*/ 250031 h 571500"/>
                      <a:gd name="connsiteX13" fmla="*/ 1059656 w 1131093"/>
                      <a:gd name="connsiteY13" fmla="*/ 285750 h 571500"/>
                      <a:gd name="connsiteX14" fmla="*/ 1095375 w 1131093"/>
                      <a:gd name="connsiteY14" fmla="*/ 261937 h 571500"/>
                      <a:gd name="connsiteX15" fmla="*/ 1131094 w 1131093"/>
                      <a:gd name="connsiteY15" fmla="*/ 71437 h 571500"/>
                      <a:gd name="connsiteX16" fmla="*/ 1131094 w 1131093"/>
                      <a:gd name="connsiteY16" fmla="*/ 71437 h 571500"/>
                      <a:gd name="connsiteX17" fmla="*/ 1119188 w 1131093"/>
                      <a:gd name="connsiteY17" fmla="*/ 47625 h 571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31093" h="571500">
                        <a:moveTo>
                          <a:pt x="1119188" y="47625"/>
                        </a:moveTo>
                        <a:cubicBezTo>
                          <a:pt x="1119188" y="35719"/>
                          <a:pt x="1107281" y="35719"/>
                          <a:pt x="1095375" y="35719"/>
                        </a:cubicBezTo>
                        <a:cubicBezTo>
                          <a:pt x="1095375" y="35719"/>
                          <a:pt x="1095375" y="35719"/>
                          <a:pt x="1095375" y="35719"/>
                        </a:cubicBezTo>
                        <a:lnTo>
                          <a:pt x="904875" y="0"/>
                        </a:lnTo>
                        <a:cubicBezTo>
                          <a:pt x="892969" y="0"/>
                          <a:pt x="869156" y="11906"/>
                          <a:pt x="869156" y="23813"/>
                        </a:cubicBezTo>
                        <a:cubicBezTo>
                          <a:pt x="869156" y="35719"/>
                          <a:pt x="881062" y="59531"/>
                          <a:pt x="892969" y="59531"/>
                        </a:cubicBezTo>
                        <a:lnTo>
                          <a:pt x="1035844" y="83344"/>
                        </a:lnTo>
                        <a:cubicBezTo>
                          <a:pt x="964406" y="142875"/>
                          <a:pt x="797719" y="250031"/>
                          <a:pt x="559594" y="357188"/>
                        </a:cubicBezTo>
                        <a:cubicBezTo>
                          <a:pt x="285750" y="476250"/>
                          <a:pt x="0" y="547688"/>
                          <a:pt x="0" y="547688"/>
                        </a:cubicBezTo>
                        <a:lnTo>
                          <a:pt x="0" y="571500"/>
                        </a:lnTo>
                        <a:cubicBezTo>
                          <a:pt x="0" y="571500"/>
                          <a:pt x="309563" y="500062"/>
                          <a:pt x="571500" y="392906"/>
                        </a:cubicBezTo>
                        <a:cubicBezTo>
                          <a:pt x="797719" y="297656"/>
                          <a:pt x="988219" y="190500"/>
                          <a:pt x="1071563" y="107156"/>
                        </a:cubicBezTo>
                        <a:lnTo>
                          <a:pt x="1035844" y="250031"/>
                        </a:lnTo>
                        <a:cubicBezTo>
                          <a:pt x="1035844" y="261937"/>
                          <a:pt x="1035844" y="285750"/>
                          <a:pt x="1059656" y="285750"/>
                        </a:cubicBezTo>
                        <a:cubicBezTo>
                          <a:pt x="1071563" y="285750"/>
                          <a:pt x="1095375" y="273844"/>
                          <a:pt x="1095375" y="261937"/>
                        </a:cubicBezTo>
                        <a:lnTo>
                          <a:pt x="1131094" y="71437"/>
                        </a:lnTo>
                        <a:cubicBezTo>
                          <a:pt x="1131094" y="71437"/>
                          <a:pt x="1131094" y="71437"/>
                          <a:pt x="1131094" y="71437"/>
                        </a:cubicBezTo>
                        <a:cubicBezTo>
                          <a:pt x="1131094" y="59531"/>
                          <a:pt x="1131094" y="47625"/>
                          <a:pt x="1119188" y="47625"/>
                        </a:cubicBez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A587E2B2-9476-CAF1-598F-F09C7247A583}"/>
                      </a:ext>
                    </a:extLst>
                  </p:cNvPr>
                  <p:cNvSpPr/>
                  <p:nvPr/>
                </p:nvSpPr>
                <p:spPr>
                  <a:xfrm>
                    <a:off x="416718" y="1250156"/>
                    <a:ext cx="178593" cy="416718"/>
                  </a:xfrm>
                  <a:custGeom>
                    <a:avLst/>
                    <a:gdLst>
                      <a:gd name="connsiteX0" fmla="*/ 0 w 178593"/>
                      <a:gd name="connsiteY0" fmla="*/ 0 h 416718"/>
                      <a:gd name="connsiteX1" fmla="*/ 178594 w 178593"/>
                      <a:gd name="connsiteY1" fmla="*/ 0 h 416718"/>
                      <a:gd name="connsiteX2" fmla="*/ 178594 w 178593"/>
                      <a:gd name="connsiteY2" fmla="*/ 416719 h 416718"/>
                      <a:gd name="connsiteX3" fmla="*/ 0 w 178593"/>
                      <a:gd name="connsiteY3" fmla="*/ 416719 h 416718"/>
                      <a:gd name="connsiteX4" fmla="*/ 0 w 178593"/>
                      <a:gd name="connsiteY4" fmla="*/ 0 h 41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416718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416719"/>
                        </a:lnTo>
                        <a:lnTo>
                          <a:pt x="0" y="4167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82EFFF42-748E-B48C-F601-085B4DE8EC88}"/>
                      </a:ext>
                    </a:extLst>
                  </p:cNvPr>
                  <p:cNvSpPr/>
                  <p:nvPr/>
                </p:nvSpPr>
                <p:spPr>
                  <a:xfrm>
                    <a:off x="714375" y="1131093"/>
                    <a:ext cx="178593" cy="535781"/>
                  </a:xfrm>
                  <a:custGeom>
                    <a:avLst/>
                    <a:gdLst>
                      <a:gd name="connsiteX0" fmla="*/ 0 w 178593"/>
                      <a:gd name="connsiteY0" fmla="*/ 0 h 535781"/>
                      <a:gd name="connsiteX1" fmla="*/ 178594 w 178593"/>
                      <a:gd name="connsiteY1" fmla="*/ 0 h 535781"/>
                      <a:gd name="connsiteX2" fmla="*/ 178594 w 178593"/>
                      <a:gd name="connsiteY2" fmla="*/ 535781 h 535781"/>
                      <a:gd name="connsiteX3" fmla="*/ 0 w 178593"/>
                      <a:gd name="connsiteY3" fmla="*/ 535781 h 535781"/>
                      <a:gd name="connsiteX4" fmla="*/ 0 w 178593"/>
                      <a:gd name="connsiteY4" fmla="*/ 0 h 535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535781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535781"/>
                        </a:lnTo>
                        <a:lnTo>
                          <a:pt x="0" y="5357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CA5F2997-9998-4279-9B20-F83C70FBD081}"/>
                      </a:ext>
                    </a:extLst>
                  </p:cNvPr>
                  <p:cNvSpPr/>
                  <p:nvPr/>
                </p:nvSpPr>
                <p:spPr>
                  <a:xfrm>
                    <a:off x="1012031" y="952500"/>
                    <a:ext cx="178593" cy="714375"/>
                  </a:xfrm>
                  <a:custGeom>
                    <a:avLst/>
                    <a:gdLst>
                      <a:gd name="connsiteX0" fmla="*/ 0 w 178593"/>
                      <a:gd name="connsiteY0" fmla="*/ 0 h 714375"/>
                      <a:gd name="connsiteX1" fmla="*/ 178594 w 178593"/>
                      <a:gd name="connsiteY1" fmla="*/ 0 h 714375"/>
                      <a:gd name="connsiteX2" fmla="*/ 178594 w 178593"/>
                      <a:gd name="connsiteY2" fmla="*/ 714375 h 714375"/>
                      <a:gd name="connsiteX3" fmla="*/ 0 w 178593"/>
                      <a:gd name="connsiteY3" fmla="*/ 714375 h 714375"/>
                      <a:gd name="connsiteX4" fmla="*/ 0 w 178593"/>
                      <a:gd name="connsiteY4" fmla="*/ 0 h 714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714375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714375"/>
                        </a:lnTo>
                        <a:lnTo>
                          <a:pt x="0" y="7143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F8AFD346-9C78-217F-4106-FEABDDA05062}"/>
                      </a:ext>
                    </a:extLst>
                  </p:cNvPr>
                  <p:cNvSpPr/>
                  <p:nvPr/>
                </p:nvSpPr>
                <p:spPr>
                  <a:xfrm>
                    <a:off x="1309687" y="833437"/>
                    <a:ext cx="178593" cy="833437"/>
                  </a:xfrm>
                  <a:custGeom>
                    <a:avLst/>
                    <a:gdLst>
                      <a:gd name="connsiteX0" fmla="*/ 0 w 178593"/>
                      <a:gd name="connsiteY0" fmla="*/ 0 h 833437"/>
                      <a:gd name="connsiteX1" fmla="*/ 178594 w 178593"/>
                      <a:gd name="connsiteY1" fmla="*/ 0 h 833437"/>
                      <a:gd name="connsiteX2" fmla="*/ 178594 w 178593"/>
                      <a:gd name="connsiteY2" fmla="*/ 833438 h 833437"/>
                      <a:gd name="connsiteX3" fmla="*/ 0 w 178593"/>
                      <a:gd name="connsiteY3" fmla="*/ 833438 h 833437"/>
                      <a:gd name="connsiteX4" fmla="*/ 0 w 178593"/>
                      <a:gd name="connsiteY4" fmla="*/ 0 h 83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833437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833438"/>
                        </a:lnTo>
                        <a:lnTo>
                          <a:pt x="0" y="8334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1" name="TextBox 54+">
                  <a:extLst>
                    <a:ext uri="{FF2B5EF4-FFF2-40B4-BE49-F238E27FC236}">
                      <a16:creationId xmlns:a16="http://schemas.microsoft.com/office/drawing/2014/main" id="{C706063E-D6F4-6E3B-4396-808456E0CC2C}"/>
                    </a:ext>
                  </a:extLst>
                </p:cNvPr>
                <p:cNvSpPr txBox="1"/>
                <p:nvPr/>
              </p:nvSpPr>
              <p:spPr>
                <a:xfrm>
                  <a:off x="4745489" y="1847850"/>
                  <a:ext cx="160451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  <a:defRPr sz="2399">
                      <a:solidFill>
                        <a:srgbClr val="484849"/>
                      </a:soli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2400" dirty="0">
                      <a:solidFill>
                        <a:schemeClr val="accent1"/>
                      </a:solidFill>
                    </a:rPr>
                    <a:t>销售分析</a:t>
                  </a:r>
                </a:p>
              </p:txBody>
            </p:sp>
          </p:grpSp>
          <p:grpSp>
            <p:nvGrpSpPr>
              <p:cNvPr id="222" name="组合 221">
                <a:extLst>
                  <a:ext uri="{FF2B5EF4-FFF2-40B4-BE49-F238E27FC236}">
                    <a16:creationId xmlns:a16="http://schemas.microsoft.com/office/drawing/2014/main" id="{9E886B22-1755-16F5-D9C8-453EF0A71536}"/>
                  </a:ext>
                </a:extLst>
              </p:cNvPr>
              <p:cNvGrpSpPr/>
              <p:nvPr/>
            </p:nvGrpSpPr>
            <p:grpSpPr>
              <a:xfrm>
                <a:off x="7026959" y="1981582"/>
                <a:ext cx="1315619" cy="240066"/>
                <a:chOff x="5410199" y="2354502"/>
                <a:chExt cx="1315619" cy="240066"/>
              </a:xfrm>
            </p:grpSpPr>
            <p:sp>
              <p:nvSpPr>
                <p:cNvPr id="218" name="矩形 217">
                  <a:extLst>
                    <a:ext uri="{FF2B5EF4-FFF2-40B4-BE49-F238E27FC236}">
                      <a16:creationId xmlns:a16="http://schemas.microsoft.com/office/drawing/2014/main" id="{6F5DF42F-D5A6-8815-3021-E8365A2911DB}"/>
                    </a:ext>
                  </a:extLst>
                </p:cNvPr>
                <p:cNvSpPr/>
                <p:nvPr/>
              </p:nvSpPr>
              <p:spPr>
                <a:xfrm>
                  <a:off x="5410199" y="2429209"/>
                  <a:ext cx="76496" cy="86032"/>
                </a:xfrm>
                <a:prstGeom prst="rect">
                  <a:avLst/>
                </a:prstGeom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sp>
              <p:nvSpPr>
                <p:cNvPr id="219" name="文本框 218">
                  <a:extLst>
                    <a:ext uri="{FF2B5EF4-FFF2-40B4-BE49-F238E27FC236}">
                      <a16:creationId xmlns:a16="http://schemas.microsoft.com/office/drawing/2014/main" id="{D113EF80-00DF-B902-1FE2-0C90B16B25AD}"/>
                    </a:ext>
                  </a:extLst>
                </p:cNvPr>
                <p:cNvSpPr txBox="1"/>
                <p:nvPr/>
              </p:nvSpPr>
              <p:spPr>
                <a:xfrm>
                  <a:off x="54857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总收入</a:t>
                  </a:r>
                </a:p>
              </p:txBody>
            </p:sp>
            <p:sp>
              <p:nvSpPr>
                <p:cNvPr id="220" name="TextBox 218+">
                  <a:extLst>
                    <a:ext uri="{FF2B5EF4-FFF2-40B4-BE49-F238E27FC236}">
                      <a16:creationId xmlns:a16="http://schemas.microsoft.com/office/drawing/2014/main" id="{1B4D5F97-DEC6-B232-B593-98F3C012B569}"/>
                    </a:ext>
                  </a:extLst>
                </p:cNvPr>
                <p:cNvSpPr txBox="1"/>
                <p:nvPr/>
              </p:nvSpPr>
              <p:spPr>
                <a:xfrm>
                  <a:off x="61715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总支出</a:t>
                  </a:r>
                </a:p>
              </p:txBody>
            </p:sp>
            <p:sp>
              <p:nvSpPr>
                <p:cNvPr id="221" name="Rectangle 217+">
                  <a:extLst>
                    <a:ext uri="{FF2B5EF4-FFF2-40B4-BE49-F238E27FC236}">
                      <a16:creationId xmlns:a16="http://schemas.microsoft.com/office/drawing/2014/main" id="{24DC8E9A-45B1-2383-D0AE-EC9008B5A03E}"/>
                    </a:ext>
                  </a:extLst>
                </p:cNvPr>
                <p:cNvSpPr/>
                <p:nvPr/>
              </p:nvSpPr>
              <p:spPr>
                <a:xfrm>
                  <a:off x="6095999" y="2429209"/>
                  <a:ext cx="76496" cy="8603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</p:grp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3F3129FB-88EE-DB63-3DC8-566758615F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2022" y="2569369"/>
                <a:ext cx="0" cy="112633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2260A5D4-10D9-F689-B231-6D48ABC5ED19}"/>
                  </a:ext>
                </a:extLst>
              </p:cNvPr>
              <p:cNvSpPr/>
              <p:nvPr/>
            </p:nvSpPr>
            <p:spPr>
              <a:xfrm>
                <a:off x="4749756" y="2651125"/>
                <a:ext cx="2037337" cy="419100"/>
              </a:xfrm>
              <a:prstGeom prst="roundRect">
                <a:avLst>
                  <a:gd name="adj" fmla="val 939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Rectangle 163+">
                <a:extLst>
                  <a:ext uri="{FF2B5EF4-FFF2-40B4-BE49-F238E27FC236}">
                    <a16:creationId xmlns:a16="http://schemas.microsoft.com/office/drawing/2014/main" id="{B832E0F7-CC02-0C1D-43EC-17E8C9FF90D1}"/>
                  </a:ext>
                </a:extLst>
              </p:cNvPr>
              <p:cNvSpPr/>
              <p:nvPr/>
            </p:nvSpPr>
            <p:spPr>
              <a:xfrm>
                <a:off x="4749755" y="3197225"/>
                <a:ext cx="1010676" cy="419100"/>
              </a:xfrm>
              <a:prstGeom prst="roundRect">
                <a:avLst>
                  <a:gd name="adj" fmla="val 10417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TextBox 168+">
                <a:extLst>
                  <a:ext uri="{FF2B5EF4-FFF2-40B4-BE49-F238E27FC236}">
                    <a16:creationId xmlns:a16="http://schemas.microsoft.com/office/drawing/2014/main" id="{68C60133-287A-0598-81BB-D55B98DDB325}"/>
                  </a:ext>
                </a:extLst>
              </p:cNvPr>
              <p:cNvSpPr txBox="1"/>
              <p:nvPr/>
            </p:nvSpPr>
            <p:spPr>
              <a:xfrm>
                <a:off x="4733778" y="3290474"/>
                <a:ext cx="106504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en-US" altLang="zh-CN" dirty="0">
                    <a:solidFill>
                      <a:sysClr val="windowText" lastClr="000000"/>
                    </a:solidFill>
                    <a:sym typeface="+mn-lt"/>
                  </a:rPr>
                  <a:t>$ 322518.72</a:t>
                </a:r>
                <a:endParaRPr lang="zh-CN" alt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900DF821-ECAB-83E0-BF35-4AD2781AE393}"/>
                  </a:ext>
                </a:extLst>
              </p:cNvPr>
              <p:cNvSpPr txBox="1"/>
              <p:nvPr/>
            </p:nvSpPr>
            <p:spPr>
              <a:xfrm>
                <a:off x="7497763" y="2736850"/>
                <a:ext cx="11264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环比上涨</a:t>
                </a:r>
                <a:r>
                  <a:rPr lang="en-US" altLang="zh-CN" sz="1200" dirty="0">
                    <a:sym typeface="+mn-lt"/>
                  </a:rPr>
                  <a:t>30%</a:t>
                </a:r>
              </a:p>
            </p:txBody>
          </p:sp>
          <p:sp>
            <p:nvSpPr>
              <p:cNvPr id="255" name="文本框 254">
                <a:extLst>
                  <a:ext uri="{FF2B5EF4-FFF2-40B4-BE49-F238E27FC236}">
                    <a16:creationId xmlns:a16="http://schemas.microsoft.com/office/drawing/2014/main" id="{5A2757D2-8C0E-F969-1004-ECCB93C7E4DB}"/>
                  </a:ext>
                </a:extLst>
              </p:cNvPr>
              <p:cNvSpPr txBox="1"/>
              <p:nvPr/>
            </p:nvSpPr>
            <p:spPr>
              <a:xfrm>
                <a:off x="6460489" y="3275013"/>
                <a:ext cx="1178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环比下降</a:t>
                </a:r>
                <a:r>
                  <a:rPr lang="en-US" altLang="zh-CN" dirty="0">
                    <a:solidFill>
                      <a:schemeClr val="accent2"/>
                    </a:solidFill>
                    <a:sym typeface="+mn-lt"/>
                  </a:rPr>
                  <a:t>3.5%</a:t>
                </a:r>
              </a:p>
            </p:txBody>
          </p:sp>
          <p:grpSp>
            <p:nvGrpSpPr>
              <p:cNvPr id="305" name="组合 304">
                <a:extLst>
                  <a:ext uri="{FF2B5EF4-FFF2-40B4-BE49-F238E27FC236}">
                    <a16:creationId xmlns:a16="http://schemas.microsoft.com/office/drawing/2014/main" id="{B5E739B6-28ED-5B3E-B771-6685CDF8A846}"/>
                  </a:ext>
                </a:extLst>
              </p:cNvPr>
              <p:cNvGrpSpPr/>
              <p:nvPr/>
            </p:nvGrpSpPr>
            <p:grpSpPr>
              <a:xfrm>
                <a:off x="5859761" y="3354568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286" name="直接连接符 285">
                  <a:extLst>
                    <a:ext uri="{FF2B5EF4-FFF2-40B4-BE49-F238E27FC236}">
                      <a16:creationId xmlns:a16="http://schemas.microsoft.com/office/drawing/2014/main" id="{DA0DE5B2-7CE9-4BA7-C1F2-D833A466FE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直接连接符 286">
                  <a:extLst>
                    <a:ext uri="{FF2B5EF4-FFF2-40B4-BE49-F238E27FC236}">
                      <a16:creationId xmlns:a16="http://schemas.microsoft.com/office/drawing/2014/main" id="{F3C71AE7-C426-DD3A-062A-36363FFB0F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直接连接符 287">
                  <a:extLst>
                    <a:ext uri="{FF2B5EF4-FFF2-40B4-BE49-F238E27FC236}">
                      <a16:creationId xmlns:a16="http://schemas.microsoft.com/office/drawing/2014/main" id="{B3D6FBDD-C604-FD00-F129-2FF6B5DE21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直接连接符 288">
                  <a:extLst>
                    <a:ext uri="{FF2B5EF4-FFF2-40B4-BE49-F238E27FC236}">
                      <a16:creationId xmlns:a16="http://schemas.microsoft.com/office/drawing/2014/main" id="{B554B0C4-C5B4-43E5-D8A6-26F7793437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直接连接符 289">
                  <a:extLst>
                    <a:ext uri="{FF2B5EF4-FFF2-40B4-BE49-F238E27FC236}">
                      <a16:creationId xmlns:a16="http://schemas.microsoft.com/office/drawing/2014/main" id="{7D97D536-9985-9E58-062A-2579E6FFDD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直接连接符 290">
                  <a:extLst>
                    <a:ext uri="{FF2B5EF4-FFF2-40B4-BE49-F238E27FC236}">
                      <a16:creationId xmlns:a16="http://schemas.microsoft.com/office/drawing/2014/main" id="{3035D6F8-19AE-C686-39D8-7580C8D893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连接符 291">
                  <a:extLst>
                    <a:ext uri="{FF2B5EF4-FFF2-40B4-BE49-F238E27FC236}">
                      <a16:creationId xmlns:a16="http://schemas.microsoft.com/office/drawing/2014/main" id="{C991FDB6-076C-FD86-67B7-696D6A72A7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>
                  <a:extLst>
                    <a:ext uri="{FF2B5EF4-FFF2-40B4-BE49-F238E27FC236}">
                      <a16:creationId xmlns:a16="http://schemas.microsoft.com/office/drawing/2014/main" id="{C86256AD-A16C-421B-BD76-862CCABD68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直接连接符 293">
                  <a:extLst>
                    <a:ext uri="{FF2B5EF4-FFF2-40B4-BE49-F238E27FC236}">
                      <a16:creationId xmlns:a16="http://schemas.microsoft.com/office/drawing/2014/main" id="{4D52F179-33B6-2C7A-0412-666DB1E761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直接连接符 294">
                  <a:extLst>
                    <a:ext uri="{FF2B5EF4-FFF2-40B4-BE49-F238E27FC236}">
                      <a16:creationId xmlns:a16="http://schemas.microsoft.com/office/drawing/2014/main" id="{266E4E3F-EC00-B943-4DF8-EBD496DB59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直接连接符 295">
                  <a:extLst>
                    <a:ext uri="{FF2B5EF4-FFF2-40B4-BE49-F238E27FC236}">
                      <a16:creationId xmlns:a16="http://schemas.microsoft.com/office/drawing/2014/main" id="{5F67DC99-B3D2-A24B-B44D-7C7AD76DF2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直接连接符 296">
                  <a:extLst>
                    <a:ext uri="{FF2B5EF4-FFF2-40B4-BE49-F238E27FC236}">
                      <a16:creationId xmlns:a16="http://schemas.microsoft.com/office/drawing/2014/main" id="{90B04983-07EA-672C-4755-4AA410F94B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直接连接符 297">
                  <a:extLst>
                    <a:ext uri="{FF2B5EF4-FFF2-40B4-BE49-F238E27FC236}">
                      <a16:creationId xmlns:a16="http://schemas.microsoft.com/office/drawing/2014/main" id="{20AB4C3F-CF2D-2710-6453-BC279CCD35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直接连接符 298">
                  <a:extLst>
                    <a:ext uri="{FF2B5EF4-FFF2-40B4-BE49-F238E27FC236}">
                      <a16:creationId xmlns:a16="http://schemas.microsoft.com/office/drawing/2014/main" id="{29068925-6648-EC96-0C51-97558F377E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连接符 299">
                  <a:extLst>
                    <a:ext uri="{FF2B5EF4-FFF2-40B4-BE49-F238E27FC236}">
                      <a16:creationId xmlns:a16="http://schemas.microsoft.com/office/drawing/2014/main" id="{D7C1B856-FC85-BFE2-87E3-85049A6121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直接连接符 300">
                  <a:extLst>
                    <a:ext uri="{FF2B5EF4-FFF2-40B4-BE49-F238E27FC236}">
                      <a16:creationId xmlns:a16="http://schemas.microsoft.com/office/drawing/2014/main" id="{179FF3D8-3892-B4E4-61C5-46651BEE6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>
                  <a:extLst>
                    <a:ext uri="{FF2B5EF4-FFF2-40B4-BE49-F238E27FC236}">
                      <a16:creationId xmlns:a16="http://schemas.microsoft.com/office/drawing/2014/main" id="{6CF87C62-E7AA-D0B8-A66D-F430403B2F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E538E5A8-74AE-6E47-4D82-6D0E7F380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17825317-D0C9-E65A-17B9-40EC7D8CE0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9" name="组合 308">
                <a:extLst>
                  <a:ext uri="{FF2B5EF4-FFF2-40B4-BE49-F238E27FC236}">
                    <a16:creationId xmlns:a16="http://schemas.microsoft.com/office/drawing/2014/main" id="{12FDD7BB-FC61-7A6C-440C-BF764F9BC810}"/>
                  </a:ext>
                </a:extLst>
              </p:cNvPr>
              <p:cNvGrpSpPr/>
              <p:nvPr/>
            </p:nvGrpSpPr>
            <p:grpSpPr>
              <a:xfrm>
                <a:off x="6888461" y="2816405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68C11245-FB75-DE38-003A-88CC9A456A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A651CD5F-B9FD-BCF1-9AF2-42C3CCEEEF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0A881A19-4459-7AE4-B0D0-9491B4C241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0A8940B1-147C-8B19-B6D2-F257D0EA70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9F6817E1-1A6F-0584-F9C2-733769DCA5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4DA3CF35-2B55-F66D-DEB9-A40DF7AF33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AC0C06F5-D17B-4D5B-37AE-6C981E2418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159D49BA-2205-2DDF-A89F-A6EAD1AE9A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B62727F8-2B01-A93A-DB4D-3A6FC105A5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03DAAD1F-0620-1434-B141-E7FD3054B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F5DCFD53-9069-9076-899D-995069B1F0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F52C5B93-34AD-6950-2EEA-4EDC4C1CF0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370B0BED-3BBD-E794-ADC1-AB0F7C7E5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28E0C68A-1925-8AF5-83EC-4E8EAAD1F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05725412-ED3C-A469-4B83-A66F3DCF3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745B4733-7975-7D9E-E773-5502C603B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8AD83B8-64FE-3B4D-BF96-8FD689F6A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E8E33A66-1D5E-D612-1959-153086B1EF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9C6BB8F7-67A6-D69A-1CD7-C55397C6C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9" name="文本框 328">
                <a:extLst>
                  <a:ext uri="{FF2B5EF4-FFF2-40B4-BE49-F238E27FC236}">
                    <a16:creationId xmlns:a16="http://schemas.microsoft.com/office/drawing/2014/main" id="{4ECBDA77-835B-3CD5-A602-96B8D260ADA3}"/>
                  </a:ext>
                </a:extLst>
              </p:cNvPr>
              <p:cNvSpPr txBox="1"/>
              <p:nvPr/>
            </p:nvSpPr>
            <p:spPr>
              <a:xfrm>
                <a:off x="4737588" y="2726594"/>
                <a:ext cx="105742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$ 943272.07</a:t>
                </a:r>
                <a:endParaRPr lang="zh-CN" altLang="en-US" sz="1100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0" name="矩形: 圆角 259">
                <a:extLst>
                  <a:ext uri="{FF2B5EF4-FFF2-40B4-BE49-F238E27FC236}">
                    <a16:creationId xmlns:a16="http://schemas.microsoft.com/office/drawing/2014/main" id="{8E07BAB7-505D-D3A5-34E9-E8B069A16A3B}"/>
                  </a:ext>
                </a:extLst>
              </p:cNvPr>
              <p:cNvSpPr/>
              <p:nvPr/>
            </p:nvSpPr>
            <p:spPr>
              <a:xfrm>
                <a:off x="7882093" y="3307373"/>
                <a:ext cx="1450386" cy="2778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TextBox 433">
                <a:extLst>
                  <a:ext uri="{FF2B5EF4-FFF2-40B4-BE49-F238E27FC236}">
                    <a16:creationId xmlns:a16="http://schemas.microsoft.com/office/drawing/2014/main" id="{14899000-98BD-B972-3CBE-94EC099CFBB3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989296" y="3386966"/>
                <a:ext cx="1196699" cy="131332"/>
              </a:xfrm>
              <a:custGeom>
                <a:avLst/>
                <a:gdLst/>
                <a:ahLst/>
                <a:cxnLst/>
                <a:rect l="l" t="t" r="r" b="b"/>
                <a:pathLst>
                  <a:path w="1196699" h="131332">
                    <a:moveTo>
                      <a:pt x="428439" y="98775"/>
                    </a:moveTo>
                    <a:cubicBezTo>
                      <a:pt x="430739" y="98775"/>
                      <a:pt x="432714" y="99578"/>
                      <a:pt x="434364" y="101185"/>
                    </a:cubicBezTo>
                    <a:cubicBezTo>
                      <a:pt x="436013" y="102791"/>
                      <a:pt x="436838" y="104744"/>
                      <a:pt x="436838" y="107045"/>
                    </a:cubicBezTo>
                    <a:cubicBezTo>
                      <a:pt x="436838" y="109389"/>
                      <a:pt x="436013" y="111353"/>
                      <a:pt x="434364" y="112937"/>
                    </a:cubicBezTo>
                    <a:cubicBezTo>
                      <a:pt x="432714" y="114522"/>
                      <a:pt x="430739" y="115314"/>
                      <a:pt x="428439" y="115314"/>
                    </a:cubicBezTo>
                    <a:cubicBezTo>
                      <a:pt x="426138" y="115314"/>
                      <a:pt x="424163" y="114522"/>
                      <a:pt x="422513" y="112937"/>
                    </a:cubicBezTo>
                    <a:cubicBezTo>
                      <a:pt x="420864" y="111353"/>
                      <a:pt x="420039" y="109389"/>
                      <a:pt x="420039" y="107045"/>
                    </a:cubicBezTo>
                    <a:cubicBezTo>
                      <a:pt x="420039" y="104744"/>
                      <a:pt x="420864" y="102791"/>
                      <a:pt x="422513" y="101185"/>
                    </a:cubicBezTo>
                    <a:cubicBezTo>
                      <a:pt x="424163" y="99578"/>
                      <a:pt x="426138" y="98775"/>
                      <a:pt x="428439" y="98775"/>
                    </a:cubicBezTo>
                    <a:close/>
                    <a:moveTo>
                      <a:pt x="1115969" y="98645"/>
                    </a:moveTo>
                    <a:cubicBezTo>
                      <a:pt x="1118400" y="98645"/>
                      <a:pt x="1120418" y="99459"/>
                      <a:pt x="1122024" y="101087"/>
                    </a:cubicBezTo>
                    <a:cubicBezTo>
                      <a:pt x="1123630" y="102715"/>
                      <a:pt x="1124433" y="104679"/>
                      <a:pt x="1124433" y="106980"/>
                    </a:cubicBezTo>
                    <a:cubicBezTo>
                      <a:pt x="1124433" y="109237"/>
                      <a:pt x="1123630" y="111179"/>
                      <a:pt x="1122024" y="112807"/>
                    </a:cubicBezTo>
                    <a:cubicBezTo>
                      <a:pt x="1120418" y="114435"/>
                      <a:pt x="1118378" y="115249"/>
                      <a:pt x="1115904" y="115249"/>
                    </a:cubicBezTo>
                    <a:cubicBezTo>
                      <a:pt x="1113516" y="115249"/>
                      <a:pt x="1111530" y="114435"/>
                      <a:pt x="1109946" y="112807"/>
                    </a:cubicBezTo>
                    <a:cubicBezTo>
                      <a:pt x="1108362" y="111179"/>
                      <a:pt x="1107569" y="109237"/>
                      <a:pt x="1107569" y="106980"/>
                    </a:cubicBezTo>
                    <a:cubicBezTo>
                      <a:pt x="1107569" y="104636"/>
                      <a:pt x="1108372" y="102660"/>
                      <a:pt x="1109979" y="101054"/>
                    </a:cubicBezTo>
                    <a:cubicBezTo>
                      <a:pt x="1111585" y="99448"/>
                      <a:pt x="1113581" y="98645"/>
                      <a:pt x="1115969" y="98645"/>
                    </a:cubicBezTo>
                    <a:close/>
                    <a:moveTo>
                      <a:pt x="280374" y="76507"/>
                    </a:moveTo>
                    <a:cubicBezTo>
                      <a:pt x="284193" y="78157"/>
                      <a:pt x="287710" y="79502"/>
                      <a:pt x="290922" y="80544"/>
                    </a:cubicBezTo>
                    <a:cubicBezTo>
                      <a:pt x="285539" y="101640"/>
                      <a:pt x="281372" y="118266"/>
                      <a:pt x="278420" y="130420"/>
                    </a:cubicBezTo>
                    <a:lnTo>
                      <a:pt x="266960" y="126904"/>
                    </a:lnTo>
                    <a:cubicBezTo>
                      <a:pt x="271996" y="111972"/>
                      <a:pt x="276467" y="95173"/>
                      <a:pt x="280374" y="76507"/>
                    </a:cubicBezTo>
                    <a:close/>
                    <a:moveTo>
                      <a:pt x="572076" y="71949"/>
                    </a:moveTo>
                    <a:lnTo>
                      <a:pt x="572076" y="102552"/>
                    </a:lnTo>
                    <a:cubicBezTo>
                      <a:pt x="580888" y="100642"/>
                      <a:pt x="585294" y="95932"/>
                      <a:pt x="585294" y="88423"/>
                    </a:cubicBezTo>
                    <a:cubicBezTo>
                      <a:pt x="585294" y="82128"/>
                      <a:pt x="580888" y="76637"/>
                      <a:pt x="572076" y="71949"/>
                    </a:cubicBezTo>
                    <a:close/>
                    <a:moveTo>
                      <a:pt x="683381" y="60945"/>
                    </a:moveTo>
                    <a:cubicBezTo>
                      <a:pt x="677651" y="60945"/>
                      <a:pt x="673007" y="62899"/>
                      <a:pt x="669447" y="66805"/>
                    </a:cubicBezTo>
                    <a:cubicBezTo>
                      <a:pt x="665888" y="70712"/>
                      <a:pt x="664108" y="75335"/>
                      <a:pt x="664108" y="80674"/>
                    </a:cubicBezTo>
                    <a:cubicBezTo>
                      <a:pt x="664108" y="87316"/>
                      <a:pt x="665877" y="93002"/>
                      <a:pt x="669415" y="97734"/>
                    </a:cubicBezTo>
                    <a:cubicBezTo>
                      <a:pt x="672953" y="102465"/>
                      <a:pt x="677651" y="104831"/>
                      <a:pt x="683511" y="104831"/>
                    </a:cubicBezTo>
                    <a:cubicBezTo>
                      <a:pt x="689068" y="104831"/>
                      <a:pt x="693582" y="102791"/>
                      <a:pt x="697055" y="98710"/>
                    </a:cubicBezTo>
                    <a:cubicBezTo>
                      <a:pt x="700528" y="94630"/>
                      <a:pt x="702264" y="89378"/>
                      <a:pt x="702264" y="82953"/>
                    </a:cubicBezTo>
                    <a:cubicBezTo>
                      <a:pt x="702264" y="76008"/>
                      <a:pt x="700625" y="70603"/>
                      <a:pt x="697348" y="66740"/>
                    </a:cubicBezTo>
                    <a:cubicBezTo>
                      <a:pt x="694071" y="62877"/>
                      <a:pt x="689415" y="60945"/>
                      <a:pt x="683381" y="60945"/>
                    </a:cubicBezTo>
                    <a:close/>
                    <a:moveTo>
                      <a:pt x="428439" y="40109"/>
                    </a:moveTo>
                    <a:cubicBezTo>
                      <a:pt x="430739" y="40109"/>
                      <a:pt x="432714" y="40912"/>
                      <a:pt x="434364" y="42518"/>
                    </a:cubicBezTo>
                    <a:cubicBezTo>
                      <a:pt x="436013" y="44124"/>
                      <a:pt x="436838" y="46056"/>
                      <a:pt x="436838" y="48313"/>
                    </a:cubicBezTo>
                    <a:cubicBezTo>
                      <a:pt x="436838" y="50571"/>
                      <a:pt x="436035" y="52513"/>
                      <a:pt x="434429" y="54141"/>
                    </a:cubicBezTo>
                    <a:cubicBezTo>
                      <a:pt x="432823" y="55769"/>
                      <a:pt x="430826" y="56583"/>
                      <a:pt x="428439" y="56583"/>
                    </a:cubicBezTo>
                    <a:cubicBezTo>
                      <a:pt x="426051" y="56583"/>
                      <a:pt x="424055" y="55769"/>
                      <a:pt x="422448" y="54141"/>
                    </a:cubicBezTo>
                    <a:cubicBezTo>
                      <a:pt x="420842" y="52513"/>
                      <a:pt x="420039" y="50571"/>
                      <a:pt x="420039" y="48313"/>
                    </a:cubicBezTo>
                    <a:cubicBezTo>
                      <a:pt x="420039" y="46056"/>
                      <a:pt x="420864" y="44124"/>
                      <a:pt x="422513" y="42518"/>
                    </a:cubicBezTo>
                    <a:cubicBezTo>
                      <a:pt x="424163" y="40912"/>
                      <a:pt x="426138" y="40109"/>
                      <a:pt x="428439" y="40109"/>
                    </a:cubicBezTo>
                    <a:close/>
                    <a:moveTo>
                      <a:pt x="269956" y="39133"/>
                    </a:moveTo>
                    <a:cubicBezTo>
                      <a:pt x="277422" y="44255"/>
                      <a:pt x="284888" y="49811"/>
                      <a:pt x="292354" y="55801"/>
                    </a:cubicBezTo>
                    <a:cubicBezTo>
                      <a:pt x="289489" y="58840"/>
                      <a:pt x="286972" y="61661"/>
                      <a:pt x="284801" y="64266"/>
                    </a:cubicBezTo>
                    <a:cubicBezTo>
                      <a:pt x="276293" y="56713"/>
                      <a:pt x="269131" y="50809"/>
                      <a:pt x="263314" y="46555"/>
                    </a:cubicBezTo>
                    <a:close/>
                    <a:moveTo>
                      <a:pt x="317488" y="35616"/>
                    </a:moveTo>
                    <a:lnTo>
                      <a:pt x="371401" y="35616"/>
                    </a:lnTo>
                    <a:lnTo>
                      <a:pt x="371401" y="43951"/>
                    </a:lnTo>
                    <a:lnTo>
                      <a:pt x="349132" y="43951"/>
                    </a:lnTo>
                    <a:lnTo>
                      <a:pt x="349132" y="64005"/>
                    </a:lnTo>
                    <a:lnTo>
                      <a:pt x="369708" y="64005"/>
                    </a:lnTo>
                    <a:lnTo>
                      <a:pt x="369708" y="72079"/>
                    </a:lnTo>
                    <a:lnTo>
                      <a:pt x="349132" y="72079"/>
                    </a:lnTo>
                    <a:lnTo>
                      <a:pt x="349132" y="94087"/>
                    </a:lnTo>
                    <a:lnTo>
                      <a:pt x="373093" y="94087"/>
                    </a:lnTo>
                    <a:lnTo>
                      <a:pt x="373093" y="102422"/>
                    </a:lnTo>
                    <a:lnTo>
                      <a:pt x="316055" y="102422"/>
                    </a:lnTo>
                    <a:lnTo>
                      <a:pt x="316055" y="94087"/>
                    </a:lnTo>
                    <a:lnTo>
                      <a:pt x="339756" y="94087"/>
                    </a:lnTo>
                    <a:lnTo>
                      <a:pt x="339756" y="72079"/>
                    </a:lnTo>
                    <a:lnTo>
                      <a:pt x="319441" y="72079"/>
                    </a:lnTo>
                    <a:lnTo>
                      <a:pt x="319441" y="64005"/>
                    </a:lnTo>
                    <a:lnTo>
                      <a:pt x="339756" y="64005"/>
                    </a:lnTo>
                    <a:lnTo>
                      <a:pt x="339756" y="43951"/>
                    </a:lnTo>
                    <a:lnTo>
                      <a:pt x="317488" y="43951"/>
                    </a:lnTo>
                    <a:close/>
                    <a:moveTo>
                      <a:pt x="300689" y="26371"/>
                    </a:moveTo>
                    <a:lnTo>
                      <a:pt x="310586" y="26371"/>
                    </a:lnTo>
                    <a:lnTo>
                      <a:pt x="310586" y="131332"/>
                    </a:lnTo>
                    <a:lnTo>
                      <a:pt x="300689" y="131332"/>
                    </a:lnTo>
                    <a:close/>
                    <a:moveTo>
                      <a:pt x="564458" y="23440"/>
                    </a:moveTo>
                    <a:cubicBezTo>
                      <a:pt x="556124" y="25264"/>
                      <a:pt x="551957" y="30104"/>
                      <a:pt x="551957" y="37961"/>
                    </a:cubicBezTo>
                    <a:cubicBezTo>
                      <a:pt x="551957" y="41737"/>
                      <a:pt x="552847" y="44862"/>
                      <a:pt x="554626" y="47337"/>
                    </a:cubicBezTo>
                    <a:cubicBezTo>
                      <a:pt x="556406" y="49811"/>
                      <a:pt x="559683" y="52372"/>
                      <a:pt x="564458" y="55020"/>
                    </a:cubicBezTo>
                    <a:close/>
                    <a:moveTo>
                      <a:pt x="834739" y="21748"/>
                    </a:moveTo>
                    <a:cubicBezTo>
                      <a:pt x="820892" y="21748"/>
                      <a:pt x="813969" y="36051"/>
                      <a:pt x="813969" y="64657"/>
                    </a:cubicBezTo>
                    <a:cubicBezTo>
                      <a:pt x="813969" y="91439"/>
                      <a:pt x="820762" y="104831"/>
                      <a:pt x="834349" y="104831"/>
                    </a:cubicBezTo>
                    <a:cubicBezTo>
                      <a:pt x="847719" y="104831"/>
                      <a:pt x="854403" y="91222"/>
                      <a:pt x="854403" y="64005"/>
                    </a:cubicBezTo>
                    <a:cubicBezTo>
                      <a:pt x="854403" y="35834"/>
                      <a:pt x="847849" y="21748"/>
                      <a:pt x="834739" y="21748"/>
                    </a:cubicBezTo>
                    <a:close/>
                    <a:moveTo>
                      <a:pt x="210834" y="18427"/>
                    </a:moveTo>
                    <a:lnTo>
                      <a:pt x="220731" y="18427"/>
                    </a:lnTo>
                    <a:lnTo>
                      <a:pt x="220731" y="100729"/>
                    </a:lnTo>
                    <a:lnTo>
                      <a:pt x="210834" y="100729"/>
                    </a:lnTo>
                    <a:close/>
                    <a:moveTo>
                      <a:pt x="963894" y="12827"/>
                    </a:moveTo>
                    <a:lnTo>
                      <a:pt x="1011036" y="12827"/>
                    </a:lnTo>
                    <a:lnTo>
                      <a:pt x="1011036" y="24026"/>
                    </a:lnTo>
                    <a:lnTo>
                      <a:pt x="974638" y="24026"/>
                    </a:lnTo>
                    <a:lnTo>
                      <a:pt x="972554" y="52611"/>
                    </a:lnTo>
                    <a:lnTo>
                      <a:pt x="981735" y="52220"/>
                    </a:lnTo>
                    <a:cubicBezTo>
                      <a:pt x="992414" y="52220"/>
                      <a:pt x="1000802" y="54879"/>
                      <a:pt x="1006901" y="60196"/>
                    </a:cubicBezTo>
                    <a:cubicBezTo>
                      <a:pt x="1013000" y="65514"/>
                      <a:pt x="1016049" y="72969"/>
                      <a:pt x="1016049" y="82562"/>
                    </a:cubicBezTo>
                    <a:cubicBezTo>
                      <a:pt x="1016049" y="92416"/>
                      <a:pt x="1012783" y="100360"/>
                      <a:pt x="1006250" y="106394"/>
                    </a:cubicBezTo>
                    <a:cubicBezTo>
                      <a:pt x="999717" y="112427"/>
                      <a:pt x="990938" y="115444"/>
                      <a:pt x="979912" y="115444"/>
                    </a:cubicBezTo>
                    <a:cubicBezTo>
                      <a:pt x="970449" y="115444"/>
                      <a:pt x="963395" y="114033"/>
                      <a:pt x="958751" y="111212"/>
                    </a:cubicBezTo>
                    <a:lnTo>
                      <a:pt x="958751" y="98189"/>
                    </a:lnTo>
                    <a:cubicBezTo>
                      <a:pt x="965566" y="102617"/>
                      <a:pt x="972511" y="104831"/>
                      <a:pt x="979587" y="104831"/>
                    </a:cubicBezTo>
                    <a:cubicBezTo>
                      <a:pt x="986619" y="104831"/>
                      <a:pt x="992294" y="102888"/>
                      <a:pt x="996613" y="99003"/>
                    </a:cubicBezTo>
                    <a:cubicBezTo>
                      <a:pt x="1000933" y="95118"/>
                      <a:pt x="1003092" y="89964"/>
                      <a:pt x="1003092" y="83539"/>
                    </a:cubicBezTo>
                    <a:cubicBezTo>
                      <a:pt x="1003092" y="77115"/>
                      <a:pt x="1000846" y="72112"/>
                      <a:pt x="996353" y="68531"/>
                    </a:cubicBezTo>
                    <a:cubicBezTo>
                      <a:pt x="991860" y="64950"/>
                      <a:pt x="985512" y="63159"/>
                      <a:pt x="977307" y="63159"/>
                    </a:cubicBezTo>
                    <a:cubicBezTo>
                      <a:pt x="970970" y="63159"/>
                      <a:pt x="965262" y="63441"/>
                      <a:pt x="960183" y="64005"/>
                    </a:cubicBezTo>
                    <a:close/>
                    <a:moveTo>
                      <a:pt x="878448" y="12827"/>
                    </a:moveTo>
                    <a:lnTo>
                      <a:pt x="942519" y="12827"/>
                    </a:lnTo>
                    <a:lnTo>
                      <a:pt x="942519" y="20706"/>
                    </a:lnTo>
                    <a:cubicBezTo>
                      <a:pt x="931927" y="39198"/>
                      <a:pt x="923604" y="56311"/>
                      <a:pt x="917548" y="72047"/>
                    </a:cubicBezTo>
                    <a:cubicBezTo>
                      <a:pt x="911493" y="87782"/>
                      <a:pt x="907749" y="101662"/>
                      <a:pt x="906317" y="113686"/>
                    </a:cubicBezTo>
                    <a:lnTo>
                      <a:pt x="893034" y="113686"/>
                    </a:lnTo>
                    <a:cubicBezTo>
                      <a:pt x="894640" y="101836"/>
                      <a:pt x="898438" y="88314"/>
                      <a:pt x="904428" y="73121"/>
                    </a:cubicBezTo>
                    <a:cubicBezTo>
                      <a:pt x="910419" y="57928"/>
                      <a:pt x="918427" y="41585"/>
                      <a:pt x="928455" y="24092"/>
                    </a:cubicBezTo>
                    <a:lnTo>
                      <a:pt x="878448" y="24092"/>
                    </a:lnTo>
                    <a:close/>
                    <a:moveTo>
                      <a:pt x="334547" y="11264"/>
                    </a:moveTo>
                    <a:lnTo>
                      <a:pt x="388460" y="11264"/>
                    </a:lnTo>
                    <a:lnTo>
                      <a:pt x="388460" y="114402"/>
                    </a:lnTo>
                    <a:cubicBezTo>
                      <a:pt x="388460" y="124560"/>
                      <a:pt x="383251" y="129639"/>
                      <a:pt x="372833" y="129639"/>
                    </a:cubicBezTo>
                    <a:cubicBezTo>
                      <a:pt x="367971" y="129639"/>
                      <a:pt x="362111" y="129595"/>
                      <a:pt x="355253" y="129508"/>
                    </a:cubicBezTo>
                    <a:cubicBezTo>
                      <a:pt x="354819" y="126643"/>
                      <a:pt x="354168" y="123301"/>
                      <a:pt x="353299" y="119481"/>
                    </a:cubicBezTo>
                    <a:cubicBezTo>
                      <a:pt x="360592" y="120002"/>
                      <a:pt x="366235" y="120262"/>
                      <a:pt x="370229" y="120262"/>
                    </a:cubicBezTo>
                    <a:cubicBezTo>
                      <a:pt x="375785" y="120262"/>
                      <a:pt x="378563" y="117745"/>
                      <a:pt x="378563" y="112709"/>
                    </a:cubicBezTo>
                    <a:lnTo>
                      <a:pt x="378563" y="20120"/>
                    </a:lnTo>
                    <a:lnTo>
                      <a:pt x="334547" y="20120"/>
                    </a:lnTo>
                    <a:close/>
                    <a:moveTo>
                      <a:pt x="1164729" y="11134"/>
                    </a:moveTo>
                    <a:cubicBezTo>
                      <a:pt x="1173323" y="11134"/>
                      <a:pt x="1180225" y="13381"/>
                      <a:pt x="1185434" y="17873"/>
                    </a:cubicBezTo>
                    <a:cubicBezTo>
                      <a:pt x="1190643" y="22366"/>
                      <a:pt x="1193248" y="28194"/>
                      <a:pt x="1193248" y="35356"/>
                    </a:cubicBezTo>
                    <a:cubicBezTo>
                      <a:pt x="1193248" y="48552"/>
                      <a:pt x="1186520" y="57038"/>
                      <a:pt x="1173063" y="60815"/>
                    </a:cubicBezTo>
                    <a:lnTo>
                      <a:pt x="1173063" y="61075"/>
                    </a:lnTo>
                    <a:cubicBezTo>
                      <a:pt x="1180356" y="61857"/>
                      <a:pt x="1186118" y="64429"/>
                      <a:pt x="1190350" y="68791"/>
                    </a:cubicBezTo>
                    <a:cubicBezTo>
                      <a:pt x="1194583" y="73154"/>
                      <a:pt x="1196699" y="78591"/>
                      <a:pt x="1196699" y="85102"/>
                    </a:cubicBezTo>
                    <a:cubicBezTo>
                      <a:pt x="1196699" y="94174"/>
                      <a:pt x="1193432" y="101488"/>
                      <a:pt x="1186899" y="107045"/>
                    </a:cubicBezTo>
                    <a:cubicBezTo>
                      <a:pt x="1180367" y="112601"/>
                      <a:pt x="1171674" y="115379"/>
                      <a:pt x="1160822" y="115379"/>
                    </a:cubicBezTo>
                    <a:cubicBezTo>
                      <a:pt x="1151272" y="115379"/>
                      <a:pt x="1143567" y="113599"/>
                      <a:pt x="1137707" y="110040"/>
                    </a:cubicBezTo>
                    <a:lnTo>
                      <a:pt x="1137707" y="96822"/>
                    </a:lnTo>
                    <a:cubicBezTo>
                      <a:pt x="1144609" y="102161"/>
                      <a:pt x="1152401" y="104831"/>
                      <a:pt x="1161082" y="104831"/>
                    </a:cubicBezTo>
                    <a:cubicBezTo>
                      <a:pt x="1168028" y="104831"/>
                      <a:pt x="1173530" y="103127"/>
                      <a:pt x="1177588" y="99720"/>
                    </a:cubicBezTo>
                    <a:cubicBezTo>
                      <a:pt x="1181647" y="96312"/>
                      <a:pt x="1183676" y="91743"/>
                      <a:pt x="1183676" y="86013"/>
                    </a:cubicBezTo>
                    <a:cubicBezTo>
                      <a:pt x="1183676" y="73251"/>
                      <a:pt x="1174539" y="66870"/>
                      <a:pt x="1156264" y="66870"/>
                    </a:cubicBezTo>
                    <a:lnTo>
                      <a:pt x="1147865" y="66870"/>
                    </a:lnTo>
                    <a:lnTo>
                      <a:pt x="1147865" y="56322"/>
                    </a:lnTo>
                    <a:lnTo>
                      <a:pt x="1155873" y="56322"/>
                    </a:lnTo>
                    <a:cubicBezTo>
                      <a:pt x="1172065" y="56322"/>
                      <a:pt x="1180160" y="50332"/>
                      <a:pt x="1180160" y="38351"/>
                    </a:cubicBezTo>
                    <a:cubicBezTo>
                      <a:pt x="1180160" y="27282"/>
                      <a:pt x="1173975" y="21748"/>
                      <a:pt x="1161603" y="21748"/>
                    </a:cubicBezTo>
                    <a:cubicBezTo>
                      <a:pt x="1154528" y="21748"/>
                      <a:pt x="1147865" y="24135"/>
                      <a:pt x="1141614" y="28910"/>
                    </a:cubicBezTo>
                    <a:lnTo>
                      <a:pt x="1141614" y="16864"/>
                    </a:lnTo>
                    <a:cubicBezTo>
                      <a:pt x="1148212" y="13044"/>
                      <a:pt x="1155917" y="11134"/>
                      <a:pt x="1164729" y="11134"/>
                    </a:cubicBezTo>
                    <a:close/>
                    <a:moveTo>
                      <a:pt x="1059954" y="11134"/>
                    </a:moveTo>
                    <a:cubicBezTo>
                      <a:pt x="1068549" y="11134"/>
                      <a:pt x="1075450" y="13381"/>
                      <a:pt x="1080659" y="17873"/>
                    </a:cubicBezTo>
                    <a:cubicBezTo>
                      <a:pt x="1085868" y="22366"/>
                      <a:pt x="1088473" y="28194"/>
                      <a:pt x="1088473" y="35356"/>
                    </a:cubicBezTo>
                    <a:cubicBezTo>
                      <a:pt x="1088473" y="48552"/>
                      <a:pt x="1081745" y="57038"/>
                      <a:pt x="1068288" y="60815"/>
                    </a:cubicBezTo>
                    <a:lnTo>
                      <a:pt x="1068288" y="61075"/>
                    </a:lnTo>
                    <a:cubicBezTo>
                      <a:pt x="1075581" y="61857"/>
                      <a:pt x="1081343" y="64429"/>
                      <a:pt x="1085575" y="68791"/>
                    </a:cubicBezTo>
                    <a:cubicBezTo>
                      <a:pt x="1089808" y="73154"/>
                      <a:pt x="1091924" y="78591"/>
                      <a:pt x="1091924" y="85102"/>
                    </a:cubicBezTo>
                    <a:cubicBezTo>
                      <a:pt x="1091924" y="94174"/>
                      <a:pt x="1088657" y="101488"/>
                      <a:pt x="1082124" y="107045"/>
                    </a:cubicBezTo>
                    <a:cubicBezTo>
                      <a:pt x="1075591" y="112601"/>
                      <a:pt x="1066899" y="115379"/>
                      <a:pt x="1056047" y="115379"/>
                    </a:cubicBezTo>
                    <a:cubicBezTo>
                      <a:pt x="1046497" y="115379"/>
                      <a:pt x="1038792" y="113599"/>
                      <a:pt x="1032932" y="110040"/>
                    </a:cubicBezTo>
                    <a:lnTo>
                      <a:pt x="1032932" y="96822"/>
                    </a:lnTo>
                    <a:cubicBezTo>
                      <a:pt x="1039834" y="102161"/>
                      <a:pt x="1047626" y="104831"/>
                      <a:pt x="1056307" y="104831"/>
                    </a:cubicBezTo>
                    <a:cubicBezTo>
                      <a:pt x="1063253" y="104831"/>
                      <a:pt x="1068755" y="103127"/>
                      <a:pt x="1072813" y="99720"/>
                    </a:cubicBezTo>
                    <a:cubicBezTo>
                      <a:pt x="1076872" y="96312"/>
                      <a:pt x="1078901" y="91743"/>
                      <a:pt x="1078901" y="86013"/>
                    </a:cubicBezTo>
                    <a:cubicBezTo>
                      <a:pt x="1078901" y="73251"/>
                      <a:pt x="1069764" y="66870"/>
                      <a:pt x="1051489" y="66870"/>
                    </a:cubicBezTo>
                    <a:lnTo>
                      <a:pt x="1043090" y="66870"/>
                    </a:lnTo>
                    <a:lnTo>
                      <a:pt x="1043090" y="56322"/>
                    </a:lnTo>
                    <a:lnTo>
                      <a:pt x="1051098" y="56322"/>
                    </a:lnTo>
                    <a:cubicBezTo>
                      <a:pt x="1067290" y="56322"/>
                      <a:pt x="1075385" y="50332"/>
                      <a:pt x="1075385" y="38351"/>
                    </a:cubicBezTo>
                    <a:cubicBezTo>
                      <a:pt x="1075385" y="27282"/>
                      <a:pt x="1069200" y="21748"/>
                      <a:pt x="1056828" y="21748"/>
                    </a:cubicBezTo>
                    <a:cubicBezTo>
                      <a:pt x="1049753" y="21748"/>
                      <a:pt x="1043090" y="24135"/>
                      <a:pt x="1036839" y="28910"/>
                    </a:cubicBezTo>
                    <a:lnTo>
                      <a:pt x="1036839" y="16864"/>
                    </a:lnTo>
                    <a:cubicBezTo>
                      <a:pt x="1043437" y="13044"/>
                      <a:pt x="1051142" y="11134"/>
                      <a:pt x="1059954" y="11134"/>
                    </a:cubicBezTo>
                    <a:close/>
                    <a:moveTo>
                      <a:pt x="835456" y="11134"/>
                    </a:moveTo>
                    <a:cubicBezTo>
                      <a:pt x="856813" y="11134"/>
                      <a:pt x="867491" y="28367"/>
                      <a:pt x="867491" y="62833"/>
                    </a:cubicBezTo>
                    <a:cubicBezTo>
                      <a:pt x="867491" y="79849"/>
                      <a:pt x="864485" y="92861"/>
                      <a:pt x="858473" y="101868"/>
                    </a:cubicBezTo>
                    <a:cubicBezTo>
                      <a:pt x="852461" y="110875"/>
                      <a:pt x="844029" y="115379"/>
                      <a:pt x="833177" y="115379"/>
                    </a:cubicBezTo>
                    <a:cubicBezTo>
                      <a:pt x="822933" y="115379"/>
                      <a:pt x="815000" y="111103"/>
                      <a:pt x="809378" y="102552"/>
                    </a:cubicBezTo>
                    <a:cubicBezTo>
                      <a:pt x="803757" y="94001"/>
                      <a:pt x="800946" y="81564"/>
                      <a:pt x="800946" y="65243"/>
                    </a:cubicBezTo>
                    <a:cubicBezTo>
                      <a:pt x="800946" y="47445"/>
                      <a:pt x="803898" y="33978"/>
                      <a:pt x="809801" y="24840"/>
                    </a:cubicBezTo>
                    <a:cubicBezTo>
                      <a:pt x="815705" y="15703"/>
                      <a:pt x="824256" y="11134"/>
                      <a:pt x="835456" y="11134"/>
                    </a:cubicBezTo>
                    <a:close/>
                    <a:moveTo>
                      <a:pt x="756651" y="11134"/>
                    </a:moveTo>
                    <a:cubicBezTo>
                      <a:pt x="765767" y="11134"/>
                      <a:pt x="773103" y="13576"/>
                      <a:pt x="778659" y="18459"/>
                    </a:cubicBezTo>
                    <a:cubicBezTo>
                      <a:pt x="784215" y="23343"/>
                      <a:pt x="786994" y="29952"/>
                      <a:pt x="786994" y="38286"/>
                    </a:cubicBezTo>
                    <a:cubicBezTo>
                      <a:pt x="786994" y="45709"/>
                      <a:pt x="785290" y="52133"/>
                      <a:pt x="781882" y="57559"/>
                    </a:cubicBezTo>
                    <a:cubicBezTo>
                      <a:pt x="778475" y="62985"/>
                      <a:pt x="772647" y="68542"/>
                      <a:pt x="764400" y="74228"/>
                    </a:cubicBezTo>
                    <a:cubicBezTo>
                      <a:pt x="755978" y="80045"/>
                      <a:pt x="750346" y="84212"/>
                      <a:pt x="747503" y="86730"/>
                    </a:cubicBezTo>
                    <a:cubicBezTo>
                      <a:pt x="744660" y="89247"/>
                      <a:pt x="742674" y="91656"/>
                      <a:pt x="741545" y="93957"/>
                    </a:cubicBezTo>
                    <a:cubicBezTo>
                      <a:pt x="740417" y="96258"/>
                      <a:pt x="739852" y="99058"/>
                      <a:pt x="739852" y="102357"/>
                    </a:cubicBezTo>
                    <a:lnTo>
                      <a:pt x="789989" y="102357"/>
                    </a:lnTo>
                    <a:lnTo>
                      <a:pt x="789989" y="113686"/>
                    </a:lnTo>
                    <a:lnTo>
                      <a:pt x="726569" y="113686"/>
                    </a:lnTo>
                    <a:lnTo>
                      <a:pt x="726569" y="108672"/>
                    </a:lnTo>
                    <a:cubicBezTo>
                      <a:pt x="726569" y="102856"/>
                      <a:pt x="727362" y="97918"/>
                      <a:pt x="728946" y="93859"/>
                    </a:cubicBezTo>
                    <a:cubicBezTo>
                      <a:pt x="730530" y="89801"/>
                      <a:pt x="733146" y="85851"/>
                      <a:pt x="736792" y="82009"/>
                    </a:cubicBezTo>
                    <a:cubicBezTo>
                      <a:pt x="740438" y="78167"/>
                      <a:pt x="746125" y="73555"/>
                      <a:pt x="753851" y="68173"/>
                    </a:cubicBezTo>
                    <a:cubicBezTo>
                      <a:pt x="761752" y="62616"/>
                      <a:pt x="767145" y="57744"/>
                      <a:pt x="770032" y="53555"/>
                    </a:cubicBezTo>
                    <a:cubicBezTo>
                      <a:pt x="772919" y="49366"/>
                      <a:pt x="774362" y="44602"/>
                      <a:pt x="774362" y="39263"/>
                    </a:cubicBezTo>
                    <a:cubicBezTo>
                      <a:pt x="774362" y="33837"/>
                      <a:pt x="772647" y="29572"/>
                      <a:pt x="769218" y="26468"/>
                    </a:cubicBezTo>
                    <a:cubicBezTo>
                      <a:pt x="765789" y="23365"/>
                      <a:pt x="761122" y="21813"/>
                      <a:pt x="755219" y="21813"/>
                    </a:cubicBezTo>
                    <a:cubicBezTo>
                      <a:pt x="751052" y="21813"/>
                      <a:pt x="746841" y="22876"/>
                      <a:pt x="742587" y="25003"/>
                    </a:cubicBezTo>
                    <a:cubicBezTo>
                      <a:pt x="738333" y="27130"/>
                      <a:pt x="734361" y="30169"/>
                      <a:pt x="730671" y="34119"/>
                    </a:cubicBezTo>
                    <a:lnTo>
                      <a:pt x="730671" y="21748"/>
                    </a:lnTo>
                    <a:cubicBezTo>
                      <a:pt x="733970" y="18318"/>
                      <a:pt x="737714" y="15692"/>
                      <a:pt x="741903" y="13869"/>
                    </a:cubicBezTo>
                    <a:cubicBezTo>
                      <a:pt x="746092" y="12046"/>
                      <a:pt x="751008" y="11134"/>
                      <a:pt x="756651" y="11134"/>
                    </a:cubicBezTo>
                    <a:close/>
                    <a:moveTo>
                      <a:pt x="692041" y="11134"/>
                    </a:moveTo>
                    <a:cubicBezTo>
                      <a:pt x="699204" y="11134"/>
                      <a:pt x="704825" y="12111"/>
                      <a:pt x="708905" y="14064"/>
                    </a:cubicBezTo>
                    <a:lnTo>
                      <a:pt x="708905" y="25785"/>
                    </a:lnTo>
                    <a:cubicBezTo>
                      <a:pt x="703653" y="23093"/>
                      <a:pt x="698162" y="21748"/>
                      <a:pt x="692432" y="21748"/>
                    </a:cubicBezTo>
                    <a:cubicBezTo>
                      <a:pt x="683707" y="21748"/>
                      <a:pt x="676696" y="25546"/>
                      <a:pt x="671401" y="33142"/>
                    </a:cubicBezTo>
                    <a:cubicBezTo>
                      <a:pt x="666105" y="40739"/>
                      <a:pt x="663414" y="51113"/>
                      <a:pt x="663327" y="64266"/>
                    </a:cubicBezTo>
                    <a:lnTo>
                      <a:pt x="663652" y="64266"/>
                    </a:lnTo>
                    <a:cubicBezTo>
                      <a:pt x="668427" y="55020"/>
                      <a:pt x="676045" y="50397"/>
                      <a:pt x="686507" y="50397"/>
                    </a:cubicBezTo>
                    <a:cubicBezTo>
                      <a:pt x="695232" y="50397"/>
                      <a:pt x="702199" y="53240"/>
                      <a:pt x="707408" y="58927"/>
                    </a:cubicBezTo>
                    <a:cubicBezTo>
                      <a:pt x="712617" y="64613"/>
                      <a:pt x="715221" y="72166"/>
                      <a:pt x="715221" y="81586"/>
                    </a:cubicBezTo>
                    <a:cubicBezTo>
                      <a:pt x="715221" y="91439"/>
                      <a:pt x="712215" y="99535"/>
                      <a:pt x="706203" y="105873"/>
                    </a:cubicBezTo>
                    <a:cubicBezTo>
                      <a:pt x="700191" y="112210"/>
                      <a:pt x="692519" y="115379"/>
                      <a:pt x="683186" y="115379"/>
                    </a:cubicBezTo>
                    <a:cubicBezTo>
                      <a:pt x="672942" y="115379"/>
                      <a:pt x="664900" y="111375"/>
                      <a:pt x="659062" y="103366"/>
                    </a:cubicBezTo>
                    <a:cubicBezTo>
                      <a:pt x="653223" y="95357"/>
                      <a:pt x="650304" y="83995"/>
                      <a:pt x="650304" y="69280"/>
                    </a:cubicBezTo>
                    <a:cubicBezTo>
                      <a:pt x="650304" y="51482"/>
                      <a:pt x="654135" y="37342"/>
                      <a:pt x="661797" y="26859"/>
                    </a:cubicBezTo>
                    <a:cubicBezTo>
                      <a:pt x="669458" y="16376"/>
                      <a:pt x="679540" y="11134"/>
                      <a:pt x="692041" y="11134"/>
                    </a:cubicBezTo>
                    <a:close/>
                    <a:moveTo>
                      <a:pt x="196379" y="8139"/>
                    </a:moveTo>
                    <a:lnTo>
                      <a:pt x="198983" y="18036"/>
                    </a:lnTo>
                    <a:cubicBezTo>
                      <a:pt x="189781" y="19165"/>
                      <a:pt x="180665" y="20207"/>
                      <a:pt x="171636" y="21162"/>
                    </a:cubicBezTo>
                    <a:lnTo>
                      <a:pt x="171636" y="41737"/>
                    </a:lnTo>
                    <a:lnTo>
                      <a:pt x="201197" y="41737"/>
                    </a:lnTo>
                    <a:lnTo>
                      <a:pt x="201197" y="51243"/>
                    </a:lnTo>
                    <a:lnTo>
                      <a:pt x="171636" y="51243"/>
                    </a:lnTo>
                    <a:lnTo>
                      <a:pt x="171636" y="68694"/>
                    </a:lnTo>
                    <a:lnTo>
                      <a:pt x="177366" y="63224"/>
                    </a:lnTo>
                    <a:cubicBezTo>
                      <a:pt x="185527" y="70169"/>
                      <a:pt x="193644" y="77636"/>
                      <a:pt x="201718" y="85623"/>
                    </a:cubicBezTo>
                    <a:lnTo>
                      <a:pt x="193774" y="93697"/>
                    </a:lnTo>
                    <a:cubicBezTo>
                      <a:pt x="188478" y="87533"/>
                      <a:pt x="181099" y="79936"/>
                      <a:pt x="171636" y="70907"/>
                    </a:cubicBezTo>
                    <a:lnTo>
                      <a:pt x="171636" y="130941"/>
                    </a:lnTo>
                    <a:lnTo>
                      <a:pt x="161739" y="130941"/>
                    </a:lnTo>
                    <a:lnTo>
                      <a:pt x="161739" y="65829"/>
                    </a:lnTo>
                    <a:cubicBezTo>
                      <a:pt x="154273" y="82671"/>
                      <a:pt x="145374" y="97386"/>
                      <a:pt x="135043" y="109975"/>
                    </a:cubicBezTo>
                    <a:cubicBezTo>
                      <a:pt x="132699" y="104332"/>
                      <a:pt x="130963" y="100425"/>
                      <a:pt x="129834" y="98255"/>
                    </a:cubicBezTo>
                    <a:cubicBezTo>
                      <a:pt x="141467" y="85579"/>
                      <a:pt x="151278" y="69909"/>
                      <a:pt x="159265" y="51243"/>
                    </a:cubicBezTo>
                    <a:lnTo>
                      <a:pt x="130485" y="51243"/>
                    </a:lnTo>
                    <a:lnTo>
                      <a:pt x="130485" y="41737"/>
                    </a:lnTo>
                    <a:lnTo>
                      <a:pt x="161739" y="41737"/>
                    </a:lnTo>
                    <a:lnTo>
                      <a:pt x="161739" y="22203"/>
                    </a:lnTo>
                    <a:cubicBezTo>
                      <a:pt x="152797" y="23072"/>
                      <a:pt x="143942" y="23896"/>
                      <a:pt x="135173" y="24678"/>
                    </a:cubicBezTo>
                    <a:cubicBezTo>
                      <a:pt x="134565" y="21465"/>
                      <a:pt x="133697" y="18166"/>
                      <a:pt x="132569" y="14781"/>
                    </a:cubicBezTo>
                    <a:cubicBezTo>
                      <a:pt x="153405" y="13131"/>
                      <a:pt x="174675" y="10917"/>
                      <a:pt x="196379" y="8139"/>
                    </a:cubicBezTo>
                    <a:close/>
                    <a:moveTo>
                      <a:pt x="111993" y="7228"/>
                    </a:moveTo>
                    <a:lnTo>
                      <a:pt x="113686" y="16994"/>
                    </a:lnTo>
                    <a:cubicBezTo>
                      <a:pt x="96193" y="18383"/>
                      <a:pt x="79437" y="19642"/>
                      <a:pt x="63419" y="20771"/>
                    </a:cubicBezTo>
                    <a:lnTo>
                      <a:pt x="63419" y="44472"/>
                    </a:lnTo>
                    <a:lnTo>
                      <a:pt x="116160" y="40435"/>
                    </a:lnTo>
                    <a:lnTo>
                      <a:pt x="116681" y="49551"/>
                    </a:lnTo>
                    <a:lnTo>
                      <a:pt x="63419" y="53653"/>
                    </a:lnTo>
                    <a:lnTo>
                      <a:pt x="63419" y="77484"/>
                    </a:lnTo>
                    <a:lnTo>
                      <a:pt x="122802" y="72210"/>
                    </a:lnTo>
                    <a:lnTo>
                      <a:pt x="123323" y="81325"/>
                    </a:lnTo>
                    <a:lnTo>
                      <a:pt x="63419" y="86599"/>
                    </a:lnTo>
                    <a:lnTo>
                      <a:pt x="63419" y="109584"/>
                    </a:lnTo>
                    <a:cubicBezTo>
                      <a:pt x="63419" y="114619"/>
                      <a:pt x="65677" y="117137"/>
                      <a:pt x="70191" y="117137"/>
                    </a:cubicBezTo>
                    <a:lnTo>
                      <a:pt x="101966" y="117137"/>
                    </a:lnTo>
                    <a:cubicBezTo>
                      <a:pt x="109085" y="117137"/>
                      <a:pt x="113382" y="114229"/>
                      <a:pt x="114858" y="108412"/>
                    </a:cubicBezTo>
                    <a:cubicBezTo>
                      <a:pt x="116160" y="103203"/>
                      <a:pt x="117072" y="97473"/>
                      <a:pt x="117593" y="91222"/>
                    </a:cubicBezTo>
                    <a:cubicBezTo>
                      <a:pt x="121065" y="92959"/>
                      <a:pt x="124365" y="94348"/>
                      <a:pt x="127490" y="95390"/>
                    </a:cubicBezTo>
                    <a:cubicBezTo>
                      <a:pt x="126535" y="102074"/>
                      <a:pt x="125406" y="107891"/>
                      <a:pt x="124104" y="112840"/>
                    </a:cubicBezTo>
                    <a:cubicBezTo>
                      <a:pt x="121847" y="121955"/>
                      <a:pt x="115509" y="126513"/>
                      <a:pt x="105091" y="126513"/>
                    </a:cubicBezTo>
                    <a:lnTo>
                      <a:pt x="68238" y="126513"/>
                    </a:lnTo>
                    <a:cubicBezTo>
                      <a:pt x="58080" y="126513"/>
                      <a:pt x="53001" y="121131"/>
                      <a:pt x="53001" y="110365"/>
                    </a:cubicBezTo>
                    <a:lnTo>
                      <a:pt x="53001" y="87511"/>
                    </a:lnTo>
                    <a:lnTo>
                      <a:pt x="651" y="92134"/>
                    </a:lnTo>
                    <a:lnTo>
                      <a:pt x="0" y="83018"/>
                    </a:lnTo>
                    <a:lnTo>
                      <a:pt x="53001" y="78395"/>
                    </a:lnTo>
                    <a:lnTo>
                      <a:pt x="53001" y="54434"/>
                    </a:lnTo>
                    <a:lnTo>
                      <a:pt x="7032" y="57885"/>
                    </a:lnTo>
                    <a:lnTo>
                      <a:pt x="6381" y="48769"/>
                    </a:lnTo>
                    <a:lnTo>
                      <a:pt x="53001" y="45253"/>
                    </a:lnTo>
                    <a:lnTo>
                      <a:pt x="53001" y="21487"/>
                    </a:lnTo>
                    <a:cubicBezTo>
                      <a:pt x="37114" y="22529"/>
                      <a:pt x="21965" y="23462"/>
                      <a:pt x="7553" y="24287"/>
                    </a:cubicBezTo>
                    <a:cubicBezTo>
                      <a:pt x="7206" y="21248"/>
                      <a:pt x="6511" y="18080"/>
                      <a:pt x="5469" y="14781"/>
                    </a:cubicBezTo>
                    <a:cubicBezTo>
                      <a:pt x="41411" y="13305"/>
                      <a:pt x="76919" y="10787"/>
                      <a:pt x="111993" y="7228"/>
                    </a:cubicBezTo>
                    <a:close/>
                    <a:moveTo>
                      <a:pt x="275165" y="5665"/>
                    </a:moveTo>
                    <a:cubicBezTo>
                      <a:pt x="280894" y="10006"/>
                      <a:pt x="288361" y="16126"/>
                      <a:pt x="297563" y="24026"/>
                    </a:cubicBezTo>
                    <a:cubicBezTo>
                      <a:pt x="294611" y="26891"/>
                      <a:pt x="292007" y="29453"/>
                      <a:pt x="289750" y="31710"/>
                    </a:cubicBezTo>
                    <a:cubicBezTo>
                      <a:pt x="280808" y="23289"/>
                      <a:pt x="273689" y="16908"/>
                      <a:pt x="268393" y="12567"/>
                    </a:cubicBezTo>
                    <a:close/>
                    <a:moveTo>
                      <a:pt x="241697" y="5404"/>
                    </a:moveTo>
                    <a:lnTo>
                      <a:pt x="251985" y="5404"/>
                    </a:lnTo>
                    <a:lnTo>
                      <a:pt x="251985" y="113881"/>
                    </a:lnTo>
                    <a:cubicBezTo>
                      <a:pt x="251985" y="124907"/>
                      <a:pt x="246428" y="130377"/>
                      <a:pt x="235316" y="130290"/>
                    </a:cubicBezTo>
                    <a:cubicBezTo>
                      <a:pt x="231756" y="130290"/>
                      <a:pt x="225983" y="130246"/>
                      <a:pt x="217996" y="130160"/>
                    </a:cubicBezTo>
                    <a:cubicBezTo>
                      <a:pt x="217475" y="126600"/>
                      <a:pt x="216824" y="122693"/>
                      <a:pt x="216043" y="118439"/>
                    </a:cubicBezTo>
                    <a:cubicBezTo>
                      <a:pt x="223075" y="119221"/>
                      <a:pt x="228414" y="119611"/>
                      <a:pt x="232060" y="119611"/>
                    </a:cubicBezTo>
                    <a:cubicBezTo>
                      <a:pt x="238485" y="119698"/>
                      <a:pt x="241697" y="116443"/>
                      <a:pt x="241697" y="109844"/>
                    </a:cubicBezTo>
                    <a:close/>
                    <a:moveTo>
                      <a:pt x="314492" y="3451"/>
                    </a:moveTo>
                    <a:cubicBezTo>
                      <a:pt x="319701" y="9181"/>
                      <a:pt x="324476" y="14737"/>
                      <a:pt x="328817" y="20120"/>
                    </a:cubicBezTo>
                    <a:lnTo>
                      <a:pt x="320353" y="26371"/>
                    </a:lnTo>
                    <a:cubicBezTo>
                      <a:pt x="316706" y="21075"/>
                      <a:pt x="312322" y="15301"/>
                      <a:pt x="307200" y="9051"/>
                    </a:cubicBezTo>
                    <a:close/>
                    <a:moveTo>
                      <a:pt x="564458" y="0"/>
                    </a:moveTo>
                    <a:lnTo>
                      <a:pt x="572076" y="0"/>
                    </a:lnTo>
                    <a:lnTo>
                      <a:pt x="572076" y="12436"/>
                    </a:lnTo>
                    <a:cubicBezTo>
                      <a:pt x="581583" y="12784"/>
                      <a:pt x="588051" y="14129"/>
                      <a:pt x="591480" y="16473"/>
                    </a:cubicBezTo>
                    <a:lnTo>
                      <a:pt x="591480" y="29235"/>
                    </a:lnTo>
                    <a:cubicBezTo>
                      <a:pt x="586488" y="25416"/>
                      <a:pt x="580020" y="23354"/>
                      <a:pt x="572076" y="23050"/>
                    </a:cubicBezTo>
                    <a:lnTo>
                      <a:pt x="572076" y="58992"/>
                    </a:lnTo>
                    <a:cubicBezTo>
                      <a:pt x="581887" y="63463"/>
                      <a:pt x="588637" y="67923"/>
                      <a:pt x="592326" y="72372"/>
                    </a:cubicBezTo>
                    <a:cubicBezTo>
                      <a:pt x="596016" y="76822"/>
                      <a:pt x="597861" y="81825"/>
                      <a:pt x="597861" y="87381"/>
                    </a:cubicBezTo>
                    <a:cubicBezTo>
                      <a:pt x="597861" y="94369"/>
                      <a:pt x="595539" y="100110"/>
                      <a:pt x="590894" y="104603"/>
                    </a:cubicBezTo>
                    <a:cubicBezTo>
                      <a:pt x="586249" y="109096"/>
                      <a:pt x="579977" y="111928"/>
                      <a:pt x="572076" y="113100"/>
                    </a:cubicBezTo>
                    <a:lnTo>
                      <a:pt x="572076" y="128402"/>
                    </a:lnTo>
                    <a:lnTo>
                      <a:pt x="564458" y="128402"/>
                    </a:lnTo>
                    <a:lnTo>
                      <a:pt x="564458" y="113686"/>
                    </a:lnTo>
                    <a:cubicBezTo>
                      <a:pt x="554561" y="113686"/>
                      <a:pt x="546357" y="111646"/>
                      <a:pt x="539846" y="107566"/>
                    </a:cubicBezTo>
                    <a:lnTo>
                      <a:pt x="539846" y="94478"/>
                    </a:lnTo>
                    <a:cubicBezTo>
                      <a:pt x="546357" y="99817"/>
                      <a:pt x="554561" y="102682"/>
                      <a:pt x="564458" y="103073"/>
                    </a:cubicBezTo>
                    <a:lnTo>
                      <a:pt x="564458" y="68238"/>
                    </a:lnTo>
                    <a:cubicBezTo>
                      <a:pt x="553997" y="63333"/>
                      <a:pt x="547204" y="58753"/>
                      <a:pt x="544078" y="54499"/>
                    </a:cubicBezTo>
                    <a:cubicBezTo>
                      <a:pt x="540953" y="50245"/>
                      <a:pt x="539390" y="45210"/>
                      <a:pt x="539390" y="39393"/>
                    </a:cubicBezTo>
                    <a:cubicBezTo>
                      <a:pt x="539390" y="32621"/>
                      <a:pt x="541723" y="26729"/>
                      <a:pt x="546390" y="21715"/>
                    </a:cubicBezTo>
                    <a:cubicBezTo>
                      <a:pt x="551056" y="16701"/>
                      <a:pt x="557079" y="13695"/>
                      <a:pt x="564458" y="1269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endPara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523" name="组合 522">
              <a:extLst>
                <a:ext uri="{FF2B5EF4-FFF2-40B4-BE49-F238E27FC236}">
                  <a16:creationId xmlns:a16="http://schemas.microsoft.com/office/drawing/2014/main" id="{9D3D9E42-ACAC-19C0-BD44-B6A92C0658C1}"/>
                </a:ext>
              </a:extLst>
            </p:cNvPr>
            <p:cNvGrpSpPr/>
            <p:nvPr/>
          </p:nvGrpSpPr>
          <p:grpSpPr>
            <a:xfrm>
              <a:off x="881133" y="4139565"/>
              <a:ext cx="5110092" cy="1964368"/>
              <a:chOff x="909708" y="4168140"/>
              <a:chExt cx="5110092" cy="1964368"/>
            </a:xfrm>
          </p:grpSpPr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F9E751E3-131F-FBBB-6296-2005D6D42EF3}"/>
                  </a:ext>
                </a:extLst>
              </p:cNvPr>
              <p:cNvSpPr/>
              <p:nvPr/>
            </p:nvSpPr>
            <p:spPr>
              <a:xfrm rot="16200000">
                <a:off x="1985968" y="4424367"/>
                <a:ext cx="1714500" cy="1381121"/>
              </a:xfrm>
              <a:custGeom>
                <a:avLst/>
                <a:gdLst>
                  <a:gd name="connsiteX0" fmla="*/ 4146118 w 4146118"/>
                  <a:gd name="connsiteY0" fmla="*/ 3778015 h 3778015"/>
                  <a:gd name="connsiteX1" fmla="*/ 0 w 4146118"/>
                  <a:gd name="connsiteY1" fmla="*/ 3778015 h 3778015"/>
                  <a:gd name="connsiteX2" fmla="*/ 404928 w 4146118"/>
                  <a:gd name="connsiteY2" fmla="*/ 0 h 3778015"/>
                  <a:gd name="connsiteX3" fmla="*/ 698861 w 4146118"/>
                  <a:gd name="connsiteY3" fmla="*/ 0 h 3778015"/>
                  <a:gd name="connsiteX4" fmla="*/ 699234 w 4146118"/>
                  <a:gd name="connsiteY4" fmla="*/ 1954 h 3778015"/>
                  <a:gd name="connsiteX5" fmla="*/ 1994379 w 4146118"/>
                  <a:gd name="connsiteY5" fmla="*/ 846100 h 3778015"/>
                  <a:gd name="connsiteX6" fmla="*/ 3289523 w 4146118"/>
                  <a:gd name="connsiteY6" fmla="*/ 1955 h 3778015"/>
                  <a:gd name="connsiteX7" fmla="*/ 3289896 w 4146118"/>
                  <a:gd name="connsiteY7" fmla="*/ 0 h 3778015"/>
                  <a:gd name="connsiteX8" fmla="*/ 3741190 w 4146118"/>
                  <a:gd name="connsiteY8" fmla="*/ 0 h 377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46118" h="3778015">
                    <a:moveTo>
                      <a:pt x="4146118" y="3778015"/>
                    </a:moveTo>
                    <a:lnTo>
                      <a:pt x="0" y="3778015"/>
                    </a:lnTo>
                    <a:lnTo>
                      <a:pt x="404928" y="0"/>
                    </a:lnTo>
                    <a:lnTo>
                      <a:pt x="698861" y="0"/>
                    </a:lnTo>
                    <a:lnTo>
                      <a:pt x="699234" y="1954"/>
                    </a:lnTo>
                    <a:cubicBezTo>
                      <a:pt x="822506" y="483708"/>
                      <a:pt x="1355522" y="846100"/>
                      <a:pt x="1994379" y="846100"/>
                    </a:cubicBezTo>
                    <a:cubicBezTo>
                      <a:pt x="2633235" y="846100"/>
                      <a:pt x="3166251" y="483708"/>
                      <a:pt x="3289523" y="1955"/>
                    </a:cubicBezTo>
                    <a:lnTo>
                      <a:pt x="3289896" y="0"/>
                    </a:lnTo>
                    <a:lnTo>
                      <a:pt x="374119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0"/>
              </a:gradFill>
              <a:ln w="6350">
                <a:gradFill>
                  <a:gsLst>
                    <a:gs pos="0">
                      <a:schemeClr val="accent1">
                        <a:alpha val="56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48" name="文本框 447">
                <a:extLst>
                  <a:ext uri="{FF2B5EF4-FFF2-40B4-BE49-F238E27FC236}">
                    <a16:creationId xmlns:a16="http://schemas.microsoft.com/office/drawing/2014/main" id="{59600E47-8019-4117-6A43-57D3C3CE7619}"/>
                  </a:ext>
                </a:extLst>
              </p:cNvPr>
              <p:cNvSpPr txBox="1"/>
              <p:nvPr/>
            </p:nvSpPr>
            <p:spPr>
              <a:xfrm>
                <a:off x="2916556" y="4615919"/>
                <a:ext cx="5429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/>
                  <a:t>总收入</a:t>
                </a: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558D894B-86D9-7ADD-EEEA-7DA5892D4190}"/>
                  </a:ext>
                </a:extLst>
              </p:cNvPr>
              <p:cNvSpPr/>
              <p:nvPr/>
            </p:nvSpPr>
            <p:spPr>
              <a:xfrm>
                <a:off x="3545655" y="4253270"/>
                <a:ext cx="665871" cy="2534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60" name="文本框 459">
                <a:extLst>
                  <a:ext uri="{FF2B5EF4-FFF2-40B4-BE49-F238E27FC236}">
                    <a16:creationId xmlns:a16="http://schemas.microsoft.com/office/drawing/2014/main" id="{67BEC315-AC26-FCE5-ED2F-A3BE9735AA4B}"/>
                  </a:ext>
                </a:extLst>
              </p:cNvPr>
              <p:cNvSpPr txBox="1"/>
              <p:nvPr/>
            </p:nvSpPr>
            <p:spPr>
              <a:xfrm>
                <a:off x="4957648" y="4472905"/>
                <a:ext cx="522261" cy="215444"/>
              </a:xfrm>
              <a:prstGeom prst="rect">
                <a:avLst/>
              </a:prstGeom>
              <a:noFill/>
              <a:effectLst/>
            </p:spPr>
            <p:txBody>
              <a:bodyPr wrap="square" lIns="64008" tIns="32004" rIns="64008" bIns="32004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15%</a:t>
                </a:r>
              </a:p>
            </p:txBody>
          </p:sp>
          <p:grpSp>
            <p:nvGrpSpPr>
              <p:cNvPr id="498" name="组合 497">
                <a:extLst>
                  <a:ext uri="{FF2B5EF4-FFF2-40B4-BE49-F238E27FC236}">
                    <a16:creationId xmlns:a16="http://schemas.microsoft.com/office/drawing/2014/main" id="{C6ACEA38-D85F-CA74-D66F-2B7338B4D90A}"/>
                  </a:ext>
                </a:extLst>
              </p:cNvPr>
              <p:cNvGrpSpPr/>
              <p:nvPr/>
            </p:nvGrpSpPr>
            <p:grpSpPr>
              <a:xfrm>
                <a:off x="4301411" y="4288654"/>
                <a:ext cx="1626949" cy="215444"/>
                <a:chOff x="4301411" y="4298179"/>
                <a:chExt cx="1626949" cy="215444"/>
              </a:xfrm>
            </p:grpSpPr>
            <p:sp>
              <p:nvSpPr>
                <p:cNvPr id="450" name="文本框 449">
                  <a:extLst>
                    <a:ext uri="{FF2B5EF4-FFF2-40B4-BE49-F238E27FC236}">
                      <a16:creationId xmlns:a16="http://schemas.microsoft.com/office/drawing/2014/main" id="{D4CEEECA-4B2A-B895-0F1E-81A244ED28FA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4375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Solo3 Wireless</a:t>
                  </a:r>
                </a:p>
              </p:txBody>
            </p:sp>
            <p:cxnSp>
              <p:nvCxnSpPr>
                <p:cNvPr id="465" name="直接连接符 464">
                  <a:extLst>
                    <a:ext uri="{FF2B5EF4-FFF2-40B4-BE49-F238E27FC236}">
                      <a16:creationId xmlns:a16="http://schemas.microsoft.com/office/drawing/2014/main" id="{9CA55BFF-7C3F-D024-6468-70AF9D3B34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80" name="圆: 空心 479">
                <a:extLst>
                  <a:ext uri="{FF2B5EF4-FFF2-40B4-BE49-F238E27FC236}">
                    <a16:creationId xmlns:a16="http://schemas.microsoft.com/office/drawing/2014/main" id="{A53E7A5A-6194-EB1E-7980-92DD9F583C22}"/>
                  </a:ext>
                </a:extLst>
              </p:cNvPr>
              <p:cNvSpPr/>
              <p:nvPr/>
            </p:nvSpPr>
            <p:spPr>
              <a:xfrm>
                <a:off x="909708" y="4168140"/>
                <a:ext cx="1964370" cy="1964368"/>
              </a:xfrm>
              <a:prstGeom prst="donut">
                <a:avLst>
                  <a:gd name="adj" fmla="val 1569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46" name="图形 444">
                <a:extLst>
                  <a:ext uri="{FF2B5EF4-FFF2-40B4-BE49-F238E27FC236}">
                    <a16:creationId xmlns:a16="http://schemas.microsoft.com/office/drawing/2014/main" id="{F379D675-469C-BE3D-93B1-4CD399F99304}"/>
                  </a:ext>
                </a:extLst>
              </p:cNvPr>
              <p:cNvSpPr/>
              <p:nvPr/>
            </p:nvSpPr>
            <p:spPr>
              <a:xfrm>
                <a:off x="1681402" y="4922351"/>
                <a:ext cx="452440" cy="432937"/>
              </a:xfrm>
              <a:custGeom>
                <a:avLst/>
                <a:gdLst>
                  <a:gd name="connsiteX0" fmla="*/ 1150421 w 1665244"/>
                  <a:gd name="connsiteY0" fmla="*/ 166596 h 1593463"/>
                  <a:gd name="connsiteX1" fmla="*/ 853480 w 1665244"/>
                  <a:gd name="connsiteY1" fmla="*/ 0 h 1593463"/>
                  <a:gd name="connsiteX2" fmla="*/ 563399 w 1665244"/>
                  <a:gd name="connsiteY2" fmla="*/ 155404 h 1593463"/>
                  <a:gd name="connsiteX3" fmla="*/ 0 w 1665244"/>
                  <a:gd name="connsiteY3" fmla="*/ 830419 h 1593463"/>
                  <a:gd name="connsiteX4" fmla="*/ 0 w 1665244"/>
                  <a:gd name="connsiteY4" fmla="*/ 906537 h 1593463"/>
                  <a:gd name="connsiteX5" fmla="*/ 686921 w 1665244"/>
                  <a:gd name="connsiteY5" fmla="*/ 1593464 h 1593463"/>
                  <a:gd name="connsiteX6" fmla="*/ 978288 w 1665244"/>
                  <a:gd name="connsiteY6" fmla="*/ 1593464 h 1593463"/>
                  <a:gd name="connsiteX7" fmla="*/ 1665245 w 1665244"/>
                  <a:gd name="connsiteY7" fmla="*/ 906537 h 1593463"/>
                  <a:gd name="connsiteX8" fmla="*/ 1665245 w 1665244"/>
                  <a:gd name="connsiteY8" fmla="*/ 830419 h 1593463"/>
                  <a:gd name="connsiteX9" fmla="*/ 1150421 w 1665244"/>
                  <a:gd name="connsiteY9" fmla="*/ 166596 h 1593463"/>
                  <a:gd name="connsiteX10" fmla="*/ 853479 w 1665244"/>
                  <a:gd name="connsiteY10" fmla="*/ 96920 h 1593463"/>
                  <a:gd name="connsiteX11" fmla="*/ 1105505 w 1665244"/>
                  <a:gd name="connsiteY11" fmla="*/ 348944 h 1593463"/>
                  <a:gd name="connsiteX12" fmla="*/ 1094277 w 1665244"/>
                  <a:gd name="connsiteY12" fmla="*/ 422576 h 1593463"/>
                  <a:gd name="connsiteX13" fmla="*/ 612686 w 1665244"/>
                  <a:gd name="connsiteY13" fmla="*/ 422576 h 1593463"/>
                  <a:gd name="connsiteX14" fmla="*/ 601458 w 1665244"/>
                  <a:gd name="connsiteY14" fmla="*/ 348944 h 1593463"/>
                  <a:gd name="connsiteX15" fmla="*/ 853479 w 1665244"/>
                  <a:gd name="connsiteY15" fmla="*/ 96920 h 1593463"/>
                  <a:gd name="connsiteX16" fmla="*/ 1568325 w 1665244"/>
                  <a:gd name="connsiteY16" fmla="*/ 906537 h 1593463"/>
                  <a:gd name="connsiteX17" fmla="*/ 978288 w 1665244"/>
                  <a:gd name="connsiteY17" fmla="*/ 1496613 h 1593463"/>
                  <a:gd name="connsiteX18" fmla="*/ 686921 w 1665244"/>
                  <a:gd name="connsiteY18" fmla="*/ 1496613 h 1593463"/>
                  <a:gd name="connsiteX19" fmla="*/ 96882 w 1665244"/>
                  <a:gd name="connsiteY19" fmla="*/ 906537 h 1593463"/>
                  <a:gd name="connsiteX20" fmla="*/ 96882 w 1665244"/>
                  <a:gd name="connsiteY20" fmla="*/ 830419 h 1593463"/>
                  <a:gd name="connsiteX21" fmla="*/ 514936 w 1665244"/>
                  <a:gd name="connsiteY21" fmla="*/ 266192 h 1593463"/>
                  <a:gd name="connsiteX22" fmla="*/ 504574 w 1665244"/>
                  <a:gd name="connsiteY22" fmla="*/ 348944 h 1593463"/>
                  <a:gd name="connsiteX23" fmla="*/ 512600 w 1665244"/>
                  <a:gd name="connsiteY23" fmla="*/ 422576 h 1593463"/>
                  <a:gd name="connsiteX24" fmla="*/ 463612 w 1665244"/>
                  <a:gd name="connsiteY24" fmla="*/ 422576 h 1593463"/>
                  <a:gd name="connsiteX25" fmla="*/ 417487 w 1665244"/>
                  <a:gd name="connsiteY25" fmla="*/ 468701 h 1593463"/>
                  <a:gd name="connsiteX26" fmla="*/ 463612 w 1665244"/>
                  <a:gd name="connsiteY26" fmla="*/ 514862 h 1593463"/>
                  <a:gd name="connsiteX27" fmla="*/ 1232382 w 1665244"/>
                  <a:gd name="connsiteY27" fmla="*/ 514862 h 1593463"/>
                  <a:gd name="connsiteX28" fmla="*/ 1278506 w 1665244"/>
                  <a:gd name="connsiteY28" fmla="*/ 468701 h 1593463"/>
                  <a:gd name="connsiteX29" fmla="*/ 1232382 w 1665244"/>
                  <a:gd name="connsiteY29" fmla="*/ 422576 h 1593463"/>
                  <a:gd name="connsiteX30" fmla="*/ 1194435 w 1665244"/>
                  <a:gd name="connsiteY30" fmla="*/ 422576 h 1593463"/>
                  <a:gd name="connsiteX31" fmla="*/ 1202427 w 1665244"/>
                  <a:gd name="connsiteY31" fmla="*/ 348944 h 1593463"/>
                  <a:gd name="connsiteX32" fmla="*/ 1195943 w 1665244"/>
                  <a:gd name="connsiteY32" fmla="*/ 282809 h 1593463"/>
                  <a:gd name="connsiteX33" fmla="*/ 1568325 w 1665244"/>
                  <a:gd name="connsiteY33" fmla="*/ 830419 h 1593463"/>
                  <a:gd name="connsiteX34" fmla="*/ 1568325 w 1665244"/>
                  <a:gd name="connsiteY34" fmla="*/ 906537 h 1593463"/>
                  <a:gd name="connsiteX35" fmla="*/ 1017099 w 1665244"/>
                  <a:gd name="connsiteY35" fmla="*/ 945390 h 1593463"/>
                  <a:gd name="connsiteX36" fmla="*/ 1063224 w 1665244"/>
                  <a:gd name="connsiteY36" fmla="*/ 899228 h 1593463"/>
                  <a:gd name="connsiteX37" fmla="*/ 1017099 w 1665244"/>
                  <a:gd name="connsiteY37" fmla="*/ 853104 h 1593463"/>
                  <a:gd name="connsiteX38" fmla="*/ 919726 w 1665244"/>
                  <a:gd name="connsiteY38" fmla="*/ 853104 h 1593463"/>
                  <a:gd name="connsiteX39" fmla="*/ 1012199 w 1665244"/>
                  <a:gd name="connsiteY39" fmla="*/ 760629 h 1593463"/>
                  <a:gd name="connsiteX40" fmla="*/ 1012199 w 1665244"/>
                  <a:gd name="connsiteY40" fmla="*/ 695400 h 1593463"/>
                  <a:gd name="connsiteX41" fmla="*/ 946970 w 1665244"/>
                  <a:gd name="connsiteY41" fmla="*/ 695400 h 1593463"/>
                  <a:gd name="connsiteX42" fmla="*/ 832601 w 1665244"/>
                  <a:gd name="connsiteY42" fmla="*/ 809768 h 1593463"/>
                  <a:gd name="connsiteX43" fmla="*/ 718273 w 1665244"/>
                  <a:gd name="connsiteY43" fmla="*/ 695400 h 1593463"/>
                  <a:gd name="connsiteX44" fmla="*/ 653043 w 1665244"/>
                  <a:gd name="connsiteY44" fmla="*/ 695400 h 1593463"/>
                  <a:gd name="connsiteX45" fmla="*/ 653043 w 1665244"/>
                  <a:gd name="connsiteY45" fmla="*/ 760629 h 1593463"/>
                  <a:gd name="connsiteX46" fmla="*/ 745519 w 1665244"/>
                  <a:gd name="connsiteY46" fmla="*/ 853104 h 1593463"/>
                  <a:gd name="connsiteX47" fmla="*/ 648108 w 1665244"/>
                  <a:gd name="connsiteY47" fmla="*/ 853104 h 1593463"/>
                  <a:gd name="connsiteX48" fmla="*/ 601983 w 1665244"/>
                  <a:gd name="connsiteY48" fmla="*/ 899228 h 1593463"/>
                  <a:gd name="connsiteX49" fmla="*/ 648108 w 1665244"/>
                  <a:gd name="connsiteY49" fmla="*/ 945390 h 1593463"/>
                  <a:gd name="connsiteX50" fmla="*/ 786479 w 1665244"/>
                  <a:gd name="connsiteY50" fmla="*/ 945390 h 1593463"/>
                  <a:gd name="connsiteX51" fmla="*/ 786479 w 1665244"/>
                  <a:gd name="connsiteY51" fmla="*/ 1037600 h 1593463"/>
                  <a:gd name="connsiteX52" fmla="*/ 648108 w 1665244"/>
                  <a:gd name="connsiteY52" fmla="*/ 1037600 h 1593463"/>
                  <a:gd name="connsiteX53" fmla="*/ 601983 w 1665244"/>
                  <a:gd name="connsiteY53" fmla="*/ 1083725 h 1593463"/>
                  <a:gd name="connsiteX54" fmla="*/ 648108 w 1665244"/>
                  <a:gd name="connsiteY54" fmla="*/ 1129886 h 1593463"/>
                  <a:gd name="connsiteX55" fmla="*/ 786479 w 1665244"/>
                  <a:gd name="connsiteY55" fmla="*/ 1129886 h 1593463"/>
                  <a:gd name="connsiteX56" fmla="*/ 786479 w 1665244"/>
                  <a:gd name="connsiteY56" fmla="*/ 1252881 h 1593463"/>
                  <a:gd name="connsiteX57" fmla="*/ 832603 w 1665244"/>
                  <a:gd name="connsiteY57" fmla="*/ 1299006 h 1593463"/>
                  <a:gd name="connsiteX58" fmla="*/ 878727 w 1665244"/>
                  <a:gd name="connsiteY58" fmla="*/ 1252881 h 1593463"/>
                  <a:gd name="connsiteX59" fmla="*/ 878727 w 1665244"/>
                  <a:gd name="connsiteY59" fmla="*/ 1129886 h 1593463"/>
                  <a:gd name="connsiteX60" fmla="*/ 1017101 w 1665244"/>
                  <a:gd name="connsiteY60" fmla="*/ 1129886 h 1593463"/>
                  <a:gd name="connsiteX61" fmla="*/ 1063225 w 1665244"/>
                  <a:gd name="connsiteY61" fmla="*/ 1083725 h 1593463"/>
                  <a:gd name="connsiteX62" fmla="*/ 1017101 w 1665244"/>
                  <a:gd name="connsiteY62" fmla="*/ 1037600 h 1593463"/>
                  <a:gd name="connsiteX63" fmla="*/ 878727 w 1665244"/>
                  <a:gd name="connsiteY63" fmla="*/ 1037600 h 1593463"/>
                  <a:gd name="connsiteX64" fmla="*/ 878727 w 1665244"/>
                  <a:gd name="connsiteY64" fmla="*/ 945390 h 1593463"/>
                  <a:gd name="connsiteX65" fmla="*/ 1017099 w 1665244"/>
                  <a:gd name="connsiteY65" fmla="*/ 945390 h 15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665244" h="1593463">
                    <a:moveTo>
                      <a:pt x="1150421" y="166596"/>
                    </a:moveTo>
                    <a:cubicBezTo>
                      <a:pt x="1088924" y="66849"/>
                      <a:pt x="979003" y="0"/>
                      <a:pt x="853480" y="0"/>
                    </a:cubicBezTo>
                    <a:cubicBezTo>
                      <a:pt x="732669" y="0"/>
                      <a:pt x="626027" y="61800"/>
                      <a:pt x="563399" y="155404"/>
                    </a:cubicBezTo>
                    <a:cubicBezTo>
                      <a:pt x="243469" y="213775"/>
                      <a:pt x="0" y="493874"/>
                      <a:pt x="0" y="830419"/>
                    </a:cubicBezTo>
                    <a:lnTo>
                      <a:pt x="0" y="906537"/>
                    </a:lnTo>
                    <a:cubicBezTo>
                      <a:pt x="0" y="1285327"/>
                      <a:pt x="308171" y="1593464"/>
                      <a:pt x="686921" y="1593464"/>
                    </a:cubicBezTo>
                    <a:lnTo>
                      <a:pt x="978288" y="1593464"/>
                    </a:lnTo>
                    <a:cubicBezTo>
                      <a:pt x="1357080" y="1593464"/>
                      <a:pt x="1665245" y="1285327"/>
                      <a:pt x="1665245" y="906537"/>
                    </a:cubicBezTo>
                    <a:lnTo>
                      <a:pt x="1665245" y="830419"/>
                    </a:lnTo>
                    <a:cubicBezTo>
                      <a:pt x="1665243" y="511207"/>
                      <a:pt x="1446006" y="243205"/>
                      <a:pt x="1150421" y="166596"/>
                    </a:cubicBezTo>
                    <a:close/>
                    <a:moveTo>
                      <a:pt x="853479" y="96920"/>
                    </a:moveTo>
                    <a:cubicBezTo>
                      <a:pt x="992455" y="96920"/>
                      <a:pt x="1105505" y="209970"/>
                      <a:pt x="1105505" y="348944"/>
                    </a:cubicBezTo>
                    <a:cubicBezTo>
                      <a:pt x="1105505" y="374606"/>
                      <a:pt x="1101509" y="399288"/>
                      <a:pt x="1094277" y="422576"/>
                    </a:cubicBezTo>
                    <a:lnTo>
                      <a:pt x="612686" y="422576"/>
                    </a:lnTo>
                    <a:cubicBezTo>
                      <a:pt x="605528" y="399288"/>
                      <a:pt x="601458" y="374606"/>
                      <a:pt x="601458" y="348944"/>
                    </a:cubicBezTo>
                    <a:cubicBezTo>
                      <a:pt x="601456" y="209970"/>
                      <a:pt x="714506" y="96920"/>
                      <a:pt x="853479" y="96920"/>
                    </a:cubicBezTo>
                    <a:close/>
                    <a:moveTo>
                      <a:pt x="1568325" y="906537"/>
                    </a:moveTo>
                    <a:cubicBezTo>
                      <a:pt x="1568325" y="1231890"/>
                      <a:pt x="1303639" y="1496613"/>
                      <a:pt x="978288" y="1496613"/>
                    </a:cubicBezTo>
                    <a:lnTo>
                      <a:pt x="686921" y="1496613"/>
                    </a:lnTo>
                    <a:cubicBezTo>
                      <a:pt x="361568" y="1496613"/>
                      <a:pt x="96882" y="1231890"/>
                      <a:pt x="96882" y="906537"/>
                    </a:cubicBezTo>
                    <a:lnTo>
                      <a:pt x="96882" y="830419"/>
                    </a:lnTo>
                    <a:cubicBezTo>
                      <a:pt x="96882" y="564905"/>
                      <a:pt x="273237" y="340012"/>
                      <a:pt x="514936" y="266192"/>
                    </a:cubicBezTo>
                    <a:cubicBezTo>
                      <a:pt x="508418" y="292796"/>
                      <a:pt x="504574" y="320381"/>
                      <a:pt x="504574" y="348944"/>
                    </a:cubicBezTo>
                    <a:cubicBezTo>
                      <a:pt x="504574" y="374227"/>
                      <a:pt x="507476" y="398799"/>
                      <a:pt x="512600" y="422576"/>
                    </a:cubicBezTo>
                    <a:lnTo>
                      <a:pt x="463612" y="422576"/>
                    </a:lnTo>
                    <a:cubicBezTo>
                      <a:pt x="438141" y="422576"/>
                      <a:pt x="417487" y="443227"/>
                      <a:pt x="417487" y="468701"/>
                    </a:cubicBezTo>
                    <a:cubicBezTo>
                      <a:pt x="417487" y="494174"/>
                      <a:pt x="438139" y="514862"/>
                      <a:pt x="463612" y="514862"/>
                    </a:cubicBezTo>
                    <a:lnTo>
                      <a:pt x="1232382" y="514862"/>
                    </a:lnTo>
                    <a:cubicBezTo>
                      <a:pt x="1257891" y="514862"/>
                      <a:pt x="1278506" y="494176"/>
                      <a:pt x="1278506" y="468701"/>
                    </a:cubicBezTo>
                    <a:cubicBezTo>
                      <a:pt x="1278506" y="443229"/>
                      <a:pt x="1257891" y="422576"/>
                      <a:pt x="1232382" y="422576"/>
                    </a:cubicBezTo>
                    <a:lnTo>
                      <a:pt x="1194435" y="422576"/>
                    </a:lnTo>
                    <a:cubicBezTo>
                      <a:pt x="1199562" y="398799"/>
                      <a:pt x="1202427" y="374227"/>
                      <a:pt x="1202427" y="348944"/>
                    </a:cubicBezTo>
                    <a:cubicBezTo>
                      <a:pt x="1202427" y="326334"/>
                      <a:pt x="1200089" y="304253"/>
                      <a:pt x="1195943" y="282809"/>
                    </a:cubicBezTo>
                    <a:cubicBezTo>
                      <a:pt x="1413750" y="369632"/>
                      <a:pt x="1568325" y="582012"/>
                      <a:pt x="1568325" y="830419"/>
                    </a:cubicBezTo>
                    <a:lnTo>
                      <a:pt x="1568325" y="906537"/>
                    </a:lnTo>
                    <a:close/>
                    <a:moveTo>
                      <a:pt x="1017099" y="945390"/>
                    </a:moveTo>
                    <a:cubicBezTo>
                      <a:pt x="1042612" y="945390"/>
                      <a:pt x="1063224" y="924702"/>
                      <a:pt x="1063224" y="899228"/>
                    </a:cubicBezTo>
                    <a:cubicBezTo>
                      <a:pt x="1063224" y="873753"/>
                      <a:pt x="1042614" y="853104"/>
                      <a:pt x="1017099" y="853104"/>
                    </a:cubicBezTo>
                    <a:lnTo>
                      <a:pt x="919726" y="853104"/>
                    </a:lnTo>
                    <a:lnTo>
                      <a:pt x="1012199" y="760629"/>
                    </a:lnTo>
                    <a:cubicBezTo>
                      <a:pt x="1030213" y="742616"/>
                      <a:pt x="1030213" y="713411"/>
                      <a:pt x="1012199" y="695400"/>
                    </a:cubicBezTo>
                    <a:cubicBezTo>
                      <a:pt x="994187" y="677349"/>
                      <a:pt x="964946" y="677349"/>
                      <a:pt x="946970" y="695400"/>
                    </a:cubicBezTo>
                    <a:lnTo>
                      <a:pt x="832601" y="809768"/>
                    </a:lnTo>
                    <a:lnTo>
                      <a:pt x="718273" y="695400"/>
                    </a:lnTo>
                    <a:cubicBezTo>
                      <a:pt x="700260" y="677349"/>
                      <a:pt x="671056" y="677349"/>
                      <a:pt x="653043" y="695400"/>
                    </a:cubicBezTo>
                    <a:cubicBezTo>
                      <a:pt x="635032" y="713411"/>
                      <a:pt x="635032" y="742616"/>
                      <a:pt x="653043" y="760629"/>
                    </a:cubicBezTo>
                    <a:lnTo>
                      <a:pt x="745519" y="853104"/>
                    </a:lnTo>
                    <a:lnTo>
                      <a:pt x="648108" y="853104"/>
                    </a:lnTo>
                    <a:cubicBezTo>
                      <a:pt x="622635" y="853104"/>
                      <a:pt x="601983" y="873753"/>
                      <a:pt x="601983" y="899228"/>
                    </a:cubicBezTo>
                    <a:cubicBezTo>
                      <a:pt x="601983" y="924702"/>
                      <a:pt x="622635" y="945390"/>
                      <a:pt x="648108" y="945390"/>
                    </a:cubicBezTo>
                    <a:lnTo>
                      <a:pt x="786479" y="945390"/>
                    </a:lnTo>
                    <a:lnTo>
                      <a:pt x="786479" y="1037600"/>
                    </a:lnTo>
                    <a:lnTo>
                      <a:pt x="648108" y="1037600"/>
                    </a:lnTo>
                    <a:cubicBezTo>
                      <a:pt x="622635" y="1037600"/>
                      <a:pt x="601983" y="1058251"/>
                      <a:pt x="601983" y="1083725"/>
                    </a:cubicBezTo>
                    <a:cubicBezTo>
                      <a:pt x="601983" y="1109234"/>
                      <a:pt x="622635" y="1129886"/>
                      <a:pt x="648108" y="1129886"/>
                    </a:cubicBezTo>
                    <a:lnTo>
                      <a:pt x="786479" y="1129886"/>
                    </a:lnTo>
                    <a:lnTo>
                      <a:pt x="786479" y="1252881"/>
                    </a:lnTo>
                    <a:cubicBezTo>
                      <a:pt x="786479" y="1278358"/>
                      <a:pt x="807131" y="1299006"/>
                      <a:pt x="832603" y="1299006"/>
                    </a:cubicBezTo>
                    <a:cubicBezTo>
                      <a:pt x="858080" y="1299006"/>
                      <a:pt x="878727" y="1278358"/>
                      <a:pt x="878727" y="1252881"/>
                    </a:cubicBezTo>
                    <a:lnTo>
                      <a:pt x="878727" y="1129886"/>
                    </a:lnTo>
                    <a:lnTo>
                      <a:pt x="1017101" y="1129886"/>
                    </a:lnTo>
                    <a:cubicBezTo>
                      <a:pt x="1042614" y="1129886"/>
                      <a:pt x="1063225" y="1109234"/>
                      <a:pt x="1063225" y="1083725"/>
                    </a:cubicBezTo>
                    <a:cubicBezTo>
                      <a:pt x="1063225" y="1058249"/>
                      <a:pt x="1042616" y="1037600"/>
                      <a:pt x="1017101" y="1037600"/>
                    </a:cubicBezTo>
                    <a:lnTo>
                      <a:pt x="878727" y="1037600"/>
                    </a:lnTo>
                    <a:lnTo>
                      <a:pt x="878727" y="945390"/>
                    </a:lnTo>
                    <a:lnTo>
                      <a:pt x="1017099" y="9453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97" name="组合 496">
                <a:extLst>
                  <a:ext uri="{FF2B5EF4-FFF2-40B4-BE49-F238E27FC236}">
                    <a16:creationId xmlns:a16="http://schemas.microsoft.com/office/drawing/2014/main" id="{51D93021-2248-5F30-46CB-BF21CF77D26C}"/>
                  </a:ext>
                </a:extLst>
              </p:cNvPr>
              <p:cNvGrpSpPr/>
              <p:nvPr/>
            </p:nvGrpSpPr>
            <p:grpSpPr>
              <a:xfrm rot="16500337">
                <a:off x="1115104" y="4369605"/>
                <a:ext cx="1553579" cy="1553579"/>
                <a:chOff x="1115104" y="4369605"/>
                <a:chExt cx="1553579" cy="1553579"/>
              </a:xfrm>
            </p:grpSpPr>
            <p:sp>
              <p:nvSpPr>
                <p:cNvPr id="473" name="Block Arc 470+">
                  <a:extLst>
                    <a:ext uri="{FF2B5EF4-FFF2-40B4-BE49-F238E27FC236}">
                      <a16:creationId xmlns:a16="http://schemas.microsoft.com/office/drawing/2014/main" id="{5C81AA8B-BC57-63B5-6B52-8EDF4B14B48D}"/>
                    </a:ext>
                  </a:extLst>
                </p:cNvPr>
                <p:cNvSpPr/>
                <p:nvPr/>
              </p:nvSpPr>
              <p:spPr>
                <a:xfrm rot="6300000">
                  <a:off x="1115104" y="4369605"/>
                  <a:ext cx="1553579" cy="1553579"/>
                </a:xfrm>
                <a:prstGeom prst="blockArc">
                  <a:avLst>
                    <a:gd name="adj1" fmla="val 9647658"/>
                    <a:gd name="adj2" fmla="val 20955944"/>
                    <a:gd name="adj3" fmla="val 1444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空心弧 470">
                  <a:extLst>
                    <a:ext uri="{FF2B5EF4-FFF2-40B4-BE49-F238E27FC236}">
                      <a16:creationId xmlns:a16="http://schemas.microsoft.com/office/drawing/2014/main" id="{7B31DACE-22B7-3CFB-C810-165764AB354E}"/>
                    </a:ext>
                  </a:extLst>
                </p:cNvPr>
                <p:cNvSpPr/>
                <p:nvPr/>
              </p:nvSpPr>
              <p:spPr>
                <a:xfrm rot="17081677">
                  <a:off x="1115104" y="4369605"/>
                  <a:ext cx="1553579" cy="1553579"/>
                </a:xfrm>
                <a:prstGeom prst="blockArc">
                  <a:avLst>
                    <a:gd name="adj1" fmla="val 16417108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Block Arc 470+">
                  <a:extLst>
                    <a:ext uri="{FF2B5EF4-FFF2-40B4-BE49-F238E27FC236}">
                      <a16:creationId xmlns:a16="http://schemas.microsoft.com/office/drawing/2014/main" id="{BEEA07C2-EAD2-F3C8-EFCA-AAB9834B3405}"/>
                    </a:ext>
                  </a:extLst>
                </p:cNvPr>
                <p:cNvSpPr/>
                <p:nvPr/>
              </p:nvSpPr>
              <p:spPr>
                <a:xfrm rot="126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Block Arc 470++">
                  <a:extLst>
                    <a:ext uri="{FF2B5EF4-FFF2-40B4-BE49-F238E27FC236}">
                      <a16:creationId xmlns:a16="http://schemas.microsoft.com/office/drawing/2014/main" id="{AC974665-6F3B-3D43-F7B3-DB9719B1EA40}"/>
                    </a:ext>
                  </a:extLst>
                </p:cNvPr>
                <p:cNvSpPr/>
                <p:nvPr/>
              </p:nvSpPr>
              <p:spPr>
                <a:xfrm rot="108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Block Arc 470+++">
                  <a:extLst>
                    <a:ext uri="{FF2B5EF4-FFF2-40B4-BE49-F238E27FC236}">
                      <a16:creationId xmlns:a16="http://schemas.microsoft.com/office/drawing/2014/main" id="{F1BB3C22-544A-34C3-982D-B55ECC2ECA3F}"/>
                    </a:ext>
                  </a:extLst>
                </p:cNvPr>
                <p:cNvSpPr/>
                <p:nvPr/>
              </p:nvSpPr>
              <p:spPr>
                <a:xfrm rot="90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Block Arc 470++++">
                  <a:extLst>
                    <a:ext uri="{FF2B5EF4-FFF2-40B4-BE49-F238E27FC236}">
                      <a16:creationId xmlns:a16="http://schemas.microsoft.com/office/drawing/2014/main" id="{A7DC3C31-0522-52B3-9CA9-674B6D882424}"/>
                    </a:ext>
                  </a:extLst>
                </p:cNvPr>
                <p:cNvSpPr/>
                <p:nvPr/>
              </p:nvSpPr>
              <p:spPr>
                <a:xfrm rot="72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Block Arc 470+++++">
                  <a:extLst>
                    <a:ext uri="{FF2B5EF4-FFF2-40B4-BE49-F238E27FC236}">
                      <a16:creationId xmlns:a16="http://schemas.microsoft.com/office/drawing/2014/main" id="{90091B85-4E47-BB14-C0F8-332B3ED246CD}"/>
                    </a:ext>
                  </a:extLst>
                </p:cNvPr>
                <p:cNvSpPr/>
                <p:nvPr/>
              </p:nvSpPr>
              <p:spPr>
                <a:xfrm rot="4619599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84" name="Rectangle 454+">
                <a:extLst>
                  <a:ext uri="{FF2B5EF4-FFF2-40B4-BE49-F238E27FC236}">
                    <a16:creationId xmlns:a16="http://schemas.microsoft.com/office/drawing/2014/main" id="{DCB2BD24-B22E-7D38-AD18-C5CD35B84F92}"/>
                  </a:ext>
                </a:extLst>
              </p:cNvPr>
              <p:cNvSpPr/>
              <p:nvPr/>
            </p:nvSpPr>
            <p:spPr>
              <a:xfrm>
                <a:off x="3545655" y="4497110"/>
                <a:ext cx="665871" cy="25341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5" name="Rectangle 454++">
                <a:extLst>
                  <a:ext uri="{FF2B5EF4-FFF2-40B4-BE49-F238E27FC236}">
                    <a16:creationId xmlns:a16="http://schemas.microsoft.com/office/drawing/2014/main" id="{8EFA13E1-7A7B-70FF-A9F3-3662CD953194}"/>
                  </a:ext>
                </a:extLst>
              </p:cNvPr>
              <p:cNvSpPr/>
              <p:nvPr/>
            </p:nvSpPr>
            <p:spPr>
              <a:xfrm>
                <a:off x="3545655" y="4977170"/>
                <a:ext cx="665871" cy="2534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6" name="Rectangle 454+">
                <a:extLst>
                  <a:ext uri="{FF2B5EF4-FFF2-40B4-BE49-F238E27FC236}">
                    <a16:creationId xmlns:a16="http://schemas.microsoft.com/office/drawing/2014/main" id="{BD256E0F-389C-055F-DCC7-03D0941C6CD9}"/>
                  </a:ext>
                </a:extLst>
              </p:cNvPr>
              <p:cNvSpPr/>
              <p:nvPr/>
            </p:nvSpPr>
            <p:spPr>
              <a:xfrm>
                <a:off x="3545655" y="4733330"/>
                <a:ext cx="665871" cy="253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7" name="Rectangle 454+++">
                <a:extLst>
                  <a:ext uri="{FF2B5EF4-FFF2-40B4-BE49-F238E27FC236}">
                    <a16:creationId xmlns:a16="http://schemas.microsoft.com/office/drawing/2014/main" id="{AE017B14-D3EE-2007-BCC4-FB64A2BE9E63}"/>
                  </a:ext>
                </a:extLst>
              </p:cNvPr>
              <p:cNvSpPr/>
              <p:nvPr/>
            </p:nvSpPr>
            <p:spPr>
              <a:xfrm>
                <a:off x="3545655" y="5472470"/>
                <a:ext cx="665871" cy="25341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8" name="Rectangle 454++">
                <a:extLst>
                  <a:ext uri="{FF2B5EF4-FFF2-40B4-BE49-F238E27FC236}">
                    <a16:creationId xmlns:a16="http://schemas.microsoft.com/office/drawing/2014/main" id="{BAECF4F5-A3B3-D0EA-06AE-D7AA8FA542C3}"/>
                  </a:ext>
                </a:extLst>
              </p:cNvPr>
              <p:cNvSpPr/>
              <p:nvPr/>
            </p:nvSpPr>
            <p:spPr>
              <a:xfrm>
                <a:off x="3545655" y="5228630"/>
                <a:ext cx="665871" cy="25341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9" name="Rectangle 454++++">
                <a:extLst>
                  <a:ext uri="{FF2B5EF4-FFF2-40B4-BE49-F238E27FC236}">
                    <a16:creationId xmlns:a16="http://schemas.microsoft.com/office/drawing/2014/main" id="{3DEB5931-2E26-1559-4989-190902D540BC}"/>
                  </a:ext>
                </a:extLst>
              </p:cNvPr>
              <p:cNvSpPr/>
              <p:nvPr/>
            </p:nvSpPr>
            <p:spPr>
              <a:xfrm>
                <a:off x="3545655" y="5725359"/>
                <a:ext cx="665871" cy="2534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90" name="文本框 489">
                <a:extLst>
                  <a:ext uri="{FF2B5EF4-FFF2-40B4-BE49-F238E27FC236}">
                    <a16:creationId xmlns:a16="http://schemas.microsoft.com/office/drawing/2014/main" id="{B51957DA-0759-4E4C-BDC4-577F3C586213}"/>
                  </a:ext>
                </a:extLst>
              </p:cNvPr>
              <p:cNvSpPr txBox="1"/>
              <p:nvPr/>
            </p:nvSpPr>
            <p:spPr>
              <a:xfrm>
                <a:off x="3648270" y="42394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28%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1" name="TextBox 489+">
                <a:extLst>
                  <a:ext uri="{FF2B5EF4-FFF2-40B4-BE49-F238E27FC236}">
                    <a16:creationId xmlns:a16="http://schemas.microsoft.com/office/drawing/2014/main" id="{30DA292C-0D80-2881-A891-870870B609AF}"/>
                  </a:ext>
                </a:extLst>
              </p:cNvPr>
              <p:cNvSpPr txBox="1"/>
              <p:nvPr/>
            </p:nvSpPr>
            <p:spPr>
              <a:xfrm>
                <a:off x="3648270" y="447524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19%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2" name="TextBox 489++">
                <a:extLst>
                  <a:ext uri="{FF2B5EF4-FFF2-40B4-BE49-F238E27FC236}">
                    <a16:creationId xmlns:a16="http://schemas.microsoft.com/office/drawing/2014/main" id="{A6E3DCD5-30C6-7178-87AB-93FF7366FCA7}"/>
                  </a:ext>
                </a:extLst>
              </p:cNvPr>
              <p:cNvSpPr txBox="1"/>
              <p:nvPr/>
            </p:nvSpPr>
            <p:spPr>
              <a:xfrm>
                <a:off x="3648270" y="49633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14%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3" name="TextBox 489+">
                <a:extLst>
                  <a:ext uri="{FF2B5EF4-FFF2-40B4-BE49-F238E27FC236}">
                    <a16:creationId xmlns:a16="http://schemas.microsoft.com/office/drawing/2014/main" id="{08FBB234-31E5-2219-F39F-90648C619F0C}"/>
                  </a:ext>
                </a:extLst>
              </p:cNvPr>
              <p:cNvSpPr txBox="1"/>
              <p:nvPr/>
            </p:nvSpPr>
            <p:spPr>
              <a:xfrm>
                <a:off x="3648270" y="472051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4" name="TextBox 489+++">
                <a:extLst>
                  <a:ext uri="{FF2B5EF4-FFF2-40B4-BE49-F238E27FC236}">
                    <a16:creationId xmlns:a16="http://schemas.microsoft.com/office/drawing/2014/main" id="{7DEA82B1-A431-C95B-97FF-C96FEC32BCC4}"/>
                  </a:ext>
                </a:extLst>
              </p:cNvPr>
              <p:cNvSpPr txBox="1"/>
              <p:nvPr/>
            </p:nvSpPr>
            <p:spPr>
              <a:xfrm>
                <a:off x="3648270" y="570634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13%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5" name="TextBox 489++">
                <a:extLst>
                  <a:ext uri="{FF2B5EF4-FFF2-40B4-BE49-F238E27FC236}">
                    <a16:creationId xmlns:a16="http://schemas.microsoft.com/office/drawing/2014/main" id="{67531C1C-4D3D-6DDE-7E04-AC341402CDD4}"/>
                  </a:ext>
                </a:extLst>
              </p:cNvPr>
              <p:cNvSpPr txBox="1"/>
              <p:nvPr/>
            </p:nvSpPr>
            <p:spPr>
              <a:xfrm>
                <a:off x="3648270" y="546346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6" name="TextBox 489++">
                <a:extLst>
                  <a:ext uri="{FF2B5EF4-FFF2-40B4-BE49-F238E27FC236}">
                    <a16:creationId xmlns:a16="http://schemas.microsoft.com/office/drawing/2014/main" id="{66F92A8B-356A-8ACF-0BEA-EBFD2DBFBD10}"/>
                  </a:ext>
                </a:extLst>
              </p:cNvPr>
              <p:cNvSpPr txBox="1"/>
              <p:nvPr/>
            </p:nvSpPr>
            <p:spPr>
              <a:xfrm>
                <a:off x="3648270" y="521819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99" name="Group 497+">
                <a:extLst>
                  <a:ext uri="{FF2B5EF4-FFF2-40B4-BE49-F238E27FC236}">
                    <a16:creationId xmlns:a16="http://schemas.microsoft.com/office/drawing/2014/main" id="{C5D04A4A-DB7D-0449-1ACB-2D781716255E}"/>
                  </a:ext>
                </a:extLst>
              </p:cNvPr>
              <p:cNvGrpSpPr/>
              <p:nvPr/>
            </p:nvGrpSpPr>
            <p:grpSpPr>
              <a:xfrm>
                <a:off x="4301411" y="4522017"/>
                <a:ext cx="985185" cy="215444"/>
                <a:chOff x="4301411" y="4298179"/>
                <a:chExt cx="985185" cy="215444"/>
              </a:xfrm>
            </p:grpSpPr>
            <p:sp>
              <p:nvSpPr>
                <p:cNvPr id="500" name="文本框 499">
                  <a:extLst>
                    <a:ext uri="{FF2B5EF4-FFF2-40B4-BE49-F238E27FC236}">
                      <a16:creationId xmlns:a16="http://schemas.microsoft.com/office/drawing/2014/main" id="{7B774E3F-F956-97A6-9FC5-0DAE296655E8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Flex</a:t>
                  </a:r>
                </a:p>
              </p:txBody>
            </p:sp>
            <p:cxnSp>
              <p:nvCxnSpPr>
                <p:cNvPr id="501" name="直接连接符 500">
                  <a:extLst>
                    <a:ext uri="{FF2B5EF4-FFF2-40B4-BE49-F238E27FC236}">
                      <a16:creationId xmlns:a16="http://schemas.microsoft.com/office/drawing/2014/main" id="{F3E6B4FB-0AA9-874B-FFB5-6EC8BF2A4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2" name="Group 497+">
                <a:extLst>
                  <a:ext uri="{FF2B5EF4-FFF2-40B4-BE49-F238E27FC236}">
                    <a16:creationId xmlns:a16="http://schemas.microsoft.com/office/drawing/2014/main" id="{79A84018-7184-06FD-1CF3-289CEBC2AA9E}"/>
                  </a:ext>
                </a:extLst>
              </p:cNvPr>
              <p:cNvGrpSpPr/>
              <p:nvPr/>
            </p:nvGrpSpPr>
            <p:grpSpPr>
              <a:xfrm>
                <a:off x="4301411" y="4760142"/>
                <a:ext cx="1154509" cy="215444"/>
                <a:chOff x="4301411" y="4298179"/>
                <a:chExt cx="1154509" cy="215444"/>
              </a:xfrm>
            </p:grpSpPr>
            <p:sp>
              <p:nvSpPr>
                <p:cNvPr id="503" name="文本框 502">
                  <a:extLst>
                    <a:ext uri="{FF2B5EF4-FFF2-40B4-BE49-F238E27FC236}">
                      <a16:creationId xmlns:a16="http://schemas.microsoft.com/office/drawing/2014/main" id="{0157CE5F-915D-DDAD-15BE-71CEBADF0077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96508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Fit Pro</a:t>
                  </a:r>
                </a:p>
              </p:txBody>
            </p: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D803B19D-703D-97E7-8C91-71F85FF672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8" name="Group 497++">
                <a:extLst>
                  <a:ext uri="{FF2B5EF4-FFF2-40B4-BE49-F238E27FC236}">
                    <a16:creationId xmlns:a16="http://schemas.microsoft.com/office/drawing/2014/main" id="{D8436333-6E4F-4560-2899-3893887668AF}"/>
                  </a:ext>
                </a:extLst>
              </p:cNvPr>
              <p:cNvGrpSpPr/>
              <p:nvPr/>
            </p:nvGrpSpPr>
            <p:grpSpPr>
              <a:xfrm>
                <a:off x="4301411" y="4993505"/>
                <a:ext cx="1375489" cy="215444"/>
                <a:chOff x="4301411" y="4298179"/>
                <a:chExt cx="1375489" cy="215444"/>
              </a:xfrm>
            </p:grpSpPr>
            <p:sp>
              <p:nvSpPr>
                <p:cNvPr id="509" name="文本框 508">
                  <a:extLst>
                    <a:ext uri="{FF2B5EF4-FFF2-40B4-BE49-F238E27FC236}">
                      <a16:creationId xmlns:a16="http://schemas.microsoft.com/office/drawing/2014/main" id="{C92BE15A-39A5-FC1C-DF88-F100460D3876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1860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HX</a:t>
                  </a:r>
                </a:p>
              </p:txBody>
            </p:sp>
            <p:cxnSp>
              <p:nvCxnSpPr>
                <p:cNvPr id="510" name="直接连接符 509">
                  <a:extLst>
                    <a:ext uri="{FF2B5EF4-FFF2-40B4-BE49-F238E27FC236}">
                      <a16:creationId xmlns:a16="http://schemas.microsoft.com/office/drawing/2014/main" id="{00B11867-0EAE-02BB-C46F-30DAF24F0D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1" name="Group 497++">
                <a:extLst>
                  <a:ext uri="{FF2B5EF4-FFF2-40B4-BE49-F238E27FC236}">
                    <a16:creationId xmlns:a16="http://schemas.microsoft.com/office/drawing/2014/main" id="{72BC44EF-1BAB-D34B-3203-1CCEF673B52D}"/>
                  </a:ext>
                </a:extLst>
              </p:cNvPr>
              <p:cNvGrpSpPr/>
              <p:nvPr/>
            </p:nvGrpSpPr>
            <p:grpSpPr>
              <a:xfrm>
                <a:off x="4301411" y="5512617"/>
                <a:ext cx="1718389" cy="215444"/>
                <a:chOff x="4301411" y="4298179"/>
                <a:chExt cx="1718389" cy="215444"/>
              </a:xfrm>
            </p:grpSpPr>
            <p:sp>
              <p:nvSpPr>
                <p:cNvPr id="512" name="文本框 511">
                  <a:extLst>
                    <a:ext uri="{FF2B5EF4-FFF2-40B4-BE49-F238E27FC236}">
                      <a16:creationId xmlns:a16="http://schemas.microsoft.com/office/drawing/2014/main" id="{7B8AA223-283B-C96A-EEA4-0BD466D24195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5289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Portal</a:t>
                  </a:r>
                </a:p>
              </p:txBody>
            </p: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DE0F30F9-A0A0-7CE2-FE8D-EA85FD7A35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7" name="Group 497+++">
                <a:extLst>
                  <a:ext uri="{FF2B5EF4-FFF2-40B4-BE49-F238E27FC236}">
                    <a16:creationId xmlns:a16="http://schemas.microsoft.com/office/drawing/2014/main" id="{19031C9D-95A8-FA96-0D55-9683594F998E}"/>
                  </a:ext>
                </a:extLst>
              </p:cNvPr>
              <p:cNvGrpSpPr/>
              <p:nvPr/>
            </p:nvGrpSpPr>
            <p:grpSpPr>
              <a:xfrm>
                <a:off x="4301411" y="5745980"/>
                <a:ext cx="985185" cy="215444"/>
                <a:chOff x="4301411" y="4298179"/>
                <a:chExt cx="985185" cy="215444"/>
              </a:xfrm>
            </p:grpSpPr>
            <p:sp>
              <p:nvSpPr>
                <p:cNvPr id="518" name="文本框 517">
                  <a:extLst>
                    <a:ext uri="{FF2B5EF4-FFF2-40B4-BE49-F238E27FC236}">
                      <a16:creationId xmlns:a16="http://schemas.microsoft.com/office/drawing/2014/main" id="{0FF3CBB8-66B7-8829-2424-767C9DED5C7E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其它型号</a:t>
                  </a:r>
                  <a:endPara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97C59D4B-BE6F-4460-43E8-735AE9BB14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0" name="Group 497++">
                <a:extLst>
                  <a:ext uri="{FF2B5EF4-FFF2-40B4-BE49-F238E27FC236}">
                    <a16:creationId xmlns:a16="http://schemas.microsoft.com/office/drawing/2014/main" id="{5F3A59C6-EEB6-2C64-F2BA-0188A12E626D}"/>
                  </a:ext>
                </a:extLst>
              </p:cNvPr>
              <p:cNvGrpSpPr/>
              <p:nvPr/>
            </p:nvGrpSpPr>
            <p:grpSpPr>
              <a:xfrm>
                <a:off x="4301411" y="5274492"/>
                <a:ext cx="1550749" cy="215444"/>
                <a:chOff x="4301411" y="4298179"/>
                <a:chExt cx="1550749" cy="215444"/>
              </a:xfrm>
            </p:grpSpPr>
            <p:sp>
              <p:nvSpPr>
                <p:cNvPr id="521" name="文本框 520">
                  <a:extLst>
                    <a:ext uri="{FF2B5EF4-FFF2-40B4-BE49-F238E27FC236}">
                      <a16:creationId xmlns:a16="http://schemas.microsoft.com/office/drawing/2014/main" id="{EDE309E3-52AD-5184-917F-7C0DF15EC363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3613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H95</a:t>
                  </a:r>
                </a:p>
              </p:txBody>
            </p:sp>
            <p:cxnSp>
              <p:nvCxnSpPr>
                <p:cNvPr id="522" name="直接连接符 521">
                  <a:extLst>
                    <a:ext uri="{FF2B5EF4-FFF2-40B4-BE49-F238E27FC236}">
                      <a16:creationId xmlns:a16="http://schemas.microsoft.com/office/drawing/2014/main" id="{C5F5000C-A0BD-5782-81FA-AAC9CC6267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0C1F14E4-4F54-770D-C3DD-C062842E0A91}"/>
                </a:ext>
              </a:extLst>
            </p:cNvPr>
            <p:cNvSpPr/>
            <p:nvPr/>
          </p:nvSpPr>
          <p:spPr>
            <a:xfrm rot="16200000">
              <a:off x="7011993" y="4395792"/>
              <a:ext cx="1714500" cy="1381121"/>
            </a:xfrm>
            <a:custGeom>
              <a:avLst/>
              <a:gdLst>
                <a:gd name="connsiteX0" fmla="*/ 4146118 w 4146118"/>
                <a:gd name="connsiteY0" fmla="*/ 3778015 h 3778015"/>
                <a:gd name="connsiteX1" fmla="*/ 0 w 4146118"/>
                <a:gd name="connsiteY1" fmla="*/ 3778015 h 3778015"/>
                <a:gd name="connsiteX2" fmla="*/ 404928 w 4146118"/>
                <a:gd name="connsiteY2" fmla="*/ 0 h 3778015"/>
                <a:gd name="connsiteX3" fmla="*/ 698861 w 4146118"/>
                <a:gd name="connsiteY3" fmla="*/ 0 h 3778015"/>
                <a:gd name="connsiteX4" fmla="*/ 699234 w 4146118"/>
                <a:gd name="connsiteY4" fmla="*/ 1954 h 3778015"/>
                <a:gd name="connsiteX5" fmla="*/ 1994379 w 4146118"/>
                <a:gd name="connsiteY5" fmla="*/ 846100 h 3778015"/>
                <a:gd name="connsiteX6" fmla="*/ 3289523 w 4146118"/>
                <a:gd name="connsiteY6" fmla="*/ 1955 h 3778015"/>
                <a:gd name="connsiteX7" fmla="*/ 3289896 w 4146118"/>
                <a:gd name="connsiteY7" fmla="*/ 0 h 3778015"/>
                <a:gd name="connsiteX8" fmla="*/ 3741190 w 4146118"/>
                <a:gd name="connsiteY8" fmla="*/ 0 h 377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6118" h="3778015">
                  <a:moveTo>
                    <a:pt x="4146118" y="3778015"/>
                  </a:moveTo>
                  <a:lnTo>
                    <a:pt x="0" y="3778015"/>
                  </a:lnTo>
                  <a:lnTo>
                    <a:pt x="404928" y="0"/>
                  </a:lnTo>
                  <a:lnTo>
                    <a:pt x="698861" y="0"/>
                  </a:lnTo>
                  <a:lnTo>
                    <a:pt x="699234" y="1954"/>
                  </a:lnTo>
                  <a:cubicBezTo>
                    <a:pt x="822506" y="483708"/>
                    <a:pt x="1355522" y="846100"/>
                    <a:pt x="1994379" y="846100"/>
                  </a:cubicBezTo>
                  <a:cubicBezTo>
                    <a:pt x="2633235" y="846100"/>
                    <a:pt x="3166251" y="483708"/>
                    <a:pt x="3289523" y="1955"/>
                  </a:cubicBezTo>
                  <a:lnTo>
                    <a:pt x="3289896" y="0"/>
                  </a:lnTo>
                  <a:lnTo>
                    <a:pt x="374119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Calibri"/>
                <a:ea typeface="OPPOSans R"/>
              </a:endParaRPr>
            </a:p>
          </p:txBody>
        </p:sp>
        <p:sp>
          <p:nvSpPr>
            <p:cNvPr id="526" name="文本框 525">
              <a:extLst>
                <a:ext uri="{FF2B5EF4-FFF2-40B4-BE49-F238E27FC236}">
                  <a16:creationId xmlns:a16="http://schemas.microsoft.com/office/drawing/2014/main" id="{C44769EB-EBC3-E903-330A-4D4D074FE4C0}"/>
                </a:ext>
              </a:extLst>
            </p:cNvPr>
            <p:cNvSpPr txBox="1"/>
            <p:nvPr/>
          </p:nvSpPr>
          <p:spPr>
            <a:xfrm>
              <a:off x="7942581" y="4587344"/>
              <a:ext cx="5429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000" dirty="0"/>
                <a:t>总支出</a:t>
              </a:r>
            </a:p>
          </p:txBody>
        </p:sp>
        <p:sp>
          <p:nvSpPr>
            <p:cNvPr id="571" name="文本框 570">
              <a:extLst>
                <a:ext uri="{FF2B5EF4-FFF2-40B4-BE49-F238E27FC236}">
                  <a16:creationId xmlns:a16="http://schemas.microsoft.com/office/drawing/2014/main" id="{4406A253-4C0F-BF8A-DD98-F112E49656F4}"/>
                </a:ext>
              </a:extLst>
            </p:cNvPr>
            <p:cNvSpPr txBox="1"/>
            <p:nvPr/>
          </p:nvSpPr>
          <p:spPr>
            <a:xfrm>
              <a:off x="9516865" y="4279129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平台其他费用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72" name="直接连接符 571">
              <a:extLst>
                <a:ext uri="{FF2B5EF4-FFF2-40B4-BE49-F238E27FC236}">
                  <a16:creationId xmlns:a16="http://schemas.microsoft.com/office/drawing/2014/main" id="{E1919754-B1D7-310D-7A9A-3E0CF6C360C1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368339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0" name="圆: 空心 529">
              <a:extLst>
                <a:ext uri="{FF2B5EF4-FFF2-40B4-BE49-F238E27FC236}">
                  <a16:creationId xmlns:a16="http://schemas.microsoft.com/office/drawing/2014/main" id="{C658C4AB-B179-CFC5-2067-2FE993BAC4C3}"/>
                </a:ext>
              </a:extLst>
            </p:cNvPr>
            <p:cNvSpPr/>
            <p:nvPr/>
          </p:nvSpPr>
          <p:spPr>
            <a:xfrm>
              <a:off x="5935733" y="4139565"/>
              <a:ext cx="1964370" cy="1964368"/>
            </a:xfrm>
            <a:prstGeom prst="donut">
              <a:avLst>
                <a:gd name="adj" fmla="val 1569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64" name="Block Arc 470+">
              <a:extLst>
                <a:ext uri="{FF2B5EF4-FFF2-40B4-BE49-F238E27FC236}">
                  <a16:creationId xmlns:a16="http://schemas.microsoft.com/office/drawing/2014/main" id="{52230A42-CC61-B0F2-DFBF-BC7D7150ADC1}"/>
                </a:ext>
              </a:extLst>
            </p:cNvPr>
            <p:cNvSpPr/>
            <p:nvPr/>
          </p:nvSpPr>
          <p:spPr>
            <a:xfrm rot="1200337">
              <a:off x="6141129" y="4341030"/>
              <a:ext cx="1553579" cy="1553579"/>
            </a:xfrm>
            <a:prstGeom prst="blockArc">
              <a:avLst>
                <a:gd name="adj1" fmla="val 9288326"/>
                <a:gd name="adj2" fmla="val 20955944"/>
                <a:gd name="adj3" fmla="val 144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" name="空心弧 564">
              <a:extLst>
                <a:ext uri="{FF2B5EF4-FFF2-40B4-BE49-F238E27FC236}">
                  <a16:creationId xmlns:a16="http://schemas.microsoft.com/office/drawing/2014/main" id="{6A1B8AB0-3461-24C9-B840-844E01892483}"/>
                </a:ext>
              </a:extLst>
            </p:cNvPr>
            <p:cNvSpPr/>
            <p:nvPr/>
          </p:nvSpPr>
          <p:spPr>
            <a:xfrm rot="11982014">
              <a:off x="6141129" y="4341030"/>
              <a:ext cx="1553579" cy="1553579"/>
            </a:xfrm>
            <a:prstGeom prst="blockArc">
              <a:avLst>
                <a:gd name="adj1" fmla="val 17149681"/>
                <a:gd name="adj2" fmla="val 20955944"/>
                <a:gd name="adj3" fmla="val 144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6" name="Block Arc 470+">
              <a:extLst>
                <a:ext uri="{FF2B5EF4-FFF2-40B4-BE49-F238E27FC236}">
                  <a16:creationId xmlns:a16="http://schemas.microsoft.com/office/drawing/2014/main" id="{CDB59057-0520-1E24-D3A7-B4002E0333F2}"/>
                </a:ext>
              </a:extLst>
            </p:cNvPr>
            <p:cNvSpPr/>
            <p:nvPr/>
          </p:nvSpPr>
          <p:spPr>
            <a:xfrm rot="8208257">
              <a:off x="6141129" y="4341030"/>
              <a:ext cx="1553579" cy="1553579"/>
            </a:xfrm>
            <a:prstGeom prst="blockArc">
              <a:avLst>
                <a:gd name="adj1" fmla="val 20273888"/>
                <a:gd name="adj2" fmla="val 20955944"/>
                <a:gd name="adj3" fmla="val 1444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7" name="Block Arc 470++">
              <a:extLst>
                <a:ext uri="{FF2B5EF4-FFF2-40B4-BE49-F238E27FC236}">
                  <a16:creationId xmlns:a16="http://schemas.microsoft.com/office/drawing/2014/main" id="{D4F99648-92A1-CDD5-0140-0453BD26A68B}"/>
                </a:ext>
              </a:extLst>
            </p:cNvPr>
            <p:cNvSpPr/>
            <p:nvPr/>
          </p:nvSpPr>
          <p:spPr>
            <a:xfrm rot="7617354">
              <a:off x="6141129" y="4341030"/>
              <a:ext cx="1553579" cy="1553579"/>
            </a:xfrm>
            <a:prstGeom prst="blockArc">
              <a:avLst>
                <a:gd name="adj1" fmla="val 20626858"/>
                <a:gd name="adj2" fmla="val 20955944"/>
                <a:gd name="adj3" fmla="val 1444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68" name="Block Arc 470+++">
              <a:extLst>
                <a:ext uri="{FF2B5EF4-FFF2-40B4-BE49-F238E27FC236}">
                  <a16:creationId xmlns:a16="http://schemas.microsoft.com/office/drawing/2014/main" id="{CBADC5CD-ACF2-AA6F-8BC0-E8312F109D04}"/>
                </a:ext>
              </a:extLst>
            </p:cNvPr>
            <p:cNvSpPr/>
            <p:nvPr/>
          </p:nvSpPr>
          <p:spPr>
            <a:xfrm rot="7343391">
              <a:off x="6141129" y="4341030"/>
              <a:ext cx="1553579" cy="1553579"/>
            </a:xfrm>
            <a:prstGeom prst="blockArc">
              <a:avLst>
                <a:gd name="adj1" fmla="val 17332845"/>
                <a:gd name="adj2" fmla="val 20955944"/>
                <a:gd name="adj3" fmla="val 1444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9" name="Block Arc 470++++">
              <a:extLst>
                <a:ext uri="{FF2B5EF4-FFF2-40B4-BE49-F238E27FC236}">
                  <a16:creationId xmlns:a16="http://schemas.microsoft.com/office/drawing/2014/main" id="{9BD8563F-61B9-0532-D732-61FC009BB944}"/>
                </a:ext>
              </a:extLst>
            </p:cNvPr>
            <p:cNvSpPr/>
            <p:nvPr/>
          </p:nvSpPr>
          <p:spPr>
            <a:xfrm rot="3826290">
              <a:off x="6143511" y="4341029"/>
              <a:ext cx="1553579" cy="1553579"/>
            </a:xfrm>
            <a:prstGeom prst="blockArc">
              <a:avLst>
                <a:gd name="adj1" fmla="val 13960724"/>
                <a:gd name="adj2" fmla="val 20937994"/>
                <a:gd name="adj3" fmla="val 1468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" name="矩形 526">
              <a:extLst>
                <a:ext uri="{FF2B5EF4-FFF2-40B4-BE49-F238E27FC236}">
                  <a16:creationId xmlns:a16="http://schemas.microsoft.com/office/drawing/2014/main" id="{98970A70-7E47-835A-02A4-6AADA4D9C6DE}"/>
                </a:ext>
              </a:extLst>
            </p:cNvPr>
            <p:cNvSpPr/>
            <p:nvPr/>
          </p:nvSpPr>
          <p:spPr>
            <a:xfrm>
              <a:off x="8571680" y="4224695"/>
              <a:ext cx="665871" cy="2966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3" name="Rectangle 454+">
              <a:extLst>
                <a:ext uri="{FF2B5EF4-FFF2-40B4-BE49-F238E27FC236}">
                  <a16:creationId xmlns:a16="http://schemas.microsoft.com/office/drawing/2014/main" id="{4CF6FC8A-DCBC-A71E-CB90-22286601D005}"/>
                </a:ext>
              </a:extLst>
            </p:cNvPr>
            <p:cNvSpPr/>
            <p:nvPr/>
          </p:nvSpPr>
          <p:spPr>
            <a:xfrm>
              <a:off x="8571680" y="4510105"/>
              <a:ext cx="665871" cy="2966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4" name="Rectangle 454++">
              <a:extLst>
                <a:ext uri="{FF2B5EF4-FFF2-40B4-BE49-F238E27FC236}">
                  <a16:creationId xmlns:a16="http://schemas.microsoft.com/office/drawing/2014/main" id="{A12D5F0A-FC1A-B317-DF11-932A113E58F5}"/>
                </a:ext>
              </a:extLst>
            </p:cNvPr>
            <p:cNvSpPr/>
            <p:nvPr/>
          </p:nvSpPr>
          <p:spPr>
            <a:xfrm>
              <a:off x="8571680" y="5072006"/>
              <a:ext cx="665871" cy="29661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5" name="Rectangle 454+">
              <a:extLst>
                <a:ext uri="{FF2B5EF4-FFF2-40B4-BE49-F238E27FC236}">
                  <a16:creationId xmlns:a16="http://schemas.microsoft.com/office/drawing/2014/main" id="{AF1E9E55-D338-95D0-BD24-DE81A003BCA9}"/>
                </a:ext>
              </a:extLst>
            </p:cNvPr>
            <p:cNvSpPr/>
            <p:nvPr/>
          </p:nvSpPr>
          <p:spPr>
            <a:xfrm>
              <a:off x="8571680" y="4786596"/>
              <a:ext cx="665871" cy="2966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6" name="Rectangle 454+++">
              <a:extLst>
                <a:ext uri="{FF2B5EF4-FFF2-40B4-BE49-F238E27FC236}">
                  <a16:creationId xmlns:a16="http://schemas.microsoft.com/office/drawing/2014/main" id="{37B0FC36-1FE2-E912-E5D5-8FEE5E114EB3}"/>
                </a:ext>
              </a:extLst>
            </p:cNvPr>
            <p:cNvSpPr/>
            <p:nvPr/>
          </p:nvSpPr>
          <p:spPr>
            <a:xfrm>
              <a:off x="8571680" y="5651745"/>
              <a:ext cx="665871" cy="2966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7" name="Rectangle 454++">
              <a:extLst>
                <a:ext uri="{FF2B5EF4-FFF2-40B4-BE49-F238E27FC236}">
                  <a16:creationId xmlns:a16="http://schemas.microsoft.com/office/drawing/2014/main" id="{A9BBA9B6-506C-D519-ACC7-294EE51FA3BB}"/>
                </a:ext>
              </a:extLst>
            </p:cNvPr>
            <p:cNvSpPr/>
            <p:nvPr/>
          </p:nvSpPr>
          <p:spPr>
            <a:xfrm>
              <a:off x="8571680" y="5366335"/>
              <a:ext cx="665871" cy="2966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75" name="文本框 574">
              <a:extLst>
                <a:ext uri="{FF2B5EF4-FFF2-40B4-BE49-F238E27FC236}">
                  <a16:creationId xmlns:a16="http://schemas.microsoft.com/office/drawing/2014/main" id="{B9E5B975-66BC-1428-15FF-8B93C840C1F3}"/>
                </a:ext>
              </a:extLst>
            </p:cNvPr>
            <p:cNvSpPr txBox="1"/>
            <p:nvPr/>
          </p:nvSpPr>
          <p:spPr>
            <a:xfrm>
              <a:off x="9516865" y="4562498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FBA</a:t>
              </a: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仓储费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76" name="直接连接符 575">
              <a:extLst>
                <a:ext uri="{FF2B5EF4-FFF2-40B4-BE49-F238E27FC236}">
                  <a16:creationId xmlns:a16="http://schemas.microsoft.com/office/drawing/2014/main" id="{15C9FAE6-4BE1-BFF2-E453-274BC73EC51F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651708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8" name="文本框 577">
              <a:extLst>
                <a:ext uri="{FF2B5EF4-FFF2-40B4-BE49-F238E27FC236}">
                  <a16:creationId xmlns:a16="http://schemas.microsoft.com/office/drawing/2014/main" id="{3461701B-917D-E2DF-CE6D-1D31EB5243A0}"/>
                </a:ext>
              </a:extLst>
            </p:cNvPr>
            <p:cNvSpPr txBox="1"/>
            <p:nvPr/>
          </p:nvSpPr>
          <p:spPr>
            <a:xfrm>
              <a:off x="9516865" y="5131616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平台投放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79" name="直接连接符 578">
              <a:extLst>
                <a:ext uri="{FF2B5EF4-FFF2-40B4-BE49-F238E27FC236}">
                  <a16:creationId xmlns:a16="http://schemas.microsoft.com/office/drawing/2014/main" id="{E107F97A-EAE3-CA18-6359-D00512554132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220826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1" name="文本框 580">
              <a:extLst>
                <a:ext uri="{FF2B5EF4-FFF2-40B4-BE49-F238E27FC236}">
                  <a16:creationId xmlns:a16="http://schemas.microsoft.com/office/drawing/2014/main" id="{1984C9A4-10A4-119E-8150-455E07B4DF12}"/>
                </a:ext>
              </a:extLst>
            </p:cNvPr>
            <p:cNvSpPr txBox="1"/>
            <p:nvPr/>
          </p:nvSpPr>
          <p:spPr>
            <a:xfrm>
              <a:off x="9516865" y="48387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广告费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id="{87F12436-A51A-C602-4EA0-CD3D6886BC1E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9279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id="{E28835F8-7CD0-CD6C-200E-447335B089B8}"/>
                </a:ext>
              </a:extLst>
            </p:cNvPr>
            <p:cNvSpPr txBox="1"/>
            <p:nvPr/>
          </p:nvSpPr>
          <p:spPr>
            <a:xfrm>
              <a:off x="9516865" y="5422130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物流费用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85" name="直接连接符 584">
              <a:extLst>
                <a:ext uri="{FF2B5EF4-FFF2-40B4-BE49-F238E27FC236}">
                  <a16:creationId xmlns:a16="http://schemas.microsoft.com/office/drawing/2014/main" id="{6FF4E51D-EFBE-0C84-D56A-2F212543A1AC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511340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7" name="文本框 586">
              <a:extLst>
                <a:ext uri="{FF2B5EF4-FFF2-40B4-BE49-F238E27FC236}">
                  <a16:creationId xmlns:a16="http://schemas.microsoft.com/office/drawing/2014/main" id="{1F4A3D85-5F69-D463-48F4-B9D36A653297}"/>
                </a:ext>
              </a:extLst>
            </p:cNvPr>
            <p:cNvSpPr txBox="1"/>
            <p:nvPr/>
          </p:nvSpPr>
          <p:spPr>
            <a:xfrm>
              <a:off x="9516865" y="57150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促销费用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88" name="直接连接符 587">
              <a:extLst>
                <a:ext uri="{FF2B5EF4-FFF2-40B4-BE49-F238E27FC236}">
                  <a16:creationId xmlns:a16="http://schemas.microsoft.com/office/drawing/2014/main" id="{3D464279-6D5A-EE30-7460-7AE6A7D8E709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8042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图形 589">
              <a:extLst>
                <a:ext uri="{FF2B5EF4-FFF2-40B4-BE49-F238E27FC236}">
                  <a16:creationId xmlns:a16="http://schemas.microsoft.com/office/drawing/2014/main" id="{129EA92F-51B2-55AF-606B-0B9E198990A4}"/>
                </a:ext>
              </a:extLst>
            </p:cNvPr>
            <p:cNvSpPr/>
            <p:nvPr/>
          </p:nvSpPr>
          <p:spPr>
            <a:xfrm>
              <a:off x="6689466" y="4823343"/>
              <a:ext cx="482974" cy="478148"/>
            </a:xfrm>
            <a:custGeom>
              <a:avLst/>
              <a:gdLst>
                <a:gd name="connsiteX0" fmla="*/ 1737807 w 1906118"/>
                <a:gd name="connsiteY0" fmla="*/ 1176170 h 1887070"/>
                <a:gd name="connsiteX1" fmla="*/ 1575834 w 1906118"/>
                <a:gd name="connsiteY1" fmla="*/ 1282962 h 1887070"/>
                <a:gd name="connsiteX2" fmla="*/ 1390417 w 1906118"/>
                <a:gd name="connsiteY2" fmla="*/ 1411269 h 1887070"/>
                <a:gd name="connsiteX3" fmla="*/ 1359490 w 1906118"/>
                <a:gd name="connsiteY3" fmla="*/ 1318428 h 1887070"/>
                <a:gd name="connsiteX4" fmla="*/ 1050413 w 1906118"/>
                <a:gd name="connsiteY4" fmla="*/ 1242732 h 1887070"/>
                <a:gd name="connsiteX5" fmla="*/ 1010957 w 1906118"/>
                <a:gd name="connsiteY5" fmla="*/ 1244021 h 1887070"/>
                <a:gd name="connsiteX6" fmla="*/ 927945 w 1906118"/>
                <a:gd name="connsiteY6" fmla="*/ 1198525 h 1887070"/>
                <a:gd name="connsiteX7" fmla="*/ 480723 w 1906118"/>
                <a:gd name="connsiteY7" fmla="*/ 1046125 h 1887070"/>
                <a:gd name="connsiteX8" fmla="*/ 465474 w 1906118"/>
                <a:gd name="connsiteY8" fmla="*/ 1049655 h 1887070"/>
                <a:gd name="connsiteX9" fmla="*/ 465474 w 1906118"/>
                <a:gd name="connsiteY9" fmla="*/ 920115 h 1887070"/>
                <a:gd name="connsiteX10" fmla="*/ 430830 w 1906118"/>
                <a:gd name="connsiteY10" fmla="*/ 880726 h 1887070"/>
                <a:gd name="connsiteX11" fmla="*/ 34644 w 1906118"/>
                <a:gd name="connsiteY11" fmla="*/ 880726 h 1887070"/>
                <a:gd name="connsiteX12" fmla="*/ 0 w 1906118"/>
                <a:gd name="connsiteY12" fmla="*/ 920115 h 1887070"/>
                <a:gd name="connsiteX13" fmla="*/ 0 w 1906118"/>
                <a:gd name="connsiteY13" fmla="*/ 1732990 h 1887070"/>
                <a:gd name="connsiteX14" fmla="*/ 34644 w 1906118"/>
                <a:gd name="connsiteY14" fmla="*/ 1772378 h 1887070"/>
                <a:gd name="connsiteX15" fmla="*/ 431211 w 1906118"/>
                <a:gd name="connsiteY15" fmla="*/ 1772378 h 1887070"/>
                <a:gd name="connsiteX16" fmla="*/ 465807 w 1906118"/>
                <a:gd name="connsiteY16" fmla="*/ 1732990 h 1887070"/>
                <a:gd name="connsiteX17" fmla="*/ 465807 w 1906118"/>
                <a:gd name="connsiteY17" fmla="*/ 1635779 h 1887070"/>
                <a:gd name="connsiteX18" fmla="*/ 664663 w 1906118"/>
                <a:gd name="connsiteY18" fmla="*/ 1724193 h 1887070"/>
                <a:gd name="connsiteX19" fmla="*/ 1102927 w 1906118"/>
                <a:gd name="connsiteY19" fmla="*/ 1887071 h 1887070"/>
                <a:gd name="connsiteX20" fmla="*/ 1906117 w 1906118"/>
                <a:gd name="connsiteY20" fmla="*/ 1373169 h 1887070"/>
                <a:gd name="connsiteX21" fmla="*/ 1737807 w 1906118"/>
                <a:gd name="connsiteY21" fmla="*/ 1176170 h 1887070"/>
                <a:gd name="connsiteX22" fmla="*/ 396568 w 1906118"/>
                <a:gd name="connsiteY22" fmla="*/ 1693601 h 1887070"/>
                <a:gd name="connsiteX23" fmla="*/ 69240 w 1906118"/>
                <a:gd name="connsiteY23" fmla="*/ 1693601 h 1887070"/>
                <a:gd name="connsiteX24" fmla="*/ 69240 w 1906118"/>
                <a:gd name="connsiteY24" fmla="*/ 1631408 h 1887070"/>
                <a:gd name="connsiteX25" fmla="*/ 396568 w 1906118"/>
                <a:gd name="connsiteY25" fmla="*/ 1631408 h 1887070"/>
                <a:gd name="connsiteX26" fmla="*/ 396568 w 1906118"/>
                <a:gd name="connsiteY26" fmla="*/ 1693601 h 1887070"/>
                <a:gd name="connsiteX27" fmla="*/ 396568 w 1906118"/>
                <a:gd name="connsiteY27" fmla="*/ 1552631 h 1887070"/>
                <a:gd name="connsiteX28" fmla="*/ 69240 w 1906118"/>
                <a:gd name="connsiteY28" fmla="*/ 1552631 h 1887070"/>
                <a:gd name="connsiteX29" fmla="*/ 69240 w 1906118"/>
                <a:gd name="connsiteY29" fmla="*/ 1462368 h 1887070"/>
                <a:gd name="connsiteX30" fmla="*/ 396568 w 1906118"/>
                <a:gd name="connsiteY30" fmla="*/ 1462368 h 1887070"/>
                <a:gd name="connsiteX31" fmla="*/ 396568 w 1906118"/>
                <a:gd name="connsiteY31" fmla="*/ 1552575 h 1887070"/>
                <a:gd name="connsiteX32" fmla="*/ 396568 w 1906118"/>
                <a:gd name="connsiteY32" fmla="*/ 1383646 h 1887070"/>
                <a:gd name="connsiteX33" fmla="*/ 69240 w 1906118"/>
                <a:gd name="connsiteY33" fmla="*/ 1383646 h 1887070"/>
                <a:gd name="connsiteX34" fmla="*/ 69240 w 1906118"/>
                <a:gd name="connsiteY34" fmla="*/ 1293943 h 1887070"/>
                <a:gd name="connsiteX35" fmla="*/ 396568 w 1906118"/>
                <a:gd name="connsiteY35" fmla="*/ 1293943 h 1887070"/>
                <a:gd name="connsiteX36" fmla="*/ 396568 w 1906118"/>
                <a:gd name="connsiteY36" fmla="*/ 1383646 h 1887070"/>
                <a:gd name="connsiteX37" fmla="*/ 396568 w 1906118"/>
                <a:gd name="connsiteY37" fmla="*/ 1215110 h 1887070"/>
                <a:gd name="connsiteX38" fmla="*/ 69240 w 1906118"/>
                <a:gd name="connsiteY38" fmla="*/ 1215110 h 1887070"/>
                <a:gd name="connsiteX39" fmla="*/ 69240 w 1906118"/>
                <a:gd name="connsiteY39" fmla="*/ 1124959 h 1887070"/>
                <a:gd name="connsiteX40" fmla="*/ 396568 w 1906118"/>
                <a:gd name="connsiteY40" fmla="*/ 1124959 h 1887070"/>
                <a:gd name="connsiteX41" fmla="*/ 396568 w 1906118"/>
                <a:gd name="connsiteY41" fmla="*/ 1215166 h 1887070"/>
                <a:gd name="connsiteX42" fmla="*/ 396568 w 1906118"/>
                <a:gd name="connsiteY42" fmla="*/ 1046181 h 1887070"/>
                <a:gd name="connsiteX43" fmla="*/ 69240 w 1906118"/>
                <a:gd name="connsiteY43" fmla="*/ 1046181 h 1887070"/>
                <a:gd name="connsiteX44" fmla="*/ 69240 w 1906118"/>
                <a:gd name="connsiteY44" fmla="*/ 959504 h 1887070"/>
                <a:gd name="connsiteX45" fmla="*/ 396568 w 1906118"/>
                <a:gd name="connsiteY45" fmla="*/ 959504 h 1887070"/>
                <a:gd name="connsiteX46" fmla="*/ 396568 w 1906118"/>
                <a:gd name="connsiteY46" fmla="*/ 1046181 h 1887070"/>
                <a:gd name="connsiteX47" fmla="*/ 1103260 w 1906118"/>
                <a:gd name="connsiteY47" fmla="*/ 1808237 h 1887070"/>
                <a:gd name="connsiteX48" fmla="*/ 694827 w 1906118"/>
                <a:gd name="connsiteY48" fmla="*/ 1652868 h 1887070"/>
                <a:gd name="connsiteX49" fmla="*/ 466189 w 1906118"/>
                <a:gd name="connsiteY49" fmla="*/ 1557001 h 1887070"/>
                <a:gd name="connsiteX50" fmla="*/ 466189 w 1906118"/>
                <a:gd name="connsiteY50" fmla="*/ 1121037 h 1887070"/>
                <a:gd name="connsiteX51" fmla="*/ 480341 w 1906118"/>
                <a:gd name="connsiteY51" fmla="*/ 1124959 h 1887070"/>
                <a:gd name="connsiteX52" fmla="*/ 891062 w 1906118"/>
                <a:gd name="connsiteY52" fmla="*/ 1264584 h 1887070"/>
                <a:gd name="connsiteX53" fmla="*/ 1011719 w 1906118"/>
                <a:gd name="connsiteY53" fmla="*/ 1322406 h 1887070"/>
                <a:gd name="connsiteX54" fmla="*/ 1053797 w 1906118"/>
                <a:gd name="connsiteY54" fmla="*/ 1321062 h 1887070"/>
                <a:gd name="connsiteX55" fmla="*/ 1308120 w 1906118"/>
                <a:gd name="connsiteY55" fmla="*/ 1369639 h 1887070"/>
                <a:gd name="connsiteX56" fmla="*/ 1321892 w 1906118"/>
                <a:gd name="connsiteY56" fmla="*/ 1422195 h 1887070"/>
                <a:gd name="connsiteX57" fmla="*/ 788275 w 1906118"/>
                <a:gd name="connsiteY57" fmla="*/ 1422195 h 1887070"/>
                <a:gd name="connsiteX58" fmla="*/ 753679 w 1906118"/>
                <a:gd name="connsiteY58" fmla="*/ 1461583 h 1887070"/>
                <a:gd name="connsiteX59" fmla="*/ 788275 w 1906118"/>
                <a:gd name="connsiteY59" fmla="*/ 1500972 h 1887070"/>
                <a:gd name="connsiteX60" fmla="*/ 1343431 w 1906118"/>
                <a:gd name="connsiteY60" fmla="*/ 1500972 h 1887070"/>
                <a:gd name="connsiteX61" fmla="*/ 1368068 w 1906118"/>
                <a:gd name="connsiteY61" fmla="*/ 1489598 h 1887070"/>
                <a:gd name="connsiteX62" fmla="*/ 1619771 w 1906118"/>
                <a:gd name="connsiteY62" fmla="*/ 1343361 h 1887070"/>
                <a:gd name="connsiteX63" fmla="*/ 1737807 w 1906118"/>
                <a:gd name="connsiteY63" fmla="*/ 1254555 h 1887070"/>
                <a:gd name="connsiteX64" fmla="*/ 1837211 w 1906118"/>
                <a:gd name="connsiteY64" fmla="*/ 1373169 h 1887070"/>
                <a:gd name="connsiteX65" fmla="*/ 1103308 w 1906118"/>
                <a:gd name="connsiteY65" fmla="*/ 1808237 h 1887070"/>
                <a:gd name="connsiteX66" fmla="*/ 1343860 w 1906118"/>
                <a:gd name="connsiteY66" fmla="*/ 1117507 h 1887070"/>
                <a:gd name="connsiteX67" fmla="*/ 1516983 w 1906118"/>
                <a:gd name="connsiteY67" fmla="*/ 920115 h 1887070"/>
                <a:gd name="connsiteX68" fmla="*/ 1343860 w 1906118"/>
                <a:gd name="connsiteY68" fmla="*/ 722667 h 1887070"/>
                <a:gd name="connsiteX69" fmla="*/ 1170689 w 1906118"/>
                <a:gd name="connsiteY69" fmla="*/ 920115 h 1887070"/>
                <a:gd name="connsiteX70" fmla="*/ 1343860 w 1906118"/>
                <a:gd name="connsiteY70" fmla="*/ 1117507 h 1887070"/>
                <a:gd name="connsiteX71" fmla="*/ 1343860 w 1906118"/>
                <a:gd name="connsiteY71" fmla="*/ 801893 h 1887070"/>
                <a:gd name="connsiteX72" fmla="*/ 1447743 w 1906118"/>
                <a:gd name="connsiteY72" fmla="*/ 920563 h 1887070"/>
                <a:gd name="connsiteX73" fmla="*/ 1343860 w 1906118"/>
                <a:gd name="connsiteY73" fmla="*/ 1039177 h 1887070"/>
                <a:gd name="connsiteX74" fmla="*/ 1239977 w 1906118"/>
                <a:gd name="connsiteY74" fmla="*/ 920563 h 1887070"/>
                <a:gd name="connsiteX75" fmla="*/ 1343860 w 1906118"/>
                <a:gd name="connsiteY75" fmla="*/ 801893 h 1887070"/>
                <a:gd name="connsiteX76" fmla="*/ 946911 w 1906118"/>
                <a:gd name="connsiteY76" fmla="*/ 755949 h 1887070"/>
                <a:gd name="connsiteX77" fmla="*/ 1120082 w 1906118"/>
                <a:gd name="connsiteY77" fmla="*/ 558557 h 1887070"/>
                <a:gd name="connsiteX78" fmla="*/ 946911 w 1906118"/>
                <a:gd name="connsiteY78" fmla="*/ 361110 h 1887070"/>
                <a:gd name="connsiteX79" fmla="*/ 773788 w 1906118"/>
                <a:gd name="connsiteY79" fmla="*/ 558557 h 1887070"/>
                <a:gd name="connsiteX80" fmla="*/ 946911 w 1906118"/>
                <a:gd name="connsiteY80" fmla="*/ 755949 h 1887070"/>
                <a:gd name="connsiteX81" fmla="*/ 946911 w 1906118"/>
                <a:gd name="connsiteY81" fmla="*/ 440335 h 1887070"/>
                <a:gd name="connsiteX82" fmla="*/ 1050795 w 1906118"/>
                <a:gd name="connsiteY82" fmla="*/ 558557 h 1887070"/>
                <a:gd name="connsiteX83" fmla="*/ 946911 w 1906118"/>
                <a:gd name="connsiteY83" fmla="*/ 676779 h 1887070"/>
                <a:gd name="connsiteX84" fmla="*/ 843028 w 1906118"/>
                <a:gd name="connsiteY84" fmla="*/ 558557 h 1887070"/>
                <a:gd name="connsiteX85" fmla="*/ 946911 w 1906118"/>
                <a:gd name="connsiteY85" fmla="*/ 440335 h 1887070"/>
                <a:gd name="connsiteX86" fmla="*/ 1343860 w 1906118"/>
                <a:gd name="connsiteY86" fmla="*/ 394839 h 1887070"/>
                <a:gd name="connsiteX87" fmla="*/ 1516983 w 1906118"/>
                <a:gd name="connsiteY87" fmla="*/ 197392 h 1887070"/>
                <a:gd name="connsiteX88" fmla="*/ 1343860 w 1906118"/>
                <a:gd name="connsiteY88" fmla="*/ 0 h 1887070"/>
                <a:gd name="connsiteX89" fmla="*/ 1170689 w 1906118"/>
                <a:gd name="connsiteY89" fmla="*/ 197392 h 1887070"/>
                <a:gd name="connsiteX90" fmla="*/ 1343860 w 1906118"/>
                <a:gd name="connsiteY90" fmla="*/ 394839 h 1887070"/>
                <a:gd name="connsiteX91" fmla="*/ 1343860 w 1906118"/>
                <a:gd name="connsiteY91" fmla="*/ 79226 h 1887070"/>
                <a:gd name="connsiteX92" fmla="*/ 1447743 w 1906118"/>
                <a:gd name="connsiteY92" fmla="*/ 197840 h 1887070"/>
                <a:gd name="connsiteX93" fmla="*/ 1343860 w 1906118"/>
                <a:gd name="connsiteY93" fmla="*/ 316454 h 1887070"/>
                <a:gd name="connsiteX94" fmla="*/ 1239977 w 1906118"/>
                <a:gd name="connsiteY94" fmla="*/ 197840 h 1887070"/>
                <a:gd name="connsiteX95" fmla="*/ 1343860 w 1906118"/>
                <a:gd name="connsiteY95" fmla="*/ 79226 h 188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906118" h="1887070">
                  <a:moveTo>
                    <a:pt x="1737807" y="1176170"/>
                  </a:moveTo>
                  <a:cubicBezTo>
                    <a:pt x="1690869" y="1176170"/>
                    <a:pt x="1640261" y="1223458"/>
                    <a:pt x="1575834" y="1282962"/>
                  </a:cubicBezTo>
                  <a:cubicBezTo>
                    <a:pt x="1516983" y="1337702"/>
                    <a:pt x="1445885" y="1404209"/>
                    <a:pt x="1390417" y="1411269"/>
                  </a:cubicBezTo>
                  <a:cubicBezTo>
                    <a:pt x="1390155" y="1376906"/>
                    <a:pt x="1379147" y="1343859"/>
                    <a:pt x="1359490" y="1318428"/>
                  </a:cubicBezTo>
                  <a:cubicBezTo>
                    <a:pt x="1293967" y="1232647"/>
                    <a:pt x="1147625" y="1238810"/>
                    <a:pt x="1050413" y="1242732"/>
                  </a:cubicBezTo>
                  <a:cubicBezTo>
                    <a:pt x="1035164" y="1243125"/>
                    <a:pt x="1021774" y="1244021"/>
                    <a:pt x="1010957" y="1244021"/>
                  </a:cubicBezTo>
                  <a:cubicBezTo>
                    <a:pt x="990085" y="1244021"/>
                    <a:pt x="962541" y="1223850"/>
                    <a:pt x="927945" y="1198525"/>
                  </a:cubicBezTo>
                  <a:cubicBezTo>
                    <a:pt x="847126" y="1139414"/>
                    <a:pt x="724944" y="1050103"/>
                    <a:pt x="480723" y="1046125"/>
                  </a:cubicBezTo>
                  <a:cubicBezTo>
                    <a:pt x="475482" y="1045985"/>
                    <a:pt x="470278" y="1047190"/>
                    <a:pt x="465474" y="1049655"/>
                  </a:cubicBezTo>
                  <a:lnTo>
                    <a:pt x="465474" y="920115"/>
                  </a:lnTo>
                  <a:cubicBezTo>
                    <a:pt x="465135" y="898002"/>
                    <a:pt x="449638" y="880383"/>
                    <a:pt x="430830" y="880726"/>
                  </a:cubicBezTo>
                  <a:lnTo>
                    <a:pt x="34644" y="880726"/>
                  </a:lnTo>
                  <a:cubicBezTo>
                    <a:pt x="15836" y="880383"/>
                    <a:pt x="339" y="898002"/>
                    <a:pt x="0" y="920115"/>
                  </a:cubicBezTo>
                  <a:lnTo>
                    <a:pt x="0" y="1732990"/>
                  </a:lnTo>
                  <a:cubicBezTo>
                    <a:pt x="0" y="1754841"/>
                    <a:pt x="15630" y="1772378"/>
                    <a:pt x="34644" y="1772378"/>
                  </a:cubicBezTo>
                  <a:lnTo>
                    <a:pt x="431211" y="1772378"/>
                  </a:lnTo>
                  <a:cubicBezTo>
                    <a:pt x="450001" y="1772691"/>
                    <a:pt x="465468" y="1755081"/>
                    <a:pt x="465807" y="1732990"/>
                  </a:cubicBezTo>
                  <a:lnTo>
                    <a:pt x="465807" y="1635779"/>
                  </a:lnTo>
                  <a:cubicBezTo>
                    <a:pt x="500832" y="1635779"/>
                    <a:pt x="584225" y="1680882"/>
                    <a:pt x="664663" y="1724193"/>
                  </a:cubicBezTo>
                  <a:cubicBezTo>
                    <a:pt x="799854" y="1796863"/>
                    <a:pt x="967736" y="1887071"/>
                    <a:pt x="1102927" y="1887071"/>
                  </a:cubicBezTo>
                  <a:cubicBezTo>
                    <a:pt x="1336426" y="1887071"/>
                    <a:pt x="1906117" y="1549998"/>
                    <a:pt x="1906117" y="1373169"/>
                  </a:cubicBezTo>
                  <a:cubicBezTo>
                    <a:pt x="1906498" y="1247943"/>
                    <a:pt x="1845026" y="1176170"/>
                    <a:pt x="1737807" y="1176170"/>
                  </a:cubicBezTo>
                  <a:close/>
                  <a:moveTo>
                    <a:pt x="396568" y="1693601"/>
                  </a:moveTo>
                  <a:lnTo>
                    <a:pt x="69240" y="1693601"/>
                  </a:lnTo>
                  <a:lnTo>
                    <a:pt x="69240" y="1631408"/>
                  </a:lnTo>
                  <a:lnTo>
                    <a:pt x="396568" y="1631408"/>
                  </a:lnTo>
                  <a:lnTo>
                    <a:pt x="396568" y="1693601"/>
                  </a:lnTo>
                  <a:close/>
                  <a:moveTo>
                    <a:pt x="396568" y="1552631"/>
                  </a:moveTo>
                  <a:lnTo>
                    <a:pt x="69240" y="1552631"/>
                  </a:lnTo>
                  <a:lnTo>
                    <a:pt x="69240" y="1462368"/>
                  </a:lnTo>
                  <a:lnTo>
                    <a:pt x="396568" y="1462368"/>
                  </a:lnTo>
                  <a:lnTo>
                    <a:pt x="396568" y="1552575"/>
                  </a:lnTo>
                  <a:close/>
                  <a:moveTo>
                    <a:pt x="396568" y="1383646"/>
                  </a:moveTo>
                  <a:lnTo>
                    <a:pt x="69240" y="1383646"/>
                  </a:lnTo>
                  <a:lnTo>
                    <a:pt x="69240" y="1293943"/>
                  </a:lnTo>
                  <a:lnTo>
                    <a:pt x="396568" y="1293943"/>
                  </a:lnTo>
                  <a:lnTo>
                    <a:pt x="396568" y="1383646"/>
                  </a:lnTo>
                  <a:close/>
                  <a:moveTo>
                    <a:pt x="396568" y="1215110"/>
                  </a:moveTo>
                  <a:lnTo>
                    <a:pt x="69240" y="1215110"/>
                  </a:lnTo>
                  <a:lnTo>
                    <a:pt x="69240" y="1124959"/>
                  </a:lnTo>
                  <a:lnTo>
                    <a:pt x="396568" y="1124959"/>
                  </a:lnTo>
                  <a:lnTo>
                    <a:pt x="396568" y="1215166"/>
                  </a:lnTo>
                  <a:close/>
                  <a:moveTo>
                    <a:pt x="396568" y="1046181"/>
                  </a:moveTo>
                  <a:lnTo>
                    <a:pt x="69240" y="1046181"/>
                  </a:lnTo>
                  <a:lnTo>
                    <a:pt x="69240" y="959504"/>
                  </a:lnTo>
                  <a:lnTo>
                    <a:pt x="396568" y="959504"/>
                  </a:lnTo>
                  <a:lnTo>
                    <a:pt x="396568" y="1046181"/>
                  </a:lnTo>
                  <a:close/>
                  <a:moveTo>
                    <a:pt x="1103260" y="1808237"/>
                  </a:moveTo>
                  <a:cubicBezTo>
                    <a:pt x="983795" y="1808237"/>
                    <a:pt x="823681" y="1722008"/>
                    <a:pt x="694827" y="1652868"/>
                  </a:cubicBezTo>
                  <a:cubicBezTo>
                    <a:pt x="595423" y="1599472"/>
                    <a:pt x="516844" y="1557001"/>
                    <a:pt x="466189" y="1557001"/>
                  </a:cubicBezTo>
                  <a:lnTo>
                    <a:pt x="466189" y="1121037"/>
                  </a:lnTo>
                  <a:cubicBezTo>
                    <a:pt x="470701" y="1123214"/>
                    <a:pt x="475477" y="1124537"/>
                    <a:pt x="480341" y="1124959"/>
                  </a:cubicBezTo>
                  <a:cubicBezTo>
                    <a:pt x="704501" y="1128488"/>
                    <a:pt x="812482" y="1207266"/>
                    <a:pt x="891062" y="1264584"/>
                  </a:cubicBezTo>
                  <a:cubicBezTo>
                    <a:pt x="935379" y="1296969"/>
                    <a:pt x="970356" y="1322406"/>
                    <a:pt x="1011719" y="1322406"/>
                  </a:cubicBezTo>
                  <a:cubicBezTo>
                    <a:pt x="1023251" y="1322406"/>
                    <a:pt x="1037404" y="1321958"/>
                    <a:pt x="1053797" y="1321062"/>
                  </a:cubicBezTo>
                  <a:cubicBezTo>
                    <a:pt x="1127516" y="1317980"/>
                    <a:pt x="1264184" y="1312321"/>
                    <a:pt x="1308120" y="1369639"/>
                  </a:cubicBezTo>
                  <a:cubicBezTo>
                    <a:pt x="1318128" y="1383198"/>
                    <a:pt x="1322607" y="1400287"/>
                    <a:pt x="1321892" y="1422195"/>
                  </a:cubicBezTo>
                  <a:lnTo>
                    <a:pt x="788275" y="1422195"/>
                  </a:lnTo>
                  <a:cubicBezTo>
                    <a:pt x="769485" y="1421883"/>
                    <a:pt x="754018" y="1439492"/>
                    <a:pt x="753679" y="1461583"/>
                  </a:cubicBezTo>
                  <a:cubicBezTo>
                    <a:pt x="753679" y="1483435"/>
                    <a:pt x="769309" y="1500972"/>
                    <a:pt x="788275" y="1500972"/>
                  </a:cubicBezTo>
                  <a:lnTo>
                    <a:pt x="1343431" y="1500972"/>
                  </a:lnTo>
                  <a:cubicBezTo>
                    <a:pt x="1352581" y="1501045"/>
                    <a:pt x="1361404" y="1496972"/>
                    <a:pt x="1368068" y="1489598"/>
                  </a:cubicBezTo>
                  <a:cubicBezTo>
                    <a:pt x="1452938" y="1498787"/>
                    <a:pt x="1541191" y="1416480"/>
                    <a:pt x="1619771" y="1343361"/>
                  </a:cubicBezTo>
                  <a:cubicBezTo>
                    <a:pt x="1662182" y="1303580"/>
                    <a:pt x="1715458" y="1254555"/>
                    <a:pt x="1737807" y="1254555"/>
                  </a:cubicBezTo>
                  <a:cubicBezTo>
                    <a:pt x="1806332" y="1254555"/>
                    <a:pt x="1837211" y="1291310"/>
                    <a:pt x="1837211" y="1373169"/>
                  </a:cubicBezTo>
                  <a:cubicBezTo>
                    <a:pt x="1837211" y="1479961"/>
                    <a:pt x="1320748" y="1808237"/>
                    <a:pt x="1103308" y="1808237"/>
                  </a:cubicBezTo>
                  <a:close/>
                  <a:moveTo>
                    <a:pt x="1343860" y="1117507"/>
                  </a:moveTo>
                  <a:cubicBezTo>
                    <a:pt x="1439547" y="1117507"/>
                    <a:pt x="1516983" y="1029092"/>
                    <a:pt x="1516983" y="920115"/>
                  </a:cubicBezTo>
                  <a:cubicBezTo>
                    <a:pt x="1516983" y="811138"/>
                    <a:pt x="1439166" y="722667"/>
                    <a:pt x="1343860" y="722667"/>
                  </a:cubicBezTo>
                  <a:cubicBezTo>
                    <a:pt x="1248173" y="722667"/>
                    <a:pt x="1170689" y="811138"/>
                    <a:pt x="1170689" y="920115"/>
                  </a:cubicBezTo>
                  <a:cubicBezTo>
                    <a:pt x="1170308" y="1029092"/>
                    <a:pt x="1248173" y="1117507"/>
                    <a:pt x="1343860" y="1117507"/>
                  </a:cubicBezTo>
                  <a:close/>
                  <a:moveTo>
                    <a:pt x="1343860" y="801893"/>
                  </a:moveTo>
                  <a:cubicBezTo>
                    <a:pt x="1401187" y="801893"/>
                    <a:pt x="1447743" y="854897"/>
                    <a:pt x="1447743" y="920563"/>
                  </a:cubicBezTo>
                  <a:cubicBezTo>
                    <a:pt x="1447743" y="985782"/>
                    <a:pt x="1401187" y="1039177"/>
                    <a:pt x="1343860" y="1039177"/>
                  </a:cubicBezTo>
                  <a:cubicBezTo>
                    <a:pt x="1286486" y="1039177"/>
                    <a:pt x="1239977" y="986230"/>
                    <a:pt x="1239977" y="920563"/>
                  </a:cubicBezTo>
                  <a:cubicBezTo>
                    <a:pt x="1239596" y="854897"/>
                    <a:pt x="1286486" y="801893"/>
                    <a:pt x="1343860" y="801893"/>
                  </a:cubicBezTo>
                  <a:close/>
                  <a:moveTo>
                    <a:pt x="946911" y="755949"/>
                  </a:moveTo>
                  <a:cubicBezTo>
                    <a:pt x="1042598" y="755949"/>
                    <a:pt x="1120082" y="667534"/>
                    <a:pt x="1120082" y="558557"/>
                  </a:cubicBezTo>
                  <a:cubicBezTo>
                    <a:pt x="1120082" y="449524"/>
                    <a:pt x="1042217" y="361110"/>
                    <a:pt x="946911" y="361110"/>
                  </a:cubicBezTo>
                  <a:cubicBezTo>
                    <a:pt x="851224" y="361110"/>
                    <a:pt x="773788" y="449524"/>
                    <a:pt x="773788" y="558557"/>
                  </a:cubicBezTo>
                  <a:cubicBezTo>
                    <a:pt x="773788" y="667534"/>
                    <a:pt x="851605" y="755949"/>
                    <a:pt x="946911" y="755949"/>
                  </a:cubicBezTo>
                  <a:close/>
                  <a:moveTo>
                    <a:pt x="946911" y="440335"/>
                  </a:moveTo>
                  <a:cubicBezTo>
                    <a:pt x="1004238" y="440335"/>
                    <a:pt x="1050795" y="493339"/>
                    <a:pt x="1050795" y="558557"/>
                  </a:cubicBezTo>
                  <a:cubicBezTo>
                    <a:pt x="1050795" y="623775"/>
                    <a:pt x="1004238" y="676779"/>
                    <a:pt x="946911" y="676779"/>
                  </a:cubicBezTo>
                  <a:cubicBezTo>
                    <a:pt x="889585" y="676779"/>
                    <a:pt x="843028" y="623775"/>
                    <a:pt x="843028" y="558557"/>
                  </a:cubicBezTo>
                  <a:cubicBezTo>
                    <a:pt x="843028" y="493731"/>
                    <a:pt x="889585" y="440335"/>
                    <a:pt x="946911" y="440335"/>
                  </a:cubicBezTo>
                  <a:close/>
                  <a:moveTo>
                    <a:pt x="1343860" y="394839"/>
                  </a:moveTo>
                  <a:cubicBezTo>
                    <a:pt x="1439547" y="394839"/>
                    <a:pt x="1516983" y="306425"/>
                    <a:pt x="1516983" y="197392"/>
                  </a:cubicBezTo>
                  <a:cubicBezTo>
                    <a:pt x="1516983" y="88414"/>
                    <a:pt x="1439166" y="0"/>
                    <a:pt x="1343860" y="0"/>
                  </a:cubicBezTo>
                  <a:cubicBezTo>
                    <a:pt x="1248173" y="0"/>
                    <a:pt x="1170689" y="88414"/>
                    <a:pt x="1170689" y="197392"/>
                  </a:cubicBezTo>
                  <a:cubicBezTo>
                    <a:pt x="1170308" y="306425"/>
                    <a:pt x="1248173" y="394839"/>
                    <a:pt x="1343860" y="394839"/>
                  </a:cubicBezTo>
                  <a:close/>
                  <a:moveTo>
                    <a:pt x="1343860" y="79226"/>
                  </a:moveTo>
                  <a:cubicBezTo>
                    <a:pt x="1401187" y="79226"/>
                    <a:pt x="1447743" y="132173"/>
                    <a:pt x="1447743" y="197840"/>
                  </a:cubicBezTo>
                  <a:cubicBezTo>
                    <a:pt x="1447743" y="263058"/>
                    <a:pt x="1401187" y="316454"/>
                    <a:pt x="1343860" y="316454"/>
                  </a:cubicBezTo>
                  <a:cubicBezTo>
                    <a:pt x="1286486" y="316454"/>
                    <a:pt x="1239977" y="263506"/>
                    <a:pt x="1239977" y="197840"/>
                  </a:cubicBezTo>
                  <a:cubicBezTo>
                    <a:pt x="1239596" y="132173"/>
                    <a:pt x="1286486" y="79226"/>
                    <a:pt x="1343860" y="79226"/>
                  </a:cubicBezTo>
                  <a:close/>
                </a:path>
              </a:pathLst>
            </a:custGeom>
            <a:solidFill>
              <a:schemeClr val="accent1"/>
            </a:solidFill>
            <a:ln w="15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文本框 591">
              <a:extLst>
                <a:ext uri="{FF2B5EF4-FFF2-40B4-BE49-F238E27FC236}">
                  <a16:creationId xmlns:a16="http://schemas.microsoft.com/office/drawing/2014/main" id="{0045524D-75CE-A90C-DA0B-648F72B0F2A5}"/>
                </a:ext>
              </a:extLst>
            </p:cNvPr>
            <p:cNvSpPr txBox="1"/>
            <p:nvPr/>
          </p:nvSpPr>
          <p:spPr>
            <a:xfrm>
              <a:off x="8679851" y="4229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39%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3" name="TextBox 591+">
              <a:extLst>
                <a:ext uri="{FF2B5EF4-FFF2-40B4-BE49-F238E27FC236}">
                  <a16:creationId xmlns:a16="http://schemas.microsoft.com/office/drawing/2014/main" id="{59B6F7C3-3263-5A76-132C-A02A0A3054CD}"/>
                </a:ext>
              </a:extLst>
            </p:cNvPr>
            <p:cNvSpPr txBox="1"/>
            <p:nvPr/>
          </p:nvSpPr>
          <p:spPr>
            <a:xfrm>
              <a:off x="8679851" y="450393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26%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4" name="TextBox 591++">
              <a:extLst>
                <a:ext uri="{FF2B5EF4-FFF2-40B4-BE49-F238E27FC236}">
                  <a16:creationId xmlns:a16="http://schemas.microsoft.com/office/drawing/2014/main" id="{410B61E3-97ED-2619-1BBD-F833D4B0FAE3}"/>
                </a:ext>
              </a:extLst>
            </p:cNvPr>
            <p:cNvSpPr txBox="1"/>
            <p:nvPr/>
          </p:nvSpPr>
          <p:spPr>
            <a:xfrm>
              <a:off x="8679851" y="5084956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5" name="TextBox 591+">
              <a:extLst>
                <a:ext uri="{FF2B5EF4-FFF2-40B4-BE49-F238E27FC236}">
                  <a16:creationId xmlns:a16="http://schemas.microsoft.com/office/drawing/2014/main" id="{CEAEFD36-257D-4EDF-8E0B-89CC3E5AD307}"/>
                </a:ext>
              </a:extLst>
            </p:cNvPr>
            <p:cNvSpPr txBox="1"/>
            <p:nvPr/>
          </p:nvSpPr>
          <p:spPr>
            <a:xfrm>
              <a:off x="8679851" y="4810999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6" name="TextBox 591+++">
              <a:extLst>
                <a:ext uri="{FF2B5EF4-FFF2-40B4-BE49-F238E27FC236}">
                  <a16:creationId xmlns:a16="http://schemas.microsoft.com/office/drawing/2014/main" id="{2AA4C222-CB1C-9E8B-3C5A-3B10883C301C}"/>
                </a:ext>
              </a:extLst>
            </p:cNvPr>
            <p:cNvSpPr txBox="1"/>
            <p:nvPr/>
          </p:nvSpPr>
          <p:spPr>
            <a:xfrm>
              <a:off x="8679851" y="566598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20%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7" name="TextBox 591++">
              <a:extLst>
                <a:ext uri="{FF2B5EF4-FFF2-40B4-BE49-F238E27FC236}">
                  <a16:creationId xmlns:a16="http://schemas.microsoft.com/office/drawing/2014/main" id="{521CE7F6-31E6-870B-A5B8-F135946B4873}"/>
                </a:ext>
              </a:extLst>
            </p:cNvPr>
            <p:cNvSpPr txBox="1"/>
            <p:nvPr/>
          </p:nvSpPr>
          <p:spPr>
            <a:xfrm>
              <a:off x="8679851" y="5372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0" name="组合 609">
              <a:extLst>
                <a:ext uri="{FF2B5EF4-FFF2-40B4-BE49-F238E27FC236}">
                  <a16:creationId xmlns:a16="http://schemas.microsoft.com/office/drawing/2014/main" id="{EE9400E7-98DB-0DD9-EC49-0DE551A662AF}"/>
                </a:ext>
              </a:extLst>
            </p:cNvPr>
            <p:cNvGrpSpPr/>
            <p:nvPr/>
          </p:nvGrpSpPr>
          <p:grpSpPr>
            <a:xfrm>
              <a:off x="1055688" y="3855260"/>
              <a:ext cx="9202762" cy="76297"/>
              <a:chOff x="1055688" y="3855260"/>
              <a:chExt cx="9202762" cy="76297"/>
            </a:xfrm>
          </p:grpSpPr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76B46C01-1798-D62B-DD6D-7C316D55E1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5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>
                <a:extLst>
                  <a:ext uri="{FF2B5EF4-FFF2-40B4-BE49-F238E27FC236}">
                    <a16:creationId xmlns:a16="http://schemas.microsoft.com/office/drawing/2014/main" id="{F71E2C4B-C4C1-377F-60CE-24FFBCA3B2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41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>
                <a:extLst>
                  <a:ext uri="{FF2B5EF4-FFF2-40B4-BE49-F238E27FC236}">
                    <a16:creationId xmlns:a16="http://schemas.microsoft.com/office/drawing/2014/main" id="{6B589862-35E1-F7CB-D4A5-EDCEBD04A3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27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>
                <a:extLst>
                  <a:ext uri="{FF2B5EF4-FFF2-40B4-BE49-F238E27FC236}">
                    <a16:creationId xmlns:a16="http://schemas.microsoft.com/office/drawing/2014/main" id="{9A45C8D1-83DC-4338-F204-F2BE1D5E94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13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>
                <a:extLst>
                  <a:ext uri="{FF2B5EF4-FFF2-40B4-BE49-F238E27FC236}">
                    <a16:creationId xmlns:a16="http://schemas.microsoft.com/office/drawing/2014/main" id="{153EECD5-65C9-7C3C-332B-57985CFB0A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99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>
                <a:extLst>
                  <a:ext uri="{FF2B5EF4-FFF2-40B4-BE49-F238E27FC236}">
                    <a16:creationId xmlns:a16="http://schemas.microsoft.com/office/drawing/2014/main" id="{B8E9BC51-1E10-EE9D-ABF7-7C92C92501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85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>
                <a:extLst>
                  <a:ext uri="{FF2B5EF4-FFF2-40B4-BE49-F238E27FC236}">
                    <a16:creationId xmlns:a16="http://schemas.microsoft.com/office/drawing/2014/main" id="{ACBF0931-9E6C-3581-A781-0FA6B21EF2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1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>
                <a:extLst>
                  <a:ext uri="{FF2B5EF4-FFF2-40B4-BE49-F238E27FC236}">
                    <a16:creationId xmlns:a16="http://schemas.microsoft.com/office/drawing/2014/main" id="{728A11A7-D3A0-9ED1-77C4-CD800B861E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57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>
                <a:extLst>
                  <a:ext uri="{FF2B5EF4-FFF2-40B4-BE49-F238E27FC236}">
                    <a16:creationId xmlns:a16="http://schemas.microsoft.com/office/drawing/2014/main" id="{26F136B0-0CD4-FF66-D419-82345FD22B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43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>
                <a:extLst>
                  <a:ext uri="{FF2B5EF4-FFF2-40B4-BE49-F238E27FC236}">
                    <a16:creationId xmlns:a16="http://schemas.microsoft.com/office/drawing/2014/main" id="{66CCFD61-1BEA-3E46-78B4-0C208420E3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9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>
                <a:extLst>
                  <a:ext uri="{FF2B5EF4-FFF2-40B4-BE49-F238E27FC236}">
                    <a16:creationId xmlns:a16="http://schemas.microsoft.com/office/drawing/2014/main" id="{662736B9-7476-38C1-F713-C102CF18B1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15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>
                <a:extLst>
                  <a:ext uri="{FF2B5EF4-FFF2-40B4-BE49-F238E27FC236}">
                    <a16:creationId xmlns:a16="http://schemas.microsoft.com/office/drawing/2014/main" id="{453C85D9-794F-5E91-C897-FFFB3D350A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1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>
                <a:extLst>
                  <a:ext uri="{FF2B5EF4-FFF2-40B4-BE49-F238E27FC236}">
                    <a16:creationId xmlns:a16="http://schemas.microsoft.com/office/drawing/2014/main" id="{FF70C44E-D306-DC47-ED62-34B072F27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87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>
                <a:extLst>
                  <a:ext uri="{FF2B5EF4-FFF2-40B4-BE49-F238E27FC236}">
                    <a16:creationId xmlns:a16="http://schemas.microsoft.com/office/drawing/2014/main" id="{5F3F4C7E-DA16-9A8B-F43F-16748C75C2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73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>
                <a:extLst>
                  <a:ext uri="{FF2B5EF4-FFF2-40B4-BE49-F238E27FC236}">
                    <a16:creationId xmlns:a16="http://schemas.microsoft.com/office/drawing/2014/main" id="{32AA7F1F-8D3D-2E28-C161-9B54ED99FE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59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>
                <a:extLst>
                  <a:ext uri="{FF2B5EF4-FFF2-40B4-BE49-F238E27FC236}">
                    <a16:creationId xmlns:a16="http://schemas.microsoft.com/office/drawing/2014/main" id="{31A3A31C-CE4A-F889-2522-AC07CB452F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45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>
                <a:extLst>
                  <a:ext uri="{FF2B5EF4-FFF2-40B4-BE49-F238E27FC236}">
                    <a16:creationId xmlns:a16="http://schemas.microsoft.com/office/drawing/2014/main" id="{0BCF5937-4066-72D4-F2F5-DAA0B33E7E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31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>
                <a:extLst>
                  <a:ext uri="{FF2B5EF4-FFF2-40B4-BE49-F238E27FC236}">
                    <a16:creationId xmlns:a16="http://schemas.microsoft.com/office/drawing/2014/main" id="{2DDDC66A-01BF-E6D6-A143-D0313B4240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17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>
                <a:extLst>
                  <a:ext uri="{FF2B5EF4-FFF2-40B4-BE49-F238E27FC236}">
                    <a16:creationId xmlns:a16="http://schemas.microsoft.com/office/drawing/2014/main" id="{037A77D4-6A0C-8AEC-4AD9-37A06F98B2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03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>
                <a:extLst>
                  <a:ext uri="{FF2B5EF4-FFF2-40B4-BE49-F238E27FC236}">
                    <a16:creationId xmlns:a16="http://schemas.microsoft.com/office/drawing/2014/main" id="{289A7127-89A4-EEA0-F38B-CC7B43ADCB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直接连接符 351">
                <a:extLst>
                  <a:ext uri="{FF2B5EF4-FFF2-40B4-BE49-F238E27FC236}">
                    <a16:creationId xmlns:a16="http://schemas.microsoft.com/office/drawing/2014/main" id="{8FAF5D8E-BECE-6C95-1F27-ED1EB90279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5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>
                <a:extLst>
                  <a:ext uri="{FF2B5EF4-FFF2-40B4-BE49-F238E27FC236}">
                    <a16:creationId xmlns:a16="http://schemas.microsoft.com/office/drawing/2014/main" id="{C275B4FC-F342-61E3-9C28-3E4B91CDC7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1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连接符 353">
                <a:extLst>
                  <a:ext uri="{FF2B5EF4-FFF2-40B4-BE49-F238E27FC236}">
                    <a16:creationId xmlns:a16="http://schemas.microsoft.com/office/drawing/2014/main" id="{4E31A38A-04FC-F44C-CCA3-B82F040014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7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>
                <a:extLst>
                  <a:ext uri="{FF2B5EF4-FFF2-40B4-BE49-F238E27FC236}">
                    <a16:creationId xmlns:a16="http://schemas.microsoft.com/office/drawing/2014/main" id="{567928DC-4E0D-895B-54BD-EB79DB8742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33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>
                <a:extLst>
                  <a:ext uri="{FF2B5EF4-FFF2-40B4-BE49-F238E27FC236}">
                    <a16:creationId xmlns:a16="http://schemas.microsoft.com/office/drawing/2014/main" id="{1FFF0710-F24E-C5FA-D2DB-03F33A4D15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9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接连接符 356">
                <a:extLst>
                  <a:ext uri="{FF2B5EF4-FFF2-40B4-BE49-F238E27FC236}">
                    <a16:creationId xmlns:a16="http://schemas.microsoft.com/office/drawing/2014/main" id="{0A5DC790-5B4F-8AEF-70F3-9B7102D01B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05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>
                <a:extLst>
                  <a:ext uri="{FF2B5EF4-FFF2-40B4-BE49-F238E27FC236}">
                    <a16:creationId xmlns:a16="http://schemas.microsoft.com/office/drawing/2014/main" id="{3C538F98-ED2A-D4BA-A2E1-88EB4492DF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91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>
                <a:extLst>
                  <a:ext uri="{FF2B5EF4-FFF2-40B4-BE49-F238E27FC236}">
                    <a16:creationId xmlns:a16="http://schemas.microsoft.com/office/drawing/2014/main" id="{720EEB78-5832-AD19-58B6-20E9A1A689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77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>
                <a:extLst>
                  <a:ext uri="{FF2B5EF4-FFF2-40B4-BE49-F238E27FC236}">
                    <a16:creationId xmlns:a16="http://schemas.microsoft.com/office/drawing/2014/main" id="{730053B8-51FA-54FB-DFB6-B50153B006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63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>
                <a:extLst>
                  <a:ext uri="{FF2B5EF4-FFF2-40B4-BE49-F238E27FC236}">
                    <a16:creationId xmlns:a16="http://schemas.microsoft.com/office/drawing/2014/main" id="{8D1ADB84-A561-6835-E591-44AB60B075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49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>
                <a:extLst>
                  <a:ext uri="{FF2B5EF4-FFF2-40B4-BE49-F238E27FC236}">
                    <a16:creationId xmlns:a16="http://schemas.microsoft.com/office/drawing/2014/main" id="{594EADB4-D503-1B44-23C9-9F4CB326C3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718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>
                <a:extLst>
                  <a:ext uri="{FF2B5EF4-FFF2-40B4-BE49-F238E27FC236}">
                    <a16:creationId xmlns:a16="http://schemas.microsoft.com/office/drawing/2014/main" id="{F8481ABD-2286-CCE9-C1C1-BDDFFEF757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78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>
                <a:extLst>
                  <a:ext uri="{FF2B5EF4-FFF2-40B4-BE49-F238E27FC236}">
                    <a16:creationId xmlns:a16="http://schemas.microsoft.com/office/drawing/2014/main" id="{0D4D3D2D-177B-0BDB-A596-B2A731EE4D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438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C00CA5A3-926C-6045-2C11-DD8BC3B89F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298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3EAE008D-EEA3-4C6F-BFEC-07547976A6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158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>
                <a:extLst>
                  <a:ext uri="{FF2B5EF4-FFF2-40B4-BE49-F238E27FC236}">
                    <a16:creationId xmlns:a16="http://schemas.microsoft.com/office/drawing/2014/main" id="{8F919D08-6864-28C9-5386-86FC8821B9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018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>
                <a:extLst>
                  <a:ext uri="{FF2B5EF4-FFF2-40B4-BE49-F238E27FC236}">
                    <a16:creationId xmlns:a16="http://schemas.microsoft.com/office/drawing/2014/main" id="{0ED2CD27-96D5-3ED8-33BE-948B1BE20C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878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>
                <a:extLst>
                  <a:ext uri="{FF2B5EF4-FFF2-40B4-BE49-F238E27FC236}">
                    <a16:creationId xmlns:a16="http://schemas.microsoft.com/office/drawing/2014/main" id="{64AEC5C8-7237-00AA-D6B2-67621FD8D4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738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>
                <a:extLst>
                  <a:ext uri="{FF2B5EF4-FFF2-40B4-BE49-F238E27FC236}">
                    <a16:creationId xmlns:a16="http://schemas.microsoft.com/office/drawing/2014/main" id="{1E7E56FB-C330-FFE7-6D85-583DEBCC48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598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>
                <a:extLst>
                  <a:ext uri="{FF2B5EF4-FFF2-40B4-BE49-F238E27FC236}">
                    <a16:creationId xmlns:a16="http://schemas.microsoft.com/office/drawing/2014/main" id="{300116E4-626C-C8D0-FF45-EE68EE9F82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458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>
                <a:extLst>
                  <a:ext uri="{FF2B5EF4-FFF2-40B4-BE49-F238E27FC236}">
                    <a16:creationId xmlns:a16="http://schemas.microsoft.com/office/drawing/2014/main" id="{3DA0589F-B131-CBA2-C7A4-A4E58DA646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318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>
                <a:extLst>
                  <a:ext uri="{FF2B5EF4-FFF2-40B4-BE49-F238E27FC236}">
                    <a16:creationId xmlns:a16="http://schemas.microsoft.com/office/drawing/2014/main" id="{BB676790-64F4-7B58-A0BB-F32A85565D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178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>
                <a:extLst>
                  <a:ext uri="{FF2B5EF4-FFF2-40B4-BE49-F238E27FC236}">
                    <a16:creationId xmlns:a16="http://schemas.microsoft.com/office/drawing/2014/main" id="{703F2ACD-32D7-8E92-265B-3AD454AC55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037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7578908B-7F9D-7385-69AF-F22F194118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897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>
                <a:extLst>
                  <a:ext uri="{FF2B5EF4-FFF2-40B4-BE49-F238E27FC236}">
                    <a16:creationId xmlns:a16="http://schemas.microsoft.com/office/drawing/2014/main" id="{FF90682C-7E44-176A-1C07-7868880B86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757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>
                <a:extLst>
                  <a:ext uri="{FF2B5EF4-FFF2-40B4-BE49-F238E27FC236}">
                    <a16:creationId xmlns:a16="http://schemas.microsoft.com/office/drawing/2014/main" id="{93E568E4-1BA9-E95C-F440-2717FDF521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617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>
                <a:extLst>
                  <a:ext uri="{FF2B5EF4-FFF2-40B4-BE49-F238E27FC236}">
                    <a16:creationId xmlns:a16="http://schemas.microsoft.com/office/drawing/2014/main" id="{AB344A74-B8C2-F673-BACC-EEF280829B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477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>
                <a:extLst>
                  <a:ext uri="{FF2B5EF4-FFF2-40B4-BE49-F238E27FC236}">
                    <a16:creationId xmlns:a16="http://schemas.microsoft.com/office/drawing/2014/main" id="{3AA41037-1A4D-B5FB-CC4F-8EC24E8BEE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37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连接符 381">
                <a:extLst>
                  <a:ext uri="{FF2B5EF4-FFF2-40B4-BE49-F238E27FC236}">
                    <a16:creationId xmlns:a16="http://schemas.microsoft.com/office/drawing/2014/main" id="{8A17C4C5-D335-ABA8-4432-3727D6772B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97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连接符 382">
                <a:extLst>
                  <a:ext uri="{FF2B5EF4-FFF2-40B4-BE49-F238E27FC236}">
                    <a16:creationId xmlns:a16="http://schemas.microsoft.com/office/drawing/2014/main" id="{85856B17-18C7-ED08-06FA-20440683A2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057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连接符 383">
                <a:extLst>
                  <a:ext uri="{FF2B5EF4-FFF2-40B4-BE49-F238E27FC236}">
                    <a16:creationId xmlns:a16="http://schemas.microsoft.com/office/drawing/2014/main" id="{55FBE4CB-7B14-27DE-740D-06F9ECEFEC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917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>
                <a:extLst>
                  <a:ext uri="{FF2B5EF4-FFF2-40B4-BE49-F238E27FC236}">
                    <a16:creationId xmlns:a16="http://schemas.microsoft.com/office/drawing/2014/main" id="{3939449C-6430-E010-0E2A-AE89FA4621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777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>
                <a:extLst>
                  <a:ext uri="{FF2B5EF4-FFF2-40B4-BE49-F238E27FC236}">
                    <a16:creationId xmlns:a16="http://schemas.microsoft.com/office/drawing/2014/main" id="{CFBF6943-28D3-4AAC-963C-D790E46F77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637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>
                <a:extLst>
                  <a:ext uri="{FF2B5EF4-FFF2-40B4-BE49-F238E27FC236}">
                    <a16:creationId xmlns:a16="http://schemas.microsoft.com/office/drawing/2014/main" id="{53AE9B35-222D-B8FD-C830-10C3062202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497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连接符 387">
                <a:extLst>
                  <a:ext uri="{FF2B5EF4-FFF2-40B4-BE49-F238E27FC236}">
                    <a16:creationId xmlns:a16="http://schemas.microsoft.com/office/drawing/2014/main" id="{6D3B5D9C-6894-8B18-B3D0-47FA4F6BCC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357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直接连接符 388">
                <a:extLst>
                  <a:ext uri="{FF2B5EF4-FFF2-40B4-BE49-F238E27FC236}">
                    <a16:creationId xmlns:a16="http://schemas.microsoft.com/office/drawing/2014/main" id="{8678BB0E-275E-F837-AE9B-215F045D39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16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直接连接符 389">
                <a:extLst>
                  <a:ext uri="{FF2B5EF4-FFF2-40B4-BE49-F238E27FC236}">
                    <a16:creationId xmlns:a16="http://schemas.microsoft.com/office/drawing/2014/main" id="{44D510FE-4893-CBF8-5EDB-3D7D91F9CC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07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接连接符 390">
                <a:extLst>
                  <a:ext uri="{FF2B5EF4-FFF2-40B4-BE49-F238E27FC236}">
                    <a16:creationId xmlns:a16="http://schemas.microsoft.com/office/drawing/2014/main" id="{43859A02-3CE1-A637-742E-258EA7AA2B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936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接连接符 391">
                <a:extLst>
                  <a:ext uri="{FF2B5EF4-FFF2-40B4-BE49-F238E27FC236}">
                    <a16:creationId xmlns:a16="http://schemas.microsoft.com/office/drawing/2014/main" id="{1ABAFD21-0C90-C0E1-BB2C-469AB3F65F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79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直接连接符 392">
                <a:extLst>
                  <a:ext uri="{FF2B5EF4-FFF2-40B4-BE49-F238E27FC236}">
                    <a16:creationId xmlns:a16="http://schemas.microsoft.com/office/drawing/2014/main" id="{E82566A4-3CE3-DDCB-BA7E-D9C3F36ECA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连接符 394">
                <a:extLst>
                  <a:ext uri="{FF2B5EF4-FFF2-40B4-BE49-F238E27FC236}">
                    <a16:creationId xmlns:a16="http://schemas.microsoft.com/office/drawing/2014/main" id="{3C58B1BD-C164-BFF9-A115-808B492CA5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2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>
                <a:extLst>
                  <a:ext uri="{FF2B5EF4-FFF2-40B4-BE49-F238E27FC236}">
                    <a16:creationId xmlns:a16="http://schemas.microsoft.com/office/drawing/2014/main" id="{87B08DA6-284F-1BBB-311B-F1973D3944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48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>
                <a:extLst>
                  <a:ext uri="{FF2B5EF4-FFF2-40B4-BE49-F238E27FC236}">
                    <a16:creationId xmlns:a16="http://schemas.microsoft.com/office/drawing/2014/main" id="{5F6C746B-B847-51DF-C1E4-158D134195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34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>
                <a:extLst>
                  <a:ext uri="{FF2B5EF4-FFF2-40B4-BE49-F238E27FC236}">
                    <a16:creationId xmlns:a16="http://schemas.microsoft.com/office/drawing/2014/main" id="{A27A957B-2D12-0A56-E93B-952DCA9289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0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直接连接符 398">
                <a:extLst>
                  <a:ext uri="{FF2B5EF4-FFF2-40B4-BE49-F238E27FC236}">
                    <a16:creationId xmlns:a16="http://schemas.microsoft.com/office/drawing/2014/main" id="{6E17D934-B8B0-3A71-DBA6-7BF486B305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06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>
                <a:extLst>
                  <a:ext uri="{FF2B5EF4-FFF2-40B4-BE49-F238E27FC236}">
                    <a16:creationId xmlns:a16="http://schemas.microsoft.com/office/drawing/2014/main" id="{0A9B888E-4BFE-954F-F0C7-53920BCD11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2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>
                <a:extLst>
                  <a:ext uri="{FF2B5EF4-FFF2-40B4-BE49-F238E27FC236}">
                    <a16:creationId xmlns:a16="http://schemas.microsoft.com/office/drawing/2014/main" id="{C6085253-5727-E354-4701-2CB99BEB5C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78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>
                <a:extLst>
                  <a:ext uri="{FF2B5EF4-FFF2-40B4-BE49-F238E27FC236}">
                    <a16:creationId xmlns:a16="http://schemas.microsoft.com/office/drawing/2014/main" id="{2C55EE14-1BFB-4074-BCAB-E272C9D5A5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4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连接符 402">
                <a:extLst>
                  <a:ext uri="{FF2B5EF4-FFF2-40B4-BE49-F238E27FC236}">
                    <a16:creationId xmlns:a16="http://schemas.microsoft.com/office/drawing/2014/main" id="{1D8F4D05-5B5F-61B6-4F7D-2BFEB47480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50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>
                <a:extLst>
                  <a:ext uri="{FF2B5EF4-FFF2-40B4-BE49-F238E27FC236}">
                    <a16:creationId xmlns:a16="http://schemas.microsoft.com/office/drawing/2014/main" id="{E67FFF8F-8ABB-95C3-DA4D-AF6A40E251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36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连接符 404">
                <a:extLst>
                  <a:ext uri="{FF2B5EF4-FFF2-40B4-BE49-F238E27FC236}">
                    <a16:creationId xmlns:a16="http://schemas.microsoft.com/office/drawing/2014/main" id="{43EF3002-C39D-D528-AB41-C7964490CB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2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>
                <a:extLst>
                  <a:ext uri="{FF2B5EF4-FFF2-40B4-BE49-F238E27FC236}">
                    <a16:creationId xmlns:a16="http://schemas.microsoft.com/office/drawing/2014/main" id="{0879BF44-B68C-DA87-1673-01F41CA78D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8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>
                <a:extLst>
                  <a:ext uri="{FF2B5EF4-FFF2-40B4-BE49-F238E27FC236}">
                    <a16:creationId xmlns:a16="http://schemas.microsoft.com/office/drawing/2014/main" id="{95316BA0-511D-8C84-44DC-968E437484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94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>
                <a:extLst>
                  <a:ext uri="{FF2B5EF4-FFF2-40B4-BE49-F238E27FC236}">
                    <a16:creationId xmlns:a16="http://schemas.microsoft.com/office/drawing/2014/main" id="{C44E32D6-7DFB-3943-B2BF-A89329AF17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80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>
                <a:extLst>
                  <a:ext uri="{FF2B5EF4-FFF2-40B4-BE49-F238E27FC236}">
                    <a16:creationId xmlns:a16="http://schemas.microsoft.com/office/drawing/2014/main" id="{FC109C75-5B45-A716-0F17-EDFE65DD91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66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>
                <a:extLst>
                  <a:ext uri="{FF2B5EF4-FFF2-40B4-BE49-F238E27FC236}">
                    <a16:creationId xmlns:a16="http://schemas.microsoft.com/office/drawing/2014/main" id="{85ED0CC2-AC4B-82C3-A0CF-4C388CCD3C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2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>
                <a:extLst>
                  <a:ext uri="{FF2B5EF4-FFF2-40B4-BE49-F238E27FC236}">
                    <a16:creationId xmlns:a16="http://schemas.microsoft.com/office/drawing/2014/main" id="{36F81D71-32ED-E1CB-64A4-CE2BC19847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8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>
                <a:extLst>
                  <a:ext uri="{FF2B5EF4-FFF2-40B4-BE49-F238E27FC236}">
                    <a16:creationId xmlns:a16="http://schemas.microsoft.com/office/drawing/2014/main" id="{6CDD2554-0EC3-D090-D0FF-13C312F85D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24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>
                <a:extLst>
                  <a:ext uri="{FF2B5EF4-FFF2-40B4-BE49-F238E27FC236}">
                    <a16:creationId xmlns:a16="http://schemas.microsoft.com/office/drawing/2014/main" id="{166FC47F-86B9-AF5C-CB07-B86E39C3A1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10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>
                <a:extLst>
                  <a:ext uri="{FF2B5EF4-FFF2-40B4-BE49-F238E27FC236}">
                    <a16:creationId xmlns:a16="http://schemas.microsoft.com/office/drawing/2014/main" id="{2FFB87BD-1C6D-203A-9B90-665949DE59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96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>
                <a:extLst>
                  <a:ext uri="{FF2B5EF4-FFF2-40B4-BE49-F238E27FC236}">
                    <a16:creationId xmlns:a16="http://schemas.microsoft.com/office/drawing/2014/main" id="{2D2013F4-3032-74F9-C421-B9DC1CE1C3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82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>
                <a:extLst>
                  <a:ext uri="{FF2B5EF4-FFF2-40B4-BE49-F238E27FC236}">
                    <a16:creationId xmlns:a16="http://schemas.microsoft.com/office/drawing/2014/main" id="{130C8131-508D-8551-F5BD-D90A83C8C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68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>
                <a:extLst>
                  <a:ext uri="{FF2B5EF4-FFF2-40B4-BE49-F238E27FC236}">
                    <a16:creationId xmlns:a16="http://schemas.microsoft.com/office/drawing/2014/main" id="{68546579-F3D9-BB03-51EB-79266B3491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54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>
                <a:extLst>
                  <a:ext uri="{FF2B5EF4-FFF2-40B4-BE49-F238E27FC236}">
                    <a16:creationId xmlns:a16="http://schemas.microsoft.com/office/drawing/2014/main" id="{F9691DBD-5B43-2A6F-A627-30AD748CD1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0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>
                <a:extLst>
                  <a:ext uri="{FF2B5EF4-FFF2-40B4-BE49-F238E27FC236}">
                    <a16:creationId xmlns:a16="http://schemas.microsoft.com/office/drawing/2014/main" id="{9A09440C-CDBD-F79E-E7C8-2D40F4AC25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6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>
                <a:extLst>
                  <a:ext uri="{FF2B5EF4-FFF2-40B4-BE49-F238E27FC236}">
                    <a16:creationId xmlns:a16="http://schemas.microsoft.com/office/drawing/2014/main" id="{E75743D3-776C-697E-C762-80F9DFA369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12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>
                <a:extLst>
                  <a:ext uri="{FF2B5EF4-FFF2-40B4-BE49-F238E27FC236}">
                    <a16:creationId xmlns:a16="http://schemas.microsoft.com/office/drawing/2014/main" id="{8A498D0E-3105-47B1-A148-C43D164E71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98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>
                <a:extLst>
                  <a:ext uri="{FF2B5EF4-FFF2-40B4-BE49-F238E27FC236}">
                    <a16:creationId xmlns:a16="http://schemas.microsoft.com/office/drawing/2014/main" id="{C9364287-4FBB-6D4A-9572-5E9F343F70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84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接连接符 422">
                <a:extLst>
                  <a:ext uri="{FF2B5EF4-FFF2-40B4-BE49-F238E27FC236}">
                    <a16:creationId xmlns:a16="http://schemas.microsoft.com/office/drawing/2014/main" id="{3697FF40-D4DE-77FC-E5D3-44B15B815A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70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>
                <a:extLst>
                  <a:ext uri="{FF2B5EF4-FFF2-40B4-BE49-F238E27FC236}">
                    <a16:creationId xmlns:a16="http://schemas.microsoft.com/office/drawing/2014/main" id="{6DAF67D9-02A1-6C59-E02E-775406B2AB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56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16+">
                <a:extLst>
                  <a:ext uri="{FF2B5EF4-FFF2-40B4-BE49-F238E27FC236}">
                    <a16:creationId xmlns:a16="http://schemas.microsoft.com/office/drawing/2014/main" id="{A4A45291-3D4F-17FD-D6A6-4690C5EF9D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270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Straight Connector 417+">
                <a:extLst>
                  <a:ext uri="{FF2B5EF4-FFF2-40B4-BE49-F238E27FC236}">
                    <a16:creationId xmlns:a16="http://schemas.microsoft.com/office/drawing/2014/main" id="{134C261C-E8EF-66BE-CF77-68C62E7137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2869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18+">
                <a:extLst>
                  <a:ext uri="{FF2B5EF4-FFF2-40B4-BE49-F238E27FC236}">
                    <a16:creationId xmlns:a16="http://schemas.microsoft.com/office/drawing/2014/main" id="{6C8212E0-56E7-8920-459F-F0B719A3D0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1468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Straight Connector 419+">
                <a:extLst>
                  <a:ext uri="{FF2B5EF4-FFF2-40B4-BE49-F238E27FC236}">
                    <a16:creationId xmlns:a16="http://schemas.microsoft.com/office/drawing/2014/main" id="{ACED92D4-0E0B-E061-9879-DFC2A90076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0067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0+">
                <a:extLst>
                  <a:ext uri="{FF2B5EF4-FFF2-40B4-BE49-F238E27FC236}">
                    <a16:creationId xmlns:a16="http://schemas.microsoft.com/office/drawing/2014/main" id="{11C86D86-673F-61A5-0215-6258EA2B23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866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Straight Connector 421+">
                <a:extLst>
                  <a:ext uri="{FF2B5EF4-FFF2-40B4-BE49-F238E27FC236}">
                    <a16:creationId xmlns:a16="http://schemas.microsoft.com/office/drawing/2014/main" id="{4752C8FC-E670-4E57-08C5-8B6CDC1E0D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7266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22+">
                <a:extLst>
                  <a:ext uri="{FF2B5EF4-FFF2-40B4-BE49-F238E27FC236}">
                    <a16:creationId xmlns:a16="http://schemas.microsoft.com/office/drawing/2014/main" id="{FFA490CE-5764-64A4-131A-3FA0CDC7FE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586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Straight Connector 421+">
                <a:extLst>
                  <a:ext uri="{FF2B5EF4-FFF2-40B4-BE49-F238E27FC236}">
                    <a16:creationId xmlns:a16="http://schemas.microsoft.com/office/drawing/2014/main" id="{A70D4BFE-BB43-0786-7F12-871D5F62E5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4393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1" name="Straight Connector 422+">
                <a:extLst>
                  <a:ext uri="{FF2B5EF4-FFF2-40B4-BE49-F238E27FC236}">
                    <a16:creationId xmlns:a16="http://schemas.microsoft.com/office/drawing/2014/main" id="{526F0FD3-6222-FA75-B4E3-C081A31B87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253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2" name="Straight Connector 423+">
                <a:extLst>
                  <a:ext uri="{FF2B5EF4-FFF2-40B4-BE49-F238E27FC236}">
                    <a16:creationId xmlns:a16="http://schemas.microsoft.com/office/drawing/2014/main" id="{4B672381-4C80-34C8-6FEC-6E5D97EABE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113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3" name="Straight Connector 416++">
                <a:extLst>
                  <a:ext uri="{FF2B5EF4-FFF2-40B4-BE49-F238E27FC236}">
                    <a16:creationId xmlns:a16="http://schemas.microsoft.com/office/drawing/2014/main" id="{7846F1FF-1AB1-170C-1AF3-8D05BCB5AB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975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4" name="Straight Connector 417++">
                <a:extLst>
                  <a:ext uri="{FF2B5EF4-FFF2-40B4-BE49-F238E27FC236}">
                    <a16:creationId xmlns:a16="http://schemas.microsoft.com/office/drawing/2014/main" id="{56BA0E40-ECA9-DECE-8CF0-67FBDB964D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8356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5" name="Straight Connector 418++">
                <a:extLst>
                  <a:ext uri="{FF2B5EF4-FFF2-40B4-BE49-F238E27FC236}">
                    <a16:creationId xmlns:a16="http://schemas.microsoft.com/office/drawing/2014/main" id="{D01DF205-378D-BA89-9D30-B86A86C3AB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695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6" name="Straight Connector 419++">
                <a:extLst>
                  <a:ext uri="{FF2B5EF4-FFF2-40B4-BE49-F238E27FC236}">
                    <a16:creationId xmlns:a16="http://schemas.microsoft.com/office/drawing/2014/main" id="{B7EA0726-899B-597D-FE4A-42E73B326D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5554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Straight Connector 420++">
                <a:extLst>
                  <a:ext uri="{FF2B5EF4-FFF2-40B4-BE49-F238E27FC236}">
                    <a16:creationId xmlns:a16="http://schemas.microsoft.com/office/drawing/2014/main" id="{8F6A7E44-DF05-9B7F-047A-60E84579EE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4153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Straight Connector 421++">
                <a:extLst>
                  <a:ext uri="{FF2B5EF4-FFF2-40B4-BE49-F238E27FC236}">
                    <a16:creationId xmlns:a16="http://schemas.microsoft.com/office/drawing/2014/main" id="{F2CFC225-DA4E-DE26-0C3E-8B6A662848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2753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Straight Connector 422++">
                <a:extLst>
                  <a:ext uri="{FF2B5EF4-FFF2-40B4-BE49-F238E27FC236}">
                    <a16:creationId xmlns:a16="http://schemas.microsoft.com/office/drawing/2014/main" id="{C87761E7-E853-68E2-C044-6B20376B63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1352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4" name="组合 613">
              <a:extLst>
                <a:ext uri="{FF2B5EF4-FFF2-40B4-BE49-F238E27FC236}">
                  <a16:creationId xmlns:a16="http://schemas.microsoft.com/office/drawing/2014/main" id="{1452965C-D11C-3E6F-65B4-31FC9AAD268C}"/>
                </a:ext>
              </a:extLst>
            </p:cNvPr>
            <p:cNvGrpSpPr/>
            <p:nvPr/>
          </p:nvGrpSpPr>
          <p:grpSpPr>
            <a:xfrm>
              <a:off x="8734949" y="2494926"/>
              <a:ext cx="2263251" cy="483761"/>
              <a:chOff x="4310346" y="365706"/>
              <a:chExt cx="1525634" cy="326098"/>
            </a:xfrm>
            <a:solidFill>
              <a:schemeClr val="accent1">
                <a:alpha val="5000"/>
              </a:schemeClr>
            </a:solidFill>
          </p:grpSpPr>
          <p:sp>
            <p:nvSpPr>
              <p:cNvPr id="615" name="Rectangle 3">
                <a:extLst>
                  <a:ext uri="{FF2B5EF4-FFF2-40B4-BE49-F238E27FC236}">
                    <a16:creationId xmlns:a16="http://schemas.microsoft.com/office/drawing/2014/main" id="{39451CFC-791F-E0BE-6187-BF9CCE56027B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813824" y="367618"/>
                <a:ext cx="1022156" cy="188624"/>
              </a:xfrm>
              <a:custGeom>
                <a:avLst/>
                <a:gdLst/>
                <a:ahLst/>
                <a:cxnLst/>
                <a:rect l="l" t="t" r="r" b="b"/>
                <a:pathLst>
                  <a:path w="1022156" h="188624">
                    <a:moveTo>
                      <a:pt x="55807" y="109614"/>
                    </a:moveTo>
                    <a:lnTo>
                      <a:pt x="51606" y="141418"/>
                    </a:lnTo>
                    <a:cubicBezTo>
                      <a:pt x="51206" y="143818"/>
                      <a:pt x="52006" y="145419"/>
                      <a:pt x="54007" y="146219"/>
                    </a:cubicBezTo>
                    <a:lnTo>
                      <a:pt x="66008" y="150419"/>
                    </a:lnTo>
                    <a:lnTo>
                      <a:pt x="79010" y="146219"/>
                    </a:lnTo>
                    <a:cubicBezTo>
                      <a:pt x="81143" y="145419"/>
                      <a:pt x="82344" y="143818"/>
                      <a:pt x="82610" y="141418"/>
                    </a:cubicBezTo>
                    <a:lnTo>
                      <a:pt x="86811" y="109614"/>
                    </a:lnTo>
                    <a:close/>
                    <a:moveTo>
                      <a:pt x="25403" y="87611"/>
                    </a:moveTo>
                    <a:lnTo>
                      <a:pt x="58607" y="87611"/>
                    </a:lnTo>
                    <a:lnTo>
                      <a:pt x="57807" y="93812"/>
                    </a:lnTo>
                    <a:lnTo>
                      <a:pt x="89011" y="93812"/>
                    </a:lnTo>
                    <a:lnTo>
                      <a:pt x="89011" y="93612"/>
                    </a:lnTo>
                    <a:cubicBezTo>
                      <a:pt x="89278" y="91879"/>
                      <a:pt x="90011" y="90445"/>
                      <a:pt x="91211" y="89312"/>
                    </a:cubicBezTo>
                    <a:cubicBezTo>
                      <a:pt x="92412" y="88178"/>
                      <a:pt x="93812" y="87611"/>
                      <a:pt x="95412" y="87611"/>
                    </a:cubicBezTo>
                    <a:lnTo>
                      <a:pt x="128016" y="87611"/>
                    </a:lnTo>
                    <a:lnTo>
                      <a:pt x="127216" y="93812"/>
                    </a:lnTo>
                    <a:lnTo>
                      <a:pt x="134417" y="93812"/>
                    </a:lnTo>
                    <a:lnTo>
                      <a:pt x="133017" y="105014"/>
                    </a:lnTo>
                    <a:cubicBezTo>
                      <a:pt x="132750" y="106347"/>
                      <a:pt x="132150" y="107447"/>
                      <a:pt x="131216" y="108314"/>
                    </a:cubicBezTo>
                    <a:cubicBezTo>
                      <a:pt x="130283" y="109181"/>
                      <a:pt x="129216" y="109614"/>
                      <a:pt x="128016" y="109614"/>
                    </a:cubicBezTo>
                    <a:lnTo>
                      <a:pt x="125016" y="109614"/>
                    </a:lnTo>
                    <a:lnTo>
                      <a:pt x="120415" y="145619"/>
                    </a:lnTo>
                    <a:cubicBezTo>
                      <a:pt x="120015" y="148419"/>
                      <a:pt x="118948" y="150953"/>
                      <a:pt x="117215" y="153220"/>
                    </a:cubicBezTo>
                    <a:cubicBezTo>
                      <a:pt x="115481" y="155353"/>
                      <a:pt x="113347" y="156820"/>
                      <a:pt x="110814" y="157620"/>
                    </a:cubicBezTo>
                    <a:lnTo>
                      <a:pt x="98212" y="161021"/>
                    </a:lnTo>
                    <a:lnTo>
                      <a:pt x="110014" y="165021"/>
                    </a:lnTo>
                    <a:cubicBezTo>
                      <a:pt x="114281" y="166488"/>
                      <a:pt x="117548" y="169122"/>
                      <a:pt x="119815" y="172922"/>
                    </a:cubicBezTo>
                    <a:cubicBezTo>
                      <a:pt x="122082" y="176723"/>
                      <a:pt x="122949" y="180956"/>
                      <a:pt x="122415" y="185624"/>
                    </a:cubicBezTo>
                    <a:lnTo>
                      <a:pt x="122015" y="188224"/>
                    </a:lnTo>
                    <a:lnTo>
                      <a:pt x="63408" y="170822"/>
                    </a:lnTo>
                    <a:lnTo>
                      <a:pt x="0" y="188224"/>
                    </a:lnTo>
                    <a:lnTo>
                      <a:pt x="600" y="183823"/>
                    </a:lnTo>
                    <a:cubicBezTo>
                      <a:pt x="2200" y="174756"/>
                      <a:pt x="7134" y="168755"/>
                      <a:pt x="15402" y="165821"/>
                    </a:cubicBezTo>
                    <a:lnTo>
                      <a:pt x="30804" y="161021"/>
                    </a:lnTo>
                    <a:lnTo>
                      <a:pt x="19402" y="157620"/>
                    </a:lnTo>
                    <a:cubicBezTo>
                      <a:pt x="17002" y="156820"/>
                      <a:pt x="15202" y="155353"/>
                      <a:pt x="14002" y="153220"/>
                    </a:cubicBezTo>
                    <a:cubicBezTo>
                      <a:pt x="12802" y="151219"/>
                      <a:pt x="12402" y="148819"/>
                      <a:pt x="12802" y="146019"/>
                    </a:cubicBezTo>
                    <a:lnTo>
                      <a:pt x="17602" y="109614"/>
                    </a:lnTo>
                    <a:lnTo>
                      <a:pt x="10401" y="109614"/>
                    </a:lnTo>
                    <a:lnTo>
                      <a:pt x="12001" y="98013"/>
                    </a:lnTo>
                    <a:cubicBezTo>
                      <a:pt x="12135" y="96813"/>
                      <a:pt x="12635" y="95812"/>
                      <a:pt x="13502" y="95012"/>
                    </a:cubicBezTo>
                    <a:cubicBezTo>
                      <a:pt x="14368" y="94212"/>
                      <a:pt x="15335" y="93812"/>
                      <a:pt x="16402" y="93812"/>
                    </a:cubicBezTo>
                    <a:lnTo>
                      <a:pt x="19602" y="93812"/>
                    </a:lnTo>
                    <a:lnTo>
                      <a:pt x="19802" y="92812"/>
                    </a:lnTo>
                    <a:cubicBezTo>
                      <a:pt x="19936" y="91345"/>
                      <a:pt x="20536" y="90112"/>
                      <a:pt x="21603" y="89112"/>
                    </a:cubicBezTo>
                    <a:cubicBezTo>
                      <a:pt x="22669" y="88111"/>
                      <a:pt x="23936" y="87611"/>
                      <a:pt x="25403" y="87611"/>
                    </a:cubicBezTo>
                    <a:close/>
                    <a:moveTo>
                      <a:pt x="730777" y="87211"/>
                    </a:moveTo>
                    <a:lnTo>
                      <a:pt x="751780" y="87211"/>
                    </a:lnTo>
                    <a:lnTo>
                      <a:pt x="745179" y="162221"/>
                    </a:lnTo>
                    <a:cubicBezTo>
                      <a:pt x="739578" y="162221"/>
                      <a:pt x="734944" y="160020"/>
                      <a:pt x="731277" y="155620"/>
                    </a:cubicBezTo>
                    <a:cubicBezTo>
                      <a:pt x="727610" y="151219"/>
                      <a:pt x="725976" y="145952"/>
                      <a:pt x="726376" y="139818"/>
                    </a:cubicBezTo>
                    <a:close/>
                    <a:moveTo>
                      <a:pt x="616363" y="87211"/>
                    </a:moveTo>
                    <a:lnTo>
                      <a:pt x="637365" y="87211"/>
                    </a:lnTo>
                    <a:lnTo>
                      <a:pt x="627164" y="145419"/>
                    </a:lnTo>
                    <a:cubicBezTo>
                      <a:pt x="626231" y="150486"/>
                      <a:pt x="624030" y="154553"/>
                      <a:pt x="620563" y="157620"/>
                    </a:cubicBezTo>
                    <a:cubicBezTo>
                      <a:pt x="617096" y="160687"/>
                      <a:pt x="613096" y="162221"/>
                      <a:pt x="608562" y="162221"/>
                    </a:cubicBezTo>
                    <a:lnTo>
                      <a:pt x="603561" y="162221"/>
                    </a:lnTo>
                    <a:close/>
                    <a:moveTo>
                      <a:pt x="836733" y="86211"/>
                    </a:moveTo>
                    <a:lnTo>
                      <a:pt x="863336" y="86211"/>
                    </a:lnTo>
                    <a:lnTo>
                      <a:pt x="859936" y="111214"/>
                    </a:lnTo>
                    <a:lnTo>
                      <a:pt x="872138" y="111214"/>
                    </a:lnTo>
                    <a:lnTo>
                      <a:pt x="870937" y="119415"/>
                    </a:lnTo>
                    <a:cubicBezTo>
                      <a:pt x="870671" y="121682"/>
                      <a:pt x="869737" y="123516"/>
                      <a:pt x="868137" y="124916"/>
                    </a:cubicBezTo>
                    <a:cubicBezTo>
                      <a:pt x="866537" y="126316"/>
                      <a:pt x="864737" y="127016"/>
                      <a:pt x="862736" y="127016"/>
                    </a:cubicBezTo>
                    <a:lnTo>
                      <a:pt x="857936" y="127016"/>
                    </a:lnTo>
                    <a:lnTo>
                      <a:pt x="852535" y="167821"/>
                    </a:lnTo>
                    <a:lnTo>
                      <a:pt x="864737" y="167021"/>
                    </a:lnTo>
                    <a:lnTo>
                      <a:pt x="863536" y="175422"/>
                    </a:lnTo>
                    <a:cubicBezTo>
                      <a:pt x="863270" y="177689"/>
                      <a:pt x="862370" y="179556"/>
                      <a:pt x="860836" y="181023"/>
                    </a:cubicBezTo>
                    <a:cubicBezTo>
                      <a:pt x="859303" y="182490"/>
                      <a:pt x="857469" y="183290"/>
                      <a:pt x="855336" y="183423"/>
                    </a:cubicBezTo>
                    <a:lnTo>
                      <a:pt x="769525" y="188224"/>
                    </a:lnTo>
                    <a:lnTo>
                      <a:pt x="770525" y="179823"/>
                    </a:lnTo>
                    <a:cubicBezTo>
                      <a:pt x="770925" y="177556"/>
                      <a:pt x="771858" y="175689"/>
                      <a:pt x="773325" y="174222"/>
                    </a:cubicBezTo>
                    <a:cubicBezTo>
                      <a:pt x="774792" y="172755"/>
                      <a:pt x="776592" y="171889"/>
                      <a:pt x="778726" y="171622"/>
                    </a:cubicBezTo>
                    <a:lnTo>
                      <a:pt x="778926" y="171622"/>
                    </a:lnTo>
                    <a:lnTo>
                      <a:pt x="787927" y="103613"/>
                    </a:lnTo>
                    <a:cubicBezTo>
                      <a:pt x="788327" y="100946"/>
                      <a:pt x="789494" y="98713"/>
                      <a:pt x="791427" y="96913"/>
                    </a:cubicBezTo>
                    <a:cubicBezTo>
                      <a:pt x="793361" y="95112"/>
                      <a:pt x="795595" y="94212"/>
                      <a:pt x="798128" y="94212"/>
                    </a:cubicBezTo>
                    <a:lnTo>
                      <a:pt x="816131" y="94212"/>
                    </a:lnTo>
                    <a:lnTo>
                      <a:pt x="805929" y="170222"/>
                    </a:lnTo>
                    <a:lnTo>
                      <a:pt x="816531" y="169822"/>
                    </a:lnTo>
                    <a:lnTo>
                      <a:pt x="826332" y="95812"/>
                    </a:lnTo>
                    <a:cubicBezTo>
                      <a:pt x="826732" y="93012"/>
                      <a:pt x="827932" y="90712"/>
                      <a:pt x="829932" y="88912"/>
                    </a:cubicBezTo>
                    <a:cubicBezTo>
                      <a:pt x="831933" y="87111"/>
                      <a:pt x="834199" y="86211"/>
                      <a:pt x="836733" y="86211"/>
                    </a:cubicBezTo>
                    <a:close/>
                    <a:moveTo>
                      <a:pt x="570757" y="78010"/>
                    </a:moveTo>
                    <a:lnTo>
                      <a:pt x="594960" y="78010"/>
                    </a:lnTo>
                    <a:lnTo>
                      <a:pt x="591360" y="106214"/>
                    </a:lnTo>
                    <a:lnTo>
                      <a:pt x="605961" y="106214"/>
                    </a:lnTo>
                    <a:lnTo>
                      <a:pt x="604961" y="114015"/>
                    </a:lnTo>
                    <a:cubicBezTo>
                      <a:pt x="604561" y="116415"/>
                      <a:pt x="603561" y="118382"/>
                      <a:pt x="601961" y="119915"/>
                    </a:cubicBezTo>
                    <a:cubicBezTo>
                      <a:pt x="600361" y="121449"/>
                      <a:pt x="598494" y="122216"/>
                      <a:pt x="596360" y="122216"/>
                    </a:cubicBezTo>
                    <a:lnTo>
                      <a:pt x="589359" y="122216"/>
                    </a:lnTo>
                    <a:lnTo>
                      <a:pt x="583359" y="168221"/>
                    </a:lnTo>
                    <a:lnTo>
                      <a:pt x="597960" y="167421"/>
                    </a:lnTo>
                    <a:lnTo>
                      <a:pt x="596560" y="178023"/>
                    </a:lnTo>
                    <a:cubicBezTo>
                      <a:pt x="596427" y="179623"/>
                      <a:pt x="595827" y="180956"/>
                      <a:pt x="594760" y="182023"/>
                    </a:cubicBezTo>
                    <a:cubicBezTo>
                      <a:pt x="593693" y="183090"/>
                      <a:pt x="592426" y="183690"/>
                      <a:pt x="590959" y="183823"/>
                    </a:cubicBezTo>
                    <a:lnTo>
                      <a:pt x="512350" y="188624"/>
                    </a:lnTo>
                    <a:lnTo>
                      <a:pt x="513750" y="177023"/>
                    </a:lnTo>
                    <a:cubicBezTo>
                      <a:pt x="514017" y="175689"/>
                      <a:pt x="514583" y="174622"/>
                      <a:pt x="515450" y="173822"/>
                    </a:cubicBezTo>
                    <a:cubicBezTo>
                      <a:pt x="516317" y="173022"/>
                      <a:pt x="517350" y="172555"/>
                      <a:pt x="518550" y="172422"/>
                    </a:cubicBezTo>
                    <a:lnTo>
                      <a:pt x="528552" y="94812"/>
                    </a:lnTo>
                    <a:cubicBezTo>
                      <a:pt x="528952" y="92279"/>
                      <a:pt x="529985" y="90212"/>
                      <a:pt x="531652" y="88612"/>
                    </a:cubicBezTo>
                    <a:cubicBezTo>
                      <a:pt x="533319" y="87011"/>
                      <a:pt x="535286" y="86211"/>
                      <a:pt x="537553" y="86211"/>
                    </a:cubicBezTo>
                    <a:lnTo>
                      <a:pt x="553555" y="86211"/>
                    </a:lnTo>
                    <a:lnTo>
                      <a:pt x="542553" y="170822"/>
                    </a:lnTo>
                    <a:lnTo>
                      <a:pt x="551755" y="170222"/>
                    </a:lnTo>
                    <a:lnTo>
                      <a:pt x="562556" y="85811"/>
                    </a:lnTo>
                    <a:cubicBezTo>
                      <a:pt x="562956" y="83544"/>
                      <a:pt x="563923" y="81677"/>
                      <a:pt x="565456" y="80210"/>
                    </a:cubicBezTo>
                    <a:cubicBezTo>
                      <a:pt x="566990" y="78744"/>
                      <a:pt x="568757" y="78010"/>
                      <a:pt x="570757" y="78010"/>
                    </a:cubicBezTo>
                    <a:close/>
                    <a:moveTo>
                      <a:pt x="282378" y="50807"/>
                    </a:moveTo>
                    <a:lnTo>
                      <a:pt x="482203" y="50807"/>
                    </a:lnTo>
                    <a:lnTo>
                      <a:pt x="479603" y="68809"/>
                    </a:lnTo>
                    <a:lnTo>
                      <a:pt x="413595" y="103613"/>
                    </a:lnTo>
                    <a:lnTo>
                      <a:pt x="496605" y="103613"/>
                    </a:lnTo>
                    <a:lnTo>
                      <a:pt x="494605" y="114815"/>
                    </a:lnTo>
                    <a:cubicBezTo>
                      <a:pt x="494071" y="117348"/>
                      <a:pt x="492738" y="119682"/>
                      <a:pt x="490604" y="121816"/>
                    </a:cubicBezTo>
                    <a:cubicBezTo>
                      <a:pt x="488204" y="123816"/>
                      <a:pt x="485470" y="124816"/>
                      <a:pt x="482403" y="124816"/>
                    </a:cubicBezTo>
                    <a:lnTo>
                      <a:pt x="406794" y="124816"/>
                    </a:lnTo>
                    <a:lnTo>
                      <a:pt x="400593" y="169822"/>
                    </a:lnTo>
                    <a:cubicBezTo>
                      <a:pt x="400193" y="172222"/>
                      <a:pt x="399259" y="174622"/>
                      <a:pt x="397793" y="177023"/>
                    </a:cubicBezTo>
                    <a:cubicBezTo>
                      <a:pt x="396326" y="179423"/>
                      <a:pt x="394459" y="181490"/>
                      <a:pt x="392192" y="183223"/>
                    </a:cubicBezTo>
                    <a:cubicBezTo>
                      <a:pt x="387258" y="186824"/>
                      <a:pt x="381857" y="188624"/>
                      <a:pt x="375990" y="188624"/>
                    </a:cubicBezTo>
                    <a:lnTo>
                      <a:pt x="303381" y="188624"/>
                    </a:lnTo>
                    <a:lnTo>
                      <a:pt x="304781" y="184223"/>
                    </a:lnTo>
                    <a:cubicBezTo>
                      <a:pt x="308248" y="175556"/>
                      <a:pt x="314115" y="171222"/>
                      <a:pt x="322383" y="171222"/>
                    </a:cubicBezTo>
                    <a:lnTo>
                      <a:pt x="345586" y="171222"/>
                    </a:lnTo>
                    <a:cubicBezTo>
                      <a:pt x="347720" y="171222"/>
                      <a:pt x="349586" y="170422"/>
                      <a:pt x="351187" y="168822"/>
                    </a:cubicBezTo>
                    <a:cubicBezTo>
                      <a:pt x="352787" y="167621"/>
                      <a:pt x="353654" y="166155"/>
                      <a:pt x="353787" y="164421"/>
                    </a:cubicBezTo>
                    <a:lnTo>
                      <a:pt x="359588" y="124816"/>
                    </a:lnTo>
                    <a:lnTo>
                      <a:pt x="255175" y="124816"/>
                    </a:lnTo>
                    <a:lnTo>
                      <a:pt x="257175" y="111614"/>
                    </a:lnTo>
                    <a:cubicBezTo>
                      <a:pt x="257708" y="109347"/>
                      <a:pt x="259109" y="107414"/>
                      <a:pt x="261375" y="105814"/>
                    </a:cubicBezTo>
                    <a:cubicBezTo>
                      <a:pt x="263509" y="104347"/>
                      <a:pt x="266043" y="103613"/>
                      <a:pt x="268976" y="103613"/>
                    </a:cubicBezTo>
                    <a:lnTo>
                      <a:pt x="362588" y="103613"/>
                    </a:lnTo>
                    <a:lnTo>
                      <a:pt x="363588" y="96012"/>
                    </a:lnTo>
                    <a:lnTo>
                      <a:pt x="413995" y="70209"/>
                    </a:lnTo>
                    <a:lnTo>
                      <a:pt x="303781" y="70209"/>
                    </a:lnTo>
                    <a:cubicBezTo>
                      <a:pt x="298713" y="70209"/>
                      <a:pt x="294713" y="69009"/>
                      <a:pt x="291779" y="66609"/>
                    </a:cubicBezTo>
                    <a:cubicBezTo>
                      <a:pt x="289112" y="64342"/>
                      <a:pt x="286979" y="61208"/>
                      <a:pt x="285378" y="57208"/>
                    </a:cubicBezTo>
                    <a:close/>
                    <a:moveTo>
                      <a:pt x="104213" y="45406"/>
                    </a:moveTo>
                    <a:lnTo>
                      <a:pt x="128216" y="45406"/>
                    </a:lnTo>
                    <a:cubicBezTo>
                      <a:pt x="129549" y="45406"/>
                      <a:pt x="130683" y="45873"/>
                      <a:pt x="131616" y="46806"/>
                    </a:cubicBezTo>
                    <a:cubicBezTo>
                      <a:pt x="132550" y="47740"/>
                      <a:pt x="133083" y="48873"/>
                      <a:pt x="133217" y="50207"/>
                    </a:cubicBezTo>
                    <a:lnTo>
                      <a:pt x="136017" y="81211"/>
                    </a:lnTo>
                    <a:lnTo>
                      <a:pt x="120015" y="81211"/>
                    </a:lnTo>
                    <a:cubicBezTo>
                      <a:pt x="116415" y="81211"/>
                      <a:pt x="113314" y="79977"/>
                      <a:pt x="110714" y="77510"/>
                    </a:cubicBezTo>
                    <a:cubicBezTo>
                      <a:pt x="108113" y="75043"/>
                      <a:pt x="106613" y="71876"/>
                      <a:pt x="106213" y="68009"/>
                    </a:cubicBezTo>
                    <a:close/>
                    <a:moveTo>
                      <a:pt x="31804" y="45406"/>
                    </a:moveTo>
                    <a:lnTo>
                      <a:pt x="55407" y="45406"/>
                    </a:lnTo>
                    <a:lnTo>
                      <a:pt x="48806" y="64408"/>
                    </a:lnTo>
                    <a:cubicBezTo>
                      <a:pt x="43739" y="75610"/>
                      <a:pt x="36138" y="81211"/>
                      <a:pt x="26003" y="81211"/>
                    </a:cubicBezTo>
                    <a:lnTo>
                      <a:pt x="14202" y="81211"/>
                    </a:lnTo>
                    <a:lnTo>
                      <a:pt x="24803" y="50607"/>
                    </a:lnTo>
                    <a:cubicBezTo>
                      <a:pt x="26403" y="47140"/>
                      <a:pt x="28737" y="45406"/>
                      <a:pt x="31804" y="45406"/>
                    </a:cubicBezTo>
                    <a:close/>
                    <a:moveTo>
                      <a:pt x="215827" y="31204"/>
                    </a:moveTo>
                    <a:lnTo>
                      <a:pt x="244431" y="31204"/>
                    </a:lnTo>
                    <a:lnTo>
                      <a:pt x="204826" y="125816"/>
                    </a:lnTo>
                    <a:lnTo>
                      <a:pt x="223028" y="188624"/>
                    </a:lnTo>
                    <a:lnTo>
                      <a:pt x="208826" y="188624"/>
                    </a:lnTo>
                    <a:cubicBezTo>
                      <a:pt x="194424" y="188624"/>
                      <a:pt x="183890" y="180423"/>
                      <a:pt x="177222" y="164021"/>
                    </a:cubicBezTo>
                    <a:lnTo>
                      <a:pt x="177022" y="163421"/>
                    </a:lnTo>
                    <a:cubicBezTo>
                      <a:pt x="167288" y="180223"/>
                      <a:pt x="154153" y="188624"/>
                      <a:pt x="137617" y="188624"/>
                    </a:cubicBezTo>
                    <a:lnTo>
                      <a:pt x="126216" y="188624"/>
                    </a:lnTo>
                    <a:lnTo>
                      <a:pt x="159220" y="121616"/>
                    </a:lnTo>
                    <a:lnTo>
                      <a:pt x="145218" y="52207"/>
                    </a:lnTo>
                    <a:lnTo>
                      <a:pt x="174622" y="52207"/>
                    </a:lnTo>
                    <a:cubicBezTo>
                      <a:pt x="176755" y="52207"/>
                      <a:pt x="178589" y="52874"/>
                      <a:pt x="180122" y="54207"/>
                    </a:cubicBezTo>
                    <a:cubicBezTo>
                      <a:pt x="181656" y="55541"/>
                      <a:pt x="182689" y="57341"/>
                      <a:pt x="183223" y="59608"/>
                    </a:cubicBezTo>
                    <a:lnTo>
                      <a:pt x="187423" y="80611"/>
                    </a:lnTo>
                    <a:lnTo>
                      <a:pt x="206026" y="38005"/>
                    </a:lnTo>
                    <a:cubicBezTo>
                      <a:pt x="208293" y="33471"/>
                      <a:pt x="211560" y="31204"/>
                      <a:pt x="215827" y="31204"/>
                    </a:cubicBezTo>
                    <a:close/>
                    <a:moveTo>
                      <a:pt x="289579" y="8001"/>
                    </a:moveTo>
                    <a:lnTo>
                      <a:pt x="311982" y="8001"/>
                    </a:lnTo>
                    <a:lnTo>
                      <a:pt x="306981" y="43806"/>
                    </a:lnTo>
                    <a:lnTo>
                      <a:pt x="264976" y="43806"/>
                    </a:lnTo>
                    <a:lnTo>
                      <a:pt x="267376" y="27604"/>
                    </a:lnTo>
                    <a:cubicBezTo>
                      <a:pt x="268176" y="22137"/>
                      <a:pt x="270710" y="17536"/>
                      <a:pt x="274977" y="13802"/>
                    </a:cubicBezTo>
                    <a:cubicBezTo>
                      <a:pt x="279244" y="9935"/>
                      <a:pt x="284112" y="8001"/>
                      <a:pt x="289579" y="8001"/>
                    </a:cubicBezTo>
                    <a:close/>
                    <a:moveTo>
                      <a:pt x="759981" y="3601"/>
                    </a:moveTo>
                    <a:lnTo>
                      <a:pt x="764981" y="3601"/>
                    </a:lnTo>
                    <a:lnTo>
                      <a:pt x="752780" y="79010"/>
                    </a:lnTo>
                    <a:lnTo>
                      <a:pt x="731777" y="79010"/>
                    </a:lnTo>
                    <a:lnTo>
                      <a:pt x="741378" y="20403"/>
                    </a:lnTo>
                    <a:cubicBezTo>
                      <a:pt x="742312" y="15469"/>
                      <a:pt x="744512" y="11435"/>
                      <a:pt x="747979" y="8301"/>
                    </a:cubicBezTo>
                    <a:cubicBezTo>
                      <a:pt x="751446" y="5168"/>
                      <a:pt x="755447" y="3601"/>
                      <a:pt x="759981" y="3601"/>
                    </a:cubicBezTo>
                    <a:close/>
                    <a:moveTo>
                      <a:pt x="624764" y="3601"/>
                    </a:moveTo>
                    <a:cubicBezTo>
                      <a:pt x="630231" y="3601"/>
                      <a:pt x="634798" y="5801"/>
                      <a:pt x="638465" y="10202"/>
                    </a:cubicBezTo>
                    <a:cubicBezTo>
                      <a:pt x="642133" y="14602"/>
                      <a:pt x="643766" y="19936"/>
                      <a:pt x="643366" y="26204"/>
                    </a:cubicBezTo>
                    <a:lnTo>
                      <a:pt x="638565" y="79010"/>
                    </a:lnTo>
                    <a:lnTo>
                      <a:pt x="617363" y="79010"/>
                    </a:lnTo>
                    <a:close/>
                    <a:moveTo>
                      <a:pt x="537753" y="1801"/>
                    </a:moveTo>
                    <a:lnTo>
                      <a:pt x="570157" y="1801"/>
                    </a:lnTo>
                    <a:lnTo>
                      <a:pt x="568157" y="16402"/>
                    </a:lnTo>
                    <a:lnTo>
                      <a:pt x="567356" y="24003"/>
                    </a:lnTo>
                    <a:lnTo>
                      <a:pt x="563356" y="53807"/>
                    </a:lnTo>
                    <a:cubicBezTo>
                      <a:pt x="563223" y="54874"/>
                      <a:pt x="563423" y="55741"/>
                      <a:pt x="563956" y="56407"/>
                    </a:cubicBezTo>
                    <a:cubicBezTo>
                      <a:pt x="564490" y="57208"/>
                      <a:pt x="565290" y="57608"/>
                      <a:pt x="566356" y="57608"/>
                    </a:cubicBezTo>
                    <a:lnTo>
                      <a:pt x="573157" y="57608"/>
                    </a:lnTo>
                    <a:cubicBezTo>
                      <a:pt x="573957" y="57608"/>
                      <a:pt x="574757" y="57208"/>
                      <a:pt x="575558" y="56407"/>
                    </a:cubicBezTo>
                    <a:cubicBezTo>
                      <a:pt x="576358" y="55741"/>
                      <a:pt x="576824" y="54874"/>
                      <a:pt x="576958" y="53807"/>
                    </a:cubicBezTo>
                    <a:lnTo>
                      <a:pt x="581758" y="16402"/>
                    </a:lnTo>
                    <a:lnTo>
                      <a:pt x="572157" y="16402"/>
                    </a:lnTo>
                    <a:lnTo>
                      <a:pt x="574157" y="1801"/>
                    </a:lnTo>
                    <a:lnTo>
                      <a:pt x="615763" y="1801"/>
                    </a:lnTo>
                    <a:lnTo>
                      <a:pt x="608762" y="55607"/>
                    </a:lnTo>
                    <a:cubicBezTo>
                      <a:pt x="608228" y="60408"/>
                      <a:pt x="606161" y="64475"/>
                      <a:pt x="602561" y="67809"/>
                    </a:cubicBezTo>
                    <a:cubicBezTo>
                      <a:pt x="599094" y="71143"/>
                      <a:pt x="595160" y="72810"/>
                      <a:pt x="590759" y="72810"/>
                    </a:cubicBezTo>
                    <a:lnTo>
                      <a:pt x="544554" y="72810"/>
                    </a:lnTo>
                    <a:cubicBezTo>
                      <a:pt x="540153" y="72810"/>
                      <a:pt x="536619" y="71143"/>
                      <a:pt x="533952" y="67809"/>
                    </a:cubicBezTo>
                    <a:cubicBezTo>
                      <a:pt x="531285" y="64475"/>
                      <a:pt x="530285" y="60408"/>
                      <a:pt x="530952" y="55607"/>
                    </a:cubicBezTo>
                    <a:close/>
                    <a:moveTo>
                      <a:pt x="797928" y="1601"/>
                    </a:moveTo>
                    <a:lnTo>
                      <a:pt x="833533" y="1601"/>
                    </a:lnTo>
                    <a:lnTo>
                      <a:pt x="831532" y="16002"/>
                    </a:lnTo>
                    <a:lnTo>
                      <a:pt x="831132" y="19403"/>
                    </a:lnTo>
                    <a:lnTo>
                      <a:pt x="825532" y="62008"/>
                    </a:lnTo>
                    <a:cubicBezTo>
                      <a:pt x="825398" y="63075"/>
                      <a:pt x="825598" y="63942"/>
                      <a:pt x="826132" y="64609"/>
                    </a:cubicBezTo>
                    <a:cubicBezTo>
                      <a:pt x="826532" y="65409"/>
                      <a:pt x="827332" y="65809"/>
                      <a:pt x="828532" y="65809"/>
                    </a:cubicBezTo>
                    <a:lnTo>
                      <a:pt x="837333" y="65809"/>
                    </a:lnTo>
                    <a:cubicBezTo>
                      <a:pt x="838267" y="65809"/>
                      <a:pt x="839133" y="65409"/>
                      <a:pt x="839934" y="64609"/>
                    </a:cubicBezTo>
                    <a:cubicBezTo>
                      <a:pt x="840734" y="63942"/>
                      <a:pt x="841200" y="63075"/>
                      <a:pt x="841334" y="62008"/>
                    </a:cubicBezTo>
                    <a:lnTo>
                      <a:pt x="847334" y="16002"/>
                    </a:lnTo>
                    <a:lnTo>
                      <a:pt x="835933" y="16002"/>
                    </a:lnTo>
                    <a:lnTo>
                      <a:pt x="837733" y="1601"/>
                    </a:lnTo>
                    <a:lnTo>
                      <a:pt x="884939" y="1601"/>
                    </a:lnTo>
                    <a:lnTo>
                      <a:pt x="876738" y="63608"/>
                    </a:lnTo>
                    <a:cubicBezTo>
                      <a:pt x="876205" y="68409"/>
                      <a:pt x="874204" y="72476"/>
                      <a:pt x="870737" y="75810"/>
                    </a:cubicBezTo>
                    <a:cubicBezTo>
                      <a:pt x="867404" y="79144"/>
                      <a:pt x="863470" y="80811"/>
                      <a:pt x="858936" y="80811"/>
                    </a:cubicBezTo>
                    <a:lnTo>
                      <a:pt x="803729" y="80811"/>
                    </a:lnTo>
                    <a:cubicBezTo>
                      <a:pt x="799195" y="80811"/>
                      <a:pt x="795595" y="79144"/>
                      <a:pt x="792928" y="75810"/>
                    </a:cubicBezTo>
                    <a:cubicBezTo>
                      <a:pt x="790127" y="72476"/>
                      <a:pt x="789060" y="68409"/>
                      <a:pt x="789727" y="63608"/>
                    </a:cubicBezTo>
                    <a:close/>
                    <a:moveTo>
                      <a:pt x="74009" y="601"/>
                    </a:moveTo>
                    <a:lnTo>
                      <a:pt x="104013" y="601"/>
                    </a:lnTo>
                    <a:lnTo>
                      <a:pt x="100813" y="25404"/>
                    </a:lnTo>
                    <a:lnTo>
                      <a:pt x="106413" y="25404"/>
                    </a:lnTo>
                    <a:lnTo>
                      <a:pt x="109414" y="14202"/>
                    </a:lnTo>
                    <a:cubicBezTo>
                      <a:pt x="112214" y="7001"/>
                      <a:pt x="116748" y="3401"/>
                      <a:pt x="123015" y="3401"/>
                    </a:cubicBezTo>
                    <a:lnTo>
                      <a:pt x="142418" y="3401"/>
                    </a:lnTo>
                    <a:lnTo>
                      <a:pt x="136617" y="25404"/>
                    </a:lnTo>
                    <a:lnTo>
                      <a:pt x="143418" y="25404"/>
                    </a:lnTo>
                    <a:lnTo>
                      <a:pt x="142218" y="34405"/>
                    </a:lnTo>
                    <a:cubicBezTo>
                      <a:pt x="141951" y="36405"/>
                      <a:pt x="141151" y="38005"/>
                      <a:pt x="139817" y="39205"/>
                    </a:cubicBezTo>
                    <a:cubicBezTo>
                      <a:pt x="138484" y="40405"/>
                      <a:pt x="136884" y="41006"/>
                      <a:pt x="135017" y="41006"/>
                    </a:cubicBezTo>
                    <a:lnTo>
                      <a:pt x="98612" y="41006"/>
                    </a:lnTo>
                    <a:lnTo>
                      <a:pt x="94812" y="70409"/>
                    </a:lnTo>
                    <a:cubicBezTo>
                      <a:pt x="94278" y="73610"/>
                      <a:pt x="92912" y="76210"/>
                      <a:pt x="90711" y="78210"/>
                    </a:cubicBezTo>
                    <a:cubicBezTo>
                      <a:pt x="88511" y="80210"/>
                      <a:pt x="85944" y="81211"/>
                      <a:pt x="83010" y="81211"/>
                    </a:cubicBezTo>
                    <a:lnTo>
                      <a:pt x="57007" y="81211"/>
                    </a:lnTo>
                    <a:lnTo>
                      <a:pt x="62208" y="41006"/>
                    </a:lnTo>
                    <a:lnTo>
                      <a:pt x="19602" y="41006"/>
                    </a:lnTo>
                    <a:lnTo>
                      <a:pt x="21003" y="29804"/>
                    </a:lnTo>
                    <a:cubicBezTo>
                      <a:pt x="21136" y="28471"/>
                      <a:pt x="21669" y="27404"/>
                      <a:pt x="22603" y="26604"/>
                    </a:cubicBezTo>
                    <a:cubicBezTo>
                      <a:pt x="23536" y="25804"/>
                      <a:pt x="24603" y="25404"/>
                      <a:pt x="25803" y="25404"/>
                    </a:cubicBezTo>
                    <a:lnTo>
                      <a:pt x="28203" y="25404"/>
                    </a:lnTo>
                    <a:lnTo>
                      <a:pt x="28203" y="3401"/>
                    </a:lnTo>
                    <a:lnTo>
                      <a:pt x="45806" y="3401"/>
                    </a:lnTo>
                    <a:cubicBezTo>
                      <a:pt x="49139" y="3401"/>
                      <a:pt x="51940" y="4601"/>
                      <a:pt x="54207" y="7001"/>
                    </a:cubicBezTo>
                    <a:cubicBezTo>
                      <a:pt x="56474" y="9402"/>
                      <a:pt x="57674" y="12402"/>
                      <a:pt x="57807" y="16002"/>
                    </a:cubicBezTo>
                    <a:lnTo>
                      <a:pt x="57807" y="25404"/>
                    </a:lnTo>
                    <a:lnTo>
                      <a:pt x="64408" y="25404"/>
                    </a:lnTo>
                    <a:lnTo>
                      <a:pt x="66608" y="7401"/>
                    </a:lnTo>
                    <a:cubicBezTo>
                      <a:pt x="67008" y="5534"/>
                      <a:pt x="67875" y="3934"/>
                      <a:pt x="69209" y="2601"/>
                    </a:cubicBezTo>
                    <a:cubicBezTo>
                      <a:pt x="70542" y="1267"/>
                      <a:pt x="72142" y="601"/>
                      <a:pt x="74009" y="601"/>
                    </a:cubicBezTo>
                    <a:close/>
                    <a:moveTo>
                      <a:pt x="1022156" y="0"/>
                    </a:moveTo>
                    <a:lnTo>
                      <a:pt x="1021356" y="6001"/>
                    </a:lnTo>
                    <a:cubicBezTo>
                      <a:pt x="1020823" y="9468"/>
                      <a:pt x="1019389" y="12335"/>
                      <a:pt x="1017056" y="14602"/>
                    </a:cubicBezTo>
                    <a:cubicBezTo>
                      <a:pt x="1014722" y="16869"/>
                      <a:pt x="1011822" y="18069"/>
                      <a:pt x="1008355" y="18203"/>
                    </a:cubicBezTo>
                    <a:lnTo>
                      <a:pt x="975551" y="18803"/>
                    </a:lnTo>
                    <a:lnTo>
                      <a:pt x="961549" y="64008"/>
                    </a:lnTo>
                    <a:lnTo>
                      <a:pt x="1015955" y="64008"/>
                    </a:lnTo>
                    <a:lnTo>
                      <a:pt x="1014555" y="75210"/>
                    </a:lnTo>
                    <a:cubicBezTo>
                      <a:pt x="1014155" y="77877"/>
                      <a:pt x="1013022" y="80044"/>
                      <a:pt x="1011155" y="81711"/>
                    </a:cubicBezTo>
                    <a:cubicBezTo>
                      <a:pt x="1009288" y="83378"/>
                      <a:pt x="1007154" y="84211"/>
                      <a:pt x="1004754" y="84211"/>
                    </a:cubicBezTo>
                    <a:lnTo>
                      <a:pt x="954548" y="84211"/>
                    </a:lnTo>
                    <a:lnTo>
                      <a:pt x="949747" y="96412"/>
                    </a:lnTo>
                    <a:lnTo>
                      <a:pt x="979351" y="96412"/>
                    </a:lnTo>
                    <a:lnTo>
                      <a:pt x="999553" y="188624"/>
                    </a:lnTo>
                    <a:lnTo>
                      <a:pt x="982151" y="188624"/>
                    </a:lnTo>
                    <a:cubicBezTo>
                      <a:pt x="975617" y="188624"/>
                      <a:pt x="969783" y="186524"/>
                      <a:pt x="964649" y="182323"/>
                    </a:cubicBezTo>
                    <a:cubicBezTo>
                      <a:pt x="959515" y="178123"/>
                      <a:pt x="956081" y="172555"/>
                      <a:pt x="954348" y="165621"/>
                    </a:cubicBezTo>
                    <a:lnTo>
                      <a:pt x="942346" y="115215"/>
                    </a:lnTo>
                    <a:lnTo>
                      <a:pt x="916543" y="169822"/>
                    </a:lnTo>
                    <a:cubicBezTo>
                      <a:pt x="909476" y="182357"/>
                      <a:pt x="899808" y="188624"/>
                      <a:pt x="887539" y="188624"/>
                    </a:cubicBezTo>
                    <a:lnTo>
                      <a:pt x="867537" y="188624"/>
                    </a:lnTo>
                    <a:lnTo>
                      <a:pt x="914743" y="84211"/>
                    </a:lnTo>
                    <a:lnTo>
                      <a:pt x="879338" y="84211"/>
                    </a:lnTo>
                    <a:lnTo>
                      <a:pt x="880739" y="74410"/>
                    </a:lnTo>
                    <a:cubicBezTo>
                      <a:pt x="881139" y="71343"/>
                      <a:pt x="882406" y="68842"/>
                      <a:pt x="884539" y="66909"/>
                    </a:cubicBezTo>
                    <a:cubicBezTo>
                      <a:pt x="886673" y="64975"/>
                      <a:pt x="889140" y="64008"/>
                      <a:pt x="891940" y="64008"/>
                    </a:cubicBezTo>
                    <a:lnTo>
                      <a:pt x="921544" y="64008"/>
                    </a:lnTo>
                    <a:lnTo>
                      <a:pt x="935345" y="19803"/>
                    </a:lnTo>
                    <a:lnTo>
                      <a:pt x="890140" y="20803"/>
                    </a:lnTo>
                    <a:lnTo>
                      <a:pt x="891540" y="10602"/>
                    </a:lnTo>
                    <a:cubicBezTo>
                      <a:pt x="891807" y="8335"/>
                      <a:pt x="892707" y="6501"/>
                      <a:pt x="894240" y="5101"/>
                    </a:cubicBezTo>
                    <a:cubicBezTo>
                      <a:pt x="895774" y="3701"/>
                      <a:pt x="897607" y="2934"/>
                      <a:pt x="899741" y="2801"/>
                    </a:cubicBezTo>
                    <a:close/>
                    <a:moveTo>
                      <a:pt x="709374" y="0"/>
                    </a:moveTo>
                    <a:lnTo>
                      <a:pt x="735778" y="0"/>
                    </a:lnTo>
                    <a:lnTo>
                      <a:pt x="714575" y="165221"/>
                    </a:lnTo>
                    <a:cubicBezTo>
                      <a:pt x="714308" y="167221"/>
                      <a:pt x="714642" y="168955"/>
                      <a:pt x="715575" y="170422"/>
                    </a:cubicBezTo>
                    <a:cubicBezTo>
                      <a:pt x="716642" y="171889"/>
                      <a:pt x="717975" y="172622"/>
                      <a:pt x="719576" y="172622"/>
                    </a:cubicBezTo>
                    <a:lnTo>
                      <a:pt x="734377" y="172622"/>
                    </a:lnTo>
                    <a:cubicBezTo>
                      <a:pt x="737444" y="172622"/>
                      <a:pt x="739978" y="173889"/>
                      <a:pt x="741978" y="176423"/>
                    </a:cubicBezTo>
                    <a:cubicBezTo>
                      <a:pt x="743979" y="178956"/>
                      <a:pt x="744845" y="181957"/>
                      <a:pt x="744579" y="185424"/>
                    </a:cubicBezTo>
                    <a:lnTo>
                      <a:pt x="743979" y="188624"/>
                    </a:lnTo>
                    <a:lnTo>
                      <a:pt x="695973" y="188624"/>
                    </a:lnTo>
                    <a:cubicBezTo>
                      <a:pt x="693039" y="188624"/>
                      <a:pt x="690439" y="187957"/>
                      <a:pt x="688172" y="186624"/>
                    </a:cubicBezTo>
                    <a:cubicBezTo>
                      <a:pt x="685905" y="185290"/>
                      <a:pt x="683971" y="183557"/>
                      <a:pt x="682371" y="181423"/>
                    </a:cubicBezTo>
                    <a:cubicBezTo>
                      <a:pt x="680771" y="179156"/>
                      <a:pt x="679637" y="176556"/>
                      <a:pt x="678971" y="173622"/>
                    </a:cubicBezTo>
                    <a:cubicBezTo>
                      <a:pt x="678304" y="170688"/>
                      <a:pt x="678170" y="167488"/>
                      <a:pt x="678570" y="164021"/>
                    </a:cubicBezTo>
                    <a:lnTo>
                      <a:pt x="698373" y="10202"/>
                    </a:lnTo>
                    <a:cubicBezTo>
                      <a:pt x="698773" y="7268"/>
                      <a:pt x="700006" y="4834"/>
                      <a:pt x="702073" y="2901"/>
                    </a:cubicBezTo>
                    <a:cubicBezTo>
                      <a:pt x="704140" y="967"/>
                      <a:pt x="706574" y="0"/>
                      <a:pt x="709374" y="0"/>
                    </a:cubicBezTo>
                    <a:close/>
                    <a:moveTo>
                      <a:pt x="664369" y="0"/>
                    </a:moveTo>
                    <a:lnTo>
                      <a:pt x="690972" y="0"/>
                    </a:lnTo>
                    <a:lnTo>
                      <a:pt x="669769" y="164021"/>
                    </a:lnTo>
                    <a:cubicBezTo>
                      <a:pt x="669236" y="167488"/>
                      <a:pt x="668303" y="170688"/>
                      <a:pt x="666969" y="173622"/>
                    </a:cubicBezTo>
                    <a:cubicBezTo>
                      <a:pt x="665502" y="176556"/>
                      <a:pt x="663702" y="179156"/>
                      <a:pt x="661568" y="181423"/>
                    </a:cubicBezTo>
                    <a:cubicBezTo>
                      <a:pt x="659301" y="183557"/>
                      <a:pt x="656901" y="185290"/>
                      <a:pt x="654367" y="186624"/>
                    </a:cubicBezTo>
                    <a:cubicBezTo>
                      <a:pt x="651700" y="187957"/>
                      <a:pt x="648900" y="188624"/>
                      <a:pt x="645966" y="188624"/>
                    </a:cubicBezTo>
                    <a:lnTo>
                      <a:pt x="599361" y="188624"/>
                    </a:lnTo>
                    <a:lnTo>
                      <a:pt x="599961" y="182823"/>
                    </a:lnTo>
                    <a:cubicBezTo>
                      <a:pt x="600494" y="179890"/>
                      <a:pt x="601761" y="177456"/>
                      <a:pt x="603761" y="175522"/>
                    </a:cubicBezTo>
                    <a:cubicBezTo>
                      <a:pt x="605761" y="173589"/>
                      <a:pt x="608162" y="172622"/>
                      <a:pt x="610962" y="172622"/>
                    </a:cubicBezTo>
                    <a:lnTo>
                      <a:pt x="626364" y="172622"/>
                    </a:lnTo>
                    <a:cubicBezTo>
                      <a:pt x="627964" y="172622"/>
                      <a:pt x="629498" y="171889"/>
                      <a:pt x="630964" y="170422"/>
                    </a:cubicBezTo>
                    <a:cubicBezTo>
                      <a:pt x="632298" y="168955"/>
                      <a:pt x="633098" y="167221"/>
                      <a:pt x="633365" y="165221"/>
                    </a:cubicBezTo>
                    <a:lnTo>
                      <a:pt x="653367" y="10202"/>
                    </a:lnTo>
                    <a:cubicBezTo>
                      <a:pt x="653901" y="7268"/>
                      <a:pt x="655167" y="4834"/>
                      <a:pt x="657168" y="2901"/>
                    </a:cubicBezTo>
                    <a:cubicBezTo>
                      <a:pt x="659168" y="967"/>
                      <a:pt x="661568" y="0"/>
                      <a:pt x="664369" y="0"/>
                    </a:cubicBezTo>
                    <a:close/>
                    <a:moveTo>
                      <a:pt x="371389" y="0"/>
                    </a:moveTo>
                    <a:lnTo>
                      <a:pt x="413394" y="0"/>
                    </a:lnTo>
                    <a:cubicBezTo>
                      <a:pt x="414995" y="0"/>
                      <a:pt x="416328" y="601"/>
                      <a:pt x="417395" y="1801"/>
                    </a:cubicBezTo>
                    <a:cubicBezTo>
                      <a:pt x="418462" y="3001"/>
                      <a:pt x="418862" y="4468"/>
                      <a:pt x="418595" y="6201"/>
                    </a:cubicBezTo>
                    <a:lnTo>
                      <a:pt x="418395" y="8001"/>
                    </a:lnTo>
                    <a:lnTo>
                      <a:pt x="490204" y="8001"/>
                    </a:lnTo>
                    <a:cubicBezTo>
                      <a:pt x="495671" y="8001"/>
                      <a:pt x="500139" y="9935"/>
                      <a:pt x="503606" y="13802"/>
                    </a:cubicBezTo>
                    <a:cubicBezTo>
                      <a:pt x="507073" y="17536"/>
                      <a:pt x="508473" y="22137"/>
                      <a:pt x="507806" y="27604"/>
                    </a:cubicBezTo>
                    <a:lnTo>
                      <a:pt x="505406" y="43806"/>
                    </a:lnTo>
                    <a:lnTo>
                      <a:pt x="462001" y="43806"/>
                    </a:lnTo>
                    <a:lnTo>
                      <a:pt x="463801" y="32204"/>
                    </a:lnTo>
                    <a:cubicBezTo>
                      <a:pt x="463934" y="31538"/>
                      <a:pt x="463934" y="30871"/>
                      <a:pt x="463801" y="30204"/>
                    </a:cubicBezTo>
                    <a:cubicBezTo>
                      <a:pt x="463667" y="29537"/>
                      <a:pt x="463401" y="29004"/>
                      <a:pt x="463001" y="28604"/>
                    </a:cubicBezTo>
                    <a:cubicBezTo>
                      <a:pt x="462601" y="28071"/>
                      <a:pt x="462201" y="27604"/>
                      <a:pt x="461801" y="27204"/>
                    </a:cubicBezTo>
                    <a:cubicBezTo>
                      <a:pt x="461401" y="26937"/>
                      <a:pt x="460867" y="26804"/>
                      <a:pt x="460200" y="26804"/>
                    </a:cubicBezTo>
                    <a:lnTo>
                      <a:pt x="317983" y="26804"/>
                    </a:lnTo>
                    <a:lnTo>
                      <a:pt x="319983" y="8001"/>
                    </a:lnTo>
                    <a:lnTo>
                      <a:pt x="369989" y="8001"/>
                    </a:lnTo>
                    <a:close/>
                    <a:moveTo>
                      <a:pt x="165021" y="0"/>
                    </a:moveTo>
                    <a:lnTo>
                      <a:pt x="197825" y="0"/>
                    </a:lnTo>
                    <a:lnTo>
                      <a:pt x="194824" y="9002"/>
                    </a:lnTo>
                    <a:lnTo>
                      <a:pt x="248431" y="9002"/>
                    </a:lnTo>
                    <a:lnTo>
                      <a:pt x="248031" y="12602"/>
                    </a:lnTo>
                    <a:cubicBezTo>
                      <a:pt x="247498" y="16202"/>
                      <a:pt x="245997" y="19103"/>
                      <a:pt x="243530" y="21303"/>
                    </a:cubicBezTo>
                    <a:cubicBezTo>
                      <a:pt x="241063" y="23503"/>
                      <a:pt x="238230" y="24604"/>
                      <a:pt x="235029" y="24604"/>
                    </a:cubicBezTo>
                    <a:lnTo>
                      <a:pt x="189424" y="24604"/>
                    </a:lnTo>
                    <a:cubicBezTo>
                      <a:pt x="184890" y="35272"/>
                      <a:pt x="177822" y="40606"/>
                      <a:pt x="168221" y="40606"/>
                    </a:cubicBezTo>
                    <a:lnTo>
                      <a:pt x="146218" y="40606"/>
                    </a:lnTo>
                    <a:lnTo>
                      <a:pt x="158020" y="5201"/>
                    </a:lnTo>
                    <a:cubicBezTo>
                      <a:pt x="159487" y="1734"/>
                      <a:pt x="161820" y="0"/>
                      <a:pt x="165021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616" name="Rectangle 3">
                <a:extLst>
                  <a:ext uri="{FF2B5EF4-FFF2-40B4-BE49-F238E27FC236}">
                    <a16:creationId xmlns:a16="http://schemas.microsoft.com/office/drawing/2014/main" id="{F131E45E-C9A4-31DC-CDE9-58C79E908FEF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813824" y="593534"/>
                <a:ext cx="1022156" cy="98270"/>
              </a:xfrm>
              <a:custGeom>
                <a:avLst/>
                <a:gdLst/>
                <a:ahLst/>
                <a:cxnLst/>
                <a:rect l="l" t="t" r="r" b="b"/>
                <a:pathLst>
                  <a:path w="1504341" h="144627">
                    <a:moveTo>
                      <a:pt x="1121055" y="103022"/>
                    </a:moveTo>
                    <a:lnTo>
                      <a:pt x="1183234" y="103022"/>
                    </a:lnTo>
                    <a:lnTo>
                      <a:pt x="1183234" y="108204"/>
                    </a:lnTo>
                    <a:lnTo>
                      <a:pt x="1121055" y="108204"/>
                    </a:lnTo>
                    <a:close/>
                    <a:moveTo>
                      <a:pt x="939394" y="93116"/>
                    </a:moveTo>
                    <a:cubicBezTo>
                      <a:pt x="938073" y="95758"/>
                      <a:pt x="936752" y="98272"/>
                      <a:pt x="935432" y="100660"/>
                    </a:cubicBezTo>
                    <a:cubicBezTo>
                      <a:pt x="934111" y="103048"/>
                      <a:pt x="932841" y="105207"/>
                      <a:pt x="931622" y="107137"/>
                    </a:cubicBezTo>
                    <a:cubicBezTo>
                      <a:pt x="934873" y="108458"/>
                      <a:pt x="938632" y="110083"/>
                      <a:pt x="942899" y="112014"/>
                    </a:cubicBezTo>
                    <a:cubicBezTo>
                      <a:pt x="947166" y="113944"/>
                      <a:pt x="951535" y="115976"/>
                      <a:pt x="956006" y="118110"/>
                    </a:cubicBezTo>
                    <a:cubicBezTo>
                      <a:pt x="960171" y="114655"/>
                      <a:pt x="963549" y="110896"/>
                      <a:pt x="966140" y="106832"/>
                    </a:cubicBezTo>
                    <a:cubicBezTo>
                      <a:pt x="968731" y="102768"/>
                      <a:pt x="971042" y="98196"/>
                      <a:pt x="973074" y="93116"/>
                    </a:cubicBezTo>
                    <a:close/>
                    <a:moveTo>
                      <a:pt x="811530" y="92811"/>
                    </a:moveTo>
                    <a:lnTo>
                      <a:pt x="811530" y="120091"/>
                    </a:lnTo>
                    <a:lnTo>
                      <a:pt x="853288" y="120091"/>
                    </a:lnTo>
                    <a:lnTo>
                      <a:pt x="853288" y="92811"/>
                    </a:lnTo>
                    <a:close/>
                    <a:moveTo>
                      <a:pt x="806654" y="87630"/>
                    </a:moveTo>
                    <a:lnTo>
                      <a:pt x="858165" y="87630"/>
                    </a:lnTo>
                    <a:lnTo>
                      <a:pt x="858165" y="125120"/>
                    </a:lnTo>
                    <a:lnTo>
                      <a:pt x="806654" y="125120"/>
                    </a:lnTo>
                    <a:close/>
                    <a:moveTo>
                      <a:pt x="1399337" y="86715"/>
                    </a:moveTo>
                    <a:lnTo>
                      <a:pt x="1399337" y="133350"/>
                    </a:lnTo>
                    <a:lnTo>
                      <a:pt x="1484072" y="133350"/>
                    </a:lnTo>
                    <a:lnTo>
                      <a:pt x="1484072" y="86715"/>
                    </a:lnTo>
                    <a:close/>
                    <a:moveTo>
                      <a:pt x="515112" y="83820"/>
                    </a:moveTo>
                    <a:lnTo>
                      <a:pt x="515112" y="98450"/>
                    </a:lnTo>
                    <a:lnTo>
                      <a:pt x="576377" y="98450"/>
                    </a:lnTo>
                    <a:lnTo>
                      <a:pt x="576377" y="83820"/>
                    </a:lnTo>
                    <a:close/>
                    <a:moveTo>
                      <a:pt x="1394003" y="81229"/>
                    </a:moveTo>
                    <a:lnTo>
                      <a:pt x="1489558" y="81229"/>
                    </a:lnTo>
                    <a:lnTo>
                      <a:pt x="1489558" y="138836"/>
                    </a:lnTo>
                    <a:lnTo>
                      <a:pt x="1394003" y="138836"/>
                    </a:lnTo>
                    <a:close/>
                    <a:moveTo>
                      <a:pt x="233172" y="77419"/>
                    </a:moveTo>
                    <a:lnTo>
                      <a:pt x="238354" y="77419"/>
                    </a:lnTo>
                    <a:lnTo>
                      <a:pt x="238049" y="90525"/>
                    </a:lnTo>
                    <a:cubicBezTo>
                      <a:pt x="237948" y="94081"/>
                      <a:pt x="237668" y="97383"/>
                      <a:pt x="237211" y="100431"/>
                    </a:cubicBezTo>
                    <a:cubicBezTo>
                      <a:pt x="236754" y="103479"/>
                      <a:pt x="236017" y="106324"/>
                      <a:pt x="235001" y="108966"/>
                    </a:cubicBezTo>
                    <a:cubicBezTo>
                      <a:pt x="238964" y="110795"/>
                      <a:pt x="243409" y="112954"/>
                      <a:pt x="248336" y="115443"/>
                    </a:cubicBezTo>
                    <a:cubicBezTo>
                      <a:pt x="253264" y="117932"/>
                      <a:pt x="258268" y="120548"/>
                      <a:pt x="263348" y="123291"/>
                    </a:cubicBezTo>
                    <a:cubicBezTo>
                      <a:pt x="268428" y="126035"/>
                      <a:pt x="273330" y="128752"/>
                      <a:pt x="278054" y="131445"/>
                    </a:cubicBezTo>
                    <a:cubicBezTo>
                      <a:pt x="282779" y="134137"/>
                      <a:pt x="286817" y="136550"/>
                      <a:pt x="290170" y="138684"/>
                    </a:cubicBezTo>
                    <a:lnTo>
                      <a:pt x="287274" y="143561"/>
                    </a:lnTo>
                    <a:cubicBezTo>
                      <a:pt x="283718" y="141224"/>
                      <a:pt x="279604" y="138684"/>
                      <a:pt x="274930" y="135941"/>
                    </a:cubicBezTo>
                    <a:cubicBezTo>
                      <a:pt x="270256" y="133197"/>
                      <a:pt x="265456" y="130480"/>
                      <a:pt x="260528" y="127787"/>
                    </a:cubicBezTo>
                    <a:cubicBezTo>
                      <a:pt x="255601" y="125095"/>
                      <a:pt x="250724" y="122529"/>
                      <a:pt x="245898" y="120091"/>
                    </a:cubicBezTo>
                    <a:cubicBezTo>
                      <a:pt x="241072" y="117653"/>
                      <a:pt x="236728" y="115519"/>
                      <a:pt x="232868" y="113690"/>
                    </a:cubicBezTo>
                    <a:cubicBezTo>
                      <a:pt x="231039" y="116941"/>
                      <a:pt x="228702" y="119913"/>
                      <a:pt x="225857" y="122606"/>
                    </a:cubicBezTo>
                    <a:cubicBezTo>
                      <a:pt x="223012" y="125298"/>
                      <a:pt x="219507" y="127838"/>
                      <a:pt x="215342" y="130226"/>
                    </a:cubicBezTo>
                    <a:cubicBezTo>
                      <a:pt x="211176" y="132613"/>
                      <a:pt x="206299" y="134925"/>
                      <a:pt x="200711" y="137160"/>
                    </a:cubicBezTo>
                    <a:cubicBezTo>
                      <a:pt x="195123" y="139395"/>
                      <a:pt x="188722" y="141681"/>
                      <a:pt x="181509" y="144018"/>
                    </a:cubicBezTo>
                    <a:lnTo>
                      <a:pt x="178918" y="138531"/>
                    </a:lnTo>
                    <a:cubicBezTo>
                      <a:pt x="189992" y="135382"/>
                      <a:pt x="199009" y="132232"/>
                      <a:pt x="205969" y="129083"/>
                    </a:cubicBezTo>
                    <a:cubicBezTo>
                      <a:pt x="212929" y="125933"/>
                      <a:pt x="218390" y="122504"/>
                      <a:pt x="222352" y="118796"/>
                    </a:cubicBezTo>
                    <a:cubicBezTo>
                      <a:pt x="226314" y="115087"/>
                      <a:pt x="229007" y="110947"/>
                      <a:pt x="230429" y="106375"/>
                    </a:cubicBezTo>
                    <a:cubicBezTo>
                      <a:pt x="231852" y="101803"/>
                      <a:pt x="232664" y="96520"/>
                      <a:pt x="232868" y="90525"/>
                    </a:cubicBezTo>
                    <a:close/>
                    <a:moveTo>
                      <a:pt x="361950" y="76505"/>
                    </a:moveTo>
                    <a:lnTo>
                      <a:pt x="439674" y="76505"/>
                    </a:lnTo>
                    <a:lnTo>
                      <a:pt x="439674" y="81686"/>
                    </a:lnTo>
                    <a:lnTo>
                      <a:pt x="382677" y="81686"/>
                    </a:lnTo>
                    <a:lnTo>
                      <a:pt x="378562" y="100279"/>
                    </a:lnTo>
                    <a:lnTo>
                      <a:pt x="427940" y="100279"/>
                    </a:lnTo>
                    <a:cubicBezTo>
                      <a:pt x="427432" y="105765"/>
                      <a:pt x="426873" y="110718"/>
                      <a:pt x="426263" y="115138"/>
                    </a:cubicBezTo>
                    <a:cubicBezTo>
                      <a:pt x="425654" y="119558"/>
                      <a:pt x="424993" y="123799"/>
                      <a:pt x="424282" y="127863"/>
                    </a:cubicBezTo>
                    <a:cubicBezTo>
                      <a:pt x="423876" y="130302"/>
                      <a:pt x="423241" y="132283"/>
                      <a:pt x="422377" y="133807"/>
                    </a:cubicBezTo>
                    <a:cubicBezTo>
                      <a:pt x="421513" y="135331"/>
                      <a:pt x="420421" y="136499"/>
                      <a:pt x="419101" y="137312"/>
                    </a:cubicBezTo>
                    <a:cubicBezTo>
                      <a:pt x="417780" y="138125"/>
                      <a:pt x="416205" y="138735"/>
                      <a:pt x="414376" y="139141"/>
                    </a:cubicBezTo>
                    <a:cubicBezTo>
                      <a:pt x="412547" y="139547"/>
                      <a:pt x="410464" y="139801"/>
                      <a:pt x="408128" y="139903"/>
                    </a:cubicBezTo>
                    <a:cubicBezTo>
                      <a:pt x="404368" y="140106"/>
                      <a:pt x="400889" y="140233"/>
                      <a:pt x="397688" y="140284"/>
                    </a:cubicBezTo>
                    <a:cubicBezTo>
                      <a:pt x="394488" y="140335"/>
                      <a:pt x="391211" y="140309"/>
                      <a:pt x="387858" y="140208"/>
                    </a:cubicBezTo>
                    <a:lnTo>
                      <a:pt x="387097" y="134112"/>
                    </a:lnTo>
                    <a:cubicBezTo>
                      <a:pt x="390449" y="134315"/>
                      <a:pt x="393548" y="134467"/>
                      <a:pt x="396393" y="134569"/>
                    </a:cubicBezTo>
                    <a:cubicBezTo>
                      <a:pt x="399238" y="134671"/>
                      <a:pt x="402336" y="134671"/>
                      <a:pt x="405689" y="134569"/>
                    </a:cubicBezTo>
                    <a:cubicBezTo>
                      <a:pt x="408229" y="134569"/>
                      <a:pt x="410337" y="134417"/>
                      <a:pt x="412014" y="134112"/>
                    </a:cubicBezTo>
                    <a:cubicBezTo>
                      <a:pt x="413690" y="133807"/>
                      <a:pt x="415036" y="133324"/>
                      <a:pt x="416052" y="132664"/>
                    </a:cubicBezTo>
                    <a:cubicBezTo>
                      <a:pt x="417069" y="132004"/>
                      <a:pt x="417805" y="131140"/>
                      <a:pt x="418262" y="130073"/>
                    </a:cubicBezTo>
                    <a:cubicBezTo>
                      <a:pt x="418719" y="129006"/>
                      <a:pt x="419101" y="127660"/>
                      <a:pt x="419405" y="126035"/>
                    </a:cubicBezTo>
                    <a:cubicBezTo>
                      <a:pt x="420015" y="122682"/>
                      <a:pt x="420523" y="119405"/>
                      <a:pt x="420929" y="116205"/>
                    </a:cubicBezTo>
                    <a:cubicBezTo>
                      <a:pt x="421336" y="113004"/>
                      <a:pt x="421793" y="109423"/>
                      <a:pt x="422301" y="105461"/>
                    </a:cubicBezTo>
                    <a:lnTo>
                      <a:pt x="372314" y="105461"/>
                    </a:lnTo>
                    <a:lnTo>
                      <a:pt x="377343" y="81686"/>
                    </a:lnTo>
                    <a:lnTo>
                      <a:pt x="361950" y="81686"/>
                    </a:lnTo>
                    <a:close/>
                    <a:moveTo>
                      <a:pt x="941680" y="74981"/>
                    </a:moveTo>
                    <a:lnTo>
                      <a:pt x="946557" y="76657"/>
                    </a:lnTo>
                    <a:cubicBezTo>
                      <a:pt x="945236" y="80315"/>
                      <a:pt x="943610" y="84175"/>
                      <a:pt x="941680" y="88239"/>
                    </a:cubicBezTo>
                    <a:lnTo>
                      <a:pt x="978408" y="88239"/>
                    </a:lnTo>
                    <a:lnTo>
                      <a:pt x="978408" y="92964"/>
                    </a:lnTo>
                    <a:cubicBezTo>
                      <a:pt x="976173" y="98552"/>
                      <a:pt x="973735" y="103581"/>
                      <a:pt x="971093" y="108051"/>
                    </a:cubicBezTo>
                    <a:cubicBezTo>
                      <a:pt x="968452" y="112522"/>
                      <a:pt x="964997" y="116687"/>
                      <a:pt x="960730" y="120548"/>
                    </a:cubicBezTo>
                    <a:cubicBezTo>
                      <a:pt x="964286" y="122275"/>
                      <a:pt x="967613" y="123977"/>
                      <a:pt x="970712" y="125654"/>
                    </a:cubicBezTo>
                    <a:cubicBezTo>
                      <a:pt x="973811" y="127330"/>
                      <a:pt x="976529" y="128930"/>
                      <a:pt x="978866" y="130454"/>
                    </a:cubicBezTo>
                    <a:lnTo>
                      <a:pt x="975818" y="135026"/>
                    </a:lnTo>
                    <a:cubicBezTo>
                      <a:pt x="973176" y="133197"/>
                      <a:pt x="970204" y="131343"/>
                      <a:pt x="966902" y="129464"/>
                    </a:cubicBezTo>
                    <a:cubicBezTo>
                      <a:pt x="963600" y="127584"/>
                      <a:pt x="960120" y="125781"/>
                      <a:pt x="956463" y="124053"/>
                    </a:cubicBezTo>
                    <a:cubicBezTo>
                      <a:pt x="951789" y="127609"/>
                      <a:pt x="946125" y="130962"/>
                      <a:pt x="939470" y="134112"/>
                    </a:cubicBezTo>
                    <a:cubicBezTo>
                      <a:pt x="932815" y="137261"/>
                      <a:pt x="924611" y="140462"/>
                      <a:pt x="914858" y="143713"/>
                    </a:cubicBezTo>
                    <a:lnTo>
                      <a:pt x="912572" y="138989"/>
                    </a:lnTo>
                    <a:cubicBezTo>
                      <a:pt x="921512" y="136144"/>
                      <a:pt x="929132" y="133324"/>
                      <a:pt x="935432" y="130530"/>
                    </a:cubicBezTo>
                    <a:cubicBezTo>
                      <a:pt x="941731" y="127736"/>
                      <a:pt x="947116" y="124765"/>
                      <a:pt x="951586" y="121615"/>
                    </a:cubicBezTo>
                    <a:cubicBezTo>
                      <a:pt x="946709" y="119278"/>
                      <a:pt x="941883" y="117043"/>
                      <a:pt x="937108" y="114909"/>
                    </a:cubicBezTo>
                    <a:cubicBezTo>
                      <a:pt x="932333" y="112776"/>
                      <a:pt x="928167" y="110947"/>
                      <a:pt x="924611" y="109423"/>
                    </a:cubicBezTo>
                    <a:cubicBezTo>
                      <a:pt x="926135" y="107086"/>
                      <a:pt x="927659" y="104521"/>
                      <a:pt x="929183" y="101727"/>
                    </a:cubicBezTo>
                    <a:cubicBezTo>
                      <a:pt x="930707" y="98933"/>
                      <a:pt x="932180" y="96063"/>
                      <a:pt x="933603" y="93116"/>
                    </a:cubicBezTo>
                    <a:lnTo>
                      <a:pt x="914248" y="93116"/>
                    </a:lnTo>
                    <a:lnTo>
                      <a:pt x="914248" y="88239"/>
                    </a:lnTo>
                    <a:lnTo>
                      <a:pt x="936041" y="88239"/>
                    </a:lnTo>
                    <a:cubicBezTo>
                      <a:pt x="937159" y="85903"/>
                      <a:pt x="938175" y="83617"/>
                      <a:pt x="939089" y="81381"/>
                    </a:cubicBezTo>
                    <a:cubicBezTo>
                      <a:pt x="940004" y="79146"/>
                      <a:pt x="940867" y="77013"/>
                      <a:pt x="941680" y="74981"/>
                    </a:cubicBezTo>
                    <a:close/>
                    <a:moveTo>
                      <a:pt x="680314" y="66294"/>
                    </a:moveTo>
                    <a:lnTo>
                      <a:pt x="680314" y="97688"/>
                    </a:lnTo>
                    <a:lnTo>
                      <a:pt x="724662" y="97688"/>
                    </a:lnTo>
                    <a:lnTo>
                      <a:pt x="724662" y="66294"/>
                    </a:lnTo>
                    <a:close/>
                    <a:moveTo>
                      <a:pt x="631241" y="66294"/>
                    </a:moveTo>
                    <a:lnTo>
                      <a:pt x="631241" y="97688"/>
                    </a:lnTo>
                    <a:lnTo>
                      <a:pt x="674980" y="97688"/>
                    </a:lnTo>
                    <a:lnTo>
                      <a:pt x="674980" y="66294"/>
                    </a:lnTo>
                    <a:close/>
                    <a:moveTo>
                      <a:pt x="1088289" y="65075"/>
                    </a:moveTo>
                    <a:lnTo>
                      <a:pt x="1088289" y="123291"/>
                    </a:lnTo>
                    <a:lnTo>
                      <a:pt x="1111911" y="123291"/>
                    </a:lnTo>
                    <a:lnTo>
                      <a:pt x="1111911" y="65075"/>
                    </a:lnTo>
                    <a:close/>
                    <a:moveTo>
                      <a:pt x="515112" y="64617"/>
                    </a:moveTo>
                    <a:lnTo>
                      <a:pt x="515112" y="79248"/>
                    </a:lnTo>
                    <a:lnTo>
                      <a:pt x="576377" y="79248"/>
                    </a:lnTo>
                    <a:lnTo>
                      <a:pt x="576377" y="64617"/>
                    </a:lnTo>
                    <a:close/>
                    <a:moveTo>
                      <a:pt x="846887" y="61722"/>
                    </a:moveTo>
                    <a:cubicBezTo>
                      <a:pt x="848919" y="63144"/>
                      <a:pt x="851180" y="64897"/>
                      <a:pt x="853669" y="66980"/>
                    </a:cubicBezTo>
                    <a:cubicBezTo>
                      <a:pt x="856158" y="69062"/>
                      <a:pt x="858978" y="71526"/>
                      <a:pt x="862127" y="74371"/>
                    </a:cubicBezTo>
                    <a:cubicBezTo>
                      <a:pt x="865277" y="77216"/>
                      <a:pt x="868020" y="79807"/>
                      <a:pt x="870357" y="82143"/>
                    </a:cubicBezTo>
                    <a:cubicBezTo>
                      <a:pt x="872694" y="84480"/>
                      <a:pt x="874726" y="86614"/>
                      <a:pt x="876453" y="88544"/>
                    </a:cubicBezTo>
                    <a:lnTo>
                      <a:pt x="873100" y="92659"/>
                    </a:lnTo>
                    <a:cubicBezTo>
                      <a:pt x="871373" y="90729"/>
                      <a:pt x="869341" y="88570"/>
                      <a:pt x="867004" y="86182"/>
                    </a:cubicBezTo>
                    <a:cubicBezTo>
                      <a:pt x="864667" y="83794"/>
                      <a:pt x="861924" y="81127"/>
                      <a:pt x="858774" y="78181"/>
                    </a:cubicBezTo>
                    <a:cubicBezTo>
                      <a:pt x="852577" y="72491"/>
                      <a:pt x="847497" y="68173"/>
                      <a:pt x="843534" y="65227"/>
                    </a:cubicBezTo>
                    <a:close/>
                    <a:moveTo>
                      <a:pt x="818388" y="61569"/>
                    </a:moveTo>
                    <a:lnTo>
                      <a:pt x="821741" y="65075"/>
                    </a:lnTo>
                    <a:cubicBezTo>
                      <a:pt x="820014" y="67107"/>
                      <a:pt x="817957" y="69342"/>
                      <a:pt x="815569" y="71780"/>
                    </a:cubicBezTo>
                    <a:cubicBezTo>
                      <a:pt x="813181" y="74219"/>
                      <a:pt x="810413" y="76911"/>
                      <a:pt x="807263" y="79857"/>
                    </a:cubicBezTo>
                    <a:cubicBezTo>
                      <a:pt x="800964" y="85649"/>
                      <a:pt x="795782" y="89916"/>
                      <a:pt x="791718" y="92659"/>
                    </a:cubicBezTo>
                    <a:lnTo>
                      <a:pt x="788670" y="88392"/>
                    </a:lnTo>
                    <a:cubicBezTo>
                      <a:pt x="790702" y="87071"/>
                      <a:pt x="792963" y="85369"/>
                      <a:pt x="795452" y="83286"/>
                    </a:cubicBezTo>
                    <a:cubicBezTo>
                      <a:pt x="797941" y="81204"/>
                      <a:pt x="800761" y="78740"/>
                      <a:pt x="803910" y="75895"/>
                    </a:cubicBezTo>
                    <a:cubicBezTo>
                      <a:pt x="807060" y="72949"/>
                      <a:pt x="809829" y="70307"/>
                      <a:pt x="812216" y="67970"/>
                    </a:cubicBezTo>
                    <a:cubicBezTo>
                      <a:pt x="814604" y="65633"/>
                      <a:pt x="816661" y="63500"/>
                      <a:pt x="818388" y="61569"/>
                    </a:cubicBezTo>
                    <a:close/>
                    <a:moveTo>
                      <a:pt x="510236" y="59741"/>
                    </a:moveTo>
                    <a:lnTo>
                      <a:pt x="581406" y="59741"/>
                    </a:lnTo>
                    <a:lnTo>
                      <a:pt x="581406" y="103327"/>
                    </a:lnTo>
                    <a:lnTo>
                      <a:pt x="560375" y="103327"/>
                    </a:lnTo>
                    <a:lnTo>
                      <a:pt x="560375" y="125882"/>
                    </a:lnTo>
                    <a:cubicBezTo>
                      <a:pt x="560375" y="127609"/>
                      <a:pt x="560477" y="129032"/>
                      <a:pt x="560680" y="130149"/>
                    </a:cubicBezTo>
                    <a:cubicBezTo>
                      <a:pt x="560883" y="131267"/>
                      <a:pt x="561315" y="132131"/>
                      <a:pt x="561976" y="132740"/>
                    </a:cubicBezTo>
                    <a:cubicBezTo>
                      <a:pt x="562636" y="133350"/>
                      <a:pt x="563525" y="133782"/>
                      <a:pt x="564642" y="134036"/>
                    </a:cubicBezTo>
                    <a:cubicBezTo>
                      <a:pt x="565760" y="134290"/>
                      <a:pt x="567233" y="134467"/>
                      <a:pt x="569062" y="134569"/>
                    </a:cubicBezTo>
                    <a:cubicBezTo>
                      <a:pt x="571297" y="134671"/>
                      <a:pt x="573202" y="134721"/>
                      <a:pt x="574777" y="134721"/>
                    </a:cubicBezTo>
                    <a:cubicBezTo>
                      <a:pt x="576352" y="134721"/>
                      <a:pt x="578206" y="134671"/>
                      <a:pt x="580340" y="134569"/>
                    </a:cubicBezTo>
                    <a:cubicBezTo>
                      <a:pt x="582067" y="134467"/>
                      <a:pt x="583464" y="134315"/>
                      <a:pt x="584531" y="134112"/>
                    </a:cubicBezTo>
                    <a:cubicBezTo>
                      <a:pt x="585597" y="133909"/>
                      <a:pt x="586436" y="133528"/>
                      <a:pt x="587045" y="132969"/>
                    </a:cubicBezTo>
                    <a:cubicBezTo>
                      <a:pt x="587655" y="132410"/>
                      <a:pt x="588087" y="131623"/>
                      <a:pt x="588341" y="130607"/>
                    </a:cubicBezTo>
                    <a:cubicBezTo>
                      <a:pt x="588595" y="129591"/>
                      <a:pt x="588823" y="128321"/>
                      <a:pt x="589026" y="126797"/>
                    </a:cubicBezTo>
                    <a:cubicBezTo>
                      <a:pt x="589331" y="123952"/>
                      <a:pt x="589560" y="121285"/>
                      <a:pt x="589712" y="118796"/>
                    </a:cubicBezTo>
                    <a:cubicBezTo>
                      <a:pt x="589865" y="116306"/>
                      <a:pt x="590042" y="113792"/>
                      <a:pt x="590246" y="111252"/>
                    </a:cubicBezTo>
                    <a:lnTo>
                      <a:pt x="594970" y="112928"/>
                    </a:lnTo>
                    <a:cubicBezTo>
                      <a:pt x="594767" y="115671"/>
                      <a:pt x="594564" y="118237"/>
                      <a:pt x="594360" y="120624"/>
                    </a:cubicBezTo>
                    <a:cubicBezTo>
                      <a:pt x="594157" y="123012"/>
                      <a:pt x="593954" y="125425"/>
                      <a:pt x="593751" y="127863"/>
                    </a:cubicBezTo>
                    <a:cubicBezTo>
                      <a:pt x="593548" y="129591"/>
                      <a:pt x="593268" y="131115"/>
                      <a:pt x="592913" y="132435"/>
                    </a:cubicBezTo>
                    <a:cubicBezTo>
                      <a:pt x="592557" y="133756"/>
                      <a:pt x="591973" y="134874"/>
                      <a:pt x="591160" y="135788"/>
                    </a:cubicBezTo>
                    <a:cubicBezTo>
                      <a:pt x="590347" y="136703"/>
                      <a:pt x="589204" y="137465"/>
                      <a:pt x="587731" y="138074"/>
                    </a:cubicBezTo>
                    <a:cubicBezTo>
                      <a:pt x="586258" y="138684"/>
                      <a:pt x="584353" y="139039"/>
                      <a:pt x="582016" y="139141"/>
                    </a:cubicBezTo>
                    <a:cubicBezTo>
                      <a:pt x="579476" y="139344"/>
                      <a:pt x="577038" y="139446"/>
                      <a:pt x="574701" y="139446"/>
                    </a:cubicBezTo>
                    <a:cubicBezTo>
                      <a:pt x="572364" y="139446"/>
                      <a:pt x="569824" y="139344"/>
                      <a:pt x="567081" y="139141"/>
                    </a:cubicBezTo>
                    <a:cubicBezTo>
                      <a:pt x="562915" y="139039"/>
                      <a:pt x="559943" y="138150"/>
                      <a:pt x="558165" y="136474"/>
                    </a:cubicBezTo>
                    <a:cubicBezTo>
                      <a:pt x="556387" y="134798"/>
                      <a:pt x="555499" y="131572"/>
                      <a:pt x="555499" y="126797"/>
                    </a:cubicBezTo>
                    <a:lnTo>
                      <a:pt x="555499" y="103327"/>
                    </a:lnTo>
                    <a:lnTo>
                      <a:pt x="534162" y="103327"/>
                    </a:lnTo>
                    <a:lnTo>
                      <a:pt x="534162" y="107137"/>
                    </a:lnTo>
                    <a:cubicBezTo>
                      <a:pt x="533654" y="116891"/>
                      <a:pt x="530200" y="124307"/>
                      <a:pt x="523799" y="129387"/>
                    </a:cubicBezTo>
                    <a:cubicBezTo>
                      <a:pt x="520548" y="132029"/>
                      <a:pt x="516459" y="134620"/>
                      <a:pt x="511531" y="137160"/>
                    </a:cubicBezTo>
                    <a:cubicBezTo>
                      <a:pt x="506603" y="139700"/>
                      <a:pt x="500330" y="142138"/>
                      <a:pt x="492710" y="144475"/>
                    </a:cubicBezTo>
                    <a:lnTo>
                      <a:pt x="489966" y="139446"/>
                    </a:lnTo>
                    <a:cubicBezTo>
                      <a:pt x="505308" y="134772"/>
                      <a:pt x="515570" y="129997"/>
                      <a:pt x="520751" y="125120"/>
                    </a:cubicBezTo>
                    <a:cubicBezTo>
                      <a:pt x="525831" y="120040"/>
                      <a:pt x="528524" y="113995"/>
                      <a:pt x="528828" y="106985"/>
                    </a:cubicBezTo>
                    <a:lnTo>
                      <a:pt x="528981" y="103327"/>
                    </a:lnTo>
                    <a:lnTo>
                      <a:pt x="510236" y="103327"/>
                    </a:lnTo>
                    <a:close/>
                    <a:moveTo>
                      <a:pt x="378562" y="52578"/>
                    </a:moveTo>
                    <a:lnTo>
                      <a:pt x="419101" y="52578"/>
                    </a:lnTo>
                    <a:lnTo>
                      <a:pt x="419101" y="57607"/>
                    </a:lnTo>
                    <a:lnTo>
                      <a:pt x="378562" y="57607"/>
                    </a:lnTo>
                    <a:close/>
                    <a:moveTo>
                      <a:pt x="92202" y="50901"/>
                    </a:moveTo>
                    <a:lnTo>
                      <a:pt x="97536" y="50901"/>
                    </a:lnTo>
                    <a:lnTo>
                      <a:pt x="97536" y="121767"/>
                    </a:lnTo>
                    <a:cubicBezTo>
                      <a:pt x="97536" y="124104"/>
                      <a:pt x="97714" y="125984"/>
                      <a:pt x="98070" y="127406"/>
                    </a:cubicBezTo>
                    <a:cubicBezTo>
                      <a:pt x="98425" y="128829"/>
                      <a:pt x="99162" y="129921"/>
                      <a:pt x="100280" y="130683"/>
                    </a:cubicBezTo>
                    <a:cubicBezTo>
                      <a:pt x="101397" y="131445"/>
                      <a:pt x="102972" y="131953"/>
                      <a:pt x="105004" y="132207"/>
                    </a:cubicBezTo>
                    <a:cubicBezTo>
                      <a:pt x="107036" y="132461"/>
                      <a:pt x="109779" y="132588"/>
                      <a:pt x="113234" y="132588"/>
                    </a:cubicBezTo>
                    <a:cubicBezTo>
                      <a:pt x="116993" y="132588"/>
                      <a:pt x="119939" y="132461"/>
                      <a:pt x="122073" y="132207"/>
                    </a:cubicBezTo>
                    <a:cubicBezTo>
                      <a:pt x="124206" y="131953"/>
                      <a:pt x="125832" y="131496"/>
                      <a:pt x="126950" y="130835"/>
                    </a:cubicBezTo>
                    <a:cubicBezTo>
                      <a:pt x="128067" y="130175"/>
                      <a:pt x="128804" y="129235"/>
                      <a:pt x="129159" y="128016"/>
                    </a:cubicBezTo>
                    <a:cubicBezTo>
                      <a:pt x="129515" y="126797"/>
                      <a:pt x="129794" y="125222"/>
                      <a:pt x="129998" y="123291"/>
                    </a:cubicBezTo>
                    <a:cubicBezTo>
                      <a:pt x="130506" y="119431"/>
                      <a:pt x="130861" y="115900"/>
                      <a:pt x="131064" y="112700"/>
                    </a:cubicBezTo>
                    <a:cubicBezTo>
                      <a:pt x="131268" y="109499"/>
                      <a:pt x="131471" y="105969"/>
                      <a:pt x="131674" y="102108"/>
                    </a:cubicBezTo>
                    <a:lnTo>
                      <a:pt x="137313" y="104241"/>
                    </a:lnTo>
                    <a:cubicBezTo>
                      <a:pt x="137110" y="107391"/>
                      <a:pt x="136881" y="110591"/>
                      <a:pt x="136627" y="113843"/>
                    </a:cubicBezTo>
                    <a:cubicBezTo>
                      <a:pt x="136373" y="117094"/>
                      <a:pt x="136094" y="119837"/>
                      <a:pt x="135789" y="122072"/>
                    </a:cubicBezTo>
                    <a:cubicBezTo>
                      <a:pt x="135382" y="125628"/>
                      <a:pt x="134900" y="128448"/>
                      <a:pt x="134341" y="130530"/>
                    </a:cubicBezTo>
                    <a:cubicBezTo>
                      <a:pt x="133782" y="132613"/>
                      <a:pt x="132741" y="134213"/>
                      <a:pt x="131217" y="135331"/>
                    </a:cubicBezTo>
                    <a:cubicBezTo>
                      <a:pt x="129693" y="136449"/>
                      <a:pt x="127559" y="137160"/>
                      <a:pt x="124816" y="137465"/>
                    </a:cubicBezTo>
                    <a:cubicBezTo>
                      <a:pt x="122073" y="137769"/>
                      <a:pt x="118263" y="137922"/>
                      <a:pt x="113386" y="137922"/>
                    </a:cubicBezTo>
                    <a:cubicBezTo>
                      <a:pt x="109119" y="137922"/>
                      <a:pt x="105614" y="137744"/>
                      <a:pt x="102870" y="137388"/>
                    </a:cubicBezTo>
                    <a:cubicBezTo>
                      <a:pt x="100127" y="137033"/>
                      <a:pt x="97968" y="136296"/>
                      <a:pt x="96393" y="135179"/>
                    </a:cubicBezTo>
                    <a:cubicBezTo>
                      <a:pt x="94819" y="134061"/>
                      <a:pt x="93726" y="132385"/>
                      <a:pt x="93117" y="130149"/>
                    </a:cubicBezTo>
                    <a:cubicBezTo>
                      <a:pt x="92507" y="127914"/>
                      <a:pt x="92202" y="124917"/>
                      <a:pt x="92202" y="121158"/>
                    </a:cubicBezTo>
                    <a:close/>
                    <a:moveTo>
                      <a:pt x="1000202" y="36423"/>
                    </a:moveTo>
                    <a:lnTo>
                      <a:pt x="997458" y="42519"/>
                    </a:lnTo>
                    <a:cubicBezTo>
                      <a:pt x="999287" y="64262"/>
                      <a:pt x="1004164" y="82347"/>
                      <a:pt x="1012089" y="96774"/>
                    </a:cubicBezTo>
                    <a:lnTo>
                      <a:pt x="1013918" y="100127"/>
                    </a:lnTo>
                    <a:lnTo>
                      <a:pt x="1016204" y="96317"/>
                    </a:lnTo>
                    <a:cubicBezTo>
                      <a:pt x="1024027" y="81686"/>
                      <a:pt x="1029158" y="61722"/>
                      <a:pt x="1031596" y="36423"/>
                    </a:cubicBezTo>
                    <a:close/>
                    <a:moveTo>
                      <a:pt x="680314" y="31089"/>
                    </a:moveTo>
                    <a:lnTo>
                      <a:pt x="680314" y="61417"/>
                    </a:lnTo>
                    <a:lnTo>
                      <a:pt x="724662" y="61417"/>
                    </a:lnTo>
                    <a:lnTo>
                      <a:pt x="724662" y="31089"/>
                    </a:lnTo>
                    <a:close/>
                    <a:moveTo>
                      <a:pt x="631241" y="31089"/>
                    </a:moveTo>
                    <a:lnTo>
                      <a:pt x="631241" y="61417"/>
                    </a:lnTo>
                    <a:lnTo>
                      <a:pt x="674980" y="61417"/>
                    </a:lnTo>
                    <a:lnTo>
                      <a:pt x="674980" y="31089"/>
                    </a:lnTo>
                    <a:close/>
                    <a:moveTo>
                      <a:pt x="1338530" y="29565"/>
                    </a:moveTo>
                    <a:lnTo>
                      <a:pt x="1343254" y="32461"/>
                    </a:lnTo>
                    <a:cubicBezTo>
                      <a:pt x="1341832" y="35204"/>
                      <a:pt x="1340003" y="38303"/>
                      <a:pt x="1337768" y="41757"/>
                    </a:cubicBezTo>
                    <a:cubicBezTo>
                      <a:pt x="1335532" y="45212"/>
                      <a:pt x="1332942" y="49022"/>
                      <a:pt x="1329995" y="53187"/>
                    </a:cubicBezTo>
                    <a:cubicBezTo>
                      <a:pt x="1324407" y="61214"/>
                      <a:pt x="1319581" y="67411"/>
                      <a:pt x="1315517" y="71780"/>
                    </a:cubicBezTo>
                    <a:lnTo>
                      <a:pt x="1311402" y="68123"/>
                    </a:lnTo>
                    <a:cubicBezTo>
                      <a:pt x="1315467" y="63957"/>
                      <a:pt x="1320242" y="57912"/>
                      <a:pt x="1325728" y="49987"/>
                    </a:cubicBezTo>
                    <a:cubicBezTo>
                      <a:pt x="1328573" y="45821"/>
                      <a:pt x="1331062" y="42037"/>
                      <a:pt x="1333196" y="38633"/>
                    </a:cubicBezTo>
                    <a:cubicBezTo>
                      <a:pt x="1335329" y="35230"/>
                      <a:pt x="1337107" y="32207"/>
                      <a:pt x="1338530" y="29565"/>
                    </a:cubicBezTo>
                    <a:close/>
                    <a:moveTo>
                      <a:pt x="1240232" y="29413"/>
                    </a:moveTo>
                    <a:cubicBezTo>
                      <a:pt x="1242264" y="31648"/>
                      <a:pt x="1244473" y="34315"/>
                      <a:pt x="1246861" y="37414"/>
                    </a:cubicBezTo>
                    <a:cubicBezTo>
                      <a:pt x="1249249" y="40513"/>
                      <a:pt x="1251916" y="44196"/>
                      <a:pt x="1254862" y="48463"/>
                    </a:cubicBezTo>
                    <a:cubicBezTo>
                      <a:pt x="1257808" y="52629"/>
                      <a:pt x="1260374" y="56362"/>
                      <a:pt x="1262558" y="59664"/>
                    </a:cubicBezTo>
                    <a:cubicBezTo>
                      <a:pt x="1264743" y="62966"/>
                      <a:pt x="1266546" y="65938"/>
                      <a:pt x="1267968" y="68580"/>
                    </a:cubicBezTo>
                    <a:lnTo>
                      <a:pt x="1263244" y="71323"/>
                    </a:lnTo>
                    <a:cubicBezTo>
                      <a:pt x="1260602" y="66345"/>
                      <a:pt x="1256386" y="59741"/>
                      <a:pt x="1250595" y="51511"/>
                    </a:cubicBezTo>
                    <a:cubicBezTo>
                      <a:pt x="1244905" y="43281"/>
                      <a:pt x="1240028" y="36982"/>
                      <a:pt x="1235964" y="32613"/>
                    </a:cubicBezTo>
                    <a:close/>
                    <a:moveTo>
                      <a:pt x="860756" y="27127"/>
                    </a:moveTo>
                    <a:lnTo>
                      <a:pt x="865175" y="30023"/>
                    </a:lnTo>
                    <a:cubicBezTo>
                      <a:pt x="863042" y="33477"/>
                      <a:pt x="859943" y="37643"/>
                      <a:pt x="855879" y="42519"/>
                    </a:cubicBezTo>
                    <a:cubicBezTo>
                      <a:pt x="853542" y="45263"/>
                      <a:pt x="851510" y="47599"/>
                      <a:pt x="849783" y="49530"/>
                    </a:cubicBezTo>
                    <a:lnTo>
                      <a:pt x="887578" y="49530"/>
                    </a:lnTo>
                    <a:lnTo>
                      <a:pt x="887578" y="122834"/>
                    </a:lnTo>
                    <a:cubicBezTo>
                      <a:pt x="887578" y="126289"/>
                      <a:pt x="887324" y="129108"/>
                      <a:pt x="886816" y="131292"/>
                    </a:cubicBezTo>
                    <a:cubicBezTo>
                      <a:pt x="886308" y="133477"/>
                      <a:pt x="885444" y="135204"/>
                      <a:pt x="884225" y="136474"/>
                    </a:cubicBezTo>
                    <a:cubicBezTo>
                      <a:pt x="883006" y="137744"/>
                      <a:pt x="881355" y="138658"/>
                      <a:pt x="879272" y="139217"/>
                    </a:cubicBezTo>
                    <a:cubicBezTo>
                      <a:pt x="877190" y="139776"/>
                      <a:pt x="874573" y="140157"/>
                      <a:pt x="871424" y="140360"/>
                    </a:cubicBezTo>
                    <a:cubicBezTo>
                      <a:pt x="868172" y="140563"/>
                      <a:pt x="864845" y="140741"/>
                      <a:pt x="861441" y="140894"/>
                    </a:cubicBezTo>
                    <a:cubicBezTo>
                      <a:pt x="858038" y="141046"/>
                      <a:pt x="855269" y="141071"/>
                      <a:pt x="853136" y="140970"/>
                    </a:cubicBezTo>
                    <a:lnTo>
                      <a:pt x="852069" y="134417"/>
                    </a:lnTo>
                    <a:cubicBezTo>
                      <a:pt x="854609" y="134620"/>
                      <a:pt x="857606" y="134772"/>
                      <a:pt x="861060" y="134874"/>
                    </a:cubicBezTo>
                    <a:cubicBezTo>
                      <a:pt x="864515" y="134975"/>
                      <a:pt x="867563" y="134975"/>
                      <a:pt x="870204" y="134874"/>
                    </a:cubicBezTo>
                    <a:cubicBezTo>
                      <a:pt x="872643" y="134772"/>
                      <a:pt x="874649" y="134594"/>
                      <a:pt x="876224" y="134340"/>
                    </a:cubicBezTo>
                    <a:cubicBezTo>
                      <a:pt x="877799" y="134086"/>
                      <a:pt x="879044" y="133528"/>
                      <a:pt x="879958" y="132664"/>
                    </a:cubicBezTo>
                    <a:cubicBezTo>
                      <a:pt x="880872" y="131800"/>
                      <a:pt x="881507" y="130505"/>
                      <a:pt x="881863" y="128778"/>
                    </a:cubicBezTo>
                    <a:cubicBezTo>
                      <a:pt x="882219" y="127051"/>
                      <a:pt x="882396" y="124714"/>
                      <a:pt x="882396" y="121767"/>
                    </a:cubicBezTo>
                    <a:lnTo>
                      <a:pt x="882396" y="54864"/>
                    </a:lnTo>
                    <a:lnTo>
                      <a:pt x="782422" y="54864"/>
                    </a:lnTo>
                    <a:lnTo>
                      <a:pt x="782422" y="141884"/>
                    </a:lnTo>
                    <a:lnTo>
                      <a:pt x="777240" y="141884"/>
                    </a:lnTo>
                    <a:lnTo>
                      <a:pt x="777240" y="49530"/>
                    </a:lnTo>
                    <a:lnTo>
                      <a:pt x="842620" y="49530"/>
                    </a:lnTo>
                    <a:cubicBezTo>
                      <a:pt x="843839" y="48412"/>
                      <a:pt x="845185" y="47041"/>
                      <a:pt x="846659" y="45415"/>
                    </a:cubicBezTo>
                    <a:cubicBezTo>
                      <a:pt x="848132" y="43789"/>
                      <a:pt x="849732" y="41859"/>
                      <a:pt x="851459" y="39624"/>
                    </a:cubicBezTo>
                    <a:cubicBezTo>
                      <a:pt x="855523" y="34747"/>
                      <a:pt x="858622" y="30581"/>
                      <a:pt x="860756" y="27127"/>
                    </a:cubicBezTo>
                    <a:close/>
                    <a:moveTo>
                      <a:pt x="803606" y="26822"/>
                    </a:moveTo>
                    <a:cubicBezTo>
                      <a:pt x="805739" y="29057"/>
                      <a:pt x="808432" y="32055"/>
                      <a:pt x="811683" y="35814"/>
                    </a:cubicBezTo>
                    <a:cubicBezTo>
                      <a:pt x="814934" y="39573"/>
                      <a:pt x="817423" y="42672"/>
                      <a:pt x="819150" y="45110"/>
                    </a:cubicBezTo>
                    <a:lnTo>
                      <a:pt x="815036" y="48006"/>
                    </a:lnTo>
                    <a:cubicBezTo>
                      <a:pt x="814223" y="46787"/>
                      <a:pt x="813181" y="45390"/>
                      <a:pt x="811911" y="43815"/>
                    </a:cubicBezTo>
                    <a:cubicBezTo>
                      <a:pt x="810641" y="42240"/>
                      <a:pt x="809194" y="40487"/>
                      <a:pt x="807568" y="38557"/>
                    </a:cubicBezTo>
                    <a:cubicBezTo>
                      <a:pt x="805942" y="36627"/>
                      <a:pt x="804469" y="34925"/>
                      <a:pt x="803148" y="33452"/>
                    </a:cubicBezTo>
                    <a:cubicBezTo>
                      <a:pt x="801828" y="31978"/>
                      <a:pt x="800608" y="30734"/>
                      <a:pt x="799491" y="29718"/>
                    </a:cubicBezTo>
                    <a:close/>
                    <a:moveTo>
                      <a:pt x="525628" y="21945"/>
                    </a:moveTo>
                    <a:cubicBezTo>
                      <a:pt x="527254" y="24282"/>
                      <a:pt x="529184" y="27279"/>
                      <a:pt x="531419" y="30937"/>
                    </a:cubicBezTo>
                    <a:cubicBezTo>
                      <a:pt x="532537" y="32664"/>
                      <a:pt x="533654" y="34493"/>
                      <a:pt x="534772" y="36423"/>
                    </a:cubicBezTo>
                    <a:cubicBezTo>
                      <a:pt x="535890" y="38354"/>
                      <a:pt x="536753" y="39929"/>
                      <a:pt x="537363" y="41148"/>
                    </a:cubicBezTo>
                    <a:lnTo>
                      <a:pt x="556413" y="41148"/>
                    </a:lnTo>
                    <a:cubicBezTo>
                      <a:pt x="557124" y="40132"/>
                      <a:pt x="557911" y="38989"/>
                      <a:pt x="558775" y="37719"/>
                    </a:cubicBezTo>
                    <a:cubicBezTo>
                      <a:pt x="559639" y="36449"/>
                      <a:pt x="560629" y="34899"/>
                      <a:pt x="561747" y="33071"/>
                    </a:cubicBezTo>
                    <a:cubicBezTo>
                      <a:pt x="563068" y="31039"/>
                      <a:pt x="564236" y="29057"/>
                      <a:pt x="565252" y="27127"/>
                    </a:cubicBezTo>
                    <a:cubicBezTo>
                      <a:pt x="566268" y="25197"/>
                      <a:pt x="567081" y="23520"/>
                      <a:pt x="567690" y="22098"/>
                    </a:cubicBezTo>
                    <a:lnTo>
                      <a:pt x="572720" y="24231"/>
                    </a:lnTo>
                    <a:cubicBezTo>
                      <a:pt x="572008" y="25654"/>
                      <a:pt x="571170" y="27279"/>
                      <a:pt x="570205" y="29108"/>
                    </a:cubicBezTo>
                    <a:cubicBezTo>
                      <a:pt x="569240" y="30937"/>
                      <a:pt x="568046" y="32969"/>
                      <a:pt x="566624" y="35204"/>
                    </a:cubicBezTo>
                    <a:lnTo>
                      <a:pt x="562814" y="41148"/>
                    </a:lnTo>
                    <a:lnTo>
                      <a:pt x="595884" y="41148"/>
                    </a:lnTo>
                    <a:lnTo>
                      <a:pt x="595884" y="46025"/>
                    </a:lnTo>
                    <a:lnTo>
                      <a:pt x="505054" y="46025"/>
                    </a:lnTo>
                    <a:lnTo>
                      <a:pt x="505054" y="41148"/>
                    </a:lnTo>
                    <a:lnTo>
                      <a:pt x="531876" y="41148"/>
                    </a:lnTo>
                    <a:cubicBezTo>
                      <a:pt x="530759" y="38913"/>
                      <a:pt x="529235" y="36271"/>
                      <a:pt x="527304" y="33223"/>
                    </a:cubicBezTo>
                    <a:cubicBezTo>
                      <a:pt x="524968" y="29261"/>
                      <a:pt x="523037" y="26314"/>
                      <a:pt x="521513" y="24384"/>
                    </a:cubicBezTo>
                    <a:close/>
                    <a:moveTo>
                      <a:pt x="232868" y="21336"/>
                    </a:moveTo>
                    <a:lnTo>
                      <a:pt x="238202" y="21336"/>
                    </a:lnTo>
                    <a:lnTo>
                      <a:pt x="238202" y="39929"/>
                    </a:lnTo>
                    <a:lnTo>
                      <a:pt x="290932" y="39929"/>
                    </a:lnTo>
                    <a:lnTo>
                      <a:pt x="290932" y="45110"/>
                    </a:lnTo>
                    <a:lnTo>
                      <a:pt x="238202" y="45110"/>
                    </a:lnTo>
                    <a:lnTo>
                      <a:pt x="238202" y="65989"/>
                    </a:lnTo>
                    <a:lnTo>
                      <a:pt x="274320" y="65989"/>
                    </a:lnTo>
                    <a:lnTo>
                      <a:pt x="274320" y="113690"/>
                    </a:lnTo>
                    <a:lnTo>
                      <a:pt x="269139" y="113690"/>
                    </a:lnTo>
                    <a:lnTo>
                      <a:pt x="269139" y="71171"/>
                    </a:lnTo>
                    <a:lnTo>
                      <a:pt x="201930" y="71171"/>
                    </a:lnTo>
                    <a:lnTo>
                      <a:pt x="201930" y="113690"/>
                    </a:lnTo>
                    <a:lnTo>
                      <a:pt x="196749" y="113690"/>
                    </a:lnTo>
                    <a:lnTo>
                      <a:pt x="196749" y="65989"/>
                    </a:lnTo>
                    <a:lnTo>
                      <a:pt x="232868" y="65989"/>
                    </a:lnTo>
                    <a:lnTo>
                      <a:pt x="232868" y="45110"/>
                    </a:lnTo>
                    <a:lnTo>
                      <a:pt x="183490" y="45110"/>
                    </a:lnTo>
                    <a:lnTo>
                      <a:pt x="183490" y="39929"/>
                    </a:lnTo>
                    <a:lnTo>
                      <a:pt x="232868" y="39929"/>
                    </a:lnTo>
                    <a:close/>
                    <a:moveTo>
                      <a:pt x="321564" y="17831"/>
                    </a:moveTo>
                    <a:lnTo>
                      <a:pt x="321564" y="48311"/>
                    </a:lnTo>
                    <a:lnTo>
                      <a:pt x="349911" y="48311"/>
                    </a:lnTo>
                    <a:lnTo>
                      <a:pt x="349911" y="17831"/>
                    </a:lnTo>
                    <a:close/>
                    <a:moveTo>
                      <a:pt x="1069696" y="15240"/>
                    </a:moveTo>
                    <a:lnTo>
                      <a:pt x="1125474" y="15240"/>
                    </a:lnTo>
                    <a:lnTo>
                      <a:pt x="1125474" y="20574"/>
                    </a:lnTo>
                    <a:lnTo>
                      <a:pt x="1101243" y="20574"/>
                    </a:lnTo>
                    <a:cubicBezTo>
                      <a:pt x="1099719" y="27381"/>
                      <a:pt x="1097915" y="34061"/>
                      <a:pt x="1095833" y="40614"/>
                    </a:cubicBezTo>
                    <a:cubicBezTo>
                      <a:pt x="1093750" y="47168"/>
                      <a:pt x="1091438" y="53543"/>
                      <a:pt x="1088898" y="59741"/>
                    </a:cubicBezTo>
                    <a:lnTo>
                      <a:pt x="1116788" y="59741"/>
                    </a:lnTo>
                    <a:lnTo>
                      <a:pt x="1116788" y="128625"/>
                    </a:lnTo>
                    <a:lnTo>
                      <a:pt x="1083412" y="128625"/>
                    </a:lnTo>
                    <a:lnTo>
                      <a:pt x="1083412" y="72085"/>
                    </a:lnTo>
                    <a:cubicBezTo>
                      <a:pt x="1081482" y="76149"/>
                      <a:pt x="1079475" y="80061"/>
                      <a:pt x="1077392" y="83820"/>
                    </a:cubicBezTo>
                    <a:cubicBezTo>
                      <a:pt x="1075309" y="87579"/>
                      <a:pt x="1073150" y="91237"/>
                      <a:pt x="1070915" y="94793"/>
                    </a:cubicBezTo>
                    <a:lnTo>
                      <a:pt x="1066648" y="91745"/>
                    </a:lnTo>
                    <a:cubicBezTo>
                      <a:pt x="1073150" y="81381"/>
                      <a:pt x="1078916" y="70053"/>
                      <a:pt x="1083945" y="57759"/>
                    </a:cubicBezTo>
                    <a:cubicBezTo>
                      <a:pt x="1088975" y="45466"/>
                      <a:pt x="1092912" y="33071"/>
                      <a:pt x="1095756" y="20574"/>
                    </a:cubicBezTo>
                    <a:lnTo>
                      <a:pt x="1069696" y="20574"/>
                    </a:lnTo>
                    <a:close/>
                    <a:moveTo>
                      <a:pt x="316840" y="12649"/>
                    </a:moveTo>
                    <a:lnTo>
                      <a:pt x="354788" y="12649"/>
                    </a:lnTo>
                    <a:lnTo>
                      <a:pt x="354788" y="53645"/>
                    </a:lnTo>
                    <a:lnTo>
                      <a:pt x="342291" y="53645"/>
                    </a:lnTo>
                    <a:lnTo>
                      <a:pt x="342291" y="81991"/>
                    </a:lnTo>
                    <a:lnTo>
                      <a:pt x="360122" y="81991"/>
                    </a:lnTo>
                    <a:lnTo>
                      <a:pt x="360122" y="87325"/>
                    </a:lnTo>
                    <a:lnTo>
                      <a:pt x="342291" y="87325"/>
                    </a:lnTo>
                    <a:lnTo>
                      <a:pt x="342291" y="121310"/>
                    </a:lnTo>
                    <a:cubicBezTo>
                      <a:pt x="346152" y="120497"/>
                      <a:pt x="349733" y="119761"/>
                      <a:pt x="353035" y="119100"/>
                    </a:cubicBezTo>
                    <a:cubicBezTo>
                      <a:pt x="356337" y="118440"/>
                      <a:pt x="359309" y="117754"/>
                      <a:pt x="361950" y="117043"/>
                    </a:cubicBezTo>
                    <a:lnTo>
                      <a:pt x="362560" y="122072"/>
                    </a:lnTo>
                    <a:cubicBezTo>
                      <a:pt x="359004" y="122987"/>
                      <a:pt x="354864" y="123926"/>
                      <a:pt x="350139" y="124892"/>
                    </a:cubicBezTo>
                    <a:cubicBezTo>
                      <a:pt x="345415" y="125857"/>
                      <a:pt x="340056" y="126847"/>
                      <a:pt x="334061" y="127863"/>
                    </a:cubicBezTo>
                    <a:cubicBezTo>
                      <a:pt x="328168" y="128981"/>
                      <a:pt x="322911" y="129870"/>
                      <a:pt x="318288" y="130530"/>
                    </a:cubicBezTo>
                    <a:cubicBezTo>
                      <a:pt x="313665" y="131191"/>
                      <a:pt x="309525" y="131724"/>
                      <a:pt x="305867" y="132131"/>
                    </a:cubicBezTo>
                    <a:lnTo>
                      <a:pt x="305258" y="126949"/>
                    </a:lnTo>
                    <a:lnTo>
                      <a:pt x="315011" y="125882"/>
                    </a:lnTo>
                    <a:lnTo>
                      <a:pt x="315011" y="66141"/>
                    </a:lnTo>
                    <a:lnTo>
                      <a:pt x="319888" y="66141"/>
                    </a:lnTo>
                    <a:lnTo>
                      <a:pt x="319888" y="125273"/>
                    </a:lnTo>
                    <a:lnTo>
                      <a:pt x="333604" y="122987"/>
                    </a:lnTo>
                    <a:lnTo>
                      <a:pt x="337414" y="122377"/>
                    </a:lnTo>
                    <a:lnTo>
                      <a:pt x="337414" y="53645"/>
                    </a:lnTo>
                    <a:lnTo>
                      <a:pt x="316840" y="53645"/>
                    </a:lnTo>
                    <a:close/>
                    <a:moveTo>
                      <a:pt x="1130199" y="12039"/>
                    </a:moveTo>
                    <a:lnTo>
                      <a:pt x="1187044" y="12039"/>
                    </a:lnTo>
                    <a:lnTo>
                      <a:pt x="1181253" y="72085"/>
                    </a:lnTo>
                    <a:lnTo>
                      <a:pt x="1198931" y="72085"/>
                    </a:lnTo>
                    <a:cubicBezTo>
                      <a:pt x="1198525" y="85191"/>
                      <a:pt x="1198093" y="96215"/>
                      <a:pt x="1197636" y="105156"/>
                    </a:cubicBezTo>
                    <a:cubicBezTo>
                      <a:pt x="1197179" y="114097"/>
                      <a:pt x="1196645" y="121107"/>
                      <a:pt x="1196036" y="126187"/>
                    </a:cubicBezTo>
                    <a:cubicBezTo>
                      <a:pt x="1195731" y="128524"/>
                      <a:pt x="1195248" y="130505"/>
                      <a:pt x="1194588" y="132131"/>
                    </a:cubicBezTo>
                    <a:cubicBezTo>
                      <a:pt x="1193927" y="133756"/>
                      <a:pt x="1193038" y="135102"/>
                      <a:pt x="1191921" y="136169"/>
                    </a:cubicBezTo>
                    <a:cubicBezTo>
                      <a:pt x="1190803" y="137236"/>
                      <a:pt x="1189355" y="138049"/>
                      <a:pt x="1187577" y="138608"/>
                    </a:cubicBezTo>
                    <a:cubicBezTo>
                      <a:pt x="1185799" y="139166"/>
                      <a:pt x="1183640" y="139497"/>
                      <a:pt x="1181100" y="139598"/>
                    </a:cubicBezTo>
                    <a:cubicBezTo>
                      <a:pt x="1176833" y="139801"/>
                      <a:pt x="1172845" y="139954"/>
                      <a:pt x="1169137" y="140055"/>
                    </a:cubicBezTo>
                    <a:cubicBezTo>
                      <a:pt x="1165429" y="140157"/>
                      <a:pt x="1161441" y="140157"/>
                      <a:pt x="1157174" y="140055"/>
                    </a:cubicBezTo>
                    <a:lnTo>
                      <a:pt x="1156412" y="134417"/>
                    </a:lnTo>
                    <a:cubicBezTo>
                      <a:pt x="1159968" y="134620"/>
                      <a:pt x="1163574" y="134772"/>
                      <a:pt x="1167232" y="134874"/>
                    </a:cubicBezTo>
                    <a:cubicBezTo>
                      <a:pt x="1170890" y="134975"/>
                      <a:pt x="1174496" y="134925"/>
                      <a:pt x="1178052" y="134721"/>
                    </a:cubicBezTo>
                    <a:cubicBezTo>
                      <a:pt x="1180592" y="134620"/>
                      <a:pt x="1182624" y="134417"/>
                      <a:pt x="1184148" y="134112"/>
                    </a:cubicBezTo>
                    <a:cubicBezTo>
                      <a:pt x="1185672" y="133807"/>
                      <a:pt x="1186892" y="133248"/>
                      <a:pt x="1187806" y="132435"/>
                    </a:cubicBezTo>
                    <a:cubicBezTo>
                      <a:pt x="1188720" y="131623"/>
                      <a:pt x="1189381" y="130454"/>
                      <a:pt x="1189787" y="128930"/>
                    </a:cubicBezTo>
                    <a:cubicBezTo>
                      <a:pt x="1190194" y="127406"/>
                      <a:pt x="1190549" y="125425"/>
                      <a:pt x="1190854" y="122987"/>
                    </a:cubicBezTo>
                    <a:cubicBezTo>
                      <a:pt x="1191464" y="118110"/>
                      <a:pt x="1191997" y="111658"/>
                      <a:pt x="1192454" y="103632"/>
                    </a:cubicBezTo>
                    <a:cubicBezTo>
                      <a:pt x="1192911" y="95605"/>
                      <a:pt x="1193242" y="86919"/>
                      <a:pt x="1193445" y="77571"/>
                    </a:cubicBezTo>
                    <a:lnTo>
                      <a:pt x="1133704" y="77571"/>
                    </a:lnTo>
                    <a:lnTo>
                      <a:pt x="1138886" y="25603"/>
                    </a:lnTo>
                    <a:lnTo>
                      <a:pt x="1143915" y="26213"/>
                    </a:lnTo>
                    <a:lnTo>
                      <a:pt x="1139495" y="72085"/>
                    </a:lnTo>
                    <a:lnTo>
                      <a:pt x="1175766" y="72085"/>
                    </a:lnTo>
                    <a:lnTo>
                      <a:pt x="1181100" y="17526"/>
                    </a:lnTo>
                    <a:lnTo>
                      <a:pt x="1130199" y="17526"/>
                    </a:lnTo>
                    <a:close/>
                    <a:moveTo>
                      <a:pt x="1228192" y="11277"/>
                    </a:moveTo>
                    <a:lnTo>
                      <a:pt x="1350722" y="11277"/>
                    </a:lnTo>
                    <a:lnTo>
                      <a:pt x="1350722" y="16611"/>
                    </a:lnTo>
                    <a:lnTo>
                      <a:pt x="1292200" y="16611"/>
                    </a:lnTo>
                    <a:lnTo>
                      <a:pt x="1292200" y="83363"/>
                    </a:lnTo>
                    <a:lnTo>
                      <a:pt x="1357732" y="83363"/>
                    </a:lnTo>
                    <a:lnTo>
                      <a:pt x="1357732" y="88697"/>
                    </a:lnTo>
                    <a:lnTo>
                      <a:pt x="1292200" y="88697"/>
                    </a:lnTo>
                    <a:lnTo>
                      <a:pt x="1292200" y="142951"/>
                    </a:lnTo>
                    <a:lnTo>
                      <a:pt x="1286714" y="142951"/>
                    </a:lnTo>
                    <a:lnTo>
                      <a:pt x="1286714" y="88697"/>
                    </a:lnTo>
                    <a:lnTo>
                      <a:pt x="1221029" y="88697"/>
                    </a:lnTo>
                    <a:lnTo>
                      <a:pt x="1221029" y="83363"/>
                    </a:lnTo>
                    <a:lnTo>
                      <a:pt x="1286714" y="83363"/>
                    </a:lnTo>
                    <a:lnTo>
                      <a:pt x="1286714" y="16611"/>
                    </a:lnTo>
                    <a:lnTo>
                      <a:pt x="1228192" y="16611"/>
                    </a:lnTo>
                    <a:close/>
                    <a:moveTo>
                      <a:pt x="980542" y="8534"/>
                    </a:moveTo>
                    <a:lnTo>
                      <a:pt x="984352" y="11125"/>
                    </a:lnTo>
                    <a:cubicBezTo>
                      <a:pt x="983539" y="12547"/>
                      <a:pt x="982472" y="14198"/>
                      <a:pt x="981152" y="16078"/>
                    </a:cubicBezTo>
                    <a:cubicBezTo>
                      <a:pt x="979831" y="17958"/>
                      <a:pt x="978383" y="19913"/>
                      <a:pt x="976808" y="21945"/>
                    </a:cubicBezTo>
                    <a:cubicBezTo>
                      <a:pt x="975233" y="23977"/>
                      <a:pt x="973608" y="25959"/>
                      <a:pt x="971931" y="27889"/>
                    </a:cubicBezTo>
                    <a:cubicBezTo>
                      <a:pt x="970255" y="29819"/>
                      <a:pt x="968756" y="31445"/>
                      <a:pt x="967436" y="32766"/>
                    </a:cubicBezTo>
                    <a:lnTo>
                      <a:pt x="963930" y="29870"/>
                    </a:lnTo>
                    <a:cubicBezTo>
                      <a:pt x="966978" y="26619"/>
                      <a:pt x="969925" y="23190"/>
                      <a:pt x="972770" y="19583"/>
                    </a:cubicBezTo>
                    <a:cubicBezTo>
                      <a:pt x="975614" y="15976"/>
                      <a:pt x="978205" y="12293"/>
                      <a:pt x="980542" y="8534"/>
                    </a:cubicBezTo>
                    <a:close/>
                    <a:moveTo>
                      <a:pt x="924002" y="8534"/>
                    </a:moveTo>
                    <a:cubicBezTo>
                      <a:pt x="925119" y="9652"/>
                      <a:pt x="926364" y="11074"/>
                      <a:pt x="927735" y="12801"/>
                    </a:cubicBezTo>
                    <a:cubicBezTo>
                      <a:pt x="929107" y="14529"/>
                      <a:pt x="930656" y="16561"/>
                      <a:pt x="932384" y="18897"/>
                    </a:cubicBezTo>
                    <a:cubicBezTo>
                      <a:pt x="935838" y="23469"/>
                      <a:pt x="938429" y="27127"/>
                      <a:pt x="940156" y="29870"/>
                    </a:cubicBezTo>
                    <a:lnTo>
                      <a:pt x="936498" y="32461"/>
                    </a:lnTo>
                    <a:cubicBezTo>
                      <a:pt x="934771" y="29616"/>
                      <a:pt x="932180" y="25959"/>
                      <a:pt x="928726" y="21488"/>
                    </a:cubicBezTo>
                    <a:cubicBezTo>
                      <a:pt x="926999" y="19253"/>
                      <a:pt x="925475" y="17272"/>
                      <a:pt x="924154" y="15545"/>
                    </a:cubicBezTo>
                    <a:cubicBezTo>
                      <a:pt x="922833" y="13817"/>
                      <a:pt x="921614" y="12344"/>
                      <a:pt x="920496" y="11125"/>
                    </a:cubicBezTo>
                    <a:close/>
                    <a:moveTo>
                      <a:pt x="100889" y="7315"/>
                    </a:moveTo>
                    <a:cubicBezTo>
                      <a:pt x="104039" y="9652"/>
                      <a:pt x="108154" y="13157"/>
                      <a:pt x="113234" y="17831"/>
                    </a:cubicBezTo>
                    <a:cubicBezTo>
                      <a:pt x="115774" y="20167"/>
                      <a:pt x="118009" y="22276"/>
                      <a:pt x="119939" y="24155"/>
                    </a:cubicBezTo>
                    <a:cubicBezTo>
                      <a:pt x="121870" y="26035"/>
                      <a:pt x="123546" y="27737"/>
                      <a:pt x="124968" y="29261"/>
                    </a:cubicBezTo>
                    <a:lnTo>
                      <a:pt x="121463" y="33071"/>
                    </a:lnTo>
                    <a:cubicBezTo>
                      <a:pt x="120041" y="31547"/>
                      <a:pt x="118364" y="29845"/>
                      <a:pt x="116434" y="27965"/>
                    </a:cubicBezTo>
                    <a:cubicBezTo>
                      <a:pt x="114504" y="26086"/>
                      <a:pt x="112268" y="23977"/>
                      <a:pt x="109728" y="21641"/>
                    </a:cubicBezTo>
                    <a:cubicBezTo>
                      <a:pt x="107188" y="19304"/>
                      <a:pt x="104928" y="17246"/>
                      <a:pt x="102947" y="15468"/>
                    </a:cubicBezTo>
                    <a:cubicBezTo>
                      <a:pt x="100965" y="13690"/>
                      <a:pt x="99162" y="12192"/>
                      <a:pt x="97536" y="10973"/>
                    </a:cubicBezTo>
                    <a:close/>
                    <a:moveTo>
                      <a:pt x="282550" y="6553"/>
                    </a:moveTo>
                    <a:lnTo>
                      <a:pt x="283464" y="11887"/>
                    </a:lnTo>
                    <a:cubicBezTo>
                      <a:pt x="265176" y="13817"/>
                      <a:pt x="247371" y="15519"/>
                      <a:pt x="230048" y="16992"/>
                    </a:cubicBezTo>
                    <a:cubicBezTo>
                      <a:pt x="212725" y="18466"/>
                      <a:pt x="195072" y="19507"/>
                      <a:pt x="177089" y="20117"/>
                    </a:cubicBezTo>
                    <a:lnTo>
                      <a:pt x="177089" y="57912"/>
                    </a:lnTo>
                    <a:cubicBezTo>
                      <a:pt x="177089" y="80569"/>
                      <a:pt x="175819" y="97180"/>
                      <a:pt x="173279" y="107747"/>
                    </a:cubicBezTo>
                    <a:cubicBezTo>
                      <a:pt x="172060" y="113131"/>
                      <a:pt x="170384" y="118719"/>
                      <a:pt x="168250" y="124511"/>
                    </a:cubicBezTo>
                    <a:cubicBezTo>
                      <a:pt x="166116" y="130302"/>
                      <a:pt x="163068" y="136398"/>
                      <a:pt x="159106" y="142799"/>
                    </a:cubicBezTo>
                    <a:lnTo>
                      <a:pt x="154077" y="140055"/>
                    </a:lnTo>
                    <a:cubicBezTo>
                      <a:pt x="158039" y="133655"/>
                      <a:pt x="161113" y="127609"/>
                      <a:pt x="163297" y="121920"/>
                    </a:cubicBezTo>
                    <a:cubicBezTo>
                      <a:pt x="165481" y="116230"/>
                      <a:pt x="167132" y="110896"/>
                      <a:pt x="168250" y="105918"/>
                    </a:cubicBezTo>
                    <a:cubicBezTo>
                      <a:pt x="170587" y="95656"/>
                      <a:pt x="171755" y="79705"/>
                      <a:pt x="171755" y="58064"/>
                    </a:cubicBezTo>
                    <a:lnTo>
                      <a:pt x="171755" y="14935"/>
                    </a:lnTo>
                    <a:cubicBezTo>
                      <a:pt x="179680" y="14833"/>
                      <a:pt x="188341" y="14503"/>
                      <a:pt x="197739" y="13944"/>
                    </a:cubicBezTo>
                    <a:cubicBezTo>
                      <a:pt x="207137" y="13386"/>
                      <a:pt x="216739" y="12725"/>
                      <a:pt x="226543" y="11963"/>
                    </a:cubicBezTo>
                    <a:cubicBezTo>
                      <a:pt x="236347" y="11201"/>
                      <a:pt x="246050" y="10363"/>
                      <a:pt x="255651" y="9449"/>
                    </a:cubicBezTo>
                    <a:cubicBezTo>
                      <a:pt x="265253" y="8534"/>
                      <a:pt x="274219" y="7569"/>
                      <a:pt x="282550" y="6553"/>
                    </a:cubicBezTo>
                    <a:close/>
                    <a:moveTo>
                      <a:pt x="949910" y="3353"/>
                    </a:moveTo>
                    <a:lnTo>
                      <a:pt x="954786" y="3353"/>
                    </a:lnTo>
                    <a:lnTo>
                      <a:pt x="954786" y="39167"/>
                    </a:lnTo>
                    <a:lnTo>
                      <a:pt x="985419" y="39167"/>
                    </a:lnTo>
                    <a:lnTo>
                      <a:pt x="985419" y="43891"/>
                    </a:lnTo>
                    <a:lnTo>
                      <a:pt x="954786" y="43891"/>
                    </a:lnTo>
                    <a:lnTo>
                      <a:pt x="954786" y="46787"/>
                    </a:lnTo>
                    <a:cubicBezTo>
                      <a:pt x="957936" y="49022"/>
                      <a:pt x="961086" y="51308"/>
                      <a:pt x="964235" y="53645"/>
                    </a:cubicBezTo>
                    <a:cubicBezTo>
                      <a:pt x="967385" y="55981"/>
                      <a:pt x="970306" y="58267"/>
                      <a:pt x="972998" y="60503"/>
                    </a:cubicBezTo>
                    <a:cubicBezTo>
                      <a:pt x="975691" y="62738"/>
                      <a:pt x="978104" y="64821"/>
                      <a:pt x="980237" y="66751"/>
                    </a:cubicBezTo>
                    <a:cubicBezTo>
                      <a:pt x="982371" y="68681"/>
                      <a:pt x="984047" y="70307"/>
                      <a:pt x="985266" y="71628"/>
                    </a:cubicBezTo>
                    <a:lnTo>
                      <a:pt x="982218" y="75438"/>
                    </a:lnTo>
                    <a:cubicBezTo>
                      <a:pt x="980796" y="73914"/>
                      <a:pt x="979018" y="72136"/>
                      <a:pt x="976884" y="70104"/>
                    </a:cubicBezTo>
                    <a:cubicBezTo>
                      <a:pt x="974751" y="68072"/>
                      <a:pt x="972440" y="66014"/>
                      <a:pt x="969950" y="63932"/>
                    </a:cubicBezTo>
                    <a:cubicBezTo>
                      <a:pt x="967461" y="61849"/>
                      <a:pt x="964896" y="59817"/>
                      <a:pt x="962254" y="57836"/>
                    </a:cubicBezTo>
                    <a:cubicBezTo>
                      <a:pt x="959612" y="55854"/>
                      <a:pt x="957123" y="54051"/>
                      <a:pt x="954786" y="52425"/>
                    </a:cubicBezTo>
                    <a:lnTo>
                      <a:pt x="954786" y="74219"/>
                    </a:lnTo>
                    <a:lnTo>
                      <a:pt x="949910" y="74219"/>
                    </a:lnTo>
                    <a:lnTo>
                      <a:pt x="949910" y="43891"/>
                    </a:lnTo>
                    <a:lnTo>
                      <a:pt x="949605" y="43891"/>
                    </a:lnTo>
                    <a:cubicBezTo>
                      <a:pt x="945846" y="51003"/>
                      <a:pt x="940994" y="57353"/>
                      <a:pt x="935051" y="62941"/>
                    </a:cubicBezTo>
                    <a:cubicBezTo>
                      <a:pt x="929107" y="68529"/>
                      <a:pt x="922427" y="73609"/>
                      <a:pt x="915010" y="78181"/>
                    </a:cubicBezTo>
                    <a:lnTo>
                      <a:pt x="911962" y="74219"/>
                    </a:lnTo>
                    <a:cubicBezTo>
                      <a:pt x="918769" y="70358"/>
                      <a:pt x="924916" y="65887"/>
                      <a:pt x="930402" y="60807"/>
                    </a:cubicBezTo>
                    <a:cubicBezTo>
                      <a:pt x="935889" y="55727"/>
                      <a:pt x="940562" y="50089"/>
                      <a:pt x="944423" y="43891"/>
                    </a:cubicBezTo>
                    <a:lnTo>
                      <a:pt x="915162" y="43891"/>
                    </a:lnTo>
                    <a:lnTo>
                      <a:pt x="915162" y="39167"/>
                    </a:lnTo>
                    <a:lnTo>
                      <a:pt x="949910" y="39167"/>
                    </a:lnTo>
                    <a:close/>
                    <a:moveTo>
                      <a:pt x="674980" y="3200"/>
                    </a:moveTo>
                    <a:lnTo>
                      <a:pt x="680314" y="3200"/>
                    </a:lnTo>
                    <a:lnTo>
                      <a:pt x="680314" y="26060"/>
                    </a:lnTo>
                    <a:lnTo>
                      <a:pt x="730149" y="26060"/>
                    </a:lnTo>
                    <a:lnTo>
                      <a:pt x="730149" y="103175"/>
                    </a:lnTo>
                    <a:lnTo>
                      <a:pt x="680314" y="103175"/>
                    </a:lnTo>
                    <a:lnTo>
                      <a:pt x="680314" y="118567"/>
                    </a:lnTo>
                    <a:cubicBezTo>
                      <a:pt x="680314" y="121310"/>
                      <a:pt x="680492" y="123596"/>
                      <a:pt x="680847" y="125425"/>
                    </a:cubicBezTo>
                    <a:cubicBezTo>
                      <a:pt x="681203" y="127254"/>
                      <a:pt x="681889" y="128702"/>
                      <a:pt x="682905" y="129768"/>
                    </a:cubicBezTo>
                    <a:cubicBezTo>
                      <a:pt x="683921" y="130835"/>
                      <a:pt x="685242" y="131597"/>
                      <a:pt x="686867" y="132054"/>
                    </a:cubicBezTo>
                    <a:cubicBezTo>
                      <a:pt x="688493" y="132512"/>
                      <a:pt x="690626" y="132842"/>
                      <a:pt x="693268" y="133045"/>
                    </a:cubicBezTo>
                    <a:cubicBezTo>
                      <a:pt x="695402" y="133248"/>
                      <a:pt x="697764" y="133375"/>
                      <a:pt x="700355" y="133426"/>
                    </a:cubicBezTo>
                    <a:cubicBezTo>
                      <a:pt x="702945" y="133477"/>
                      <a:pt x="705587" y="133502"/>
                      <a:pt x="708279" y="133502"/>
                    </a:cubicBezTo>
                    <a:cubicBezTo>
                      <a:pt x="710972" y="133502"/>
                      <a:pt x="713613" y="133477"/>
                      <a:pt x="716204" y="133426"/>
                    </a:cubicBezTo>
                    <a:cubicBezTo>
                      <a:pt x="718795" y="133375"/>
                      <a:pt x="721157" y="133248"/>
                      <a:pt x="723291" y="133045"/>
                    </a:cubicBezTo>
                    <a:cubicBezTo>
                      <a:pt x="726339" y="132842"/>
                      <a:pt x="728803" y="132512"/>
                      <a:pt x="730682" y="132054"/>
                    </a:cubicBezTo>
                    <a:cubicBezTo>
                      <a:pt x="732562" y="131597"/>
                      <a:pt x="734060" y="130886"/>
                      <a:pt x="735178" y="129921"/>
                    </a:cubicBezTo>
                    <a:cubicBezTo>
                      <a:pt x="736296" y="128956"/>
                      <a:pt x="737134" y="127609"/>
                      <a:pt x="737693" y="125882"/>
                    </a:cubicBezTo>
                    <a:cubicBezTo>
                      <a:pt x="738251" y="124155"/>
                      <a:pt x="738785" y="121869"/>
                      <a:pt x="739293" y="119024"/>
                    </a:cubicBezTo>
                    <a:cubicBezTo>
                      <a:pt x="739801" y="116281"/>
                      <a:pt x="740156" y="113893"/>
                      <a:pt x="740360" y="111861"/>
                    </a:cubicBezTo>
                    <a:cubicBezTo>
                      <a:pt x="740563" y="109829"/>
                      <a:pt x="740766" y="107391"/>
                      <a:pt x="740969" y="104546"/>
                    </a:cubicBezTo>
                    <a:lnTo>
                      <a:pt x="746151" y="105765"/>
                    </a:lnTo>
                    <a:cubicBezTo>
                      <a:pt x="745948" y="108204"/>
                      <a:pt x="745719" y="110718"/>
                      <a:pt x="745465" y="113309"/>
                    </a:cubicBezTo>
                    <a:cubicBezTo>
                      <a:pt x="745211" y="115900"/>
                      <a:pt x="744830" y="118415"/>
                      <a:pt x="744322" y="120853"/>
                    </a:cubicBezTo>
                    <a:cubicBezTo>
                      <a:pt x="743712" y="124206"/>
                      <a:pt x="742976" y="126974"/>
                      <a:pt x="742112" y="129159"/>
                    </a:cubicBezTo>
                    <a:cubicBezTo>
                      <a:pt x="741249" y="131343"/>
                      <a:pt x="740131" y="133096"/>
                      <a:pt x="738759" y="134417"/>
                    </a:cubicBezTo>
                    <a:cubicBezTo>
                      <a:pt x="737388" y="135737"/>
                      <a:pt x="735661" y="136703"/>
                      <a:pt x="733578" y="137312"/>
                    </a:cubicBezTo>
                    <a:cubicBezTo>
                      <a:pt x="731495" y="137922"/>
                      <a:pt x="728930" y="138328"/>
                      <a:pt x="725882" y="138531"/>
                    </a:cubicBezTo>
                    <a:cubicBezTo>
                      <a:pt x="723748" y="138633"/>
                      <a:pt x="721233" y="138735"/>
                      <a:pt x="718338" y="138836"/>
                    </a:cubicBezTo>
                    <a:cubicBezTo>
                      <a:pt x="715442" y="138938"/>
                      <a:pt x="712470" y="138989"/>
                      <a:pt x="709422" y="138989"/>
                    </a:cubicBezTo>
                    <a:cubicBezTo>
                      <a:pt x="706374" y="138989"/>
                      <a:pt x="703403" y="138963"/>
                      <a:pt x="700507" y="138912"/>
                    </a:cubicBezTo>
                    <a:cubicBezTo>
                      <a:pt x="697611" y="138862"/>
                      <a:pt x="695097" y="138735"/>
                      <a:pt x="692963" y="138531"/>
                    </a:cubicBezTo>
                    <a:cubicBezTo>
                      <a:pt x="689509" y="138227"/>
                      <a:pt x="686613" y="137719"/>
                      <a:pt x="684276" y="137007"/>
                    </a:cubicBezTo>
                    <a:cubicBezTo>
                      <a:pt x="681940" y="136296"/>
                      <a:pt x="680085" y="135204"/>
                      <a:pt x="678714" y="133731"/>
                    </a:cubicBezTo>
                    <a:cubicBezTo>
                      <a:pt x="677342" y="132258"/>
                      <a:pt x="676377" y="130353"/>
                      <a:pt x="675818" y="128016"/>
                    </a:cubicBezTo>
                    <a:cubicBezTo>
                      <a:pt x="675259" y="125679"/>
                      <a:pt x="674980" y="122834"/>
                      <a:pt x="674980" y="119481"/>
                    </a:cubicBezTo>
                    <a:lnTo>
                      <a:pt x="674980" y="103175"/>
                    </a:lnTo>
                    <a:lnTo>
                      <a:pt x="625907" y="103175"/>
                    </a:lnTo>
                    <a:lnTo>
                      <a:pt x="625907" y="26060"/>
                    </a:lnTo>
                    <a:lnTo>
                      <a:pt x="674980" y="26060"/>
                    </a:lnTo>
                    <a:close/>
                    <a:moveTo>
                      <a:pt x="1005993" y="2591"/>
                    </a:moveTo>
                    <a:lnTo>
                      <a:pt x="1011174" y="3810"/>
                    </a:lnTo>
                    <a:cubicBezTo>
                      <a:pt x="1010057" y="8280"/>
                      <a:pt x="1008787" y="12751"/>
                      <a:pt x="1007364" y="17221"/>
                    </a:cubicBezTo>
                    <a:cubicBezTo>
                      <a:pt x="1005942" y="21691"/>
                      <a:pt x="1004215" y="26416"/>
                      <a:pt x="1002183" y="31394"/>
                    </a:cubicBezTo>
                    <a:lnTo>
                      <a:pt x="1051865" y="31394"/>
                    </a:lnTo>
                    <a:lnTo>
                      <a:pt x="1051865" y="36423"/>
                    </a:lnTo>
                    <a:lnTo>
                      <a:pt x="1036625" y="36423"/>
                    </a:lnTo>
                    <a:cubicBezTo>
                      <a:pt x="1034187" y="63043"/>
                      <a:pt x="1028904" y="83871"/>
                      <a:pt x="1020776" y="98907"/>
                    </a:cubicBezTo>
                    <a:cubicBezTo>
                      <a:pt x="1020166" y="100025"/>
                      <a:pt x="1019582" y="101066"/>
                      <a:pt x="1019023" y="102032"/>
                    </a:cubicBezTo>
                    <a:cubicBezTo>
                      <a:pt x="1018464" y="102997"/>
                      <a:pt x="1017829" y="104038"/>
                      <a:pt x="1017118" y="105156"/>
                    </a:cubicBezTo>
                    <a:cubicBezTo>
                      <a:pt x="1025144" y="117043"/>
                      <a:pt x="1036473" y="128676"/>
                      <a:pt x="1051103" y="140055"/>
                    </a:cubicBezTo>
                    <a:lnTo>
                      <a:pt x="1047446" y="144627"/>
                    </a:lnTo>
                    <a:cubicBezTo>
                      <a:pt x="1040130" y="138836"/>
                      <a:pt x="1033730" y="133070"/>
                      <a:pt x="1028243" y="127330"/>
                    </a:cubicBezTo>
                    <a:cubicBezTo>
                      <a:pt x="1022757" y="121590"/>
                      <a:pt x="1017982" y="115722"/>
                      <a:pt x="1013918" y="109728"/>
                    </a:cubicBezTo>
                    <a:cubicBezTo>
                      <a:pt x="1009650" y="115519"/>
                      <a:pt x="1004469" y="121234"/>
                      <a:pt x="998373" y="126873"/>
                    </a:cubicBezTo>
                    <a:cubicBezTo>
                      <a:pt x="992277" y="132512"/>
                      <a:pt x="985165" y="138328"/>
                      <a:pt x="977037" y="144323"/>
                    </a:cubicBezTo>
                    <a:lnTo>
                      <a:pt x="973532" y="140208"/>
                    </a:lnTo>
                    <a:cubicBezTo>
                      <a:pt x="981761" y="134417"/>
                      <a:pt x="988975" y="128575"/>
                      <a:pt x="995172" y="122682"/>
                    </a:cubicBezTo>
                    <a:cubicBezTo>
                      <a:pt x="1001370" y="116789"/>
                      <a:pt x="1006602" y="110845"/>
                      <a:pt x="1010870" y="104851"/>
                    </a:cubicBezTo>
                    <a:cubicBezTo>
                      <a:pt x="1010362" y="104038"/>
                      <a:pt x="1009879" y="103225"/>
                      <a:pt x="1009422" y="102413"/>
                    </a:cubicBezTo>
                    <a:cubicBezTo>
                      <a:pt x="1008965" y="101600"/>
                      <a:pt x="1008482" y="100787"/>
                      <a:pt x="1007974" y="99974"/>
                    </a:cubicBezTo>
                    <a:cubicBezTo>
                      <a:pt x="1000456" y="86157"/>
                      <a:pt x="995630" y="69647"/>
                      <a:pt x="993496" y="50444"/>
                    </a:cubicBezTo>
                    <a:cubicBezTo>
                      <a:pt x="992277" y="52781"/>
                      <a:pt x="991032" y="55016"/>
                      <a:pt x="989762" y="57150"/>
                    </a:cubicBezTo>
                    <a:cubicBezTo>
                      <a:pt x="988492" y="59283"/>
                      <a:pt x="987197" y="61366"/>
                      <a:pt x="985876" y="63398"/>
                    </a:cubicBezTo>
                    <a:lnTo>
                      <a:pt x="981609" y="60655"/>
                    </a:lnTo>
                    <a:cubicBezTo>
                      <a:pt x="986790" y="52832"/>
                      <a:pt x="991616" y="43535"/>
                      <a:pt x="996087" y="32766"/>
                    </a:cubicBezTo>
                    <a:cubicBezTo>
                      <a:pt x="1000760" y="21387"/>
                      <a:pt x="1004062" y="11328"/>
                      <a:pt x="1005993" y="2591"/>
                    </a:cubicBezTo>
                    <a:close/>
                    <a:moveTo>
                      <a:pt x="37186" y="2438"/>
                    </a:moveTo>
                    <a:lnTo>
                      <a:pt x="42977" y="3353"/>
                    </a:lnTo>
                    <a:cubicBezTo>
                      <a:pt x="38812" y="15545"/>
                      <a:pt x="34087" y="27432"/>
                      <a:pt x="28804" y="39014"/>
                    </a:cubicBezTo>
                    <a:lnTo>
                      <a:pt x="28804" y="143103"/>
                    </a:lnTo>
                    <a:lnTo>
                      <a:pt x="23622" y="143103"/>
                    </a:lnTo>
                    <a:lnTo>
                      <a:pt x="23622" y="49682"/>
                    </a:lnTo>
                    <a:cubicBezTo>
                      <a:pt x="20371" y="55880"/>
                      <a:pt x="17196" y="61646"/>
                      <a:pt x="14097" y="66980"/>
                    </a:cubicBezTo>
                    <a:cubicBezTo>
                      <a:pt x="10999" y="72314"/>
                      <a:pt x="7925" y="77216"/>
                      <a:pt x="4877" y="81686"/>
                    </a:cubicBezTo>
                    <a:lnTo>
                      <a:pt x="0" y="77724"/>
                    </a:lnTo>
                    <a:cubicBezTo>
                      <a:pt x="6909" y="68580"/>
                      <a:pt x="13767" y="57099"/>
                      <a:pt x="20574" y="43281"/>
                    </a:cubicBezTo>
                    <a:cubicBezTo>
                      <a:pt x="27382" y="29769"/>
                      <a:pt x="32919" y="16154"/>
                      <a:pt x="37186" y="2438"/>
                    </a:cubicBezTo>
                    <a:close/>
                    <a:moveTo>
                      <a:pt x="75438" y="1981"/>
                    </a:moveTo>
                    <a:lnTo>
                      <a:pt x="80620" y="1981"/>
                    </a:lnTo>
                    <a:cubicBezTo>
                      <a:pt x="80620" y="4216"/>
                      <a:pt x="80595" y="6731"/>
                      <a:pt x="80544" y="9525"/>
                    </a:cubicBezTo>
                    <a:cubicBezTo>
                      <a:pt x="80493" y="12319"/>
                      <a:pt x="80442" y="15265"/>
                      <a:pt x="80391" y="18364"/>
                    </a:cubicBezTo>
                    <a:cubicBezTo>
                      <a:pt x="80341" y="21463"/>
                      <a:pt x="80290" y="24612"/>
                      <a:pt x="80239" y="27813"/>
                    </a:cubicBezTo>
                    <a:cubicBezTo>
                      <a:pt x="80188" y="31013"/>
                      <a:pt x="80112" y="34087"/>
                      <a:pt x="80010" y="37033"/>
                    </a:cubicBezTo>
                    <a:cubicBezTo>
                      <a:pt x="80010" y="37541"/>
                      <a:pt x="79985" y="38049"/>
                      <a:pt x="79934" y="38557"/>
                    </a:cubicBezTo>
                    <a:cubicBezTo>
                      <a:pt x="79883" y="39065"/>
                      <a:pt x="79858" y="39573"/>
                      <a:pt x="79858" y="40081"/>
                    </a:cubicBezTo>
                    <a:lnTo>
                      <a:pt x="137313" y="40081"/>
                    </a:lnTo>
                    <a:lnTo>
                      <a:pt x="137313" y="45567"/>
                    </a:lnTo>
                    <a:lnTo>
                      <a:pt x="79706" y="45567"/>
                    </a:lnTo>
                    <a:cubicBezTo>
                      <a:pt x="78690" y="66497"/>
                      <a:pt x="75540" y="83667"/>
                      <a:pt x="70257" y="97079"/>
                    </a:cubicBezTo>
                    <a:cubicBezTo>
                      <a:pt x="64262" y="112014"/>
                      <a:pt x="53493" y="127355"/>
                      <a:pt x="37948" y="143103"/>
                    </a:cubicBezTo>
                    <a:lnTo>
                      <a:pt x="33681" y="139141"/>
                    </a:lnTo>
                    <a:cubicBezTo>
                      <a:pt x="48921" y="124206"/>
                      <a:pt x="59335" y="109474"/>
                      <a:pt x="64923" y="94945"/>
                    </a:cubicBezTo>
                    <a:cubicBezTo>
                      <a:pt x="67361" y="88544"/>
                      <a:pt x="69393" y="81254"/>
                      <a:pt x="71019" y="73076"/>
                    </a:cubicBezTo>
                    <a:cubicBezTo>
                      <a:pt x="72644" y="64897"/>
                      <a:pt x="73711" y="55727"/>
                      <a:pt x="74219" y="45567"/>
                    </a:cubicBezTo>
                    <a:lnTo>
                      <a:pt x="39777" y="45567"/>
                    </a:lnTo>
                    <a:lnTo>
                      <a:pt x="39777" y="40081"/>
                    </a:lnTo>
                    <a:lnTo>
                      <a:pt x="74524" y="40081"/>
                    </a:lnTo>
                    <a:cubicBezTo>
                      <a:pt x="74626" y="39573"/>
                      <a:pt x="74676" y="39040"/>
                      <a:pt x="74676" y="38481"/>
                    </a:cubicBezTo>
                    <a:cubicBezTo>
                      <a:pt x="74676" y="37922"/>
                      <a:pt x="74676" y="37338"/>
                      <a:pt x="74676" y="36728"/>
                    </a:cubicBezTo>
                    <a:cubicBezTo>
                      <a:pt x="74778" y="32664"/>
                      <a:pt x="74880" y="29032"/>
                      <a:pt x="74981" y="25832"/>
                    </a:cubicBezTo>
                    <a:cubicBezTo>
                      <a:pt x="75083" y="22631"/>
                      <a:pt x="75159" y="19685"/>
                      <a:pt x="75210" y="16992"/>
                    </a:cubicBezTo>
                    <a:cubicBezTo>
                      <a:pt x="75261" y="14300"/>
                      <a:pt x="75311" y="11735"/>
                      <a:pt x="75362" y="9296"/>
                    </a:cubicBezTo>
                    <a:cubicBezTo>
                      <a:pt x="75413" y="6858"/>
                      <a:pt x="75438" y="4419"/>
                      <a:pt x="75438" y="1981"/>
                    </a:cubicBezTo>
                    <a:close/>
                    <a:moveTo>
                      <a:pt x="1434389" y="1676"/>
                    </a:moveTo>
                    <a:lnTo>
                      <a:pt x="1438961" y="4572"/>
                    </a:lnTo>
                    <a:cubicBezTo>
                      <a:pt x="1433475" y="12395"/>
                      <a:pt x="1426312" y="21082"/>
                      <a:pt x="1417473" y="30632"/>
                    </a:cubicBezTo>
                    <a:cubicBezTo>
                      <a:pt x="1413104" y="35407"/>
                      <a:pt x="1408888" y="39700"/>
                      <a:pt x="1404824" y="43510"/>
                    </a:cubicBezTo>
                    <a:cubicBezTo>
                      <a:pt x="1400760" y="47320"/>
                      <a:pt x="1396797" y="50698"/>
                      <a:pt x="1392937" y="53645"/>
                    </a:cubicBezTo>
                    <a:cubicBezTo>
                      <a:pt x="1409700" y="53645"/>
                      <a:pt x="1427074" y="53340"/>
                      <a:pt x="1445057" y="52730"/>
                    </a:cubicBezTo>
                    <a:cubicBezTo>
                      <a:pt x="1453185" y="52425"/>
                      <a:pt x="1460704" y="52044"/>
                      <a:pt x="1467612" y="51587"/>
                    </a:cubicBezTo>
                    <a:cubicBezTo>
                      <a:pt x="1474521" y="51130"/>
                      <a:pt x="1480871" y="50647"/>
                      <a:pt x="1486662" y="50139"/>
                    </a:cubicBezTo>
                    <a:lnTo>
                      <a:pt x="1480871" y="43739"/>
                    </a:lnTo>
                    <a:cubicBezTo>
                      <a:pt x="1476604" y="39167"/>
                      <a:pt x="1472718" y="35179"/>
                      <a:pt x="1469213" y="31775"/>
                    </a:cubicBezTo>
                    <a:cubicBezTo>
                      <a:pt x="1465708" y="28372"/>
                      <a:pt x="1462533" y="25501"/>
                      <a:pt x="1459688" y="23165"/>
                    </a:cubicBezTo>
                    <a:lnTo>
                      <a:pt x="1463498" y="19202"/>
                    </a:lnTo>
                    <a:cubicBezTo>
                      <a:pt x="1466343" y="21539"/>
                      <a:pt x="1469517" y="24409"/>
                      <a:pt x="1473023" y="27813"/>
                    </a:cubicBezTo>
                    <a:cubicBezTo>
                      <a:pt x="1476528" y="31216"/>
                      <a:pt x="1480465" y="35204"/>
                      <a:pt x="1484834" y="39776"/>
                    </a:cubicBezTo>
                    <a:cubicBezTo>
                      <a:pt x="1489202" y="44348"/>
                      <a:pt x="1492987" y="48514"/>
                      <a:pt x="1496187" y="52273"/>
                    </a:cubicBezTo>
                    <a:cubicBezTo>
                      <a:pt x="1499388" y="56032"/>
                      <a:pt x="1502106" y="59385"/>
                      <a:pt x="1504341" y="62331"/>
                    </a:cubicBezTo>
                    <a:lnTo>
                      <a:pt x="1500226" y="65989"/>
                    </a:lnTo>
                    <a:cubicBezTo>
                      <a:pt x="1499007" y="64465"/>
                      <a:pt x="1497661" y="62789"/>
                      <a:pt x="1496187" y="60960"/>
                    </a:cubicBezTo>
                    <a:cubicBezTo>
                      <a:pt x="1494714" y="59131"/>
                      <a:pt x="1493114" y="57201"/>
                      <a:pt x="1491387" y="55169"/>
                    </a:cubicBezTo>
                    <a:cubicBezTo>
                      <a:pt x="1484376" y="55677"/>
                      <a:pt x="1476274" y="56185"/>
                      <a:pt x="1467079" y="56693"/>
                    </a:cubicBezTo>
                    <a:cubicBezTo>
                      <a:pt x="1457884" y="57201"/>
                      <a:pt x="1447445" y="57658"/>
                      <a:pt x="1435761" y="58064"/>
                    </a:cubicBezTo>
                    <a:cubicBezTo>
                      <a:pt x="1424077" y="58471"/>
                      <a:pt x="1413663" y="58775"/>
                      <a:pt x="1404519" y="58979"/>
                    </a:cubicBezTo>
                    <a:cubicBezTo>
                      <a:pt x="1395375" y="59182"/>
                      <a:pt x="1387298" y="59233"/>
                      <a:pt x="1380287" y="59131"/>
                    </a:cubicBezTo>
                    <a:lnTo>
                      <a:pt x="1379678" y="53797"/>
                    </a:lnTo>
                    <a:cubicBezTo>
                      <a:pt x="1381710" y="53797"/>
                      <a:pt x="1383208" y="53619"/>
                      <a:pt x="1384173" y="53264"/>
                    </a:cubicBezTo>
                    <a:cubicBezTo>
                      <a:pt x="1385139" y="52908"/>
                      <a:pt x="1386282" y="52171"/>
                      <a:pt x="1387602" y="51054"/>
                    </a:cubicBezTo>
                    <a:cubicBezTo>
                      <a:pt x="1391158" y="48209"/>
                      <a:pt x="1395019" y="44932"/>
                      <a:pt x="1399185" y="41224"/>
                    </a:cubicBezTo>
                    <a:cubicBezTo>
                      <a:pt x="1403350" y="37516"/>
                      <a:pt x="1407821" y="33071"/>
                      <a:pt x="1412596" y="27889"/>
                    </a:cubicBezTo>
                    <a:cubicBezTo>
                      <a:pt x="1417371" y="22707"/>
                      <a:pt x="1421562" y="17958"/>
                      <a:pt x="1425169" y="13640"/>
                    </a:cubicBezTo>
                    <a:cubicBezTo>
                      <a:pt x="1428776" y="9322"/>
                      <a:pt x="1431849" y="5334"/>
                      <a:pt x="1434389" y="1676"/>
                    </a:cubicBezTo>
                    <a:close/>
                    <a:moveTo>
                      <a:pt x="395783" y="1524"/>
                    </a:moveTo>
                    <a:lnTo>
                      <a:pt x="400812" y="2438"/>
                    </a:lnTo>
                    <a:cubicBezTo>
                      <a:pt x="400000" y="5791"/>
                      <a:pt x="399136" y="9017"/>
                      <a:pt x="398222" y="12116"/>
                    </a:cubicBezTo>
                    <a:cubicBezTo>
                      <a:pt x="397307" y="15214"/>
                      <a:pt x="396291" y="18186"/>
                      <a:pt x="395174" y="21031"/>
                    </a:cubicBezTo>
                    <a:lnTo>
                      <a:pt x="441656" y="21031"/>
                    </a:lnTo>
                    <a:lnTo>
                      <a:pt x="441656" y="26213"/>
                    </a:lnTo>
                    <a:lnTo>
                      <a:pt x="411938" y="26213"/>
                    </a:lnTo>
                    <a:cubicBezTo>
                      <a:pt x="415494" y="34544"/>
                      <a:pt x="419964" y="41834"/>
                      <a:pt x="425349" y="48082"/>
                    </a:cubicBezTo>
                    <a:cubicBezTo>
                      <a:pt x="430734" y="54330"/>
                      <a:pt x="437338" y="59588"/>
                      <a:pt x="445161" y="63855"/>
                    </a:cubicBezTo>
                    <a:lnTo>
                      <a:pt x="442570" y="68123"/>
                    </a:lnTo>
                    <a:cubicBezTo>
                      <a:pt x="433934" y="63246"/>
                      <a:pt x="426720" y="57378"/>
                      <a:pt x="420929" y="50520"/>
                    </a:cubicBezTo>
                    <a:cubicBezTo>
                      <a:pt x="415138" y="43662"/>
                      <a:pt x="410414" y="35560"/>
                      <a:pt x="406756" y="26213"/>
                    </a:cubicBezTo>
                    <a:lnTo>
                      <a:pt x="393040" y="26213"/>
                    </a:lnTo>
                    <a:cubicBezTo>
                      <a:pt x="391821" y="28854"/>
                      <a:pt x="390551" y="31369"/>
                      <a:pt x="389230" y="33756"/>
                    </a:cubicBezTo>
                    <a:cubicBezTo>
                      <a:pt x="387909" y="36144"/>
                      <a:pt x="386487" y="38405"/>
                      <a:pt x="384963" y="40538"/>
                    </a:cubicBezTo>
                    <a:cubicBezTo>
                      <a:pt x="381407" y="45720"/>
                      <a:pt x="377292" y="50622"/>
                      <a:pt x="372618" y="55245"/>
                    </a:cubicBezTo>
                    <a:cubicBezTo>
                      <a:pt x="367945" y="59868"/>
                      <a:pt x="362560" y="64313"/>
                      <a:pt x="356464" y="68580"/>
                    </a:cubicBezTo>
                    <a:lnTo>
                      <a:pt x="353264" y="64465"/>
                    </a:lnTo>
                    <a:cubicBezTo>
                      <a:pt x="365049" y="56540"/>
                      <a:pt x="374193" y="47650"/>
                      <a:pt x="380696" y="37795"/>
                    </a:cubicBezTo>
                    <a:cubicBezTo>
                      <a:pt x="381915" y="36068"/>
                      <a:pt x="383058" y="34214"/>
                      <a:pt x="384125" y="32232"/>
                    </a:cubicBezTo>
                    <a:cubicBezTo>
                      <a:pt x="385191" y="30251"/>
                      <a:pt x="386233" y="28245"/>
                      <a:pt x="387249" y="26213"/>
                    </a:cubicBezTo>
                    <a:lnTo>
                      <a:pt x="360274" y="26213"/>
                    </a:lnTo>
                    <a:lnTo>
                      <a:pt x="360274" y="21031"/>
                    </a:lnTo>
                    <a:lnTo>
                      <a:pt x="389687" y="21031"/>
                    </a:lnTo>
                    <a:cubicBezTo>
                      <a:pt x="390906" y="18085"/>
                      <a:pt x="392024" y="14986"/>
                      <a:pt x="393040" y="11735"/>
                    </a:cubicBezTo>
                    <a:cubicBezTo>
                      <a:pt x="394056" y="8483"/>
                      <a:pt x="394971" y="5080"/>
                      <a:pt x="395783" y="1524"/>
                    </a:cubicBezTo>
                    <a:close/>
                    <a:moveTo>
                      <a:pt x="830733" y="1219"/>
                    </a:moveTo>
                    <a:cubicBezTo>
                      <a:pt x="831444" y="2438"/>
                      <a:pt x="832231" y="3886"/>
                      <a:pt x="833095" y="5562"/>
                    </a:cubicBezTo>
                    <a:cubicBezTo>
                      <a:pt x="833959" y="7239"/>
                      <a:pt x="834898" y="9195"/>
                      <a:pt x="835914" y="11430"/>
                    </a:cubicBezTo>
                    <a:cubicBezTo>
                      <a:pt x="836727" y="13157"/>
                      <a:pt x="837464" y="14757"/>
                      <a:pt x="838124" y="16230"/>
                    </a:cubicBezTo>
                    <a:cubicBezTo>
                      <a:pt x="838785" y="17704"/>
                      <a:pt x="839369" y="18999"/>
                      <a:pt x="839877" y="20117"/>
                    </a:cubicBezTo>
                    <a:lnTo>
                      <a:pt x="899922" y="20117"/>
                    </a:lnTo>
                    <a:lnTo>
                      <a:pt x="899922" y="25146"/>
                    </a:lnTo>
                    <a:lnTo>
                      <a:pt x="764896" y="25146"/>
                    </a:lnTo>
                    <a:lnTo>
                      <a:pt x="764896" y="20117"/>
                    </a:lnTo>
                    <a:lnTo>
                      <a:pt x="834086" y="20117"/>
                    </a:lnTo>
                    <a:lnTo>
                      <a:pt x="830580" y="12497"/>
                    </a:lnTo>
                    <a:cubicBezTo>
                      <a:pt x="829564" y="10261"/>
                      <a:pt x="828625" y="8306"/>
                      <a:pt x="827761" y="6629"/>
                    </a:cubicBezTo>
                    <a:cubicBezTo>
                      <a:pt x="826897" y="4953"/>
                      <a:pt x="826110" y="3505"/>
                      <a:pt x="825399" y="2286"/>
                    </a:cubicBezTo>
                    <a:close/>
                    <a:moveTo>
                      <a:pt x="478384" y="1067"/>
                    </a:moveTo>
                    <a:lnTo>
                      <a:pt x="483566" y="1067"/>
                    </a:lnTo>
                    <a:lnTo>
                      <a:pt x="483566" y="41910"/>
                    </a:lnTo>
                    <a:lnTo>
                      <a:pt x="501244" y="41910"/>
                    </a:lnTo>
                    <a:lnTo>
                      <a:pt x="501244" y="47091"/>
                    </a:lnTo>
                    <a:lnTo>
                      <a:pt x="483566" y="47091"/>
                    </a:lnTo>
                    <a:lnTo>
                      <a:pt x="483566" y="105765"/>
                    </a:lnTo>
                    <a:cubicBezTo>
                      <a:pt x="491287" y="102717"/>
                      <a:pt x="497688" y="99974"/>
                      <a:pt x="502768" y="97536"/>
                    </a:cubicBezTo>
                    <a:lnTo>
                      <a:pt x="503835" y="103022"/>
                    </a:lnTo>
                    <a:cubicBezTo>
                      <a:pt x="500990" y="104343"/>
                      <a:pt x="497688" y="105765"/>
                      <a:pt x="493929" y="107289"/>
                    </a:cubicBezTo>
                    <a:cubicBezTo>
                      <a:pt x="490170" y="108813"/>
                      <a:pt x="485902" y="110490"/>
                      <a:pt x="481127" y="112319"/>
                    </a:cubicBezTo>
                    <a:cubicBezTo>
                      <a:pt x="471983" y="115976"/>
                      <a:pt x="464414" y="118567"/>
                      <a:pt x="458420" y="120091"/>
                    </a:cubicBezTo>
                    <a:lnTo>
                      <a:pt x="457201" y="114452"/>
                    </a:lnTo>
                    <a:cubicBezTo>
                      <a:pt x="459842" y="113741"/>
                      <a:pt x="462941" y="112827"/>
                      <a:pt x="466497" y="111709"/>
                    </a:cubicBezTo>
                    <a:cubicBezTo>
                      <a:pt x="470053" y="110591"/>
                      <a:pt x="474015" y="109220"/>
                      <a:pt x="478384" y="107594"/>
                    </a:cubicBezTo>
                    <a:lnTo>
                      <a:pt x="478384" y="47091"/>
                    </a:lnTo>
                    <a:lnTo>
                      <a:pt x="459791" y="47091"/>
                    </a:lnTo>
                    <a:lnTo>
                      <a:pt x="459791" y="41910"/>
                    </a:lnTo>
                    <a:lnTo>
                      <a:pt x="478384" y="41910"/>
                    </a:lnTo>
                    <a:close/>
                    <a:moveTo>
                      <a:pt x="545897" y="0"/>
                    </a:moveTo>
                    <a:cubicBezTo>
                      <a:pt x="546405" y="1117"/>
                      <a:pt x="546939" y="2387"/>
                      <a:pt x="547497" y="3810"/>
                    </a:cubicBezTo>
                    <a:cubicBezTo>
                      <a:pt x="548056" y="5232"/>
                      <a:pt x="548691" y="6858"/>
                      <a:pt x="549402" y="8687"/>
                    </a:cubicBezTo>
                    <a:cubicBezTo>
                      <a:pt x="550012" y="10211"/>
                      <a:pt x="550571" y="11608"/>
                      <a:pt x="551079" y="12878"/>
                    </a:cubicBezTo>
                    <a:cubicBezTo>
                      <a:pt x="551587" y="14148"/>
                      <a:pt x="551993" y="15291"/>
                      <a:pt x="552298" y="16307"/>
                    </a:cubicBezTo>
                    <a:lnTo>
                      <a:pt x="590855" y="16307"/>
                    </a:lnTo>
                    <a:lnTo>
                      <a:pt x="590855" y="20879"/>
                    </a:lnTo>
                    <a:lnTo>
                      <a:pt x="507188" y="20879"/>
                    </a:lnTo>
                    <a:lnTo>
                      <a:pt x="507188" y="16307"/>
                    </a:lnTo>
                    <a:lnTo>
                      <a:pt x="546659" y="16307"/>
                    </a:lnTo>
                    <a:cubicBezTo>
                      <a:pt x="546354" y="15392"/>
                      <a:pt x="545999" y="14402"/>
                      <a:pt x="545592" y="13335"/>
                    </a:cubicBezTo>
                    <a:cubicBezTo>
                      <a:pt x="545186" y="12268"/>
                      <a:pt x="544729" y="11125"/>
                      <a:pt x="544221" y="9906"/>
                    </a:cubicBezTo>
                    <a:cubicBezTo>
                      <a:pt x="542798" y="6045"/>
                      <a:pt x="541579" y="3200"/>
                      <a:pt x="540563" y="137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C5058927-96FF-4022-9944-9A3E15A86319}"/>
                  </a:ext>
                </a:extLst>
              </p:cNvPr>
              <p:cNvSpPr/>
              <p:nvPr/>
            </p:nvSpPr>
            <p:spPr>
              <a:xfrm flipH="1">
                <a:off x="4310346" y="365706"/>
                <a:ext cx="419927" cy="321326"/>
              </a:xfrm>
              <a:custGeom>
                <a:avLst/>
                <a:gdLst>
                  <a:gd name="connsiteX0" fmla="*/ 209964 w 419927"/>
                  <a:gd name="connsiteY0" fmla="*/ 97397 h 321326"/>
                  <a:gd name="connsiteX1" fmla="*/ 230594 w 419927"/>
                  <a:gd name="connsiteY1" fmla="*/ 109596 h 321326"/>
                  <a:gd name="connsiteX2" fmla="*/ 229510 w 419927"/>
                  <a:gd name="connsiteY2" fmla="*/ 213607 h 321326"/>
                  <a:gd name="connsiteX3" fmla="*/ 209964 w 419927"/>
                  <a:gd name="connsiteY3" fmla="*/ 224622 h 321326"/>
                  <a:gd name="connsiteX4" fmla="*/ 190417 w 419927"/>
                  <a:gd name="connsiteY4" fmla="*/ 213607 h 321326"/>
                  <a:gd name="connsiteX5" fmla="*/ 189333 w 419927"/>
                  <a:gd name="connsiteY5" fmla="*/ 109596 h 321326"/>
                  <a:gd name="connsiteX6" fmla="*/ 278277 w 419927"/>
                  <a:gd name="connsiteY6" fmla="*/ 0 h 321326"/>
                  <a:gd name="connsiteX7" fmla="*/ 209964 w 419927"/>
                  <a:gd name="connsiteY7" fmla="*/ 40396 h 321326"/>
                  <a:gd name="connsiteX8" fmla="*/ 141650 w 419927"/>
                  <a:gd name="connsiteY8" fmla="*/ 0 h 321326"/>
                  <a:gd name="connsiteX9" fmla="*/ 15898 w 419927"/>
                  <a:gd name="connsiteY9" fmla="*/ 70866 h 321326"/>
                  <a:gd name="connsiteX10" fmla="*/ 47488 w 419927"/>
                  <a:gd name="connsiteY10" fmla="*/ 106067 h 321326"/>
                  <a:gd name="connsiteX11" fmla="*/ 50440 w 419927"/>
                  <a:gd name="connsiteY11" fmla="*/ 107779 h 321326"/>
                  <a:gd name="connsiteX12" fmla="*/ 50441 w 419927"/>
                  <a:gd name="connsiteY12" fmla="*/ 107719 h 321326"/>
                  <a:gd name="connsiteX13" fmla="*/ 141059 w 419927"/>
                  <a:gd name="connsiteY13" fmla="*/ 56652 h 321326"/>
                  <a:gd name="connsiteX14" fmla="*/ 161767 w 419927"/>
                  <a:gd name="connsiteY14" fmla="*/ 68897 h 321326"/>
                  <a:gd name="connsiteX15" fmla="*/ 139976 w 419927"/>
                  <a:gd name="connsiteY15" fmla="*/ 81782 h 321326"/>
                  <a:gd name="connsiteX16" fmla="*/ 141651 w 419927"/>
                  <a:gd name="connsiteY16" fmla="*/ 242445 h 321326"/>
                  <a:gd name="connsiteX17" fmla="*/ 159994 w 419927"/>
                  <a:gd name="connsiteY17" fmla="*/ 252782 h 321326"/>
                  <a:gd name="connsiteX18" fmla="*/ 138892 w 419927"/>
                  <a:gd name="connsiteY18" fmla="*/ 264674 h 321326"/>
                  <a:gd name="connsiteX19" fmla="*/ 49357 w 419927"/>
                  <a:gd name="connsiteY19" fmla="*/ 211730 h 321326"/>
                  <a:gd name="connsiteX20" fmla="*/ 49733 w 419927"/>
                  <a:gd name="connsiteY20" fmla="*/ 175664 h 321326"/>
                  <a:gd name="connsiteX21" fmla="*/ 666 w 419927"/>
                  <a:gd name="connsiteY21" fmla="*/ 175664 h 321326"/>
                  <a:gd name="connsiteX22" fmla="*/ 0 w 419927"/>
                  <a:gd name="connsiteY22" fmla="*/ 239544 h 321326"/>
                  <a:gd name="connsiteX23" fmla="*/ 138301 w 419927"/>
                  <a:gd name="connsiteY23" fmla="*/ 321326 h 321326"/>
                  <a:gd name="connsiteX24" fmla="*/ 209964 w 419927"/>
                  <a:gd name="connsiteY24" fmla="*/ 280942 h 321326"/>
                  <a:gd name="connsiteX25" fmla="*/ 281626 w 419927"/>
                  <a:gd name="connsiteY25" fmla="*/ 321326 h 321326"/>
                  <a:gd name="connsiteX26" fmla="*/ 419927 w 419927"/>
                  <a:gd name="connsiteY26" fmla="*/ 239544 h 321326"/>
                  <a:gd name="connsiteX27" fmla="*/ 419261 w 419927"/>
                  <a:gd name="connsiteY27" fmla="*/ 175664 h 321326"/>
                  <a:gd name="connsiteX28" fmla="*/ 370194 w 419927"/>
                  <a:gd name="connsiteY28" fmla="*/ 175664 h 321326"/>
                  <a:gd name="connsiteX29" fmla="*/ 370570 w 419927"/>
                  <a:gd name="connsiteY29" fmla="*/ 211730 h 321326"/>
                  <a:gd name="connsiteX30" fmla="*/ 281035 w 419927"/>
                  <a:gd name="connsiteY30" fmla="*/ 264674 h 321326"/>
                  <a:gd name="connsiteX31" fmla="*/ 259933 w 419927"/>
                  <a:gd name="connsiteY31" fmla="*/ 252782 h 321326"/>
                  <a:gd name="connsiteX32" fmla="*/ 278276 w 419927"/>
                  <a:gd name="connsiteY32" fmla="*/ 242445 h 321326"/>
                  <a:gd name="connsiteX33" fmla="*/ 279951 w 419927"/>
                  <a:gd name="connsiteY33" fmla="*/ 81782 h 321326"/>
                  <a:gd name="connsiteX34" fmla="*/ 258161 w 419927"/>
                  <a:gd name="connsiteY34" fmla="*/ 68897 h 321326"/>
                  <a:gd name="connsiteX35" fmla="*/ 278868 w 419927"/>
                  <a:gd name="connsiteY35" fmla="*/ 56652 h 321326"/>
                  <a:gd name="connsiteX36" fmla="*/ 369486 w 419927"/>
                  <a:gd name="connsiteY36" fmla="*/ 107719 h 321326"/>
                  <a:gd name="connsiteX37" fmla="*/ 369487 w 419927"/>
                  <a:gd name="connsiteY37" fmla="*/ 107779 h 321326"/>
                  <a:gd name="connsiteX38" fmla="*/ 372439 w 419927"/>
                  <a:gd name="connsiteY38" fmla="*/ 106067 h 321326"/>
                  <a:gd name="connsiteX39" fmla="*/ 404029 w 419927"/>
                  <a:gd name="connsiteY39" fmla="*/ 70866 h 32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19927" h="321326">
                    <a:moveTo>
                      <a:pt x="209964" y="97397"/>
                    </a:moveTo>
                    <a:lnTo>
                      <a:pt x="230594" y="109596"/>
                    </a:lnTo>
                    <a:lnTo>
                      <a:pt x="229510" y="213607"/>
                    </a:lnTo>
                    <a:lnTo>
                      <a:pt x="209964" y="224622"/>
                    </a:lnTo>
                    <a:lnTo>
                      <a:pt x="190417" y="213607"/>
                    </a:lnTo>
                    <a:lnTo>
                      <a:pt x="189333" y="109596"/>
                    </a:lnTo>
                    <a:close/>
                    <a:moveTo>
                      <a:pt x="278277" y="0"/>
                    </a:moveTo>
                    <a:lnTo>
                      <a:pt x="209964" y="40396"/>
                    </a:lnTo>
                    <a:lnTo>
                      <a:pt x="141650" y="0"/>
                    </a:lnTo>
                    <a:lnTo>
                      <a:pt x="15898" y="70866"/>
                    </a:lnTo>
                    <a:lnTo>
                      <a:pt x="47488" y="106067"/>
                    </a:lnTo>
                    <a:lnTo>
                      <a:pt x="50440" y="107779"/>
                    </a:lnTo>
                    <a:lnTo>
                      <a:pt x="50441" y="107719"/>
                    </a:lnTo>
                    <a:lnTo>
                      <a:pt x="141059" y="56652"/>
                    </a:lnTo>
                    <a:lnTo>
                      <a:pt x="161767" y="68897"/>
                    </a:lnTo>
                    <a:lnTo>
                      <a:pt x="139976" y="81782"/>
                    </a:lnTo>
                    <a:lnTo>
                      <a:pt x="141651" y="242445"/>
                    </a:lnTo>
                    <a:lnTo>
                      <a:pt x="159994" y="252782"/>
                    </a:lnTo>
                    <a:lnTo>
                      <a:pt x="138892" y="264674"/>
                    </a:lnTo>
                    <a:lnTo>
                      <a:pt x="49357" y="211730"/>
                    </a:lnTo>
                    <a:lnTo>
                      <a:pt x="49733" y="175664"/>
                    </a:lnTo>
                    <a:lnTo>
                      <a:pt x="666" y="175664"/>
                    </a:lnTo>
                    <a:lnTo>
                      <a:pt x="0" y="239544"/>
                    </a:lnTo>
                    <a:lnTo>
                      <a:pt x="138301" y="321326"/>
                    </a:lnTo>
                    <a:lnTo>
                      <a:pt x="209964" y="280942"/>
                    </a:lnTo>
                    <a:lnTo>
                      <a:pt x="281626" y="321326"/>
                    </a:lnTo>
                    <a:lnTo>
                      <a:pt x="419927" y="239544"/>
                    </a:lnTo>
                    <a:lnTo>
                      <a:pt x="419261" y="175664"/>
                    </a:lnTo>
                    <a:lnTo>
                      <a:pt x="370194" y="175664"/>
                    </a:lnTo>
                    <a:lnTo>
                      <a:pt x="370570" y="211730"/>
                    </a:lnTo>
                    <a:lnTo>
                      <a:pt x="281035" y="264674"/>
                    </a:lnTo>
                    <a:lnTo>
                      <a:pt x="259933" y="252782"/>
                    </a:lnTo>
                    <a:lnTo>
                      <a:pt x="278276" y="242445"/>
                    </a:lnTo>
                    <a:lnTo>
                      <a:pt x="279951" y="81782"/>
                    </a:lnTo>
                    <a:lnTo>
                      <a:pt x="258161" y="68897"/>
                    </a:lnTo>
                    <a:lnTo>
                      <a:pt x="278868" y="56652"/>
                    </a:lnTo>
                    <a:lnTo>
                      <a:pt x="369486" y="107719"/>
                    </a:lnTo>
                    <a:lnTo>
                      <a:pt x="369487" y="107779"/>
                    </a:lnTo>
                    <a:lnTo>
                      <a:pt x="372439" y="106067"/>
                    </a:lnTo>
                    <a:lnTo>
                      <a:pt x="404029" y="7086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8" name="Group 4+">
            <a:extLst>
              <a:ext uri="{FF2B5EF4-FFF2-40B4-BE49-F238E27FC236}">
                <a16:creationId xmlns:a16="http://schemas.microsoft.com/office/drawing/2014/main" id="{67C96EEE-AB25-04F9-12D0-62BC565E762A}"/>
              </a:ext>
            </a:extLst>
          </p:cNvPr>
          <p:cNvGrpSpPr/>
          <p:nvPr/>
        </p:nvGrpSpPr>
        <p:grpSpPr>
          <a:xfrm>
            <a:off x="706015" y="1511604"/>
            <a:ext cx="10790660" cy="4797121"/>
            <a:chOff x="706015" y="1511604"/>
            <a:chExt cx="10790660" cy="4797121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782AD97-306E-D97E-CDBA-7775B3881522}"/>
                </a:ext>
              </a:extLst>
            </p:cNvPr>
            <p:cNvSpPr/>
            <p:nvPr/>
          </p:nvSpPr>
          <p:spPr>
            <a:xfrm flipH="1">
              <a:off x="706015" y="1511604"/>
              <a:ext cx="10790660" cy="4797121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56000">
                    <a:schemeClr val="accent1">
                      <a:lumMod val="10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63BB990-9607-49F1-CE0C-A916DB6DA551}"/>
                </a:ext>
              </a:extLst>
            </p:cNvPr>
            <p:cNvGrpSpPr/>
            <p:nvPr/>
          </p:nvGrpSpPr>
          <p:grpSpPr>
            <a:xfrm>
              <a:off x="6342063" y="1847850"/>
              <a:ext cx="2989261" cy="1843544"/>
              <a:chOff x="1055688" y="1847850"/>
              <a:chExt cx="2989261" cy="1843544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290E2EF2-7819-0EC4-5E49-641A494A1D9F}"/>
                  </a:ext>
                </a:extLst>
              </p:cNvPr>
              <p:cNvGrpSpPr/>
              <p:nvPr/>
            </p:nvGrpSpPr>
            <p:grpSpPr>
              <a:xfrm>
                <a:off x="1055688" y="1868818"/>
                <a:ext cx="419728" cy="419728"/>
                <a:chOff x="1055688" y="1844675"/>
                <a:chExt cx="419728" cy="419728"/>
              </a:xfrm>
            </p:grpSpPr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77F4BBC4-D4DA-FB32-2499-27C2D2ACE16F}"/>
                    </a:ext>
                  </a:extLst>
                </p:cNvPr>
                <p:cNvSpPr/>
                <p:nvPr/>
              </p:nvSpPr>
              <p:spPr>
                <a:xfrm>
                  <a:off x="1055688" y="1844675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8" name="图形 44">
                  <a:extLst>
                    <a:ext uri="{FF2B5EF4-FFF2-40B4-BE49-F238E27FC236}">
                      <a16:creationId xmlns:a16="http://schemas.microsoft.com/office/drawing/2014/main" id="{4271BDF3-A8D0-BE1B-A666-34EDCAD759D1}"/>
                    </a:ext>
                  </a:extLst>
                </p:cNvPr>
                <p:cNvSpPr/>
                <p:nvPr/>
              </p:nvSpPr>
              <p:spPr>
                <a:xfrm>
                  <a:off x="1154819" y="1919967"/>
                  <a:ext cx="247547" cy="251733"/>
                </a:xfrm>
                <a:custGeom>
                  <a:avLst/>
                  <a:gdLst>
                    <a:gd name="connsiteX0" fmla="*/ 1486779 w 1748553"/>
                    <a:gd name="connsiteY0" fmla="*/ 1257387 h 1778118"/>
                    <a:gd name="connsiteX1" fmla="*/ 1490758 w 1748553"/>
                    <a:gd name="connsiteY1" fmla="*/ 1257387 h 1778118"/>
                    <a:gd name="connsiteX2" fmla="*/ 1533835 w 1748553"/>
                    <a:gd name="connsiteY2" fmla="*/ 1300510 h 1778118"/>
                    <a:gd name="connsiteX3" fmla="*/ 1533835 w 1748553"/>
                    <a:gd name="connsiteY3" fmla="*/ 1734996 h 1778118"/>
                    <a:gd name="connsiteX4" fmla="*/ 1490758 w 1748553"/>
                    <a:gd name="connsiteY4" fmla="*/ 1778119 h 1778118"/>
                    <a:gd name="connsiteX5" fmla="*/ 1486779 w 1748553"/>
                    <a:gd name="connsiteY5" fmla="*/ 1778119 h 1778118"/>
                    <a:gd name="connsiteX6" fmla="*/ 1443706 w 1748553"/>
                    <a:gd name="connsiteY6" fmla="*/ 1734996 h 1778118"/>
                    <a:gd name="connsiteX7" fmla="*/ 1443706 w 1748553"/>
                    <a:gd name="connsiteY7" fmla="*/ 1300510 h 1778118"/>
                    <a:gd name="connsiteX8" fmla="*/ 1486779 w 1748553"/>
                    <a:gd name="connsiteY8" fmla="*/ 1257387 h 1778118"/>
                    <a:gd name="connsiteX9" fmla="*/ 1748552 w 1748553"/>
                    <a:gd name="connsiteY9" fmla="*/ 1516097 h 1778118"/>
                    <a:gd name="connsiteX10" fmla="*/ 1748552 w 1748553"/>
                    <a:gd name="connsiteY10" fmla="*/ 1520067 h 1778118"/>
                    <a:gd name="connsiteX11" fmla="*/ 1705475 w 1748553"/>
                    <a:gd name="connsiteY11" fmla="*/ 1563190 h 1778118"/>
                    <a:gd name="connsiteX12" fmla="*/ 1271401 w 1748553"/>
                    <a:gd name="connsiteY12" fmla="*/ 1563190 h 1778118"/>
                    <a:gd name="connsiteX13" fmla="*/ 1228324 w 1748553"/>
                    <a:gd name="connsiteY13" fmla="*/ 1520067 h 1778118"/>
                    <a:gd name="connsiteX14" fmla="*/ 1228324 w 1748553"/>
                    <a:gd name="connsiteY14" fmla="*/ 1516097 h 1778118"/>
                    <a:gd name="connsiteX15" fmla="*/ 1271401 w 1748553"/>
                    <a:gd name="connsiteY15" fmla="*/ 1472974 h 1778118"/>
                    <a:gd name="connsiteX16" fmla="*/ 1705473 w 1748553"/>
                    <a:gd name="connsiteY16" fmla="*/ 1472974 h 1778118"/>
                    <a:gd name="connsiteX17" fmla="*/ 1748554 w 1748553"/>
                    <a:gd name="connsiteY17" fmla="*/ 1516097 h 1778118"/>
                    <a:gd name="connsiteX18" fmla="*/ 784644 w 1748553"/>
                    <a:gd name="connsiteY18" fmla="*/ 362184 h 1778118"/>
                    <a:gd name="connsiteX19" fmla="*/ 1148795 w 1748553"/>
                    <a:gd name="connsiteY19" fmla="*/ 832174 h 1778118"/>
                    <a:gd name="connsiteX20" fmla="*/ 1211758 w 1748553"/>
                    <a:gd name="connsiteY20" fmla="*/ 895198 h 1778118"/>
                    <a:gd name="connsiteX21" fmla="*/ 1274720 w 1748553"/>
                    <a:gd name="connsiteY21" fmla="*/ 832174 h 1778118"/>
                    <a:gd name="connsiteX22" fmla="*/ 785970 w 1748553"/>
                    <a:gd name="connsiteY22" fmla="*/ 237476 h 1778118"/>
                    <a:gd name="connsiteX23" fmla="*/ 297226 w 1748553"/>
                    <a:gd name="connsiteY23" fmla="*/ 832174 h 1778118"/>
                    <a:gd name="connsiteX24" fmla="*/ 541435 w 1748553"/>
                    <a:gd name="connsiteY24" fmla="*/ 1353903 h 1778118"/>
                    <a:gd name="connsiteX25" fmla="*/ 541435 w 1748553"/>
                    <a:gd name="connsiteY25" fmla="*/ 1363188 h 1778118"/>
                    <a:gd name="connsiteX26" fmla="*/ 0 w 1748553"/>
                    <a:gd name="connsiteY26" fmla="*/ 1712777 h 1778118"/>
                    <a:gd name="connsiteX27" fmla="*/ 62958 w 1748553"/>
                    <a:gd name="connsiteY27" fmla="*/ 1775802 h 1778118"/>
                    <a:gd name="connsiteX28" fmla="*/ 125916 w 1748553"/>
                    <a:gd name="connsiteY28" fmla="*/ 1712777 h 1778118"/>
                    <a:gd name="connsiteX29" fmla="*/ 611678 w 1748553"/>
                    <a:gd name="connsiteY29" fmla="*/ 1479279 h 1778118"/>
                    <a:gd name="connsiteX30" fmla="*/ 667339 w 1748553"/>
                    <a:gd name="connsiteY30" fmla="*/ 1417251 h 1778118"/>
                    <a:gd name="connsiteX31" fmla="*/ 667339 w 1748553"/>
                    <a:gd name="connsiteY31" fmla="*/ 1320736 h 1778118"/>
                    <a:gd name="connsiteX32" fmla="*/ 638840 w 1748553"/>
                    <a:gd name="connsiteY32" fmla="*/ 1268006 h 1778118"/>
                    <a:gd name="connsiteX33" fmla="*/ 422799 w 1748553"/>
                    <a:gd name="connsiteY33" fmla="*/ 831518 h 1778118"/>
                    <a:gd name="connsiteX34" fmla="*/ 784644 w 1748553"/>
                    <a:gd name="connsiteY34" fmla="*/ 362190 h 1778118"/>
                    <a:gd name="connsiteX35" fmla="*/ 1558353 w 1748553"/>
                    <a:gd name="connsiteY35" fmla="*/ 667662 h 1778118"/>
                    <a:gd name="connsiteX36" fmla="*/ 1479161 w 1748553"/>
                    <a:gd name="connsiteY36" fmla="*/ 647432 h 1778118"/>
                    <a:gd name="connsiteX37" fmla="*/ 784644 w 1748553"/>
                    <a:gd name="connsiteY37" fmla="*/ 0 h 1778118"/>
                    <a:gd name="connsiteX38" fmla="*/ 89128 w 1748553"/>
                    <a:gd name="connsiteY38" fmla="*/ 666666 h 1778118"/>
                    <a:gd name="connsiteX39" fmla="*/ 42417 w 1748553"/>
                    <a:gd name="connsiteY39" fmla="*/ 706134 h 1778118"/>
                    <a:gd name="connsiteX40" fmla="*/ 20213 w 1748553"/>
                    <a:gd name="connsiteY40" fmla="*/ 753893 h 1778118"/>
                    <a:gd name="connsiteX41" fmla="*/ 20213 w 1748553"/>
                    <a:gd name="connsiteY41" fmla="*/ 1001651 h 1778118"/>
                    <a:gd name="connsiteX42" fmla="*/ 83175 w 1748553"/>
                    <a:gd name="connsiteY42" fmla="*/ 1064676 h 1778118"/>
                    <a:gd name="connsiteX43" fmla="*/ 146133 w 1748553"/>
                    <a:gd name="connsiteY43" fmla="*/ 1001651 h 1778118"/>
                    <a:gd name="connsiteX44" fmla="*/ 146133 w 1748553"/>
                    <a:gd name="connsiteY44" fmla="*/ 783411 h 1778118"/>
                    <a:gd name="connsiteX45" fmla="*/ 192851 w 1748553"/>
                    <a:gd name="connsiteY45" fmla="*/ 744937 h 1778118"/>
                    <a:gd name="connsiteX46" fmla="*/ 215049 w 1748553"/>
                    <a:gd name="connsiteY46" fmla="*/ 697180 h 1778118"/>
                    <a:gd name="connsiteX47" fmla="*/ 785971 w 1748553"/>
                    <a:gd name="connsiteY47" fmla="*/ 125700 h 1778118"/>
                    <a:gd name="connsiteX48" fmla="*/ 1356897 w 1748553"/>
                    <a:gd name="connsiteY48" fmla="*/ 697180 h 1778118"/>
                    <a:gd name="connsiteX49" fmla="*/ 1404611 w 1748553"/>
                    <a:gd name="connsiteY49" fmla="*/ 758207 h 1778118"/>
                    <a:gd name="connsiteX50" fmla="*/ 1482813 w 1748553"/>
                    <a:gd name="connsiteY50" fmla="*/ 777448 h 1778118"/>
                    <a:gd name="connsiteX51" fmla="*/ 1482813 w 1748553"/>
                    <a:gd name="connsiteY51" fmla="*/ 1002657 h 1778118"/>
                    <a:gd name="connsiteX52" fmla="*/ 1545771 w 1748553"/>
                    <a:gd name="connsiteY52" fmla="*/ 1065673 h 1778118"/>
                    <a:gd name="connsiteX53" fmla="*/ 1608725 w 1748553"/>
                    <a:gd name="connsiteY53" fmla="*/ 1002657 h 1778118"/>
                    <a:gd name="connsiteX54" fmla="*/ 1608725 w 1748553"/>
                    <a:gd name="connsiteY54" fmla="*/ 728692 h 1778118"/>
                    <a:gd name="connsiteX55" fmla="*/ 1558361 w 1748553"/>
                    <a:gd name="connsiteY55" fmla="*/ 667662 h 1778118"/>
                    <a:gd name="connsiteX56" fmla="*/ 1324088 w 1748553"/>
                    <a:gd name="connsiteY56" fmla="*/ 923386 h 1778118"/>
                    <a:gd name="connsiteX57" fmla="*/ 858536 w 1748553"/>
                    <a:gd name="connsiteY57" fmla="*/ 1042121 h 1778118"/>
                    <a:gd name="connsiteX58" fmla="*/ 795578 w 1748553"/>
                    <a:gd name="connsiteY58" fmla="*/ 1105147 h 1778118"/>
                    <a:gd name="connsiteX59" fmla="*/ 858536 w 1748553"/>
                    <a:gd name="connsiteY59" fmla="*/ 1168158 h 1778118"/>
                    <a:gd name="connsiteX60" fmla="*/ 1447685 w 1748553"/>
                    <a:gd name="connsiteY60" fmla="*/ 944943 h 1778118"/>
                    <a:gd name="connsiteX61" fmla="*/ 1385727 w 1748553"/>
                    <a:gd name="connsiteY61" fmla="*/ 936987 h 1778118"/>
                    <a:gd name="connsiteX62" fmla="*/ 1324092 w 1748553"/>
                    <a:gd name="connsiteY62" fmla="*/ 923384 h 1778118"/>
                    <a:gd name="connsiteX63" fmla="*/ 1030172 w 1748553"/>
                    <a:gd name="connsiteY63" fmla="*/ 1361859 h 1778118"/>
                    <a:gd name="connsiteX64" fmla="*/ 1030172 w 1748553"/>
                    <a:gd name="connsiteY64" fmla="*/ 1320072 h 1778118"/>
                    <a:gd name="connsiteX65" fmla="*/ 967218 w 1748553"/>
                    <a:gd name="connsiteY65" fmla="*/ 1257049 h 1778118"/>
                    <a:gd name="connsiteX66" fmla="*/ 904256 w 1748553"/>
                    <a:gd name="connsiteY66" fmla="*/ 1320072 h 1778118"/>
                    <a:gd name="connsiteX67" fmla="*/ 904256 w 1748553"/>
                    <a:gd name="connsiteY67" fmla="*/ 1416583 h 1778118"/>
                    <a:gd name="connsiteX68" fmla="*/ 959921 w 1748553"/>
                    <a:gd name="connsiteY68" fmla="*/ 1478615 h 1778118"/>
                    <a:gd name="connsiteX69" fmla="*/ 1053363 w 1748553"/>
                    <a:gd name="connsiteY69" fmla="*/ 1491876 h 1778118"/>
                    <a:gd name="connsiteX70" fmla="*/ 1053363 w 1748553"/>
                    <a:gd name="connsiteY70" fmla="*/ 1364843 h 1778118"/>
                    <a:gd name="connsiteX71" fmla="*/ 1030170 w 1748553"/>
                    <a:gd name="connsiteY71" fmla="*/ 1361857 h 17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1748553" h="1778118">
                      <a:moveTo>
                        <a:pt x="1486779" y="1257387"/>
                      </a:moveTo>
                      <a:lnTo>
                        <a:pt x="1490758" y="1257387"/>
                      </a:lnTo>
                      <a:cubicBezTo>
                        <a:pt x="1514616" y="1257387"/>
                        <a:pt x="1533835" y="1276616"/>
                        <a:pt x="1533835" y="1300510"/>
                      </a:cubicBezTo>
                      <a:lnTo>
                        <a:pt x="1533835" y="1734996"/>
                      </a:lnTo>
                      <a:cubicBezTo>
                        <a:pt x="1533835" y="1758873"/>
                        <a:pt x="1514616" y="1778119"/>
                        <a:pt x="1490758" y="1778119"/>
                      </a:cubicBezTo>
                      <a:lnTo>
                        <a:pt x="1486779" y="1778119"/>
                      </a:lnTo>
                      <a:cubicBezTo>
                        <a:pt x="1462925" y="1778119"/>
                        <a:pt x="1443706" y="1758877"/>
                        <a:pt x="1443706" y="1734996"/>
                      </a:cubicBezTo>
                      <a:lnTo>
                        <a:pt x="1443706" y="1300510"/>
                      </a:lnTo>
                      <a:cubicBezTo>
                        <a:pt x="1443706" y="1277289"/>
                        <a:pt x="1462925" y="1257387"/>
                        <a:pt x="1486779" y="1257387"/>
                      </a:cubicBezTo>
                      <a:close/>
                      <a:moveTo>
                        <a:pt x="1748552" y="1516097"/>
                      </a:moveTo>
                      <a:lnTo>
                        <a:pt x="1748552" y="1520067"/>
                      </a:lnTo>
                      <a:cubicBezTo>
                        <a:pt x="1748552" y="1543952"/>
                        <a:pt x="1729337" y="1563190"/>
                        <a:pt x="1705475" y="1563190"/>
                      </a:cubicBezTo>
                      <a:lnTo>
                        <a:pt x="1271401" y="1563190"/>
                      </a:lnTo>
                      <a:cubicBezTo>
                        <a:pt x="1247550" y="1563190"/>
                        <a:pt x="1228324" y="1543952"/>
                        <a:pt x="1228324" y="1520067"/>
                      </a:cubicBezTo>
                      <a:lnTo>
                        <a:pt x="1228324" y="1516097"/>
                      </a:lnTo>
                      <a:cubicBezTo>
                        <a:pt x="1228324" y="1492212"/>
                        <a:pt x="1247547" y="1472974"/>
                        <a:pt x="1271401" y="1472974"/>
                      </a:cubicBezTo>
                      <a:lnTo>
                        <a:pt x="1705473" y="1472974"/>
                      </a:lnTo>
                      <a:cubicBezTo>
                        <a:pt x="1729337" y="1472974"/>
                        <a:pt x="1748554" y="1492212"/>
                        <a:pt x="1748554" y="1516097"/>
                      </a:cubicBezTo>
                      <a:close/>
                      <a:moveTo>
                        <a:pt x="784644" y="362184"/>
                      </a:moveTo>
                      <a:cubicBezTo>
                        <a:pt x="940702" y="362184"/>
                        <a:pt x="1148795" y="410941"/>
                        <a:pt x="1148795" y="832174"/>
                      </a:cubicBezTo>
                      <a:cubicBezTo>
                        <a:pt x="1148795" y="866676"/>
                        <a:pt x="1177301" y="895198"/>
                        <a:pt x="1211758" y="895198"/>
                      </a:cubicBezTo>
                      <a:cubicBezTo>
                        <a:pt x="1246221" y="895198"/>
                        <a:pt x="1274720" y="866678"/>
                        <a:pt x="1274720" y="832174"/>
                      </a:cubicBezTo>
                      <a:cubicBezTo>
                        <a:pt x="1274720" y="339968"/>
                        <a:pt x="1008974" y="237476"/>
                        <a:pt x="785970" y="237476"/>
                      </a:cubicBezTo>
                      <a:cubicBezTo>
                        <a:pt x="562977" y="237476"/>
                        <a:pt x="297226" y="340956"/>
                        <a:pt x="297226" y="832174"/>
                      </a:cubicBezTo>
                      <a:cubicBezTo>
                        <a:pt x="297226" y="1040137"/>
                        <a:pt x="392653" y="1241139"/>
                        <a:pt x="541435" y="1353903"/>
                      </a:cubicBezTo>
                      <a:lnTo>
                        <a:pt x="541435" y="1363188"/>
                      </a:lnTo>
                      <a:cubicBezTo>
                        <a:pt x="210743" y="1410630"/>
                        <a:pt x="0" y="1545615"/>
                        <a:pt x="0" y="1712777"/>
                      </a:cubicBezTo>
                      <a:cubicBezTo>
                        <a:pt x="0" y="1747270"/>
                        <a:pt x="28499" y="1775802"/>
                        <a:pt x="62958" y="1775802"/>
                      </a:cubicBezTo>
                      <a:cubicBezTo>
                        <a:pt x="97421" y="1775802"/>
                        <a:pt x="125916" y="1747272"/>
                        <a:pt x="125916" y="1712777"/>
                      </a:cubicBezTo>
                      <a:cubicBezTo>
                        <a:pt x="125916" y="1624559"/>
                        <a:pt x="307497" y="1512778"/>
                        <a:pt x="611678" y="1479279"/>
                      </a:cubicBezTo>
                      <a:cubicBezTo>
                        <a:pt x="643156" y="1476293"/>
                        <a:pt x="667339" y="1448766"/>
                        <a:pt x="667339" y="1417251"/>
                      </a:cubicBezTo>
                      <a:lnTo>
                        <a:pt x="667339" y="1320736"/>
                      </a:lnTo>
                      <a:cubicBezTo>
                        <a:pt x="667339" y="1299510"/>
                        <a:pt x="656073" y="1280279"/>
                        <a:pt x="638840" y="1268006"/>
                      </a:cubicBezTo>
                      <a:cubicBezTo>
                        <a:pt x="509949" y="1183751"/>
                        <a:pt x="422799" y="1008298"/>
                        <a:pt x="422799" y="831518"/>
                      </a:cubicBezTo>
                      <a:cubicBezTo>
                        <a:pt x="421812" y="409622"/>
                        <a:pt x="628579" y="362190"/>
                        <a:pt x="784644" y="362190"/>
                      </a:cubicBezTo>
                      <a:close/>
                      <a:moveTo>
                        <a:pt x="1558353" y="667662"/>
                      </a:moveTo>
                      <a:lnTo>
                        <a:pt x="1479161" y="647432"/>
                      </a:lnTo>
                      <a:cubicBezTo>
                        <a:pt x="1453974" y="286234"/>
                        <a:pt x="1151778" y="0"/>
                        <a:pt x="784644" y="0"/>
                      </a:cubicBezTo>
                      <a:cubicBezTo>
                        <a:pt x="410547" y="0"/>
                        <a:pt x="105366" y="296518"/>
                        <a:pt x="89128" y="666666"/>
                      </a:cubicBezTo>
                      <a:lnTo>
                        <a:pt x="42417" y="706134"/>
                      </a:lnTo>
                      <a:cubicBezTo>
                        <a:pt x="28164" y="718401"/>
                        <a:pt x="20213" y="735652"/>
                        <a:pt x="20213" y="753893"/>
                      </a:cubicBezTo>
                      <a:lnTo>
                        <a:pt x="20213" y="1001651"/>
                      </a:lnTo>
                      <a:cubicBezTo>
                        <a:pt x="20213" y="1036147"/>
                        <a:pt x="48716" y="1064676"/>
                        <a:pt x="83175" y="1064676"/>
                      </a:cubicBezTo>
                      <a:cubicBezTo>
                        <a:pt x="117634" y="1064676"/>
                        <a:pt x="146133" y="1036145"/>
                        <a:pt x="146133" y="1001651"/>
                      </a:cubicBezTo>
                      <a:lnTo>
                        <a:pt x="146133" y="783411"/>
                      </a:lnTo>
                      <a:lnTo>
                        <a:pt x="192851" y="744937"/>
                      </a:lnTo>
                      <a:cubicBezTo>
                        <a:pt x="207100" y="732666"/>
                        <a:pt x="215049" y="715422"/>
                        <a:pt x="215049" y="697180"/>
                      </a:cubicBezTo>
                      <a:cubicBezTo>
                        <a:pt x="215049" y="381424"/>
                        <a:pt x="471518" y="125700"/>
                        <a:pt x="785971" y="125700"/>
                      </a:cubicBezTo>
                      <a:cubicBezTo>
                        <a:pt x="1100428" y="125700"/>
                        <a:pt x="1356897" y="382416"/>
                        <a:pt x="1356897" y="697180"/>
                      </a:cubicBezTo>
                      <a:cubicBezTo>
                        <a:pt x="1356897" y="725706"/>
                        <a:pt x="1376118" y="750910"/>
                        <a:pt x="1404611" y="758207"/>
                      </a:cubicBezTo>
                      <a:lnTo>
                        <a:pt x="1482813" y="777448"/>
                      </a:lnTo>
                      <a:lnTo>
                        <a:pt x="1482813" y="1002657"/>
                      </a:lnTo>
                      <a:cubicBezTo>
                        <a:pt x="1482813" y="1037153"/>
                        <a:pt x="1511308" y="1065673"/>
                        <a:pt x="1545771" y="1065673"/>
                      </a:cubicBezTo>
                      <a:cubicBezTo>
                        <a:pt x="1580230" y="1065673"/>
                        <a:pt x="1608725" y="1037153"/>
                        <a:pt x="1608725" y="1002657"/>
                      </a:cubicBezTo>
                      <a:lnTo>
                        <a:pt x="1608725" y="728692"/>
                      </a:lnTo>
                      <a:cubicBezTo>
                        <a:pt x="1606073" y="699178"/>
                        <a:pt x="1586856" y="673633"/>
                        <a:pt x="1558361" y="667662"/>
                      </a:cubicBezTo>
                      <a:close/>
                      <a:moveTo>
                        <a:pt x="1324088" y="923386"/>
                      </a:moveTo>
                      <a:cubicBezTo>
                        <a:pt x="1312824" y="956889"/>
                        <a:pt x="1208445" y="1042121"/>
                        <a:pt x="858536" y="1042121"/>
                      </a:cubicBezTo>
                      <a:cubicBezTo>
                        <a:pt x="824077" y="1042121"/>
                        <a:pt x="795578" y="1070651"/>
                        <a:pt x="795578" y="1105147"/>
                      </a:cubicBezTo>
                      <a:cubicBezTo>
                        <a:pt x="795578" y="1139638"/>
                        <a:pt x="824081" y="1168158"/>
                        <a:pt x="858536" y="1168158"/>
                      </a:cubicBezTo>
                      <a:cubicBezTo>
                        <a:pt x="1390693" y="1168158"/>
                        <a:pt x="1442711" y="982426"/>
                        <a:pt x="1447685" y="944943"/>
                      </a:cubicBezTo>
                      <a:lnTo>
                        <a:pt x="1385727" y="936987"/>
                      </a:lnTo>
                      <a:lnTo>
                        <a:pt x="1324092" y="923384"/>
                      </a:lnTo>
                      <a:close/>
                      <a:moveTo>
                        <a:pt x="1030172" y="1361859"/>
                      </a:moveTo>
                      <a:lnTo>
                        <a:pt x="1030172" y="1320072"/>
                      </a:lnTo>
                      <a:cubicBezTo>
                        <a:pt x="1030172" y="1285570"/>
                        <a:pt x="1001681" y="1257049"/>
                        <a:pt x="967218" y="1257049"/>
                      </a:cubicBezTo>
                      <a:cubicBezTo>
                        <a:pt x="932759" y="1257049"/>
                        <a:pt x="904256" y="1285568"/>
                        <a:pt x="904256" y="1320072"/>
                      </a:cubicBezTo>
                      <a:lnTo>
                        <a:pt x="904256" y="1416583"/>
                      </a:lnTo>
                      <a:cubicBezTo>
                        <a:pt x="904256" y="1448103"/>
                        <a:pt x="928441" y="1475294"/>
                        <a:pt x="959921" y="1478615"/>
                      </a:cubicBezTo>
                      <a:cubicBezTo>
                        <a:pt x="992393" y="1482592"/>
                        <a:pt x="1023873" y="1486572"/>
                        <a:pt x="1053363" y="1491876"/>
                      </a:cubicBezTo>
                      <a:lnTo>
                        <a:pt x="1053363" y="1364843"/>
                      </a:lnTo>
                      <a:cubicBezTo>
                        <a:pt x="1046416" y="1364843"/>
                        <a:pt x="1038130" y="1363852"/>
                        <a:pt x="1030170" y="13618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" name="TextBox 54">
                <a:extLst>
                  <a:ext uri="{FF2B5EF4-FFF2-40B4-BE49-F238E27FC236}">
                    <a16:creationId xmlns:a16="http://schemas.microsoft.com/office/drawing/2014/main" id="{927625AF-0212-00F7-4A73-90DE510A3728}"/>
                  </a:ext>
                </a:extLst>
              </p:cNvPr>
              <p:cNvSpPr txBox="1"/>
              <p:nvPr/>
            </p:nvSpPr>
            <p:spPr>
              <a:xfrm>
                <a:off x="1506989" y="1847850"/>
                <a:ext cx="1604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399">
                    <a:solidFill>
                      <a:srgbClr val="484849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accent1"/>
                    </a:solidFill>
                  </a:rPr>
                  <a:t>售后分析</a:t>
                </a:r>
              </a:p>
            </p:txBody>
          </p:sp>
          <p:sp>
            <p:nvSpPr>
              <p:cNvPr id="206" name="标题 1">
                <a:extLst>
                  <a:ext uri="{FF2B5EF4-FFF2-40B4-BE49-F238E27FC236}">
                    <a16:creationId xmlns:a16="http://schemas.microsoft.com/office/drawing/2014/main" id="{6E3CD5B5-0809-8EE1-0DB8-FB83FB1A73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9063" y="2359363"/>
                <a:ext cx="2945886" cy="1332031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退货量：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245</a:t>
                </a:r>
                <a:r>
                  <a:rPr lang="zh-CN" altLang="en-US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单</a:t>
                </a:r>
                <a:endParaRPr lang="en-US" altLang="zh-CN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退款金额：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$ 36547.21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FBA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迟发率：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1.35%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订单缺陷率：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0.21%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发票缺陷率：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1.55%</a:t>
                </a:r>
                <a:endParaRPr lang="zh-CN" altLang="en-US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D76F84C-E67E-B52F-CD21-CFBDF9D2BB5F}"/>
                </a:ext>
              </a:extLst>
            </p:cNvPr>
            <p:cNvGrpSpPr/>
            <p:nvPr/>
          </p:nvGrpSpPr>
          <p:grpSpPr>
            <a:xfrm>
              <a:off x="1070928" y="1847850"/>
              <a:ext cx="4638241" cy="1847850"/>
              <a:chOff x="4694238" y="1847850"/>
              <a:chExt cx="4638241" cy="1847850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ABA19F97-C49C-9762-9AA7-10A60840586F}"/>
                  </a:ext>
                </a:extLst>
              </p:cNvPr>
              <p:cNvGrpSpPr/>
              <p:nvPr/>
            </p:nvGrpSpPr>
            <p:grpSpPr>
              <a:xfrm>
                <a:off x="4694238" y="1847850"/>
                <a:ext cx="2103438" cy="461665"/>
                <a:chOff x="4246563" y="1847850"/>
                <a:chExt cx="2103438" cy="461665"/>
              </a:xfrm>
            </p:grpSpPr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04699DF6-2FED-BD7F-EA74-A110E9ADE176}"/>
                    </a:ext>
                  </a:extLst>
                </p:cNvPr>
                <p:cNvSpPr/>
                <p:nvPr/>
              </p:nvSpPr>
              <p:spPr>
                <a:xfrm>
                  <a:off x="4246563" y="1868818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97" name="组合 196">
                  <a:extLst>
                    <a:ext uri="{FF2B5EF4-FFF2-40B4-BE49-F238E27FC236}">
                      <a16:creationId xmlns:a16="http://schemas.microsoft.com/office/drawing/2014/main" id="{6A46CBDD-40B5-8F74-0FB9-505D3D28F5CA}"/>
                    </a:ext>
                  </a:extLst>
                </p:cNvPr>
                <p:cNvGrpSpPr/>
                <p:nvPr/>
              </p:nvGrpSpPr>
              <p:grpSpPr>
                <a:xfrm>
                  <a:off x="4357687" y="1959769"/>
                  <a:ext cx="191938" cy="221455"/>
                  <a:chOff x="357187" y="361839"/>
                  <a:chExt cx="1131093" cy="1305036"/>
                </a:xfrm>
                <a:solidFill>
                  <a:schemeClr val="accent1"/>
                </a:solidFill>
              </p:grpSpPr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58E555EC-150C-3CFA-DD64-4E939D81517C}"/>
                      </a:ext>
                    </a:extLst>
                  </p:cNvPr>
                  <p:cNvSpPr/>
                  <p:nvPr/>
                </p:nvSpPr>
                <p:spPr>
                  <a:xfrm>
                    <a:off x="357187" y="361839"/>
                    <a:ext cx="1131093" cy="571501"/>
                  </a:xfrm>
                  <a:custGeom>
                    <a:avLst/>
                    <a:gdLst>
                      <a:gd name="connsiteX0" fmla="*/ 1119188 w 1131093"/>
                      <a:gd name="connsiteY0" fmla="*/ 47625 h 571500"/>
                      <a:gd name="connsiteX1" fmla="*/ 1095375 w 1131093"/>
                      <a:gd name="connsiteY1" fmla="*/ 35719 h 571500"/>
                      <a:gd name="connsiteX2" fmla="*/ 1095375 w 1131093"/>
                      <a:gd name="connsiteY2" fmla="*/ 35719 h 571500"/>
                      <a:gd name="connsiteX3" fmla="*/ 904875 w 1131093"/>
                      <a:gd name="connsiteY3" fmla="*/ 0 h 571500"/>
                      <a:gd name="connsiteX4" fmla="*/ 869156 w 1131093"/>
                      <a:gd name="connsiteY4" fmla="*/ 23813 h 571500"/>
                      <a:gd name="connsiteX5" fmla="*/ 892969 w 1131093"/>
                      <a:gd name="connsiteY5" fmla="*/ 59531 h 571500"/>
                      <a:gd name="connsiteX6" fmla="*/ 1035844 w 1131093"/>
                      <a:gd name="connsiteY6" fmla="*/ 83344 h 571500"/>
                      <a:gd name="connsiteX7" fmla="*/ 559594 w 1131093"/>
                      <a:gd name="connsiteY7" fmla="*/ 357188 h 571500"/>
                      <a:gd name="connsiteX8" fmla="*/ 0 w 1131093"/>
                      <a:gd name="connsiteY8" fmla="*/ 547688 h 571500"/>
                      <a:gd name="connsiteX9" fmla="*/ 0 w 1131093"/>
                      <a:gd name="connsiteY9" fmla="*/ 571500 h 571500"/>
                      <a:gd name="connsiteX10" fmla="*/ 571500 w 1131093"/>
                      <a:gd name="connsiteY10" fmla="*/ 392906 h 571500"/>
                      <a:gd name="connsiteX11" fmla="*/ 1071563 w 1131093"/>
                      <a:gd name="connsiteY11" fmla="*/ 107156 h 571500"/>
                      <a:gd name="connsiteX12" fmla="*/ 1035844 w 1131093"/>
                      <a:gd name="connsiteY12" fmla="*/ 250031 h 571500"/>
                      <a:gd name="connsiteX13" fmla="*/ 1059656 w 1131093"/>
                      <a:gd name="connsiteY13" fmla="*/ 285750 h 571500"/>
                      <a:gd name="connsiteX14" fmla="*/ 1095375 w 1131093"/>
                      <a:gd name="connsiteY14" fmla="*/ 261937 h 571500"/>
                      <a:gd name="connsiteX15" fmla="*/ 1131094 w 1131093"/>
                      <a:gd name="connsiteY15" fmla="*/ 71437 h 571500"/>
                      <a:gd name="connsiteX16" fmla="*/ 1131094 w 1131093"/>
                      <a:gd name="connsiteY16" fmla="*/ 71437 h 571500"/>
                      <a:gd name="connsiteX17" fmla="*/ 1119188 w 1131093"/>
                      <a:gd name="connsiteY17" fmla="*/ 47625 h 571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31093" h="571500">
                        <a:moveTo>
                          <a:pt x="1119188" y="47625"/>
                        </a:moveTo>
                        <a:cubicBezTo>
                          <a:pt x="1119188" y="35719"/>
                          <a:pt x="1107281" y="35719"/>
                          <a:pt x="1095375" y="35719"/>
                        </a:cubicBezTo>
                        <a:cubicBezTo>
                          <a:pt x="1095375" y="35719"/>
                          <a:pt x="1095375" y="35719"/>
                          <a:pt x="1095375" y="35719"/>
                        </a:cubicBezTo>
                        <a:lnTo>
                          <a:pt x="904875" y="0"/>
                        </a:lnTo>
                        <a:cubicBezTo>
                          <a:pt x="892969" y="0"/>
                          <a:pt x="869156" y="11906"/>
                          <a:pt x="869156" y="23813"/>
                        </a:cubicBezTo>
                        <a:cubicBezTo>
                          <a:pt x="869156" y="35719"/>
                          <a:pt x="881062" y="59531"/>
                          <a:pt x="892969" y="59531"/>
                        </a:cubicBezTo>
                        <a:lnTo>
                          <a:pt x="1035844" y="83344"/>
                        </a:lnTo>
                        <a:cubicBezTo>
                          <a:pt x="964406" y="142875"/>
                          <a:pt x="797719" y="250031"/>
                          <a:pt x="559594" y="357188"/>
                        </a:cubicBezTo>
                        <a:cubicBezTo>
                          <a:pt x="285750" y="476250"/>
                          <a:pt x="0" y="547688"/>
                          <a:pt x="0" y="547688"/>
                        </a:cubicBezTo>
                        <a:lnTo>
                          <a:pt x="0" y="571500"/>
                        </a:lnTo>
                        <a:cubicBezTo>
                          <a:pt x="0" y="571500"/>
                          <a:pt x="309563" y="500062"/>
                          <a:pt x="571500" y="392906"/>
                        </a:cubicBezTo>
                        <a:cubicBezTo>
                          <a:pt x="797719" y="297656"/>
                          <a:pt x="988219" y="190500"/>
                          <a:pt x="1071563" y="107156"/>
                        </a:cubicBezTo>
                        <a:lnTo>
                          <a:pt x="1035844" y="250031"/>
                        </a:lnTo>
                        <a:cubicBezTo>
                          <a:pt x="1035844" y="261937"/>
                          <a:pt x="1035844" y="285750"/>
                          <a:pt x="1059656" y="285750"/>
                        </a:cubicBezTo>
                        <a:cubicBezTo>
                          <a:pt x="1071563" y="285750"/>
                          <a:pt x="1095375" y="273844"/>
                          <a:pt x="1095375" y="261937"/>
                        </a:cubicBezTo>
                        <a:lnTo>
                          <a:pt x="1131094" y="71437"/>
                        </a:lnTo>
                        <a:cubicBezTo>
                          <a:pt x="1131094" y="71437"/>
                          <a:pt x="1131094" y="71437"/>
                          <a:pt x="1131094" y="71437"/>
                        </a:cubicBezTo>
                        <a:cubicBezTo>
                          <a:pt x="1131094" y="59531"/>
                          <a:pt x="1131094" y="47625"/>
                          <a:pt x="1119188" y="47625"/>
                        </a:cubicBez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C449B5CD-88AD-7F05-065A-EF528EC0B5E8}"/>
                      </a:ext>
                    </a:extLst>
                  </p:cNvPr>
                  <p:cNvSpPr/>
                  <p:nvPr/>
                </p:nvSpPr>
                <p:spPr>
                  <a:xfrm>
                    <a:off x="416718" y="1250156"/>
                    <a:ext cx="178593" cy="416718"/>
                  </a:xfrm>
                  <a:custGeom>
                    <a:avLst/>
                    <a:gdLst>
                      <a:gd name="connsiteX0" fmla="*/ 0 w 178593"/>
                      <a:gd name="connsiteY0" fmla="*/ 0 h 416718"/>
                      <a:gd name="connsiteX1" fmla="*/ 178594 w 178593"/>
                      <a:gd name="connsiteY1" fmla="*/ 0 h 416718"/>
                      <a:gd name="connsiteX2" fmla="*/ 178594 w 178593"/>
                      <a:gd name="connsiteY2" fmla="*/ 416719 h 416718"/>
                      <a:gd name="connsiteX3" fmla="*/ 0 w 178593"/>
                      <a:gd name="connsiteY3" fmla="*/ 416719 h 416718"/>
                      <a:gd name="connsiteX4" fmla="*/ 0 w 178593"/>
                      <a:gd name="connsiteY4" fmla="*/ 0 h 41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416718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416719"/>
                        </a:lnTo>
                        <a:lnTo>
                          <a:pt x="0" y="4167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F82675FE-FFFD-6396-D056-A116B689B81A}"/>
                      </a:ext>
                    </a:extLst>
                  </p:cNvPr>
                  <p:cNvSpPr/>
                  <p:nvPr/>
                </p:nvSpPr>
                <p:spPr>
                  <a:xfrm>
                    <a:off x="714375" y="1131093"/>
                    <a:ext cx="178593" cy="535781"/>
                  </a:xfrm>
                  <a:custGeom>
                    <a:avLst/>
                    <a:gdLst>
                      <a:gd name="connsiteX0" fmla="*/ 0 w 178593"/>
                      <a:gd name="connsiteY0" fmla="*/ 0 h 535781"/>
                      <a:gd name="connsiteX1" fmla="*/ 178594 w 178593"/>
                      <a:gd name="connsiteY1" fmla="*/ 0 h 535781"/>
                      <a:gd name="connsiteX2" fmla="*/ 178594 w 178593"/>
                      <a:gd name="connsiteY2" fmla="*/ 535781 h 535781"/>
                      <a:gd name="connsiteX3" fmla="*/ 0 w 178593"/>
                      <a:gd name="connsiteY3" fmla="*/ 535781 h 535781"/>
                      <a:gd name="connsiteX4" fmla="*/ 0 w 178593"/>
                      <a:gd name="connsiteY4" fmla="*/ 0 h 535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535781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535781"/>
                        </a:lnTo>
                        <a:lnTo>
                          <a:pt x="0" y="5357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DA6D3381-C6D9-695F-5D0B-A887CE8A24EF}"/>
                      </a:ext>
                    </a:extLst>
                  </p:cNvPr>
                  <p:cNvSpPr/>
                  <p:nvPr/>
                </p:nvSpPr>
                <p:spPr>
                  <a:xfrm>
                    <a:off x="1012031" y="952500"/>
                    <a:ext cx="178593" cy="714375"/>
                  </a:xfrm>
                  <a:custGeom>
                    <a:avLst/>
                    <a:gdLst>
                      <a:gd name="connsiteX0" fmla="*/ 0 w 178593"/>
                      <a:gd name="connsiteY0" fmla="*/ 0 h 714375"/>
                      <a:gd name="connsiteX1" fmla="*/ 178594 w 178593"/>
                      <a:gd name="connsiteY1" fmla="*/ 0 h 714375"/>
                      <a:gd name="connsiteX2" fmla="*/ 178594 w 178593"/>
                      <a:gd name="connsiteY2" fmla="*/ 714375 h 714375"/>
                      <a:gd name="connsiteX3" fmla="*/ 0 w 178593"/>
                      <a:gd name="connsiteY3" fmla="*/ 714375 h 714375"/>
                      <a:gd name="connsiteX4" fmla="*/ 0 w 178593"/>
                      <a:gd name="connsiteY4" fmla="*/ 0 h 714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714375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714375"/>
                        </a:lnTo>
                        <a:lnTo>
                          <a:pt x="0" y="7143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C55C1A11-15E2-E1C8-89A0-5C0E913F8F3F}"/>
                      </a:ext>
                    </a:extLst>
                  </p:cNvPr>
                  <p:cNvSpPr/>
                  <p:nvPr/>
                </p:nvSpPr>
                <p:spPr>
                  <a:xfrm>
                    <a:off x="1309687" y="833437"/>
                    <a:ext cx="178593" cy="833437"/>
                  </a:xfrm>
                  <a:custGeom>
                    <a:avLst/>
                    <a:gdLst>
                      <a:gd name="connsiteX0" fmla="*/ 0 w 178593"/>
                      <a:gd name="connsiteY0" fmla="*/ 0 h 833437"/>
                      <a:gd name="connsiteX1" fmla="*/ 178594 w 178593"/>
                      <a:gd name="connsiteY1" fmla="*/ 0 h 833437"/>
                      <a:gd name="connsiteX2" fmla="*/ 178594 w 178593"/>
                      <a:gd name="connsiteY2" fmla="*/ 833438 h 833437"/>
                      <a:gd name="connsiteX3" fmla="*/ 0 w 178593"/>
                      <a:gd name="connsiteY3" fmla="*/ 833438 h 833437"/>
                      <a:gd name="connsiteX4" fmla="*/ 0 w 178593"/>
                      <a:gd name="connsiteY4" fmla="*/ 0 h 83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833437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833438"/>
                        </a:lnTo>
                        <a:lnTo>
                          <a:pt x="0" y="8334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8" name="TextBox 54+">
                  <a:extLst>
                    <a:ext uri="{FF2B5EF4-FFF2-40B4-BE49-F238E27FC236}">
                      <a16:creationId xmlns:a16="http://schemas.microsoft.com/office/drawing/2014/main" id="{9F1E4400-26F2-A1AD-602D-18671B539908}"/>
                    </a:ext>
                  </a:extLst>
                </p:cNvPr>
                <p:cNvSpPr txBox="1"/>
                <p:nvPr/>
              </p:nvSpPr>
              <p:spPr>
                <a:xfrm>
                  <a:off x="4745489" y="1847850"/>
                  <a:ext cx="160451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  <a:defRPr sz="2399">
                      <a:solidFill>
                        <a:srgbClr val="484849"/>
                      </a:soli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2400" dirty="0">
                      <a:solidFill>
                        <a:schemeClr val="accent1"/>
                      </a:solidFill>
                    </a:rPr>
                    <a:t>销售分析</a:t>
                  </a:r>
                </a:p>
              </p:txBody>
            </p: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C9251DF5-F472-B04E-EF54-62410E4CF0E2}"/>
                  </a:ext>
                </a:extLst>
              </p:cNvPr>
              <p:cNvGrpSpPr/>
              <p:nvPr/>
            </p:nvGrpSpPr>
            <p:grpSpPr>
              <a:xfrm>
                <a:off x="7026959" y="1981582"/>
                <a:ext cx="1315619" cy="240066"/>
                <a:chOff x="5410199" y="2354502"/>
                <a:chExt cx="1315619" cy="240066"/>
              </a:xfrm>
            </p:grpSpPr>
            <p:sp>
              <p:nvSpPr>
                <p:cNvPr id="192" name="矩形 191">
                  <a:extLst>
                    <a:ext uri="{FF2B5EF4-FFF2-40B4-BE49-F238E27FC236}">
                      <a16:creationId xmlns:a16="http://schemas.microsoft.com/office/drawing/2014/main" id="{A2685E89-A735-4019-00B7-E1032B47E230}"/>
                    </a:ext>
                  </a:extLst>
                </p:cNvPr>
                <p:cNvSpPr/>
                <p:nvPr/>
              </p:nvSpPr>
              <p:spPr>
                <a:xfrm>
                  <a:off x="5410199" y="2429209"/>
                  <a:ext cx="76496" cy="86032"/>
                </a:xfrm>
                <a:prstGeom prst="rect">
                  <a:avLst/>
                </a:prstGeom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sp>
              <p:nvSpPr>
                <p:cNvPr id="193" name="文本框 192">
                  <a:extLst>
                    <a:ext uri="{FF2B5EF4-FFF2-40B4-BE49-F238E27FC236}">
                      <a16:creationId xmlns:a16="http://schemas.microsoft.com/office/drawing/2014/main" id="{46FBE157-AC57-B4CD-A900-08CC14FEC40B}"/>
                    </a:ext>
                  </a:extLst>
                </p:cNvPr>
                <p:cNvSpPr txBox="1"/>
                <p:nvPr/>
              </p:nvSpPr>
              <p:spPr>
                <a:xfrm>
                  <a:off x="54857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总收入</a:t>
                  </a:r>
                </a:p>
              </p:txBody>
            </p:sp>
            <p:sp>
              <p:nvSpPr>
                <p:cNvPr id="194" name="TextBox 218+">
                  <a:extLst>
                    <a:ext uri="{FF2B5EF4-FFF2-40B4-BE49-F238E27FC236}">
                      <a16:creationId xmlns:a16="http://schemas.microsoft.com/office/drawing/2014/main" id="{0673D6A1-7890-6D6A-E25D-1EB2735F7B68}"/>
                    </a:ext>
                  </a:extLst>
                </p:cNvPr>
                <p:cNvSpPr txBox="1"/>
                <p:nvPr/>
              </p:nvSpPr>
              <p:spPr>
                <a:xfrm>
                  <a:off x="61715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总支出</a:t>
                  </a:r>
                </a:p>
              </p:txBody>
            </p:sp>
            <p:sp>
              <p:nvSpPr>
                <p:cNvPr id="195" name="Rectangle 217+">
                  <a:extLst>
                    <a:ext uri="{FF2B5EF4-FFF2-40B4-BE49-F238E27FC236}">
                      <a16:creationId xmlns:a16="http://schemas.microsoft.com/office/drawing/2014/main" id="{CF6B2C39-5463-0A6C-B53E-916BC4948DD7}"/>
                    </a:ext>
                  </a:extLst>
                </p:cNvPr>
                <p:cNvSpPr/>
                <p:nvPr/>
              </p:nvSpPr>
              <p:spPr>
                <a:xfrm>
                  <a:off x="6095999" y="2429209"/>
                  <a:ext cx="76496" cy="8603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</p:grp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239CE6E1-009B-81FF-5E57-144D428976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2022" y="2569369"/>
                <a:ext cx="0" cy="112633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矩形: 圆角 139">
                <a:extLst>
                  <a:ext uri="{FF2B5EF4-FFF2-40B4-BE49-F238E27FC236}">
                    <a16:creationId xmlns:a16="http://schemas.microsoft.com/office/drawing/2014/main" id="{28BC4550-9E10-0DA0-F714-B9D5684A05D9}"/>
                  </a:ext>
                </a:extLst>
              </p:cNvPr>
              <p:cNvSpPr/>
              <p:nvPr/>
            </p:nvSpPr>
            <p:spPr>
              <a:xfrm>
                <a:off x="4749756" y="2651125"/>
                <a:ext cx="2037337" cy="419100"/>
              </a:xfrm>
              <a:prstGeom prst="roundRect">
                <a:avLst>
                  <a:gd name="adj" fmla="val 939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Rectangle 163+">
                <a:extLst>
                  <a:ext uri="{FF2B5EF4-FFF2-40B4-BE49-F238E27FC236}">
                    <a16:creationId xmlns:a16="http://schemas.microsoft.com/office/drawing/2014/main" id="{4F9A042B-7135-949A-873C-917F685BFA6B}"/>
                  </a:ext>
                </a:extLst>
              </p:cNvPr>
              <p:cNvSpPr/>
              <p:nvPr/>
            </p:nvSpPr>
            <p:spPr>
              <a:xfrm>
                <a:off x="4749755" y="3197225"/>
                <a:ext cx="1010676" cy="419100"/>
              </a:xfrm>
              <a:prstGeom prst="roundRect">
                <a:avLst>
                  <a:gd name="adj" fmla="val 10417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TextBox 168+">
                <a:extLst>
                  <a:ext uri="{FF2B5EF4-FFF2-40B4-BE49-F238E27FC236}">
                    <a16:creationId xmlns:a16="http://schemas.microsoft.com/office/drawing/2014/main" id="{E2D7F829-08CD-1A9F-0D46-F55C0D1A21E0}"/>
                  </a:ext>
                </a:extLst>
              </p:cNvPr>
              <p:cNvSpPr txBox="1"/>
              <p:nvPr/>
            </p:nvSpPr>
            <p:spPr>
              <a:xfrm>
                <a:off x="4733778" y="3290474"/>
                <a:ext cx="106504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en-US" altLang="zh-CN" dirty="0">
                    <a:solidFill>
                      <a:sysClr val="windowText" lastClr="000000"/>
                    </a:solidFill>
                    <a:sym typeface="+mn-lt"/>
                  </a:rPr>
                  <a:t>$ 322518.72</a:t>
                </a:r>
                <a:endParaRPr lang="zh-CN" alt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C88E5D08-84E2-D38F-4215-50806AD5600D}"/>
                  </a:ext>
                </a:extLst>
              </p:cNvPr>
              <p:cNvSpPr txBox="1"/>
              <p:nvPr/>
            </p:nvSpPr>
            <p:spPr>
              <a:xfrm>
                <a:off x="7497763" y="2736850"/>
                <a:ext cx="11264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环比上涨</a:t>
                </a:r>
                <a:r>
                  <a:rPr lang="en-US" altLang="zh-CN" sz="1200" dirty="0">
                    <a:sym typeface="+mn-lt"/>
                  </a:rPr>
                  <a:t>30%</a:t>
                </a: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3CA24323-D4D1-1308-8E61-51C116343AB5}"/>
                  </a:ext>
                </a:extLst>
              </p:cNvPr>
              <p:cNvSpPr txBox="1"/>
              <p:nvPr/>
            </p:nvSpPr>
            <p:spPr>
              <a:xfrm>
                <a:off x="6460489" y="3275013"/>
                <a:ext cx="1178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环比下降</a:t>
                </a:r>
                <a:r>
                  <a:rPr lang="en-US" altLang="zh-CN" dirty="0">
                    <a:solidFill>
                      <a:schemeClr val="accent2"/>
                    </a:solidFill>
                    <a:sym typeface="+mn-lt"/>
                  </a:rPr>
                  <a:t>3.5%</a:t>
                </a:r>
              </a:p>
            </p:txBody>
          </p:sp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2C1F0228-2F23-AEC3-F1C7-A665F086407A}"/>
                  </a:ext>
                </a:extLst>
              </p:cNvPr>
              <p:cNvGrpSpPr/>
              <p:nvPr/>
            </p:nvGrpSpPr>
            <p:grpSpPr>
              <a:xfrm>
                <a:off x="5859761" y="3354568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F647EB41-14FF-EE1B-703A-9EBD68554D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406D52BE-656B-E435-AD06-14A42231F0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4B4AC526-FED6-BAF4-6485-DD012FCE6A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DB6EDFF7-3619-766B-AFAB-34807AA817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102C684C-2EFC-5105-B6F0-67990B3185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294B05F6-22B7-E755-73F3-E75BFE2B9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5D337FDC-731A-EDDD-ECBD-432C136F04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B5F1EC31-AE67-8638-4132-DB31158F55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72E20F08-8A82-57E5-AC8C-89CDFBAD7B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239D6A8E-FB5E-C1F3-0097-A72D4CE16B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4A0A3111-6614-5D83-C971-294642AB73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859473D1-3161-1EC1-7D18-F5089BC79B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2AB0D663-976D-E9F4-F500-34C8D52639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DE4416D4-57EA-7B96-24A1-27F8DD506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B19DBC80-EA08-C6FF-A6AB-533A1AA11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id="{5D15D3A1-33AA-C7D1-D66C-6E0A8C448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488A03BE-FF9A-76D8-E0D1-76A357AD2A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656A54CC-4C8E-9612-133C-606C5C4650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D4042B37-B6C1-7D2D-7939-06D884408E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B7B3FEAF-6E85-C10C-4F17-1E27CEAC22C4}"/>
                  </a:ext>
                </a:extLst>
              </p:cNvPr>
              <p:cNvGrpSpPr/>
              <p:nvPr/>
            </p:nvGrpSpPr>
            <p:grpSpPr>
              <a:xfrm>
                <a:off x="6888461" y="2816405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5E7E9AEE-C86E-8DA1-2A46-91FC49B955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7697CA7F-8594-A49B-BE41-A489E56FB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35D48060-6784-0654-BD12-FA14677603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EA4E0D7C-0DAB-4EF7-B885-69A400DA2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43DD9D58-7CE9-A712-1727-C1D970352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2B29D72E-DDA2-D2C7-525B-95C5258B97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DD50B944-3787-DBFD-01C5-01B22A81AE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E4C555FA-C57D-753A-FE50-D71A6D30B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68E7EF56-31FD-3FE4-6967-68E92F83CB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C1790FB1-941E-455C-E75C-B54E4A14AD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3D3807BA-1F2D-0725-F60B-AAB3F4D33F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959C06E7-F866-F94D-8DC1-95B643821D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AE186CE0-839D-2978-5076-F7D6FD79B9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C0A89053-88A3-97F0-A323-970D9A97DB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6284B1CE-91DB-7151-6342-6560E8E6A5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96B9F5BC-6928-E91F-A41B-ED315D6599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95C32B5F-409A-C273-49B4-C8A8D97F3E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D376F1B9-3E64-C982-BE27-05B8889789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BD5832DF-8D87-E5FF-9E20-C064D3F2AA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54F0CBE3-F481-43BC-C410-2BDD0F2696E0}"/>
                  </a:ext>
                </a:extLst>
              </p:cNvPr>
              <p:cNvSpPr txBox="1"/>
              <p:nvPr/>
            </p:nvSpPr>
            <p:spPr>
              <a:xfrm>
                <a:off x="4737588" y="2726594"/>
                <a:ext cx="105742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$ 943272.07</a:t>
                </a:r>
                <a:endParaRPr lang="zh-CN" altLang="en-US" sz="1100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矩形: 圆角 147">
                <a:extLst>
                  <a:ext uri="{FF2B5EF4-FFF2-40B4-BE49-F238E27FC236}">
                    <a16:creationId xmlns:a16="http://schemas.microsoft.com/office/drawing/2014/main" id="{2D0AD401-3B15-A855-840B-6260CCCB3AEE}"/>
                  </a:ext>
                </a:extLst>
              </p:cNvPr>
              <p:cNvSpPr/>
              <p:nvPr/>
            </p:nvSpPr>
            <p:spPr>
              <a:xfrm>
                <a:off x="7882093" y="3307373"/>
                <a:ext cx="1450386" cy="2778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TextBox 433">
                <a:extLst>
                  <a:ext uri="{FF2B5EF4-FFF2-40B4-BE49-F238E27FC236}">
                    <a16:creationId xmlns:a16="http://schemas.microsoft.com/office/drawing/2014/main" id="{174A9C41-CD20-A79A-6DEA-5E44C98C0A59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989296" y="3386966"/>
                <a:ext cx="1196699" cy="131332"/>
              </a:xfrm>
              <a:custGeom>
                <a:avLst/>
                <a:gdLst/>
                <a:ahLst/>
                <a:cxnLst/>
                <a:rect l="l" t="t" r="r" b="b"/>
                <a:pathLst>
                  <a:path w="1196699" h="131332">
                    <a:moveTo>
                      <a:pt x="428439" y="98775"/>
                    </a:moveTo>
                    <a:cubicBezTo>
                      <a:pt x="430739" y="98775"/>
                      <a:pt x="432714" y="99578"/>
                      <a:pt x="434364" y="101185"/>
                    </a:cubicBezTo>
                    <a:cubicBezTo>
                      <a:pt x="436013" y="102791"/>
                      <a:pt x="436838" y="104744"/>
                      <a:pt x="436838" y="107045"/>
                    </a:cubicBezTo>
                    <a:cubicBezTo>
                      <a:pt x="436838" y="109389"/>
                      <a:pt x="436013" y="111353"/>
                      <a:pt x="434364" y="112937"/>
                    </a:cubicBezTo>
                    <a:cubicBezTo>
                      <a:pt x="432714" y="114522"/>
                      <a:pt x="430739" y="115314"/>
                      <a:pt x="428439" y="115314"/>
                    </a:cubicBezTo>
                    <a:cubicBezTo>
                      <a:pt x="426138" y="115314"/>
                      <a:pt x="424163" y="114522"/>
                      <a:pt x="422513" y="112937"/>
                    </a:cubicBezTo>
                    <a:cubicBezTo>
                      <a:pt x="420864" y="111353"/>
                      <a:pt x="420039" y="109389"/>
                      <a:pt x="420039" y="107045"/>
                    </a:cubicBezTo>
                    <a:cubicBezTo>
                      <a:pt x="420039" y="104744"/>
                      <a:pt x="420864" y="102791"/>
                      <a:pt x="422513" y="101185"/>
                    </a:cubicBezTo>
                    <a:cubicBezTo>
                      <a:pt x="424163" y="99578"/>
                      <a:pt x="426138" y="98775"/>
                      <a:pt x="428439" y="98775"/>
                    </a:cubicBezTo>
                    <a:close/>
                    <a:moveTo>
                      <a:pt x="1115969" y="98645"/>
                    </a:moveTo>
                    <a:cubicBezTo>
                      <a:pt x="1118400" y="98645"/>
                      <a:pt x="1120418" y="99459"/>
                      <a:pt x="1122024" y="101087"/>
                    </a:cubicBezTo>
                    <a:cubicBezTo>
                      <a:pt x="1123630" y="102715"/>
                      <a:pt x="1124433" y="104679"/>
                      <a:pt x="1124433" y="106980"/>
                    </a:cubicBezTo>
                    <a:cubicBezTo>
                      <a:pt x="1124433" y="109237"/>
                      <a:pt x="1123630" y="111179"/>
                      <a:pt x="1122024" y="112807"/>
                    </a:cubicBezTo>
                    <a:cubicBezTo>
                      <a:pt x="1120418" y="114435"/>
                      <a:pt x="1118378" y="115249"/>
                      <a:pt x="1115904" y="115249"/>
                    </a:cubicBezTo>
                    <a:cubicBezTo>
                      <a:pt x="1113516" y="115249"/>
                      <a:pt x="1111530" y="114435"/>
                      <a:pt x="1109946" y="112807"/>
                    </a:cubicBezTo>
                    <a:cubicBezTo>
                      <a:pt x="1108362" y="111179"/>
                      <a:pt x="1107569" y="109237"/>
                      <a:pt x="1107569" y="106980"/>
                    </a:cubicBezTo>
                    <a:cubicBezTo>
                      <a:pt x="1107569" y="104636"/>
                      <a:pt x="1108372" y="102660"/>
                      <a:pt x="1109979" y="101054"/>
                    </a:cubicBezTo>
                    <a:cubicBezTo>
                      <a:pt x="1111585" y="99448"/>
                      <a:pt x="1113581" y="98645"/>
                      <a:pt x="1115969" y="98645"/>
                    </a:cubicBezTo>
                    <a:close/>
                    <a:moveTo>
                      <a:pt x="280374" y="76507"/>
                    </a:moveTo>
                    <a:cubicBezTo>
                      <a:pt x="284193" y="78157"/>
                      <a:pt x="287710" y="79502"/>
                      <a:pt x="290922" y="80544"/>
                    </a:cubicBezTo>
                    <a:cubicBezTo>
                      <a:pt x="285539" y="101640"/>
                      <a:pt x="281372" y="118266"/>
                      <a:pt x="278420" y="130420"/>
                    </a:cubicBezTo>
                    <a:lnTo>
                      <a:pt x="266960" y="126904"/>
                    </a:lnTo>
                    <a:cubicBezTo>
                      <a:pt x="271996" y="111972"/>
                      <a:pt x="276467" y="95173"/>
                      <a:pt x="280374" y="76507"/>
                    </a:cubicBezTo>
                    <a:close/>
                    <a:moveTo>
                      <a:pt x="572076" y="71949"/>
                    </a:moveTo>
                    <a:lnTo>
                      <a:pt x="572076" y="102552"/>
                    </a:lnTo>
                    <a:cubicBezTo>
                      <a:pt x="580888" y="100642"/>
                      <a:pt x="585294" y="95932"/>
                      <a:pt x="585294" y="88423"/>
                    </a:cubicBezTo>
                    <a:cubicBezTo>
                      <a:pt x="585294" y="82128"/>
                      <a:pt x="580888" y="76637"/>
                      <a:pt x="572076" y="71949"/>
                    </a:cubicBezTo>
                    <a:close/>
                    <a:moveTo>
                      <a:pt x="683381" y="60945"/>
                    </a:moveTo>
                    <a:cubicBezTo>
                      <a:pt x="677651" y="60945"/>
                      <a:pt x="673007" y="62899"/>
                      <a:pt x="669447" y="66805"/>
                    </a:cubicBezTo>
                    <a:cubicBezTo>
                      <a:pt x="665888" y="70712"/>
                      <a:pt x="664108" y="75335"/>
                      <a:pt x="664108" y="80674"/>
                    </a:cubicBezTo>
                    <a:cubicBezTo>
                      <a:pt x="664108" y="87316"/>
                      <a:pt x="665877" y="93002"/>
                      <a:pt x="669415" y="97734"/>
                    </a:cubicBezTo>
                    <a:cubicBezTo>
                      <a:pt x="672953" y="102465"/>
                      <a:pt x="677651" y="104831"/>
                      <a:pt x="683511" y="104831"/>
                    </a:cubicBezTo>
                    <a:cubicBezTo>
                      <a:pt x="689068" y="104831"/>
                      <a:pt x="693582" y="102791"/>
                      <a:pt x="697055" y="98710"/>
                    </a:cubicBezTo>
                    <a:cubicBezTo>
                      <a:pt x="700528" y="94630"/>
                      <a:pt x="702264" y="89378"/>
                      <a:pt x="702264" y="82953"/>
                    </a:cubicBezTo>
                    <a:cubicBezTo>
                      <a:pt x="702264" y="76008"/>
                      <a:pt x="700625" y="70603"/>
                      <a:pt x="697348" y="66740"/>
                    </a:cubicBezTo>
                    <a:cubicBezTo>
                      <a:pt x="694071" y="62877"/>
                      <a:pt x="689415" y="60945"/>
                      <a:pt x="683381" y="60945"/>
                    </a:cubicBezTo>
                    <a:close/>
                    <a:moveTo>
                      <a:pt x="428439" y="40109"/>
                    </a:moveTo>
                    <a:cubicBezTo>
                      <a:pt x="430739" y="40109"/>
                      <a:pt x="432714" y="40912"/>
                      <a:pt x="434364" y="42518"/>
                    </a:cubicBezTo>
                    <a:cubicBezTo>
                      <a:pt x="436013" y="44124"/>
                      <a:pt x="436838" y="46056"/>
                      <a:pt x="436838" y="48313"/>
                    </a:cubicBezTo>
                    <a:cubicBezTo>
                      <a:pt x="436838" y="50571"/>
                      <a:pt x="436035" y="52513"/>
                      <a:pt x="434429" y="54141"/>
                    </a:cubicBezTo>
                    <a:cubicBezTo>
                      <a:pt x="432823" y="55769"/>
                      <a:pt x="430826" y="56583"/>
                      <a:pt x="428439" y="56583"/>
                    </a:cubicBezTo>
                    <a:cubicBezTo>
                      <a:pt x="426051" y="56583"/>
                      <a:pt x="424055" y="55769"/>
                      <a:pt x="422448" y="54141"/>
                    </a:cubicBezTo>
                    <a:cubicBezTo>
                      <a:pt x="420842" y="52513"/>
                      <a:pt x="420039" y="50571"/>
                      <a:pt x="420039" y="48313"/>
                    </a:cubicBezTo>
                    <a:cubicBezTo>
                      <a:pt x="420039" y="46056"/>
                      <a:pt x="420864" y="44124"/>
                      <a:pt x="422513" y="42518"/>
                    </a:cubicBezTo>
                    <a:cubicBezTo>
                      <a:pt x="424163" y="40912"/>
                      <a:pt x="426138" y="40109"/>
                      <a:pt x="428439" y="40109"/>
                    </a:cubicBezTo>
                    <a:close/>
                    <a:moveTo>
                      <a:pt x="269956" y="39133"/>
                    </a:moveTo>
                    <a:cubicBezTo>
                      <a:pt x="277422" y="44255"/>
                      <a:pt x="284888" y="49811"/>
                      <a:pt x="292354" y="55801"/>
                    </a:cubicBezTo>
                    <a:cubicBezTo>
                      <a:pt x="289489" y="58840"/>
                      <a:pt x="286972" y="61661"/>
                      <a:pt x="284801" y="64266"/>
                    </a:cubicBezTo>
                    <a:cubicBezTo>
                      <a:pt x="276293" y="56713"/>
                      <a:pt x="269131" y="50809"/>
                      <a:pt x="263314" y="46555"/>
                    </a:cubicBezTo>
                    <a:close/>
                    <a:moveTo>
                      <a:pt x="317488" y="35616"/>
                    </a:moveTo>
                    <a:lnTo>
                      <a:pt x="371401" y="35616"/>
                    </a:lnTo>
                    <a:lnTo>
                      <a:pt x="371401" y="43951"/>
                    </a:lnTo>
                    <a:lnTo>
                      <a:pt x="349132" y="43951"/>
                    </a:lnTo>
                    <a:lnTo>
                      <a:pt x="349132" y="64005"/>
                    </a:lnTo>
                    <a:lnTo>
                      <a:pt x="369708" y="64005"/>
                    </a:lnTo>
                    <a:lnTo>
                      <a:pt x="369708" y="72079"/>
                    </a:lnTo>
                    <a:lnTo>
                      <a:pt x="349132" y="72079"/>
                    </a:lnTo>
                    <a:lnTo>
                      <a:pt x="349132" y="94087"/>
                    </a:lnTo>
                    <a:lnTo>
                      <a:pt x="373093" y="94087"/>
                    </a:lnTo>
                    <a:lnTo>
                      <a:pt x="373093" y="102422"/>
                    </a:lnTo>
                    <a:lnTo>
                      <a:pt x="316055" y="102422"/>
                    </a:lnTo>
                    <a:lnTo>
                      <a:pt x="316055" y="94087"/>
                    </a:lnTo>
                    <a:lnTo>
                      <a:pt x="339756" y="94087"/>
                    </a:lnTo>
                    <a:lnTo>
                      <a:pt x="339756" y="72079"/>
                    </a:lnTo>
                    <a:lnTo>
                      <a:pt x="319441" y="72079"/>
                    </a:lnTo>
                    <a:lnTo>
                      <a:pt x="319441" y="64005"/>
                    </a:lnTo>
                    <a:lnTo>
                      <a:pt x="339756" y="64005"/>
                    </a:lnTo>
                    <a:lnTo>
                      <a:pt x="339756" y="43951"/>
                    </a:lnTo>
                    <a:lnTo>
                      <a:pt x="317488" y="43951"/>
                    </a:lnTo>
                    <a:close/>
                    <a:moveTo>
                      <a:pt x="300689" y="26371"/>
                    </a:moveTo>
                    <a:lnTo>
                      <a:pt x="310586" y="26371"/>
                    </a:lnTo>
                    <a:lnTo>
                      <a:pt x="310586" y="131332"/>
                    </a:lnTo>
                    <a:lnTo>
                      <a:pt x="300689" y="131332"/>
                    </a:lnTo>
                    <a:close/>
                    <a:moveTo>
                      <a:pt x="564458" y="23440"/>
                    </a:moveTo>
                    <a:cubicBezTo>
                      <a:pt x="556124" y="25264"/>
                      <a:pt x="551957" y="30104"/>
                      <a:pt x="551957" y="37961"/>
                    </a:cubicBezTo>
                    <a:cubicBezTo>
                      <a:pt x="551957" y="41737"/>
                      <a:pt x="552847" y="44862"/>
                      <a:pt x="554626" y="47337"/>
                    </a:cubicBezTo>
                    <a:cubicBezTo>
                      <a:pt x="556406" y="49811"/>
                      <a:pt x="559683" y="52372"/>
                      <a:pt x="564458" y="55020"/>
                    </a:cubicBezTo>
                    <a:close/>
                    <a:moveTo>
                      <a:pt x="834739" y="21748"/>
                    </a:moveTo>
                    <a:cubicBezTo>
                      <a:pt x="820892" y="21748"/>
                      <a:pt x="813969" y="36051"/>
                      <a:pt x="813969" y="64657"/>
                    </a:cubicBezTo>
                    <a:cubicBezTo>
                      <a:pt x="813969" y="91439"/>
                      <a:pt x="820762" y="104831"/>
                      <a:pt x="834349" y="104831"/>
                    </a:cubicBezTo>
                    <a:cubicBezTo>
                      <a:pt x="847719" y="104831"/>
                      <a:pt x="854403" y="91222"/>
                      <a:pt x="854403" y="64005"/>
                    </a:cubicBezTo>
                    <a:cubicBezTo>
                      <a:pt x="854403" y="35834"/>
                      <a:pt x="847849" y="21748"/>
                      <a:pt x="834739" y="21748"/>
                    </a:cubicBezTo>
                    <a:close/>
                    <a:moveTo>
                      <a:pt x="210834" y="18427"/>
                    </a:moveTo>
                    <a:lnTo>
                      <a:pt x="220731" y="18427"/>
                    </a:lnTo>
                    <a:lnTo>
                      <a:pt x="220731" y="100729"/>
                    </a:lnTo>
                    <a:lnTo>
                      <a:pt x="210834" y="100729"/>
                    </a:lnTo>
                    <a:close/>
                    <a:moveTo>
                      <a:pt x="963894" y="12827"/>
                    </a:moveTo>
                    <a:lnTo>
                      <a:pt x="1011036" y="12827"/>
                    </a:lnTo>
                    <a:lnTo>
                      <a:pt x="1011036" y="24026"/>
                    </a:lnTo>
                    <a:lnTo>
                      <a:pt x="974638" y="24026"/>
                    </a:lnTo>
                    <a:lnTo>
                      <a:pt x="972554" y="52611"/>
                    </a:lnTo>
                    <a:lnTo>
                      <a:pt x="981735" y="52220"/>
                    </a:lnTo>
                    <a:cubicBezTo>
                      <a:pt x="992414" y="52220"/>
                      <a:pt x="1000802" y="54879"/>
                      <a:pt x="1006901" y="60196"/>
                    </a:cubicBezTo>
                    <a:cubicBezTo>
                      <a:pt x="1013000" y="65514"/>
                      <a:pt x="1016049" y="72969"/>
                      <a:pt x="1016049" y="82562"/>
                    </a:cubicBezTo>
                    <a:cubicBezTo>
                      <a:pt x="1016049" y="92416"/>
                      <a:pt x="1012783" y="100360"/>
                      <a:pt x="1006250" y="106394"/>
                    </a:cubicBezTo>
                    <a:cubicBezTo>
                      <a:pt x="999717" y="112427"/>
                      <a:pt x="990938" y="115444"/>
                      <a:pt x="979912" y="115444"/>
                    </a:cubicBezTo>
                    <a:cubicBezTo>
                      <a:pt x="970449" y="115444"/>
                      <a:pt x="963395" y="114033"/>
                      <a:pt x="958751" y="111212"/>
                    </a:cubicBezTo>
                    <a:lnTo>
                      <a:pt x="958751" y="98189"/>
                    </a:lnTo>
                    <a:cubicBezTo>
                      <a:pt x="965566" y="102617"/>
                      <a:pt x="972511" y="104831"/>
                      <a:pt x="979587" y="104831"/>
                    </a:cubicBezTo>
                    <a:cubicBezTo>
                      <a:pt x="986619" y="104831"/>
                      <a:pt x="992294" y="102888"/>
                      <a:pt x="996613" y="99003"/>
                    </a:cubicBezTo>
                    <a:cubicBezTo>
                      <a:pt x="1000933" y="95118"/>
                      <a:pt x="1003092" y="89964"/>
                      <a:pt x="1003092" y="83539"/>
                    </a:cubicBezTo>
                    <a:cubicBezTo>
                      <a:pt x="1003092" y="77115"/>
                      <a:pt x="1000846" y="72112"/>
                      <a:pt x="996353" y="68531"/>
                    </a:cubicBezTo>
                    <a:cubicBezTo>
                      <a:pt x="991860" y="64950"/>
                      <a:pt x="985512" y="63159"/>
                      <a:pt x="977307" y="63159"/>
                    </a:cubicBezTo>
                    <a:cubicBezTo>
                      <a:pt x="970970" y="63159"/>
                      <a:pt x="965262" y="63441"/>
                      <a:pt x="960183" y="64005"/>
                    </a:cubicBezTo>
                    <a:close/>
                    <a:moveTo>
                      <a:pt x="878448" y="12827"/>
                    </a:moveTo>
                    <a:lnTo>
                      <a:pt x="942519" y="12827"/>
                    </a:lnTo>
                    <a:lnTo>
                      <a:pt x="942519" y="20706"/>
                    </a:lnTo>
                    <a:cubicBezTo>
                      <a:pt x="931927" y="39198"/>
                      <a:pt x="923604" y="56311"/>
                      <a:pt x="917548" y="72047"/>
                    </a:cubicBezTo>
                    <a:cubicBezTo>
                      <a:pt x="911493" y="87782"/>
                      <a:pt x="907749" y="101662"/>
                      <a:pt x="906317" y="113686"/>
                    </a:cubicBezTo>
                    <a:lnTo>
                      <a:pt x="893034" y="113686"/>
                    </a:lnTo>
                    <a:cubicBezTo>
                      <a:pt x="894640" y="101836"/>
                      <a:pt x="898438" y="88314"/>
                      <a:pt x="904428" y="73121"/>
                    </a:cubicBezTo>
                    <a:cubicBezTo>
                      <a:pt x="910419" y="57928"/>
                      <a:pt x="918427" y="41585"/>
                      <a:pt x="928455" y="24092"/>
                    </a:cubicBezTo>
                    <a:lnTo>
                      <a:pt x="878448" y="24092"/>
                    </a:lnTo>
                    <a:close/>
                    <a:moveTo>
                      <a:pt x="334547" y="11264"/>
                    </a:moveTo>
                    <a:lnTo>
                      <a:pt x="388460" y="11264"/>
                    </a:lnTo>
                    <a:lnTo>
                      <a:pt x="388460" y="114402"/>
                    </a:lnTo>
                    <a:cubicBezTo>
                      <a:pt x="388460" y="124560"/>
                      <a:pt x="383251" y="129639"/>
                      <a:pt x="372833" y="129639"/>
                    </a:cubicBezTo>
                    <a:cubicBezTo>
                      <a:pt x="367971" y="129639"/>
                      <a:pt x="362111" y="129595"/>
                      <a:pt x="355253" y="129508"/>
                    </a:cubicBezTo>
                    <a:cubicBezTo>
                      <a:pt x="354819" y="126643"/>
                      <a:pt x="354168" y="123301"/>
                      <a:pt x="353299" y="119481"/>
                    </a:cubicBezTo>
                    <a:cubicBezTo>
                      <a:pt x="360592" y="120002"/>
                      <a:pt x="366235" y="120262"/>
                      <a:pt x="370229" y="120262"/>
                    </a:cubicBezTo>
                    <a:cubicBezTo>
                      <a:pt x="375785" y="120262"/>
                      <a:pt x="378563" y="117745"/>
                      <a:pt x="378563" y="112709"/>
                    </a:cubicBezTo>
                    <a:lnTo>
                      <a:pt x="378563" y="20120"/>
                    </a:lnTo>
                    <a:lnTo>
                      <a:pt x="334547" y="20120"/>
                    </a:lnTo>
                    <a:close/>
                    <a:moveTo>
                      <a:pt x="1164729" y="11134"/>
                    </a:moveTo>
                    <a:cubicBezTo>
                      <a:pt x="1173323" y="11134"/>
                      <a:pt x="1180225" y="13381"/>
                      <a:pt x="1185434" y="17873"/>
                    </a:cubicBezTo>
                    <a:cubicBezTo>
                      <a:pt x="1190643" y="22366"/>
                      <a:pt x="1193248" y="28194"/>
                      <a:pt x="1193248" y="35356"/>
                    </a:cubicBezTo>
                    <a:cubicBezTo>
                      <a:pt x="1193248" y="48552"/>
                      <a:pt x="1186520" y="57038"/>
                      <a:pt x="1173063" y="60815"/>
                    </a:cubicBezTo>
                    <a:lnTo>
                      <a:pt x="1173063" y="61075"/>
                    </a:lnTo>
                    <a:cubicBezTo>
                      <a:pt x="1180356" y="61857"/>
                      <a:pt x="1186118" y="64429"/>
                      <a:pt x="1190350" y="68791"/>
                    </a:cubicBezTo>
                    <a:cubicBezTo>
                      <a:pt x="1194583" y="73154"/>
                      <a:pt x="1196699" y="78591"/>
                      <a:pt x="1196699" y="85102"/>
                    </a:cubicBezTo>
                    <a:cubicBezTo>
                      <a:pt x="1196699" y="94174"/>
                      <a:pt x="1193432" y="101488"/>
                      <a:pt x="1186899" y="107045"/>
                    </a:cubicBezTo>
                    <a:cubicBezTo>
                      <a:pt x="1180367" y="112601"/>
                      <a:pt x="1171674" y="115379"/>
                      <a:pt x="1160822" y="115379"/>
                    </a:cubicBezTo>
                    <a:cubicBezTo>
                      <a:pt x="1151272" y="115379"/>
                      <a:pt x="1143567" y="113599"/>
                      <a:pt x="1137707" y="110040"/>
                    </a:cubicBezTo>
                    <a:lnTo>
                      <a:pt x="1137707" y="96822"/>
                    </a:lnTo>
                    <a:cubicBezTo>
                      <a:pt x="1144609" y="102161"/>
                      <a:pt x="1152401" y="104831"/>
                      <a:pt x="1161082" y="104831"/>
                    </a:cubicBezTo>
                    <a:cubicBezTo>
                      <a:pt x="1168028" y="104831"/>
                      <a:pt x="1173530" y="103127"/>
                      <a:pt x="1177588" y="99720"/>
                    </a:cubicBezTo>
                    <a:cubicBezTo>
                      <a:pt x="1181647" y="96312"/>
                      <a:pt x="1183676" y="91743"/>
                      <a:pt x="1183676" y="86013"/>
                    </a:cubicBezTo>
                    <a:cubicBezTo>
                      <a:pt x="1183676" y="73251"/>
                      <a:pt x="1174539" y="66870"/>
                      <a:pt x="1156264" y="66870"/>
                    </a:cubicBezTo>
                    <a:lnTo>
                      <a:pt x="1147865" y="66870"/>
                    </a:lnTo>
                    <a:lnTo>
                      <a:pt x="1147865" y="56322"/>
                    </a:lnTo>
                    <a:lnTo>
                      <a:pt x="1155873" y="56322"/>
                    </a:lnTo>
                    <a:cubicBezTo>
                      <a:pt x="1172065" y="56322"/>
                      <a:pt x="1180160" y="50332"/>
                      <a:pt x="1180160" y="38351"/>
                    </a:cubicBezTo>
                    <a:cubicBezTo>
                      <a:pt x="1180160" y="27282"/>
                      <a:pt x="1173975" y="21748"/>
                      <a:pt x="1161603" y="21748"/>
                    </a:cubicBezTo>
                    <a:cubicBezTo>
                      <a:pt x="1154528" y="21748"/>
                      <a:pt x="1147865" y="24135"/>
                      <a:pt x="1141614" y="28910"/>
                    </a:cubicBezTo>
                    <a:lnTo>
                      <a:pt x="1141614" y="16864"/>
                    </a:lnTo>
                    <a:cubicBezTo>
                      <a:pt x="1148212" y="13044"/>
                      <a:pt x="1155917" y="11134"/>
                      <a:pt x="1164729" y="11134"/>
                    </a:cubicBezTo>
                    <a:close/>
                    <a:moveTo>
                      <a:pt x="1059954" y="11134"/>
                    </a:moveTo>
                    <a:cubicBezTo>
                      <a:pt x="1068549" y="11134"/>
                      <a:pt x="1075450" y="13381"/>
                      <a:pt x="1080659" y="17873"/>
                    </a:cubicBezTo>
                    <a:cubicBezTo>
                      <a:pt x="1085868" y="22366"/>
                      <a:pt x="1088473" y="28194"/>
                      <a:pt x="1088473" y="35356"/>
                    </a:cubicBezTo>
                    <a:cubicBezTo>
                      <a:pt x="1088473" y="48552"/>
                      <a:pt x="1081745" y="57038"/>
                      <a:pt x="1068288" y="60815"/>
                    </a:cubicBezTo>
                    <a:lnTo>
                      <a:pt x="1068288" y="61075"/>
                    </a:lnTo>
                    <a:cubicBezTo>
                      <a:pt x="1075581" y="61857"/>
                      <a:pt x="1081343" y="64429"/>
                      <a:pt x="1085575" y="68791"/>
                    </a:cubicBezTo>
                    <a:cubicBezTo>
                      <a:pt x="1089808" y="73154"/>
                      <a:pt x="1091924" y="78591"/>
                      <a:pt x="1091924" y="85102"/>
                    </a:cubicBezTo>
                    <a:cubicBezTo>
                      <a:pt x="1091924" y="94174"/>
                      <a:pt x="1088657" y="101488"/>
                      <a:pt x="1082124" y="107045"/>
                    </a:cubicBezTo>
                    <a:cubicBezTo>
                      <a:pt x="1075591" y="112601"/>
                      <a:pt x="1066899" y="115379"/>
                      <a:pt x="1056047" y="115379"/>
                    </a:cubicBezTo>
                    <a:cubicBezTo>
                      <a:pt x="1046497" y="115379"/>
                      <a:pt x="1038792" y="113599"/>
                      <a:pt x="1032932" y="110040"/>
                    </a:cubicBezTo>
                    <a:lnTo>
                      <a:pt x="1032932" y="96822"/>
                    </a:lnTo>
                    <a:cubicBezTo>
                      <a:pt x="1039834" y="102161"/>
                      <a:pt x="1047626" y="104831"/>
                      <a:pt x="1056307" y="104831"/>
                    </a:cubicBezTo>
                    <a:cubicBezTo>
                      <a:pt x="1063253" y="104831"/>
                      <a:pt x="1068755" y="103127"/>
                      <a:pt x="1072813" y="99720"/>
                    </a:cubicBezTo>
                    <a:cubicBezTo>
                      <a:pt x="1076872" y="96312"/>
                      <a:pt x="1078901" y="91743"/>
                      <a:pt x="1078901" y="86013"/>
                    </a:cubicBezTo>
                    <a:cubicBezTo>
                      <a:pt x="1078901" y="73251"/>
                      <a:pt x="1069764" y="66870"/>
                      <a:pt x="1051489" y="66870"/>
                    </a:cubicBezTo>
                    <a:lnTo>
                      <a:pt x="1043090" y="66870"/>
                    </a:lnTo>
                    <a:lnTo>
                      <a:pt x="1043090" y="56322"/>
                    </a:lnTo>
                    <a:lnTo>
                      <a:pt x="1051098" y="56322"/>
                    </a:lnTo>
                    <a:cubicBezTo>
                      <a:pt x="1067290" y="56322"/>
                      <a:pt x="1075385" y="50332"/>
                      <a:pt x="1075385" y="38351"/>
                    </a:cubicBezTo>
                    <a:cubicBezTo>
                      <a:pt x="1075385" y="27282"/>
                      <a:pt x="1069200" y="21748"/>
                      <a:pt x="1056828" y="21748"/>
                    </a:cubicBezTo>
                    <a:cubicBezTo>
                      <a:pt x="1049753" y="21748"/>
                      <a:pt x="1043090" y="24135"/>
                      <a:pt x="1036839" y="28910"/>
                    </a:cubicBezTo>
                    <a:lnTo>
                      <a:pt x="1036839" y="16864"/>
                    </a:lnTo>
                    <a:cubicBezTo>
                      <a:pt x="1043437" y="13044"/>
                      <a:pt x="1051142" y="11134"/>
                      <a:pt x="1059954" y="11134"/>
                    </a:cubicBezTo>
                    <a:close/>
                    <a:moveTo>
                      <a:pt x="835456" y="11134"/>
                    </a:moveTo>
                    <a:cubicBezTo>
                      <a:pt x="856813" y="11134"/>
                      <a:pt x="867491" y="28367"/>
                      <a:pt x="867491" y="62833"/>
                    </a:cubicBezTo>
                    <a:cubicBezTo>
                      <a:pt x="867491" y="79849"/>
                      <a:pt x="864485" y="92861"/>
                      <a:pt x="858473" y="101868"/>
                    </a:cubicBezTo>
                    <a:cubicBezTo>
                      <a:pt x="852461" y="110875"/>
                      <a:pt x="844029" y="115379"/>
                      <a:pt x="833177" y="115379"/>
                    </a:cubicBezTo>
                    <a:cubicBezTo>
                      <a:pt x="822933" y="115379"/>
                      <a:pt x="815000" y="111103"/>
                      <a:pt x="809378" y="102552"/>
                    </a:cubicBezTo>
                    <a:cubicBezTo>
                      <a:pt x="803757" y="94001"/>
                      <a:pt x="800946" y="81564"/>
                      <a:pt x="800946" y="65243"/>
                    </a:cubicBezTo>
                    <a:cubicBezTo>
                      <a:pt x="800946" y="47445"/>
                      <a:pt x="803898" y="33978"/>
                      <a:pt x="809801" y="24840"/>
                    </a:cubicBezTo>
                    <a:cubicBezTo>
                      <a:pt x="815705" y="15703"/>
                      <a:pt x="824256" y="11134"/>
                      <a:pt x="835456" y="11134"/>
                    </a:cubicBezTo>
                    <a:close/>
                    <a:moveTo>
                      <a:pt x="756651" y="11134"/>
                    </a:moveTo>
                    <a:cubicBezTo>
                      <a:pt x="765767" y="11134"/>
                      <a:pt x="773103" y="13576"/>
                      <a:pt x="778659" y="18459"/>
                    </a:cubicBezTo>
                    <a:cubicBezTo>
                      <a:pt x="784215" y="23343"/>
                      <a:pt x="786994" y="29952"/>
                      <a:pt x="786994" y="38286"/>
                    </a:cubicBezTo>
                    <a:cubicBezTo>
                      <a:pt x="786994" y="45709"/>
                      <a:pt x="785290" y="52133"/>
                      <a:pt x="781882" y="57559"/>
                    </a:cubicBezTo>
                    <a:cubicBezTo>
                      <a:pt x="778475" y="62985"/>
                      <a:pt x="772647" y="68542"/>
                      <a:pt x="764400" y="74228"/>
                    </a:cubicBezTo>
                    <a:cubicBezTo>
                      <a:pt x="755978" y="80045"/>
                      <a:pt x="750346" y="84212"/>
                      <a:pt x="747503" y="86730"/>
                    </a:cubicBezTo>
                    <a:cubicBezTo>
                      <a:pt x="744660" y="89247"/>
                      <a:pt x="742674" y="91656"/>
                      <a:pt x="741545" y="93957"/>
                    </a:cubicBezTo>
                    <a:cubicBezTo>
                      <a:pt x="740417" y="96258"/>
                      <a:pt x="739852" y="99058"/>
                      <a:pt x="739852" y="102357"/>
                    </a:cubicBezTo>
                    <a:lnTo>
                      <a:pt x="789989" y="102357"/>
                    </a:lnTo>
                    <a:lnTo>
                      <a:pt x="789989" y="113686"/>
                    </a:lnTo>
                    <a:lnTo>
                      <a:pt x="726569" y="113686"/>
                    </a:lnTo>
                    <a:lnTo>
                      <a:pt x="726569" y="108672"/>
                    </a:lnTo>
                    <a:cubicBezTo>
                      <a:pt x="726569" y="102856"/>
                      <a:pt x="727362" y="97918"/>
                      <a:pt x="728946" y="93859"/>
                    </a:cubicBezTo>
                    <a:cubicBezTo>
                      <a:pt x="730530" y="89801"/>
                      <a:pt x="733146" y="85851"/>
                      <a:pt x="736792" y="82009"/>
                    </a:cubicBezTo>
                    <a:cubicBezTo>
                      <a:pt x="740438" y="78167"/>
                      <a:pt x="746125" y="73555"/>
                      <a:pt x="753851" y="68173"/>
                    </a:cubicBezTo>
                    <a:cubicBezTo>
                      <a:pt x="761752" y="62616"/>
                      <a:pt x="767145" y="57744"/>
                      <a:pt x="770032" y="53555"/>
                    </a:cubicBezTo>
                    <a:cubicBezTo>
                      <a:pt x="772919" y="49366"/>
                      <a:pt x="774362" y="44602"/>
                      <a:pt x="774362" y="39263"/>
                    </a:cubicBezTo>
                    <a:cubicBezTo>
                      <a:pt x="774362" y="33837"/>
                      <a:pt x="772647" y="29572"/>
                      <a:pt x="769218" y="26468"/>
                    </a:cubicBezTo>
                    <a:cubicBezTo>
                      <a:pt x="765789" y="23365"/>
                      <a:pt x="761122" y="21813"/>
                      <a:pt x="755219" y="21813"/>
                    </a:cubicBezTo>
                    <a:cubicBezTo>
                      <a:pt x="751052" y="21813"/>
                      <a:pt x="746841" y="22876"/>
                      <a:pt x="742587" y="25003"/>
                    </a:cubicBezTo>
                    <a:cubicBezTo>
                      <a:pt x="738333" y="27130"/>
                      <a:pt x="734361" y="30169"/>
                      <a:pt x="730671" y="34119"/>
                    </a:cubicBezTo>
                    <a:lnTo>
                      <a:pt x="730671" y="21748"/>
                    </a:lnTo>
                    <a:cubicBezTo>
                      <a:pt x="733970" y="18318"/>
                      <a:pt x="737714" y="15692"/>
                      <a:pt x="741903" y="13869"/>
                    </a:cubicBezTo>
                    <a:cubicBezTo>
                      <a:pt x="746092" y="12046"/>
                      <a:pt x="751008" y="11134"/>
                      <a:pt x="756651" y="11134"/>
                    </a:cubicBezTo>
                    <a:close/>
                    <a:moveTo>
                      <a:pt x="692041" y="11134"/>
                    </a:moveTo>
                    <a:cubicBezTo>
                      <a:pt x="699204" y="11134"/>
                      <a:pt x="704825" y="12111"/>
                      <a:pt x="708905" y="14064"/>
                    </a:cubicBezTo>
                    <a:lnTo>
                      <a:pt x="708905" y="25785"/>
                    </a:lnTo>
                    <a:cubicBezTo>
                      <a:pt x="703653" y="23093"/>
                      <a:pt x="698162" y="21748"/>
                      <a:pt x="692432" y="21748"/>
                    </a:cubicBezTo>
                    <a:cubicBezTo>
                      <a:pt x="683707" y="21748"/>
                      <a:pt x="676696" y="25546"/>
                      <a:pt x="671401" y="33142"/>
                    </a:cubicBezTo>
                    <a:cubicBezTo>
                      <a:pt x="666105" y="40739"/>
                      <a:pt x="663414" y="51113"/>
                      <a:pt x="663327" y="64266"/>
                    </a:cubicBezTo>
                    <a:lnTo>
                      <a:pt x="663652" y="64266"/>
                    </a:lnTo>
                    <a:cubicBezTo>
                      <a:pt x="668427" y="55020"/>
                      <a:pt x="676045" y="50397"/>
                      <a:pt x="686507" y="50397"/>
                    </a:cubicBezTo>
                    <a:cubicBezTo>
                      <a:pt x="695232" y="50397"/>
                      <a:pt x="702199" y="53240"/>
                      <a:pt x="707408" y="58927"/>
                    </a:cubicBezTo>
                    <a:cubicBezTo>
                      <a:pt x="712617" y="64613"/>
                      <a:pt x="715221" y="72166"/>
                      <a:pt x="715221" y="81586"/>
                    </a:cubicBezTo>
                    <a:cubicBezTo>
                      <a:pt x="715221" y="91439"/>
                      <a:pt x="712215" y="99535"/>
                      <a:pt x="706203" y="105873"/>
                    </a:cubicBezTo>
                    <a:cubicBezTo>
                      <a:pt x="700191" y="112210"/>
                      <a:pt x="692519" y="115379"/>
                      <a:pt x="683186" y="115379"/>
                    </a:cubicBezTo>
                    <a:cubicBezTo>
                      <a:pt x="672942" y="115379"/>
                      <a:pt x="664900" y="111375"/>
                      <a:pt x="659062" y="103366"/>
                    </a:cubicBezTo>
                    <a:cubicBezTo>
                      <a:pt x="653223" y="95357"/>
                      <a:pt x="650304" y="83995"/>
                      <a:pt x="650304" y="69280"/>
                    </a:cubicBezTo>
                    <a:cubicBezTo>
                      <a:pt x="650304" y="51482"/>
                      <a:pt x="654135" y="37342"/>
                      <a:pt x="661797" y="26859"/>
                    </a:cubicBezTo>
                    <a:cubicBezTo>
                      <a:pt x="669458" y="16376"/>
                      <a:pt x="679540" y="11134"/>
                      <a:pt x="692041" y="11134"/>
                    </a:cubicBezTo>
                    <a:close/>
                    <a:moveTo>
                      <a:pt x="196379" y="8139"/>
                    </a:moveTo>
                    <a:lnTo>
                      <a:pt x="198983" y="18036"/>
                    </a:lnTo>
                    <a:cubicBezTo>
                      <a:pt x="189781" y="19165"/>
                      <a:pt x="180665" y="20207"/>
                      <a:pt x="171636" y="21162"/>
                    </a:cubicBezTo>
                    <a:lnTo>
                      <a:pt x="171636" y="41737"/>
                    </a:lnTo>
                    <a:lnTo>
                      <a:pt x="201197" y="41737"/>
                    </a:lnTo>
                    <a:lnTo>
                      <a:pt x="201197" y="51243"/>
                    </a:lnTo>
                    <a:lnTo>
                      <a:pt x="171636" y="51243"/>
                    </a:lnTo>
                    <a:lnTo>
                      <a:pt x="171636" y="68694"/>
                    </a:lnTo>
                    <a:lnTo>
                      <a:pt x="177366" y="63224"/>
                    </a:lnTo>
                    <a:cubicBezTo>
                      <a:pt x="185527" y="70169"/>
                      <a:pt x="193644" y="77636"/>
                      <a:pt x="201718" y="85623"/>
                    </a:cubicBezTo>
                    <a:lnTo>
                      <a:pt x="193774" y="93697"/>
                    </a:lnTo>
                    <a:cubicBezTo>
                      <a:pt x="188478" y="87533"/>
                      <a:pt x="181099" y="79936"/>
                      <a:pt x="171636" y="70907"/>
                    </a:cubicBezTo>
                    <a:lnTo>
                      <a:pt x="171636" y="130941"/>
                    </a:lnTo>
                    <a:lnTo>
                      <a:pt x="161739" y="130941"/>
                    </a:lnTo>
                    <a:lnTo>
                      <a:pt x="161739" y="65829"/>
                    </a:lnTo>
                    <a:cubicBezTo>
                      <a:pt x="154273" y="82671"/>
                      <a:pt x="145374" y="97386"/>
                      <a:pt x="135043" y="109975"/>
                    </a:cubicBezTo>
                    <a:cubicBezTo>
                      <a:pt x="132699" y="104332"/>
                      <a:pt x="130963" y="100425"/>
                      <a:pt x="129834" y="98255"/>
                    </a:cubicBezTo>
                    <a:cubicBezTo>
                      <a:pt x="141467" y="85579"/>
                      <a:pt x="151278" y="69909"/>
                      <a:pt x="159265" y="51243"/>
                    </a:cubicBezTo>
                    <a:lnTo>
                      <a:pt x="130485" y="51243"/>
                    </a:lnTo>
                    <a:lnTo>
                      <a:pt x="130485" y="41737"/>
                    </a:lnTo>
                    <a:lnTo>
                      <a:pt x="161739" y="41737"/>
                    </a:lnTo>
                    <a:lnTo>
                      <a:pt x="161739" y="22203"/>
                    </a:lnTo>
                    <a:cubicBezTo>
                      <a:pt x="152797" y="23072"/>
                      <a:pt x="143942" y="23896"/>
                      <a:pt x="135173" y="24678"/>
                    </a:cubicBezTo>
                    <a:cubicBezTo>
                      <a:pt x="134565" y="21465"/>
                      <a:pt x="133697" y="18166"/>
                      <a:pt x="132569" y="14781"/>
                    </a:cubicBezTo>
                    <a:cubicBezTo>
                      <a:pt x="153405" y="13131"/>
                      <a:pt x="174675" y="10917"/>
                      <a:pt x="196379" y="8139"/>
                    </a:cubicBezTo>
                    <a:close/>
                    <a:moveTo>
                      <a:pt x="111993" y="7228"/>
                    </a:moveTo>
                    <a:lnTo>
                      <a:pt x="113686" y="16994"/>
                    </a:lnTo>
                    <a:cubicBezTo>
                      <a:pt x="96193" y="18383"/>
                      <a:pt x="79437" y="19642"/>
                      <a:pt x="63419" y="20771"/>
                    </a:cubicBezTo>
                    <a:lnTo>
                      <a:pt x="63419" y="44472"/>
                    </a:lnTo>
                    <a:lnTo>
                      <a:pt x="116160" y="40435"/>
                    </a:lnTo>
                    <a:lnTo>
                      <a:pt x="116681" y="49551"/>
                    </a:lnTo>
                    <a:lnTo>
                      <a:pt x="63419" y="53653"/>
                    </a:lnTo>
                    <a:lnTo>
                      <a:pt x="63419" y="77484"/>
                    </a:lnTo>
                    <a:lnTo>
                      <a:pt x="122802" y="72210"/>
                    </a:lnTo>
                    <a:lnTo>
                      <a:pt x="123323" y="81325"/>
                    </a:lnTo>
                    <a:lnTo>
                      <a:pt x="63419" y="86599"/>
                    </a:lnTo>
                    <a:lnTo>
                      <a:pt x="63419" y="109584"/>
                    </a:lnTo>
                    <a:cubicBezTo>
                      <a:pt x="63419" y="114619"/>
                      <a:pt x="65677" y="117137"/>
                      <a:pt x="70191" y="117137"/>
                    </a:cubicBezTo>
                    <a:lnTo>
                      <a:pt x="101966" y="117137"/>
                    </a:lnTo>
                    <a:cubicBezTo>
                      <a:pt x="109085" y="117137"/>
                      <a:pt x="113382" y="114229"/>
                      <a:pt x="114858" y="108412"/>
                    </a:cubicBezTo>
                    <a:cubicBezTo>
                      <a:pt x="116160" y="103203"/>
                      <a:pt x="117072" y="97473"/>
                      <a:pt x="117593" y="91222"/>
                    </a:cubicBezTo>
                    <a:cubicBezTo>
                      <a:pt x="121065" y="92959"/>
                      <a:pt x="124365" y="94348"/>
                      <a:pt x="127490" y="95390"/>
                    </a:cubicBezTo>
                    <a:cubicBezTo>
                      <a:pt x="126535" y="102074"/>
                      <a:pt x="125406" y="107891"/>
                      <a:pt x="124104" y="112840"/>
                    </a:cubicBezTo>
                    <a:cubicBezTo>
                      <a:pt x="121847" y="121955"/>
                      <a:pt x="115509" y="126513"/>
                      <a:pt x="105091" y="126513"/>
                    </a:cubicBezTo>
                    <a:lnTo>
                      <a:pt x="68238" y="126513"/>
                    </a:lnTo>
                    <a:cubicBezTo>
                      <a:pt x="58080" y="126513"/>
                      <a:pt x="53001" y="121131"/>
                      <a:pt x="53001" y="110365"/>
                    </a:cubicBezTo>
                    <a:lnTo>
                      <a:pt x="53001" y="87511"/>
                    </a:lnTo>
                    <a:lnTo>
                      <a:pt x="651" y="92134"/>
                    </a:lnTo>
                    <a:lnTo>
                      <a:pt x="0" y="83018"/>
                    </a:lnTo>
                    <a:lnTo>
                      <a:pt x="53001" y="78395"/>
                    </a:lnTo>
                    <a:lnTo>
                      <a:pt x="53001" y="54434"/>
                    </a:lnTo>
                    <a:lnTo>
                      <a:pt x="7032" y="57885"/>
                    </a:lnTo>
                    <a:lnTo>
                      <a:pt x="6381" y="48769"/>
                    </a:lnTo>
                    <a:lnTo>
                      <a:pt x="53001" y="45253"/>
                    </a:lnTo>
                    <a:lnTo>
                      <a:pt x="53001" y="21487"/>
                    </a:lnTo>
                    <a:cubicBezTo>
                      <a:pt x="37114" y="22529"/>
                      <a:pt x="21965" y="23462"/>
                      <a:pt x="7553" y="24287"/>
                    </a:cubicBezTo>
                    <a:cubicBezTo>
                      <a:pt x="7206" y="21248"/>
                      <a:pt x="6511" y="18080"/>
                      <a:pt x="5469" y="14781"/>
                    </a:cubicBezTo>
                    <a:cubicBezTo>
                      <a:pt x="41411" y="13305"/>
                      <a:pt x="76919" y="10787"/>
                      <a:pt x="111993" y="7228"/>
                    </a:cubicBezTo>
                    <a:close/>
                    <a:moveTo>
                      <a:pt x="275165" y="5665"/>
                    </a:moveTo>
                    <a:cubicBezTo>
                      <a:pt x="280894" y="10006"/>
                      <a:pt x="288361" y="16126"/>
                      <a:pt x="297563" y="24026"/>
                    </a:cubicBezTo>
                    <a:cubicBezTo>
                      <a:pt x="294611" y="26891"/>
                      <a:pt x="292007" y="29453"/>
                      <a:pt x="289750" y="31710"/>
                    </a:cubicBezTo>
                    <a:cubicBezTo>
                      <a:pt x="280808" y="23289"/>
                      <a:pt x="273689" y="16908"/>
                      <a:pt x="268393" y="12567"/>
                    </a:cubicBezTo>
                    <a:close/>
                    <a:moveTo>
                      <a:pt x="241697" y="5404"/>
                    </a:moveTo>
                    <a:lnTo>
                      <a:pt x="251985" y="5404"/>
                    </a:lnTo>
                    <a:lnTo>
                      <a:pt x="251985" y="113881"/>
                    </a:lnTo>
                    <a:cubicBezTo>
                      <a:pt x="251985" y="124907"/>
                      <a:pt x="246428" y="130377"/>
                      <a:pt x="235316" y="130290"/>
                    </a:cubicBezTo>
                    <a:cubicBezTo>
                      <a:pt x="231756" y="130290"/>
                      <a:pt x="225983" y="130246"/>
                      <a:pt x="217996" y="130160"/>
                    </a:cubicBezTo>
                    <a:cubicBezTo>
                      <a:pt x="217475" y="126600"/>
                      <a:pt x="216824" y="122693"/>
                      <a:pt x="216043" y="118439"/>
                    </a:cubicBezTo>
                    <a:cubicBezTo>
                      <a:pt x="223075" y="119221"/>
                      <a:pt x="228414" y="119611"/>
                      <a:pt x="232060" y="119611"/>
                    </a:cubicBezTo>
                    <a:cubicBezTo>
                      <a:pt x="238485" y="119698"/>
                      <a:pt x="241697" y="116443"/>
                      <a:pt x="241697" y="109844"/>
                    </a:cubicBezTo>
                    <a:close/>
                    <a:moveTo>
                      <a:pt x="314492" y="3451"/>
                    </a:moveTo>
                    <a:cubicBezTo>
                      <a:pt x="319701" y="9181"/>
                      <a:pt x="324476" y="14737"/>
                      <a:pt x="328817" y="20120"/>
                    </a:cubicBezTo>
                    <a:lnTo>
                      <a:pt x="320353" y="26371"/>
                    </a:lnTo>
                    <a:cubicBezTo>
                      <a:pt x="316706" y="21075"/>
                      <a:pt x="312322" y="15301"/>
                      <a:pt x="307200" y="9051"/>
                    </a:cubicBezTo>
                    <a:close/>
                    <a:moveTo>
                      <a:pt x="564458" y="0"/>
                    </a:moveTo>
                    <a:lnTo>
                      <a:pt x="572076" y="0"/>
                    </a:lnTo>
                    <a:lnTo>
                      <a:pt x="572076" y="12436"/>
                    </a:lnTo>
                    <a:cubicBezTo>
                      <a:pt x="581583" y="12784"/>
                      <a:pt x="588051" y="14129"/>
                      <a:pt x="591480" y="16473"/>
                    </a:cubicBezTo>
                    <a:lnTo>
                      <a:pt x="591480" y="29235"/>
                    </a:lnTo>
                    <a:cubicBezTo>
                      <a:pt x="586488" y="25416"/>
                      <a:pt x="580020" y="23354"/>
                      <a:pt x="572076" y="23050"/>
                    </a:cubicBezTo>
                    <a:lnTo>
                      <a:pt x="572076" y="58992"/>
                    </a:lnTo>
                    <a:cubicBezTo>
                      <a:pt x="581887" y="63463"/>
                      <a:pt x="588637" y="67923"/>
                      <a:pt x="592326" y="72372"/>
                    </a:cubicBezTo>
                    <a:cubicBezTo>
                      <a:pt x="596016" y="76822"/>
                      <a:pt x="597861" y="81825"/>
                      <a:pt x="597861" y="87381"/>
                    </a:cubicBezTo>
                    <a:cubicBezTo>
                      <a:pt x="597861" y="94369"/>
                      <a:pt x="595539" y="100110"/>
                      <a:pt x="590894" y="104603"/>
                    </a:cubicBezTo>
                    <a:cubicBezTo>
                      <a:pt x="586249" y="109096"/>
                      <a:pt x="579977" y="111928"/>
                      <a:pt x="572076" y="113100"/>
                    </a:cubicBezTo>
                    <a:lnTo>
                      <a:pt x="572076" y="128402"/>
                    </a:lnTo>
                    <a:lnTo>
                      <a:pt x="564458" y="128402"/>
                    </a:lnTo>
                    <a:lnTo>
                      <a:pt x="564458" y="113686"/>
                    </a:lnTo>
                    <a:cubicBezTo>
                      <a:pt x="554561" y="113686"/>
                      <a:pt x="546357" y="111646"/>
                      <a:pt x="539846" y="107566"/>
                    </a:cubicBezTo>
                    <a:lnTo>
                      <a:pt x="539846" y="94478"/>
                    </a:lnTo>
                    <a:cubicBezTo>
                      <a:pt x="546357" y="99817"/>
                      <a:pt x="554561" y="102682"/>
                      <a:pt x="564458" y="103073"/>
                    </a:cubicBezTo>
                    <a:lnTo>
                      <a:pt x="564458" y="68238"/>
                    </a:lnTo>
                    <a:cubicBezTo>
                      <a:pt x="553997" y="63333"/>
                      <a:pt x="547204" y="58753"/>
                      <a:pt x="544078" y="54499"/>
                    </a:cubicBezTo>
                    <a:cubicBezTo>
                      <a:pt x="540953" y="50245"/>
                      <a:pt x="539390" y="45210"/>
                      <a:pt x="539390" y="39393"/>
                    </a:cubicBezTo>
                    <a:cubicBezTo>
                      <a:pt x="539390" y="32621"/>
                      <a:pt x="541723" y="26729"/>
                      <a:pt x="546390" y="21715"/>
                    </a:cubicBezTo>
                    <a:cubicBezTo>
                      <a:pt x="551056" y="16701"/>
                      <a:pt x="557079" y="13695"/>
                      <a:pt x="564458" y="1269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endPara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BB80C79-2AE9-D9A1-935B-59FD12A7A846}"/>
                </a:ext>
              </a:extLst>
            </p:cNvPr>
            <p:cNvGrpSpPr/>
            <p:nvPr/>
          </p:nvGrpSpPr>
          <p:grpSpPr>
            <a:xfrm>
              <a:off x="881133" y="4139565"/>
              <a:ext cx="5110092" cy="1964368"/>
              <a:chOff x="909708" y="4168140"/>
              <a:chExt cx="5110092" cy="19643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F7121C74-6232-46F9-C508-911682597745}"/>
                  </a:ext>
                </a:extLst>
              </p:cNvPr>
              <p:cNvSpPr/>
              <p:nvPr/>
            </p:nvSpPr>
            <p:spPr>
              <a:xfrm rot="16200000">
                <a:off x="1985968" y="4424367"/>
                <a:ext cx="1714500" cy="1381121"/>
              </a:xfrm>
              <a:custGeom>
                <a:avLst/>
                <a:gdLst>
                  <a:gd name="connsiteX0" fmla="*/ 4146118 w 4146118"/>
                  <a:gd name="connsiteY0" fmla="*/ 3778015 h 3778015"/>
                  <a:gd name="connsiteX1" fmla="*/ 0 w 4146118"/>
                  <a:gd name="connsiteY1" fmla="*/ 3778015 h 3778015"/>
                  <a:gd name="connsiteX2" fmla="*/ 404928 w 4146118"/>
                  <a:gd name="connsiteY2" fmla="*/ 0 h 3778015"/>
                  <a:gd name="connsiteX3" fmla="*/ 698861 w 4146118"/>
                  <a:gd name="connsiteY3" fmla="*/ 0 h 3778015"/>
                  <a:gd name="connsiteX4" fmla="*/ 699234 w 4146118"/>
                  <a:gd name="connsiteY4" fmla="*/ 1954 h 3778015"/>
                  <a:gd name="connsiteX5" fmla="*/ 1994379 w 4146118"/>
                  <a:gd name="connsiteY5" fmla="*/ 846100 h 3778015"/>
                  <a:gd name="connsiteX6" fmla="*/ 3289523 w 4146118"/>
                  <a:gd name="connsiteY6" fmla="*/ 1955 h 3778015"/>
                  <a:gd name="connsiteX7" fmla="*/ 3289896 w 4146118"/>
                  <a:gd name="connsiteY7" fmla="*/ 0 h 3778015"/>
                  <a:gd name="connsiteX8" fmla="*/ 3741190 w 4146118"/>
                  <a:gd name="connsiteY8" fmla="*/ 0 h 377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46118" h="3778015">
                    <a:moveTo>
                      <a:pt x="4146118" y="3778015"/>
                    </a:moveTo>
                    <a:lnTo>
                      <a:pt x="0" y="3778015"/>
                    </a:lnTo>
                    <a:lnTo>
                      <a:pt x="404928" y="0"/>
                    </a:lnTo>
                    <a:lnTo>
                      <a:pt x="698861" y="0"/>
                    </a:lnTo>
                    <a:lnTo>
                      <a:pt x="699234" y="1954"/>
                    </a:lnTo>
                    <a:cubicBezTo>
                      <a:pt x="822506" y="483708"/>
                      <a:pt x="1355522" y="846100"/>
                      <a:pt x="1994379" y="846100"/>
                    </a:cubicBezTo>
                    <a:cubicBezTo>
                      <a:pt x="2633235" y="846100"/>
                      <a:pt x="3166251" y="483708"/>
                      <a:pt x="3289523" y="1955"/>
                    </a:cubicBezTo>
                    <a:lnTo>
                      <a:pt x="3289896" y="0"/>
                    </a:lnTo>
                    <a:lnTo>
                      <a:pt x="374119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0"/>
              </a:gradFill>
              <a:ln w="6350">
                <a:gradFill>
                  <a:gsLst>
                    <a:gs pos="0">
                      <a:schemeClr val="accent1">
                        <a:alpha val="56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60" name="文本框 559">
                <a:extLst>
                  <a:ext uri="{FF2B5EF4-FFF2-40B4-BE49-F238E27FC236}">
                    <a16:creationId xmlns:a16="http://schemas.microsoft.com/office/drawing/2014/main" id="{A98967A4-07E1-433C-68B1-CBAFDDFB5866}"/>
                  </a:ext>
                </a:extLst>
              </p:cNvPr>
              <p:cNvSpPr txBox="1"/>
              <p:nvPr/>
            </p:nvSpPr>
            <p:spPr>
              <a:xfrm>
                <a:off x="2916556" y="4615919"/>
                <a:ext cx="5429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/>
                  <a:t>总收入</a:t>
                </a:r>
              </a:p>
            </p:txBody>
          </p:sp>
          <p:sp>
            <p:nvSpPr>
              <p:cNvPr id="561" name="矩形 560">
                <a:extLst>
                  <a:ext uri="{FF2B5EF4-FFF2-40B4-BE49-F238E27FC236}">
                    <a16:creationId xmlns:a16="http://schemas.microsoft.com/office/drawing/2014/main" id="{ED9D13F1-9287-700E-7045-A87E0224AF77}"/>
                  </a:ext>
                </a:extLst>
              </p:cNvPr>
              <p:cNvSpPr/>
              <p:nvPr/>
            </p:nvSpPr>
            <p:spPr>
              <a:xfrm>
                <a:off x="3545655" y="4253270"/>
                <a:ext cx="665871" cy="2534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62" name="文本框 561">
                <a:extLst>
                  <a:ext uri="{FF2B5EF4-FFF2-40B4-BE49-F238E27FC236}">
                    <a16:creationId xmlns:a16="http://schemas.microsoft.com/office/drawing/2014/main" id="{32005A94-D8FA-C329-1B69-0AE3F4B0FD56}"/>
                  </a:ext>
                </a:extLst>
              </p:cNvPr>
              <p:cNvSpPr txBox="1"/>
              <p:nvPr/>
            </p:nvSpPr>
            <p:spPr>
              <a:xfrm>
                <a:off x="4957648" y="4472905"/>
                <a:ext cx="522261" cy="215444"/>
              </a:xfrm>
              <a:prstGeom prst="rect">
                <a:avLst/>
              </a:prstGeom>
              <a:noFill/>
              <a:effectLst/>
            </p:spPr>
            <p:txBody>
              <a:bodyPr wrap="square" lIns="64008" tIns="32004" rIns="64008" bIns="32004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15%</a:t>
                </a:r>
              </a:p>
            </p:txBody>
          </p:sp>
          <p:grpSp>
            <p:nvGrpSpPr>
              <p:cNvPr id="563" name="组合 562">
                <a:extLst>
                  <a:ext uri="{FF2B5EF4-FFF2-40B4-BE49-F238E27FC236}">
                    <a16:creationId xmlns:a16="http://schemas.microsoft.com/office/drawing/2014/main" id="{77FE5094-9180-4D91-5863-F74638A113C8}"/>
                  </a:ext>
                </a:extLst>
              </p:cNvPr>
              <p:cNvGrpSpPr/>
              <p:nvPr/>
            </p:nvGrpSpPr>
            <p:grpSpPr>
              <a:xfrm>
                <a:off x="4301411" y="4288654"/>
                <a:ext cx="1626949" cy="215444"/>
                <a:chOff x="4301411" y="4298179"/>
                <a:chExt cx="1626949" cy="215444"/>
              </a:xfrm>
            </p:grpSpPr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41118164-B174-E28E-346D-D46CA735AA9D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4375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Solo3 Wireless</a:t>
                  </a:r>
                </a:p>
              </p:txBody>
            </p: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DA031545-9453-507B-C89A-7E1244B5DD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0" name="圆: 空心 569">
                <a:extLst>
                  <a:ext uri="{FF2B5EF4-FFF2-40B4-BE49-F238E27FC236}">
                    <a16:creationId xmlns:a16="http://schemas.microsoft.com/office/drawing/2014/main" id="{6F06FED4-9EF0-982C-C1F0-912AB3FF50F0}"/>
                  </a:ext>
                </a:extLst>
              </p:cNvPr>
              <p:cNvSpPr/>
              <p:nvPr/>
            </p:nvSpPr>
            <p:spPr>
              <a:xfrm>
                <a:off x="909708" y="4168140"/>
                <a:ext cx="1964370" cy="1964368"/>
              </a:xfrm>
              <a:prstGeom prst="donut">
                <a:avLst>
                  <a:gd name="adj" fmla="val 1569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73" name="图形 444">
                <a:extLst>
                  <a:ext uri="{FF2B5EF4-FFF2-40B4-BE49-F238E27FC236}">
                    <a16:creationId xmlns:a16="http://schemas.microsoft.com/office/drawing/2014/main" id="{9330C189-76DC-2D51-7494-B748C92AD437}"/>
                  </a:ext>
                </a:extLst>
              </p:cNvPr>
              <p:cNvSpPr/>
              <p:nvPr/>
            </p:nvSpPr>
            <p:spPr>
              <a:xfrm>
                <a:off x="1681402" y="4922351"/>
                <a:ext cx="452440" cy="432937"/>
              </a:xfrm>
              <a:custGeom>
                <a:avLst/>
                <a:gdLst>
                  <a:gd name="connsiteX0" fmla="*/ 1150421 w 1665244"/>
                  <a:gd name="connsiteY0" fmla="*/ 166596 h 1593463"/>
                  <a:gd name="connsiteX1" fmla="*/ 853480 w 1665244"/>
                  <a:gd name="connsiteY1" fmla="*/ 0 h 1593463"/>
                  <a:gd name="connsiteX2" fmla="*/ 563399 w 1665244"/>
                  <a:gd name="connsiteY2" fmla="*/ 155404 h 1593463"/>
                  <a:gd name="connsiteX3" fmla="*/ 0 w 1665244"/>
                  <a:gd name="connsiteY3" fmla="*/ 830419 h 1593463"/>
                  <a:gd name="connsiteX4" fmla="*/ 0 w 1665244"/>
                  <a:gd name="connsiteY4" fmla="*/ 906537 h 1593463"/>
                  <a:gd name="connsiteX5" fmla="*/ 686921 w 1665244"/>
                  <a:gd name="connsiteY5" fmla="*/ 1593464 h 1593463"/>
                  <a:gd name="connsiteX6" fmla="*/ 978288 w 1665244"/>
                  <a:gd name="connsiteY6" fmla="*/ 1593464 h 1593463"/>
                  <a:gd name="connsiteX7" fmla="*/ 1665245 w 1665244"/>
                  <a:gd name="connsiteY7" fmla="*/ 906537 h 1593463"/>
                  <a:gd name="connsiteX8" fmla="*/ 1665245 w 1665244"/>
                  <a:gd name="connsiteY8" fmla="*/ 830419 h 1593463"/>
                  <a:gd name="connsiteX9" fmla="*/ 1150421 w 1665244"/>
                  <a:gd name="connsiteY9" fmla="*/ 166596 h 1593463"/>
                  <a:gd name="connsiteX10" fmla="*/ 853479 w 1665244"/>
                  <a:gd name="connsiteY10" fmla="*/ 96920 h 1593463"/>
                  <a:gd name="connsiteX11" fmla="*/ 1105505 w 1665244"/>
                  <a:gd name="connsiteY11" fmla="*/ 348944 h 1593463"/>
                  <a:gd name="connsiteX12" fmla="*/ 1094277 w 1665244"/>
                  <a:gd name="connsiteY12" fmla="*/ 422576 h 1593463"/>
                  <a:gd name="connsiteX13" fmla="*/ 612686 w 1665244"/>
                  <a:gd name="connsiteY13" fmla="*/ 422576 h 1593463"/>
                  <a:gd name="connsiteX14" fmla="*/ 601458 w 1665244"/>
                  <a:gd name="connsiteY14" fmla="*/ 348944 h 1593463"/>
                  <a:gd name="connsiteX15" fmla="*/ 853479 w 1665244"/>
                  <a:gd name="connsiteY15" fmla="*/ 96920 h 1593463"/>
                  <a:gd name="connsiteX16" fmla="*/ 1568325 w 1665244"/>
                  <a:gd name="connsiteY16" fmla="*/ 906537 h 1593463"/>
                  <a:gd name="connsiteX17" fmla="*/ 978288 w 1665244"/>
                  <a:gd name="connsiteY17" fmla="*/ 1496613 h 1593463"/>
                  <a:gd name="connsiteX18" fmla="*/ 686921 w 1665244"/>
                  <a:gd name="connsiteY18" fmla="*/ 1496613 h 1593463"/>
                  <a:gd name="connsiteX19" fmla="*/ 96882 w 1665244"/>
                  <a:gd name="connsiteY19" fmla="*/ 906537 h 1593463"/>
                  <a:gd name="connsiteX20" fmla="*/ 96882 w 1665244"/>
                  <a:gd name="connsiteY20" fmla="*/ 830419 h 1593463"/>
                  <a:gd name="connsiteX21" fmla="*/ 514936 w 1665244"/>
                  <a:gd name="connsiteY21" fmla="*/ 266192 h 1593463"/>
                  <a:gd name="connsiteX22" fmla="*/ 504574 w 1665244"/>
                  <a:gd name="connsiteY22" fmla="*/ 348944 h 1593463"/>
                  <a:gd name="connsiteX23" fmla="*/ 512600 w 1665244"/>
                  <a:gd name="connsiteY23" fmla="*/ 422576 h 1593463"/>
                  <a:gd name="connsiteX24" fmla="*/ 463612 w 1665244"/>
                  <a:gd name="connsiteY24" fmla="*/ 422576 h 1593463"/>
                  <a:gd name="connsiteX25" fmla="*/ 417487 w 1665244"/>
                  <a:gd name="connsiteY25" fmla="*/ 468701 h 1593463"/>
                  <a:gd name="connsiteX26" fmla="*/ 463612 w 1665244"/>
                  <a:gd name="connsiteY26" fmla="*/ 514862 h 1593463"/>
                  <a:gd name="connsiteX27" fmla="*/ 1232382 w 1665244"/>
                  <a:gd name="connsiteY27" fmla="*/ 514862 h 1593463"/>
                  <a:gd name="connsiteX28" fmla="*/ 1278506 w 1665244"/>
                  <a:gd name="connsiteY28" fmla="*/ 468701 h 1593463"/>
                  <a:gd name="connsiteX29" fmla="*/ 1232382 w 1665244"/>
                  <a:gd name="connsiteY29" fmla="*/ 422576 h 1593463"/>
                  <a:gd name="connsiteX30" fmla="*/ 1194435 w 1665244"/>
                  <a:gd name="connsiteY30" fmla="*/ 422576 h 1593463"/>
                  <a:gd name="connsiteX31" fmla="*/ 1202427 w 1665244"/>
                  <a:gd name="connsiteY31" fmla="*/ 348944 h 1593463"/>
                  <a:gd name="connsiteX32" fmla="*/ 1195943 w 1665244"/>
                  <a:gd name="connsiteY32" fmla="*/ 282809 h 1593463"/>
                  <a:gd name="connsiteX33" fmla="*/ 1568325 w 1665244"/>
                  <a:gd name="connsiteY33" fmla="*/ 830419 h 1593463"/>
                  <a:gd name="connsiteX34" fmla="*/ 1568325 w 1665244"/>
                  <a:gd name="connsiteY34" fmla="*/ 906537 h 1593463"/>
                  <a:gd name="connsiteX35" fmla="*/ 1017099 w 1665244"/>
                  <a:gd name="connsiteY35" fmla="*/ 945390 h 1593463"/>
                  <a:gd name="connsiteX36" fmla="*/ 1063224 w 1665244"/>
                  <a:gd name="connsiteY36" fmla="*/ 899228 h 1593463"/>
                  <a:gd name="connsiteX37" fmla="*/ 1017099 w 1665244"/>
                  <a:gd name="connsiteY37" fmla="*/ 853104 h 1593463"/>
                  <a:gd name="connsiteX38" fmla="*/ 919726 w 1665244"/>
                  <a:gd name="connsiteY38" fmla="*/ 853104 h 1593463"/>
                  <a:gd name="connsiteX39" fmla="*/ 1012199 w 1665244"/>
                  <a:gd name="connsiteY39" fmla="*/ 760629 h 1593463"/>
                  <a:gd name="connsiteX40" fmla="*/ 1012199 w 1665244"/>
                  <a:gd name="connsiteY40" fmla="*/ 695400 h 1593463"/>
                  <a:gd name="connsiteX41" fmla="*/ 946970 w 1665244"/>
                  <a:gd name="connsiteY41" fmla="*/ 695400 h 1593463"/>
                  <a:gd name="connsiteX42" fmla="*/ 832601 w 1665244"/>
                  <a:gd name="connsiteY42" fmla="*/ 809768 h 1593463"/>
                  <a:gd name="connsiteX43" fmla="*/ 718273 w 1665244"/>
                  <a:gd name="connsiteY43" fmla="*/ 695400 h 1593463"/>
                  <a:gd name="connsiteX44" fmla="*/ 653043 w 1665244"/>
                  <a:gd name="connsiteY44" fmla="*/ 695400 h 1593463"/>
                  <a:gd name="connsiteX45" fmla="*/ 653043 w 1665244"/>
                  <a:gd name="connsiteY45" fmla="*/ 760629 h 1593463"/>
                  <a:gd name="connsiteX46" fmla="*/ 745519 w 1665244"/>
                  <a:gd name="connsiteY46" fmla="*/ 853104 h 1593463"/>
                  <a:gd name="connsiteX47" fmla="*/ 648108 w 1665244"/>
                  <a:gd name="connsiteY47" fmla="*/ 853104 h 1593463"/>
                  <a:gd name="connsiteX48" fmla="*/ 601983 w 1665244"/>
                  <a:gd name="connsiteY48" fmla="*/ 899228 h 1593463"/>
                  <a:gd name="connsiteX49" fmla="*/ 648108 w 1665244"/>
                  <a:gd name="connsiteY49" fmla="*/ 945390 h 1593463"/>
                  <a:gd name="connsiteX50" fmla="*/ 786479 w 1665244"/>
                  <a:gd name="connsiteY50" fmla="*/ 945390 h 1593463"/>
                  <a:gd name="connsiteX51" fmla="*/ 786479 w 1665244"/>
                  <a:gd name="connsiteY51" fmla="*/ 1037600 h 1593463"/>
                  <a:gd name="connsiteX52" fmla="*/ 648108 w 1665244"/>
                  <a:gd name="connsiteY52" fmla="*/ 1037600 h 1593463"/>
                  <a:gd name="connsiteX53" fmla="*/ 601983 w 1665244"/>
                  <a:gd name="connsiteY53" fmla="*/ 1083725 h 1593463"/>
                  <a:gd name="connsiteX54" fmla="*/ 648108 w 1665244"/>
                  <a:gd name="connsiteY54" fmla="*/ 1129886 h 1593463"/>
                  <a:gd name="connsiteX55" fmla="*/ 786479 w 1665244"/>
                  <a:gd name="connsiteY55" fmla="*/ 1129886 h 1593463"/>
                  <a:gd name="connsiteX56" fmla="*/ 786479 w 1665244"/>
                  <a:gd name="connsiteY56" fmla="*/ 1252881 h 1593463"/>
                  <a:gd name="connsiteX57" fmla="*/ 832603 w 1665244"/>
                  <a:gd name="connsiteY57" fmla="*/ 1299006 h 1593463"/>
                  <a:gd name="connsiteX58" fmla="*/ 878727 w 1665244"/>
                  <a:gd name="connsiteY58" fmla="*/ 1252881 h 1593463"/>
                  <a:gd name="connsiteX59" fmla="*/ 878727 w 1665244"/>
                  <a:gd name="connsiteY59" fmla="*/ 1129886 h 1593463"/>
                  <a:gd name="connsiteX60" fmla="*/ 1017101 w 1665244"/>
                  <a:gd name="connsiteY60" fmla="*/ 1129886 h 1593463"/>
                  <a:gd name="connsiteX61" fmla="*/ 1063225 w 1665244"/>
                  <a:gd name="connsiteY61" fmla="*/ 1083725 h 1593463"/>
                  <a:gd name="connsiteX62" fmla="*/ 1017101 w 1665244"/>
                  <a:gd name="connsiteY62" fmla="*/ 1037600 h 1593463"/>
                  <a:gd name="connsiteX63" fmla="*/ 878727 w 1665244"/>
                  <a:gd name="connsiteY63" fmla="*/ 1037600 h 1593463"/>
                  <a:gd name="connsiteX64" fmla="*/ 878727 w 1665244"/>
                  <a:gd name="connsiteY64" fmla="*/ 945390 h 1593463"/>
                  <a:gd name="connsiteX65" fmla="*/ 1017099 w 1665244"/>
                  <a:gd name="connsiteY65" fmla="*/ 945390 h 15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665244" h="1593463">
                    <a:moveTo>
                      <a:pt x="1150421" y="166596"/>
                    </a:moveTo>
                    <a:cubicBezTo>
                      <a:pt x="1088924" y="66849"/>
                      <a:pt x="979003" y="0"/>
                      <a:pt x="853480" y="0"/>
                    </a:cubicBezTo>
                    <a:cubicBezTo>
                      <a:pt x="732669" y="0"/>
                      <a:pt x="626027" y="61800"/>
                      <a:pt x="563399" y="155404"/>
                    </a:cubicBezTo>
                    <a:cubicBezTo>
                      <a:pt x="243469" y="213775"/>
                      <a:pt x="0" y="493874"/>
                      <a:pt x="0" y="830419"/>
                    </a:cubicBezTo>
                    <a:lnTo>
                      <a:pt x="0" y="906537"/>
                    </a:lnTo>
                    <a:cubicBezTo>
                      <a:pt x="0" y="1285327"/>
                      <a:pt x="308171" y="1593464"/>
                      <a:pt x="686921" y="1593464"/>
                    </a:cubicBezTo>
                    <a:lnTo>
                      <a:pt x="978288" y="1593464"/>
                    </a:lnTo>
                    <a:cubicBezTo>
                      <a:pt x="1357080" y="1593464"/>
                      <a:pt x="1665245" y="1285327"/>
                      <a:pt x="1665245" y="906537"/>
                    </a:cubicBezTo>
                    <a:lnTo>
                      <a:pt x="1665245" y="830419"/>
                    </a:lnTo>
                    <a:cubicBezTo>
                      <a:pt x="1665243" y="511207"/>
                      <a:pt x="1446006" y="243205"/>
                      <a:pt x="1150421" y="166596"/>
                    </a:cubicBezTo>
                    <a:close/>
                    <a:moveTo>
                      <a:pt x="853479" y="96920"/>
                    </a:moveTo>
                    <a:cubicBezTo>
                      <a:pt x="992455" y="96920"/>
                      <a:pt x="1105505" y="209970"/>
                      <a:pt x="1105505" y="348944"/>
                    </a:cubicBezTo>
                    <a:cubicBezTo>
                      <a:pt x="1105505" y="374606"/>
                      <a:pt x="1101509" y="399288"/>
                      <a:pt x="1094277" y="422576"/>
                    </a:cubicBezTo>
                    <a:lnTo>
                      <a:pt x="612686" y="422576"/>
                    </a:lnTo>
                    <a:cubicBezTo>
                      <a:pt x="605528" y="399288"/>
                      <a:pt x="601458" y="374606"/>
                      <a:pt x="601458" y="348944"/>
                    </a:cubicBezTo>
                    <a:cubicBezTo>
                      <a:pt x="601456" y="209970"/>
                      <a:pt x="714506" y="96920"/>
                      <a:pt x="853479" y="96920"/>
                    </a:cubicBezTo>
                    <a:close/>
                    <a:moveTo>
                      <a:pt x="1568325" y="906537"/>
                    </a:moveTo>
                    <a:cubicBezTo>
                      <a:pt x="1568325" y="1231890"/>
                      <a:pt x="1303639" y="1496613"/>
                      <a:pt x="978288" y="1496613"/>
                    </a:cubicBezTo>
                    <a:lnTo>
                      <a:pt x="686921" y="1496613"/>
                    </a:lnTo>
                    <a:cubicBezTo>
                      <a:pt x="361568" y="1496613"/>
                      <a:pt x="96882" y="1231890"/>
                      <a:pt x="96882" y="906537"/>
                    </a:cubicBezTo>
                    <a:lnTo>
                      <a:pt x="96882" y="830419"/>
                    </a:lnTo>
                    <a:cubicBezTo>
                      <a:pt x="96882" y="564905"/>
                      <a:pt x="273237" y="340012"/>
                      <a:pt x="514936" y="266192"/>
                    </a:cubicBezTo>
                    <a:cubicBezTo>
                      <a:pt x="508418" y="292796"/>
                      <a:pt x="504574" y="320381"/>
                      <a:pt x="504574" y="348944"/>
                    </a:cubicBezTo>
                    <a:cubicBezTo>
                      <a:pt x="504574" y="374227"/>
                      <a:pt x="507476" y="398799"/>
                      <a:pt x="512600" y="422576"/>
                    </a:cubicBezTo>
                    <a:lnTo>
                      <a:pt x="463612" y="422576"/>
                    </a:lnTo>
                    <a:cubicBezTo>
                      <a:pt x="438141" y="422576"/>
                      <a:pt x="417487" y="443227"/>
                      <a:pt x="417487" y="468701"/>
                    </a:cubicBezTo>
                    <a:cubicBezTo>
                      <a:pt x="417487" y="494174"/>
                      <a:pt x="438139" y="514862"/>
                      <a:pt x="463612" y="514862"/>
                    </a:cubicBezTo>
                    <a:lnTo>
                      <a:pt x="1232382" y="514862"/>
                    </a:lnTo>
                    <a:cubicBezTo>
                      <a:pt x="1257891" y="514862"/>
                      <a:pt x="1278506" y="494176"/>
                      <a:pt x="1278506" y="468701"/>
                    </a:cubicBezTo>
                    <a:cubicBezTo>
                      <a:pt x="1278506" y="443229"/>
                      <a:pt x="1257891" y="422576"/>
                      <a:pt x="1232382" y="422576"/>
                    </a:cubicBezTo>
                    <a:lnTo>
                      <a:pt x="1194435" y="422576"/>
                    </a:lnTo>
                    <a:cubicBezTo>
                      <a:pt x="1199562" y="398799"/>
                      <a:pt x="1202427" y="374227"/>
                      <a:pt x="1202427" y="348944"/>
                    </a:cubicBezTo>
                    <a:cubicBezTo>
                      <a:pt x="1202427" y="326334"/>
                      <a:pt x="1200089" y="304253"/>
                      <a:pt x="1195943" y="282809"/>
                    </a:cubicBezTo>
                    <a:cubicBezTo>
                      <a:pt x="1413750" y="369632"/>
                      <a:pt x="1568325" y="582012"/>
                      <a:pt x="1568325" y="830419"/>
                    </a:cubicBezTo>
                    <a:lnTo>
                      <a:pt x="1568325" y="906537"/>
                    </a:lnTo>
                    <a:close/>
                    <a:moveTo>
                      <a:pt x="1017099" y="945390"/>
                    </a:moveTo>
                    <a:cubicBezTo>
                      <a:pt x="1042612" y="945390"/>
                      <a:pt x="1063224" y="924702"/>
                      <a:pt x="1063224" y="899228"/>
                    </a:cubicBezTo>
                    <a:cubicBezTo>
                      <a:pt x="1063224" y="873753"/>
                      <a:pt x="1042614" y="853104"/>
                      <a:pt x="1017099" y="853104"/>
                    </a:cubicBezTo>
                    <a:lnTo>
                      <a:pt x="919726" y="853104"/>
                    </a:lnTo>
                    <a:lnTo>
                      <a:pt x="1012199" y="760629"/>
                    </a:lnTo>
                    <a:cubicBezTo>
                      <a:pt x="1030213" y="742616"/>
                      <a:pt x="1030213" y="713411"/>
                      <a:pt x="1012199" y="695400"/>
                    </a:cubicBezTo>
                    <a:cubicBezTo>
                      <a:pt x="994187" y="677349"/>
                      <a:pt x="964946" y="677349"/>
                      <a:pt x="946970" y="695400"/>
                    </a:cubicBezTo>
                    <a:lnTo>
                      <a:pt x="832601" y="809768"/>
                    </a:lnTo>
                    <a:lnTo>
                      <a:pt x="718273" y="695400"/>
                    </a:lnTo>
                    <a:cubicBezTo>
                      <a:pt x="700260" y="677349"/>
                      <a:pt x="671056" y="677349"/>
                      <a:pt x="653043" y="695400"/>
                    </a:cubicBezTo>
                    <a:cubicBezTo>
                      <a:pt x="635032" y="713411"/>
                      <a:pt x="635032" y="742616"/>
                      <a:pt x="653043" y="760629"/>
                    </a:cubicBezTo>
                    <a:lnTo>
                      <a:pt x="745519" y="853104"/>
                    </a:lnTo>
                    <a:lnTo>
                      <a:pt x="648108" y="853104"/>
                    </a:lnTo>
                    <a:cubicBezTo>
                      <a:pt x="622635" y="853104"/>
                      <a:pt x="601983" y="873753"/>
                      <a:pt x="601983" y="899228"/>
                    </a:cubicBezTo>
                    <a:cubicBezTo>
                      <a:pt x="601983" y="924702"/>
                      <a:pt x="622635" y="945390"/>
                      <a:pt x="648108" y="945390"/>
                    </a:cubicBezTo>
                    <a:lnTo>
                      <a:pt x="786479" y="945390"/>
                    </a:lnTo>
                    <a:lnTo>
                      <a:pt x="786479" y="1037600"/>
                    </a:lnTo>
                    <a:lnTo>
                      <a:pt x="648108" y="1037600"/>
                    </a:lnTo>
                    <a:cubicBezTo>
                      <a:pt x="622635" y="1037600"/>
                      <a:pt x="601983" y="1058251"/>
                      <a:pt x="601983" y="1083725"/>
                    </a:cubicBezTo>
                    <a:cubicBezTo>
                      <a:pt x="601983" y="1109234"/>
                      <a:pt x="622635" y="1129886"/>
                      <a:pt x="648108" y="1129886"/>
                    </a:cubicBezTo>
                    <a:lnTo>
                      <a:pt x="786479" y="1129886"/>
                    </a:lnTo>
                    <a:lnTo>
                      <a:pt x="786479" y="1252881"/>
                    </a:lnTo>
                    <a:cubicBezTo>
                      <a:pt x="786479" y="1278358"/>
                      <a:pt x="807131" y="1299006"/>
                      <a:pt x="832603" y="1299006"/>
                    </a:cubicBezTo>
                    <a:cubicBezTo>
                      <a:pt x="858080" y="1299006"/>
                      <a:pt x="878727" y="1278358"/>
                      <a:pt x="878727" y="1252881"/>
                    </a:cubicBezTo>
                    <a:lnTo>
                      <a:pt x="878727" y="1129886"/>
                    </a:lnTo>
                    <a:lnTo>
                      <a:pt x="1017101" y="1129886"/>
                    </a:lnTo>
                    <a:cubicBezTo>
                      <a:pt x="1042614" y="1129886"/>
                      <a:pt x="1063225" y="1109234"/>
                      <a:pt x="1063225" y="1083725"/>
                    </a:cubicBezTo>
                    <a:cubicBezTo>
                      <a:pt x="1063225" y="1058249"/>
                      <a:pt x="1042616" y="1037600"/>
                      <a:pt x="1017101" y="1037600"/>
                    </a:cubicBezTo>
                    <a:lnTo>
                      <a:pt x="878727" y="1037600"/>
                    </a:lnTo>
                    <a:lnTo>
                      <a:pt x="878727" y="945390"/>
                    </a:lnTo>
                    <a:lnTo>
                      <a:pt x="1017099" y="9453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74" name="组合 573">
                <a:extLst>
                  <a:ext uri="{FF2B5EF4-FFF2-40B4-BE49-F238E27FC236}">
                    <a16:creationId xmlns:a16="http://schemas.microsoft.com/office/drawing/2014/main" id="{F16B9DC1-D9E1-F92B-6285-5E9A359D7FEE}"/>
                  </a:ext>
                </a:extLst>
              </p:cNvPr>
              <p:cNvGrpSpPr/>
              <p:nvPr/>
            </p:nvGrpSpPr>
            <p:grpSpPr>
              <a:xfrm rot="16500337">
                <a:off x="1115104" y="4369605"/>
                <a:ext cx="1553579" cy="1553579"/>
                <a:chOff x="1115104" y="4369605"/>
                <a:chExt cx="1553579" cy="1553579"/>
              </a:xfrm>
            </p:grpSpPr>
            <p:sp>
              <p:nvSpPr>
                <p:cNvPr id="128" name="Block Arc 470+">
                  <a:extLst>
                    <a:ext uri="{FF2B5EF4-FFF2-40B4-BE49-F238E27FC236}">
                      <a16:creationId xmlns:a16="http://schemas.microsoft.com/office/drawing/2014/main" id="{2D8A6191-5701-CA72-6177-42ECE3D5D945}"/>
                    </a:ext>
                  </a:extLst>
                </p:cNvPr>
                <p:cNvSpPr/>
                <p:nvPr/>
              </p:nvSpPr>
              <p:spPr>
                <a:xfrm rot="6300000">
                  <a:off x="1115104" y="4369605"/>
                  <a:ext cx="1553579" cy="1553579"/>
                </a:xfrm>
                <a:prstGeom prst="blockArc">
                  <a:avLst>
                    <a:gd name="adj1" fmla="val 9647658"/>
                    <a:gd name="adj2" fmla="val 20955944"/>
                    <a:gd name="adj3" fmla="val 1444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空心弧 128">
                  <a:extLst>
                    <a:ext uri="{FF2B5EF4-FFF2-40B4-BE49-F238E27FC236}">
                      <a16:creationId xmlns:a16="http://schemas.microsoft.com/office/drawing/2014/main" id="{AE0D0FCC-2317-8CB4-91F6-5F1068A202CF}"/>
                    </a:ext>
                  </a:extLst>
                </p:cNvPr>
                <p:cNvSpPr/>
                <p:nvPr/>
              </p:nvSpPr>
              <p:spPr>
                <a:xfrm rot="17081677">
                  <a:off x="1115104" y="4369605"/>
                  <a:ext cx="1553579" cy="1553579"/>
                </a:xfrm>
                <a:prstGeom prst="blockArc">
                  <a:avLst>
                    <a:gd name="adj1" fmla="val 16417108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Block Arc 470+">
                  <a:extLst>
                    <a:ext uri="{FF2B5EF4-FFF2-40B4-BE49-F238E27FC236}">
                      <a16:creationId xmlns:a16="http://schemas.microsoft.com/office/drawing/2014/main" id="{19AB8274-B64A-4E81-81B5-79FB06A46FC3}"/>
                    </a:ext>
                  </a:extLst>
                </p:cNvPr>
                <p:cNvSpPr/>
                <p:nvPr/>
              </p:nvSpPr>
              <p:spPr>
                <a:xfrm rot="126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Block Arc 470++">
                  <a:extLst>
                    <a:ext uri="{FF2B5EF4-FFF2-40B4-BE49-F238E27FC236}">
                      <a16:creationId xmlns:a16="http://schemas.microsoft.com/office/drawing/2014/main" id="{C2649A9A-2976-F159-169F-1BDA7A77F221}"/>
                    </a:ext>
                  </a:extLst>
                </p:cNvPr>
                <p:cNvSpPr/>
                <p:nvPr/>
              </p:nvSpPr>
              <p:spPr>
                <a:xfrm rot="108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Block Arc 470+++">
                  <a:extLst>
                    <a:ext uri="{FF2B5EF4-FFF2-40B4-BE49-F238E27FC236}">
                      <a16:creationId xmlns:a16="http://schemas.microsoft.com/office/drawing/2014/main" id="{373FF8F2-A02C-58BF-CDC7-7B234F92EF75}"/>
                    </a:ext>
                  </a:extLst>
                </p:cNvPr>
                <p:cNvSpPr/>
                <p:nvPr/>
              </p:nvSpPr>
              <p:spPr>
                <a:xfrm rot="90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Block Arc 470++++">
                  <a:extLst>
                    <a:ext uri="{FF2B5EF4-FFF2-40B4-BE49-F238E27FC236}">
                      <a16:creationId xmlns:a16="http://schemas.microsoft.com/office/drawing/2014/main" id="{A92D3558-CCC5-3BE9-2F62-4BB40A930AFB}"/>
                    </a:ext>
                  </a:extLst>
                </p:cNvPr>
                <p:cNvSpPr/>
                <p:nvPr/>
              </p:nvSpPr>
              <p:spPr>
                <a:xfrm rot="72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Block Arc 470+++++">
                  <a:extLst>
                    <a:ext uri="{FF2B5EF4-FFF2-40B4-BE49-F238E27FC236}">
                      <a16:creationId xmlns:a16="http://schemas.microsoft.com/office/drawing/2014/main" id="{85D8E23C-6898-BBF6-05D6-FF732535DC62}"/>
                    </a:ext>
                  </a:extLst>
                </p:cNvPr>
                <p:cNvSpPr/>
                <p:nvPr/>
              </p:nvSpPr>
              <p:spPr>
                <a:xfrm rot="4619599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77" name="Rectangle 454+">
                <a:extLst>
                  <a:ext uri="{FF2B5EF4-FFF2-40B4-BE49-F238E27FC236}">
                    <a16:creationId xmlns:a16="http://schemas.microsoft.com/office/drawing/2014/main" id="{DC5DBE15-3C15-8739-D7C8-54CFC16DCDE8}"/>
                  </a:ext>
                </a:extLst>
              </p:cNvPr>
              <p:cNvSpPr/>
              <p:nvPr/>
            </p:nvSpPr>
            <p:spPr>
              <a:xfrm>
                <a:off x="3545655" y="4497110"/>
                <a:ext cx="665871" cy="25341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0" name="Rectangle 454++">
                <a:extLst>
                  <a:ext uri="{FF2B5EF4-FFF2-40B4-BE49-F238E27FC236}">
                    <a16:creationId xmlns:a16="http://schemas.microsoft.com/office/drawing/2014/main" id="{A3E70E08-499A-B05F-D0EF-B498ED3EDFCC}"/>
                  </a:ext>
                </a:extLst>
              </p:cNvPr>
              <p:cNvSpPr/>
              <p:nvPr/>
            </p:nvSpPr>
            <p:spPr>
              <a:xfrm>
                <a:off x="3545655" y="4977170"/>
                <a:ext cx="665871" cy="2534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3" name="Rectangle 454+">
                <a:extLst>
                  <a:ext uri="{FF2B5EF4-FFF2-40B4-BE49-F238E27FC236}">
                    <a16:creationId xmlns:a16="http://schemas.microsoft.com/office/drawing/2014/main" id="{840D7387-296B-9F15-912C-3A5A3427BF4A}"/>
                  </a:ext>
                </a:extLst>
              </p:cNvPr>
              <p:cNvSpPr/>
              <p:nvPr/>
            </p:nvSpPr>
            <p:spPr>
              <a:xfrm>
                <a:off x="3545655" y="4733330"/>
                <a:ext cx="665871" cy="253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6" name="Rectangle 454+++">
                <a:extLst>
                  <a:ext uri="{FF2B5EF4-FFF2-40B4-BE49-F238E27FC236}">
                    <a16:creationId xmlns:a16="http://schemas.microsoft.com/office/drawing/2014/main" id="{16765767-86C3-53D6-41FC-9CD68B635BB5}"/>
                  </a:ext>
                </a:extLst>
              </p:cNvPr>
              <p:cNvSpPr/>
              <p:nvPr/>
            </p:nvSpPr>
            <p:spPr>
              <a:xfrm>
                <a:off x="3545655" y="5472470"/>
                <a:ext cx="665871" cy="25341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9" name="Rectangle 454++">
                <a:extLst>
                  <a:ext uri="{FF2B5EF4-FFF2-40B4-BE49-F238E27FC236}">
                    <a16:creationId xmlns:a16="http://schemas.microsoft.com/office/drawing/2014/main" id="{F2DECED8-C78C-56FE-9750-D16F4F51C603}"/>
                  </a:ext>
                </a:extLst>
              </p:cNvPr>
              <p:cNvSpPr/>
              <p:nvPr/>
            </p:nvSpPr>
            <p:spPr>
              <a:xfrm>
                <a:off x="3545655" y="5228630"/>
                <a:ext cx="665871" cy="25341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90" name="Rectangle 454++++">
                <a:extLst>
                  <a:ext uri="{FF2B5EF4-FFF2-40B4-BE49-F238E27FC236}">
                    <a16:creationId xmlns:a16="http://schemas.microsoft.com/office/drawing/2014/main" id="{5F21B3CA-4443-27C0-95B6-F76A95C9E76F}"/>
                  </a:ext>
                </a:extLst>
              </p:cNvPr>
              <p:cNvSpPr/>
              <p:nvPr/>
            </p:nvSpPr>
            <p:spPr>
              <a:xfrm>
                <a:off x="3545655" y="5725359"/>
                <a:ext cx="665871" cy="2534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98" name="文本框 597">
                <a:extLst>
                  <a:ext uri="{FF2B5EF4-FFF2-40B4-BE49-F238E27FC236}">
                    <a16:creationId xmlns:a16="http://schemas.microsoft.com/office/drawing/2014/main" id="{0A9637EF-9E63-D3DE-1439-133F5FD8916C}"/>
                  </a:ext>
                </a:extLst>
              </p:cNvPr>
              <p:cNvSpPr txBox="1"/>
              <p:nvPr/>
            </p:nvSpPr>
            <p:spPr>
              <a:xfrm>
                <a:off x="3648270" y="42394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28%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1" name="TextBox 489+">
                <a:extLst>
                  <a:ext uri="{FF2B5EF4-FFF2-40B4-BE49-F238E27FC236}">
                    <a16:creationId xmlns:a16="http://schemas.microsoft.com/office/drawing/2014/main" id="{7023EBF2-F4C3-BD5F-BDC2-112D59FF4BB5}"/>
                  </a:ext>
                </a:extLst>
              </p:cNvPr>
              <p:cNvSpPr txBox="1"/>
              <p:nvPr/>
            </p:nvSpPr>
            <p:spPr>
              <a:xfrm>
                <a:off x="3648270" y="447524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19%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2" name="TextBox 489++">
                <a:extLst>
                  <a:ext uri="{FF2B5EF4-FFF2-40B4-BE49-F238E27FC236}">
                    <a16:creationId xmlns:a16="http://schemas.microsoft.com/office/drawing/2014/main" id="{0E82F027-1AA2-CD25-FFE0-92D194642A9B}"/>
                  </a:ext>
                </a:extLst>
              </p:cNvPr>
              <p:cNvSpPr txBox="1"/>
              <p:nvPr/>
            </p:nvSpPr>
            <p:spPr>
              <a:xfrm>
                <a:off x="3648270" y="49633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14%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8" name="TextBox 489+">
                <a:extLst>
                  <a:ext uri="{FF2B5EF4-FFF2-40B4-BE49-F238E27FC236}">
                    <a16:creationId xmlns:a16="http://schemas.microsoft.com/office/drawing/2014/main" id="{9AB47B32-175A-9D85-CA68-79A3F596BA0E}"/>
                  </a:ext>
                </a:extLst>
              </p:cNvPr>
              <p:cNvSpPr txBox="1"/>
              <p:nvPr/>
            </p:nvSpPr>
            <p:spPr>
              <a:xfrm>
                <a:off x="3648270" y="472051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9" name="TextBox 489+++">
                <a:extLst>
                  <a:ext uri="{FF2B5EF4-FFF2-40B4-BE49-F238E27FC236}">
                    <a16:creationId xmlns:a16="http://schemas.microsoft.com/office/drawing/2014/main" id="{CBDD802D-3C8D-D399-ED6B-D3ADE339F3CA}"/>
                  </a:ext>
                </a:extLst>
              </p:cNvPr>
              <p:cNvSpPr txBox="1"/>
              <p:nvPr/>
            </p:nvSpPr>
            <p:spPr>
              <a:xfrm>
                <a:off x="3648270" y="570634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13%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0" name="TextBox 489++">
                <a:extLst>
                  <a:ext uri="{FF2B5EF4-FFF2-40B4-BE49-F238E27FC236}">
                    <a16:creationId xmlns:a16="http://schemas.microsoft.com/office/drawing/2014/main" id="{41BD1019-CCA5-DF48-C724-1F4CD61BA82D}"/>
                  </a:ext>
                </a:extLst>
              </p:cNvPr>
              <p:cNvSpPr txBox="1"/>
              <p:nvPr/>
            </p:nvSpPr>
            <p:spPr>
              <a:xfrm>
                <a:off x="3648270" y="546346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1" name="TextBox 489++">
                <a:extLst>
                  <a:ext uri="{FF2B5EF4-FFF2-40B4-BE49-F238E27FC236}">
                    <a16:creationId xmlns:a16="http://schemas.microsoft.com/office/drawing/2014/main" id="{CC40F56F-3226-1C83-28B9-AF9324BCC9DA}"/>
                  </a:ext>
                </a:extLst>
              </p:cNvPr>
              <p:cNvSpPr txBox="1"/>
              <p:nvPr/>
            </p:nvSpPr>
            <p:spPr>
              <a:xfrm>
                <a:off x="3648270" y="521819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22" name="Group 497+">
                <a:extLst>
                  <a:ext uri="{FF2B5EF4-FFF2-40B4-BE49-F238E27FC236}">
                    <a16:creationId xmlns:a16="http://schemas.microsoft.com/office/drawing/2014/main" id="{2DC8F197-F3C5-2698-BA72-2B17219EC034}"/>
                  </a:ext>
                </a:extLst>
              </p:cNvPr>
              <p:cNvGrpSpPr/>
              <p:nvPr/>
            </p:nvGrpSpPr>
            <p:grpSpPr>
              <a:xfrm>
                <a:off x="4301411" y="4522017"/>
                <a:ext cx="985185" cy="215444"/>
                <a:chOff x="4301411" y="4298179"/>
                <a:chExt cx="985185" cy="215444"/>
              </a:xfrm>
            </p:grpSpPr>
            <p:sp>
              <p:nvSpPr>
                <p:cNvPr id="638" name="文本框 637">
                  <a:extLst>
                    <a:ext uri="{FF2B5EF4-FFF2-40B4-BE49-F238E27FC236}">
                      <a16:creationId xmlns:a16="http://schemas.microsoft.com/office/drawing/2014/main" id="{F88B8173-A998-40AF-1B59-310B186E0C6A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Flex</a:t>
                  </a:r>
                </a:p>
              </p:txBody>
            </p:sp>
            <p:cxnSp>
              <p:nvCxnSpPr>
                <p:cNvPr id="639" name="直接连接符 638">
                  <a:extLst>
                    <a:ext uri="{FF2B5EF4-FFF2-40B4-BE49-F238E27FC236}">
                      <a16:creationId xmlns:a16="http://schemas.microsoft.com/office/drawing/2014/main" id="{43293E74-2930-3496-8233-8660E9FBC6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3" name="Group 497+">
                <a:extLst>
                  <a:ext uri="{FF2B5EF4-FFF2-40B4-BE49-F238E27FC236}">
                    <a16:creationId xmlns:a16="http://schemas.microsoft.com/office/drawing/2014/main" id="{E1676C32-FE46-C38F-F9C7-2B5272F6770C}"/>
                  </a:ext>
                </a:extLst>
              </p:cNvPr>
              <p:cNvGrpSpPr/>
              <p:nvPr/>
            </p:nvGrpSpPr>
            <p:grpSpPr>
              <a:xfrm>
                <a:off x="4301411" y="4760142"/>
                <a:ext cx="1154509" cy="215444"/>
                <a:chOff x="4301411" y="4298179"/>
                <a:chExt cx="1154509" cy="215444"/>
              </a:xfrm>
            </p:grpSpPr>
            <p:sp>
              <p:nvSpPr>
                <p:cNvPr id="636" name="文本框 635">
                  <a:extLst>
                    <a:ext uri="{FF2B5EF4-FFF2-40B4-BE49-F238E27FC236}">
                      <a16:creationId xmlns:a16="http://schemas.microsoft.com/office/drawing/2014/main" id="{5F5A4CC5-A012-E6CC-AC18-AA058D840723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96508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Fit Pro</a:t>
                  </a:r>
                </a:p>
              </p:txBody>
            </p:sp>
            <p:cxnSp>
              <p:nvCxnSpPr>
                <p:cNvPr id="637" name="直接连接符 636">
                  <a:extLst>
                    <a:ext uri="{FF2B5EF4-FFF2-40B4-BE49-F238E27FC236}">
                      <a16:creationId xmlns:a16="http://schemas.microsoft.com/office/drawing/2014/main" id="{6D9CF603-C1D9-40B0-F016-4E02CC01D4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497++">
                <a:extLst>
                  <a:ext uri="{FF2B5EF4-FFF2-40B4-BE49-F238E27FC236}">
                    <a16:creationId xmlns:a16="http://schemas.microsoft.com/office/drawing/2014/main" id="{B48A1EC9-22FD-E526-27B1-93975D14AA22}"/>
                  </a:ext>
                </a:extLst>
              </p:cNvPr>
              <p:cNvGrpSpPr/>
              <p:nvPr/>
            </p:nvGrpSpPr>
            <p:grpSpPr>
              <a:xfrm>
                <a:off x="4301411" y="4993505"/>
                <a:ext cx="1375489" cy="215444"/>
                <a:chOff x="4301411" y="4298179"/>
                <a:chExt cx="1375489" cy="215444"/>
              </a:xfrm>
            </p:grpSpPr>
            <p:sp>
              <p:nvSpPr>
                <p:cNvPr id="634" name="文本框 633">
                  <a:extLst>
                    <a:ext uri="{FF2B5EF4-FFF2-40B4-BE49-F238E27FC236}">
                      <a16:creationId xmlns:a16="http://schemas.microsoft.com/office/drawing/2014/main" id="{55E61A42-617A-53C0-B93A-E8162CBC319C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1860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HX</a:t>
                  </a:r>
                </a:p>
              </p:txBody>
            </p:sp>
            <p:cxnSp>
              <p:nvCxnSpPr>
                <p:cNvPr id="635" name="直接连接符 634">
                  <a:extLst>
                    <a:ext uri="{FF2B5EF4-FFF2-40B4-BE49-F238E27FC236}">
                      <a16:creationId xmlns:a16="http://schemas.microsoft.com/office/drawing/2014/main" id="{EC00DDA7-4456-3AB9-C454-AD557ACAF5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5" name="Group 497++">
                <a:extLst>
                  <a:ext uri="{FF2B5EF4-FFF2-40B4-BE49-F238E27FC236}">
                    <a16:creationId xmlns:a16="http://schemas.microsoft.com/office/drawing/2014/main" id="{32977220-D961-785A-1630-9AC105C521BE}"/>
                  </a:ext>
                </a:extLst>
              </p:cNvPr>
              <p:cNvGrpSpPr/>
              <p:nvPr/>
            </p:nvGrpSpPr>
            <p:grpSpPr>
              <a:xfrm>
                <a:off x="4301411" y="5512617"/>
                <a:ext cx="1718389" cy="215444"/>
                <a:chOff x="4301411" y="4298179"/>
                <a:chExt cx="1718389" cy="215444"/>
              </a:xfrm>
            </p:grpSpPr>
            <p:sp>
              <p:nvSpPr>
                <p:cNvPr id="632" name="文本框 631">
                  <a:extLst>
                    <a:ext uri="{FF2B5EF4-FFF2-40B4-BE49-F238E27FC236}">
                      <a16:creationId xmlns:a16="http://schemas.microsoft.com/office/drawing/2014/main" id="{A4A77DE6-12B9-B9D0-298C-5A4C62A7EE8D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5289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Portal</a:t>
                  </a:r>
                </a:p>
              </p:txBody>
            </p:sp>
            <p:cxnSp>
              <p:nvCxnSpPr>
                <p:cNvPr id="633" name="直接连接符 632">
                  <a:extLst>
                    <a:ext uri="{FF2B5EF4-FFF2-40B4-BE49-F238E27FC236}">
                      <a16:creationId xmlns:a16="http://schemas.microsoft.com/office/drawing/2014/main" id="{09DDB0C2-A292-A4CF-A628-9C60892DB0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6" name="Group 497+++">
                <a:extLst>
                  <a:ext uri="{FF2B5EF4-FFF2-40B4-BE49-F238E27FC236}">
                    <a16:creationId xmlns:a16="http://schemas.microsoft.com/office/drawing/2014/main" id="{CC092F8B-37DA-716F-FAAE-8E18366D8831}"/>
                  </a:ext>
                </a:extLst>
              </p:cNvPr>
              <p:cNvGrpSpPr/>
              <p:nvPr/>
            </p:nvGrpSpPr>
            <p:grpSpPr>
              <a:xfrm>
                <a:off x="4301411" y="5745980"/>
                <a:ext cx="985185" cy="215444"/>
                <a:chOff x="4301411" y="4298179"/>
                <a:chExt cx="985185" cy="215444"/>
              </a:xfrm>
            </p:grpSpPr>
            <p:sp>
              <p:nvSpPr>
                <p:cNvPr id="630" name="文本框 629">
                  <a:extLst>
                    <a:ext uri="{FF2B5EF4-FFF2-40B4-BE49-F238E27FC236}">
                      <a16:creationId xmlns:a16="http://schemas.microsoft.com/office/drawing/2014/main" id="{553D70D8-5794-65D8-6EF6-6E1B06977055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其它型号</a:t>
                  </a:r>
                  <a:endPara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cxnSp>
              <p:nvCxnSpPr>
                <p:cNvPr id="631" name="直接连接符 630">
                  <a:extLst>
                    <a:ext uri="{FF2B5EF4-FFF2-40B4-BE49-F238E27FC236}">
                      <a16:creationId xmlns:a16="http://schemas.microsoft.com/office/drawing/2014/main" id="{559F538B-8F60-E40F-ABF2-8C81A18B6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Group 497++">
                <a:extLst>
                  <a:ext uri="{FF2B5EF4-FFF2-40B4-BE49-F238E27FC236}">
                    <a16:creationId xmlns:a16="http://schemas.microsoft.com/office/drawing/2014/main" id="{E460E7FA-C589-0C57-1AE5-84063A051FAF}"/>
                  </a:ext>
                </a:extLst>
              </p:cNvPr>
              <p:cNvGrpSpPr/>
              <p:nvPr/>
            </p:nvGrpSpPr>
            <p:grpSpPr>
              <a:xfrm>
                <a:off x="4301411" y="5274492"/>
                <a:ext cx="1550749" cy="215444"/>
                <a:chOff x="4301411" y="4298179"/>
                <a:chExt cx="1550749" cy="215444"/>
              </a:xfrm>
            </p:grpSpPr>
            <p:sp>
              <p:nvSpPr>
                <p:cNvPr id="628" name="文本框 627">
                  <a:extLst>
                    <a:ext uri="{FF2B5EF4-FFF2-40B4-BE49-F238E27FC236}">
                      <a16:creationId xmlns:a16="http://schemas.microsoft.com/office/drawing/2014/main" id="{F96E6A35-2E4D-5BF7-20A1-64AC8CB24FA2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3613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H95</a:t>
                  </a:r>
                </a:p>
              </p:txBody>
            </p:sp>
            <p:cxnSp>
              <p:nvCxnSpPr>
                <p:cNvPr id="629" name="直接连接符 628">
                  <a:extLst>
                    <a:ext uri="{FF2B5EF4-FFF2-40B4-BE49-F238E27FC236}">
                      <a16:creationId xmlns:a16="http://schemas.microsoft.com/office/drawing/2014/main" id="{8493FB83-02F0-B5E6-70B0-BED1E086C7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3DE61C1-C5DC-5C9D-913C-AA2AB2290589}"/>
                </a:ext>
              </a:extLst>
            </p:cNvPr>
            <p:cNvSpPr/>
            <p:nvPr/>
          </p:nvSpPr>
          <p:spPr>
            <a:xfrm rot="16200000">
              <a:off x="7011993" y="4395792"/>
              <a:ext cx="1714500" cy="1381121"/>
            </a:xfrm>
            <a:custGeom>
              <a:avLst/>
              <a:gdLst>
                <a:gd name="connsiteX0" fmla="*/ 4146118 w 4146118"/>
                <a:gd name="connsiteY0" fmla="*/ 3778015 h 3778015"/>
                <a:gd name="connsiteX1" fmla="*/ 0 w 4146118"/>
                <a:gd name="connsiteY1" fmla="*/ 3778015 h 3778015"/>
                <a:gd name="connsiteX2" fmla="*/ 404928 w 4146118"/>
                <a:gd name="connsiteY2" fmla="*/ 0 h 3778015"/>
                <a:gd name="connsiteX3" fmla="*/ 698861 w 4146118"/>
                <a:gd name="connsiteY3" fmla="*/ 0 h 3778015"/>
                <a:gd name="connsiteX4" fmla="*/ 699234 w 4146118"/>
                <a:gd name="connsiteY4" fmla="*/ 1954 h 3778015"/>
                <a:gd name="connsiteX5" fmla="*/ 1994379 w 4146118"/>
                <a:gd name="connsiteY5" fmla="*/ 846100 h 3778015"/>
                <a:gd name="connsiteX6" fmla="*/ 3289523 w 4146118"/>
                <a:gd name="connsiteY6" fmla="*/ 1955 h 3778015"/>
                <a:gd name="connsiteX7" fmla="*/ 3289896 w 4146118"/>
                <a:gd name="connsiteY7" fmla="*/ 0 h 3778015"/>
                <a:gd name="connsiteX8" fmla="*/ 3741190 w 4146118"/>
                <a:gd name="connsiteY8" fmla="*/ 0 h 377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6118" h="3778015">
                  <a:moveTo>
                    <a:pt x="4146118" y="3778015"/>
                  </a:moveTo>
                  <a:lnTo>
                    <a:pt x="0" y="3778015"/>
                  </a:lnTo>
                  <a:lnTo>
                    <a:pt x="404928" y="0"/>
                  </a:lnTo>
                  <a:lnTo>
                    <a:pt x="698861" y="0"/>
                  </a:lnTo>
                  <a:lnTo>
                    <a:pt x="699234" y="1954"/>
                  </a:lnTo>
                  <a:cubicBezTo>
                    <a:pt x="822506" y="483708"/>
                    <a:pt x="1355522" y="846100"/>
                    <a:pt x="1994379" y="846100"/>
                  </a:cubicBezTo>
                  <a:cubicBezTo>
                    <a:pt x="2633235" y="846100"/>
                    <a:pt x="3166251" y="483708"/>
                    <a:pt x="3289523" y="1955"/>
                  </a:cubicBezTo>
                  <a:lnTo>
                    <a:pt x="3289896" y="0"/>
                  </a:lnTo>
                  <a:lnTo>
                    <a:pt x="374119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Calibri"/>
                <a:ea typeface="OPPOSans R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D55A8A2-697B-D6F7-53D7-D344461222ED}"/>
                </a:ext>
              </a:extLst>
            </p:cNvPr>
            <p:cNvSpPr txBox="1"/>
            <p:nvPr/>
          </p:nvSpPr>
          <p:spPr>
            <a:xfrm>
              <a:off x="7942581" y="4587344"/>
              <a:ext cx="5429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000" dirty="0"/>
                <a:t>总支出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54D7F2C-788E-619D-FFB3-333917AC441A}"/>
                </a:ext>
              </a:extLst>
            </p:cNvPr>
            <p:cNvSpPr txBox="1"/>
            <p:nvPr/>
          </p:nvSpPr>
          <p:spPr>
            <a:xfrm>
              <a:off x="9516865" y="4279129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平台其他费用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BA823A4-904B-7ECA-8CC2-C90FB35F2EF6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368339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: 空心 21">
              <a:extLst>
                <a:ext uri="{FF2B5EF4-FFF2-40B4-BE49-F238E27FC236}">
                  <a16:creationId xmlns:a16="http://schemas.microsoft.com/office/drawing/2014/main" id="{D3E382A9-D2B1-6E81-AB8E-C38996A626CE}"/>
                </a:ext>
              </a:extLst>
            </p:cNvPr>
            <p:cNvSpPr/>
            <p:nvPr/>
          </p:nvSpPr>
          <p:spPr>
            <a:xfrm>
              <a:off x="5935733" y="4139565"/>
              <a:ext cx="1964370" cy="1964368"/>
            </a:xfrm>
            <a:prstGeom prst="donut">
              <a:avLst>
                <a:gd name="adj" fmla="val 1569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23" name="Block Arc 470+">
              <a:extLst>
                <a:ext uri="{FF2B5EF4-FFF2-40B4-BE49-F238E27FC236}">
                  <a16:creationId xmlns:a16="http://schemas.microsoft.com/office/drawing/2014/main" id="{B350B70E-2B37-7766-AE01-1D3D58D28390}"/>
                </a:ext>
              </a:extLst>
            </p:cNvPr>
            <p:cNvSpPr/>
            <p:nvPr/>
          </p:nvSpPr>
          <p:spPr>
            <a:xfrm rot="1200337">
              <a:off x="6141129" y="4341030"/>
              <a:ext cx="1553579" cy="1553579"/>
            </a:xfrm>
            <a:prstGeom prst="blockArc">
              <a:avLst>
                <a:gd name="adj1" fmla="val 9288326"/>
                <a:gd name="adj2" fmla="val 20955944"/>
                <a:gd name="adj3" fmla="val 144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>
              <a:extLst>
                <a:ext uri="{FF2B5EF4-FFF2-40B4-BE49-F238E27FC236}">
                  <a16:creationId xmlns:a16="http://schemas.microsoft.com/office/drawing/2014/main" id="{BE3B1485-B8DC-8F65-6D5B-6FE5D1959FC8}"/>
                </a:ext>
              </a:extLst>
            </p:cNvPr>
            <p:cNvSpPr/>
            <p:nvPr/>
          </p:nvSpPr>
          <p:spPr>
            <a:xfrm rot="11982014">
              <a:off x="6141129" y="4341030"/>
              <a:ext cx="1553579" cy="1553579"/>
            </a:xfrm>
            <a:prstGeom prst="blockArc">
              <a:avLst>
                <a:gd name="adj1" fmla="val 17149681"/>
                <a:gd name="adj2" fmla="val 20955944"/>
                <a:gd name="adj3" fmla="val 144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470+">
              <a:extLst>
                <a:ext uri="{FF2B5EF4-FFF2-40B4-BE49-F238E27FC236}">
                  <a16:creationId xmlns:a16="http://schemas.microsoft.com/office/drawing/2014/main" id="{08C8DB04-AA1B-78CB-B33A-99E2FF44DDF2}"/>
                </a:ext>
              </a:extLst>
            </p:cNvPr>
            <p:cNvSpPr/>
            <p:nvPr/>
          </p:nvSpPr>
          <p:spPr>
            <a:xfrm rot="8208257">
              <a:off x="6141129" y="4341030"/>
              <a:ext cx="1553579" cy="1553579"/>
            </a:xfrm>
            <a:prstGeom prst="blockArc">
              <a:avLst>
                <a:gd name="adj1" fmla="val 20273888"/>
                <a:gd name="adj2" fmla="val 20955944"/>
                <a:gd name="adj3" fmla="val 1444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Block Arc 470++">
              <a:extLst>
                <a:ext uri="{FF2B5EF4-FFF2-40B4-BE49-F238E27FC236}">
                  <a16:creationId xmlns:a16="http://schemas.microsoft.com/office/drawing/2014/main" id="{4F45FFE1-BA27-8E39-325F-89DF00FE6DFA}"/>
                </a:ext>
              </a:extLst>
            </p:cNvPr>
            <p:cNvSpPr/>
            <p:nvPr/>
          </p:nvSpPr>
          <p:spPr>
            <a:xfrm rot="7617354">
              <a:off x="6141129" y="4341030"/>
              <a:ext cx="1553579" cy="1553579"/>
            </a:xfrm>
            <a:prstGeom prst="blockArc">
              <a:avLst>
                <a:gd name="adj1" fmla="val 20626858"/>
                <a:gd name="adj2" fmla="val 20955944"/>
                <a:gd name="adj3" fmla="val 1444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Block Arc 470+++">
              <a:extLst>
                <a:ext uri="{FF2B5EF4-FFF2-40B4-BE49-F238E27FC236}">
                  <a16:creationId xmlns:a16="http://schemas.microsoft.com/office/drawing/2014/main" id="{DC4C6D9E-21E1-556A-8E63-E6C03564E000}"/>
                </a:ext>
              </a:extLst>
            </p:cNvPr>
            <p:cNvSpPr/>
            <p:nvPr/>
          </p:nvSpPr>
          <p:spPr>
            <a:xfrm rot="7343391">
              <a:off x="6141129" y="4341030"/>
              <a:ext cx="1553579" cy="1553579"/>
            </a:xfrm>
            <a:prstGeom prst="blockArc">
              <a:avLst>
                <a:gd name="adj1" fmla="val 17332845"/>
                <a:gd name="adj2" fmla="val 20955944"/>
                <a:gd name="adj3" fmla="val 1444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Block Arc 470++++">
              <a:extLst>
                <a:ext uri="{FF2B5EF4-FFF2-40B4-BE49-F238E27FC236}">
                  <a16:creationId xmlns:a16="http://schemas.microsoft.com/office/drawing/2014/main" id="{79ED6E13-7B07-3F7B-E6A0-984EFC181A23}"/>
                </a:ext>
              </a:extLst>
            </p:cNvPr>
            <p:cNvSpPr/>
            <p:nvPr/>
          </p:nvSpPr>
          <p:spPr>
            <a:xfrm rot="3826290">
              <a:off x="6143511" y="4341029"/>
              <a:ext cx="1553579" cy="1553579"/>
            </a:xfrm>
            <a:prstGeom prst="blockArc">
              <a:avLst>
                <a:gd name="adj1" fmla="val 13960724"/>
                <a:gd name="adj2" fmla="val 20937994"/>
                <a:gd name="adj3" fmla="val 1468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1AAD1B3-D34B-E6C7-2475-0CD646DD813F}"/>
                </a:ext>
              </a:extLst>
            </p:cNvPr>
            <p:cNvSpPr/>
            <p:nvPr/>
          </p:nvSpPr>
          <p:spPr>
            <a:xfrm>
              <a:off x="8571680" y="4224695"/>
              <a:ext cx="665871" cy="2966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2" name="Rectangle 454+">
              <a:extLst>
                <a:ext uri="{FF2B5EF4-FFF2-40B4-BE49-F238E27FC236}">
                  <a16:creationId xmlns:a16="http://schemas.microsoft.com/office/drawing/2014/main" id="{A9159E91-DD57-C564-20C4-C78A74A5867C}"/>
                </a:ext>
              </a:extLst>
            </p:cNvPr>
            <p:cNvSpPr/>
            <p:nvPr/>
          </p:nvSpPr>
          <p:spPr>
            <a:xfrm>
              <a:off x="8571680" y="4510105"/>
              <a:ext cx="665871" cy="2966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5" name="Rectangle 454++">
              <a:extLst>
                <a:ext uri="{FF2B5EF4-FFF2-40B4-BE49-F238E27FC236}">
                  <a16:creationId xmlns:a16="http://schemas.microsoft.com/office/drawing/2014/main" id="{A42C9FD7-7916-64C4-0A36-4002A5AAC1DF}"/>
                </a:ext>
              </a:extLst>
            </p:cNvPr>
            <p:cNvSpPr/>
            <p:nvPr/>
          </p:nvSpPr>
          <p:spPr>
            <a:xfrm>
              <a:off x="8571680" y="5072006"/>
              <a:ext cx="665871" cy="29661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7" name="Rectangle 454+">
              <a:extLst>
                <a:ext uri="{FF2B5EF4-FFF2-40B4-BE49-F238E27FC236}">
                  <a16:creationId xmlns:a16="http://schemas.microsoft.com/office/drawing/2014/main" id="{A818F74E-EBF3-3E63-9E5F-27DFB5B513DC}"/>
                </a:ext>
              </a:extLst>
            </p:cNvPr>
            <p:cNvSpPr/>
            <p:nvPr/>
          </p:nvSpPr>
          <p:spPr>
            <a:xfrm>
              <a:off x="8571680" y="4786596"/>
              <a:ext cx="665871" cy="2966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8" name="Rectangle 454+++">
              <a:extLst>
                <a:ext uri="{FF2B5EF4-FFF2-40B4-BE49-F238E27FC236}">
                  <a16:creationId xmlns:a16="http://schemas.microsoft.com/office/drawing/2014/main" id="{3F73E40F-8D0E-955D-0F59-A06E898CAF9C}"/>
                </a:ext>
              </a:extLst>
            </p:cNvPr>
            <p:cNvSpPr/>
            <p:nvPr/>
          </p:nvSpPr>
          <p:spPr>
            <a:xfrm>
              <a:off x="8571680" y="5651745"/>
              <a:ext cx="665871" cy="2966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9" name="Rectangle 454++">
              <a:extLst>
                <a:ext uri="{FF2B5EF4-FFF2-40B4-BE49-F238E27FC236}">
                  <a16:creationId xmlns:a16="http://schemas.microsoft.com/office/drawing/2014/main" id="{ACC9C608-0D58-1321-F296-AA9BA9723EC2}"/>
                </a:ext>
              </a:extLst>
            </p:cNvPr>
            <p:cNvSpPr/>
            <p:nvPr/>
          </p:nvSpPr>
          <p:spPr>
            <a:xfrm>
              <a:off x="8571680" y="5366335"/>
              <a:ext cx="665871" cy="2966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B513385-FABF-13CB-33A5-36B54DE892E1}"/>
                </a:ext>
              </a:extLst>
            </p:cNvPr>
            <p:cNvSpPr txBox="1"/>
            <p:nvPr/>
          </p:nvSpPr>
          <p:spPr>
            <a:xfrm>
              <a:off x="9516865" y="4562498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FBA</a:t>
              </a: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仓储费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3FDF21DB-5B75-C860-6E6A-D49FADE01006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651708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068FD00-CCF8-B1D0-5769-457D2C3EDDF7}"/>
                </a:ext>
              </a:extLst>
            </p:cNvPr>
            <p:cNvSpPr txBox="1"/>
            <p:nvPr/>
          </p:nvSpPr>
          <p:spPr>
            <a:xfrm>
              <a:off x="9516865" y="5131616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平台投放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A79D3FB-00C1-F765-D098-C1D023C69614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220826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84A688D-0684-0B6E-0ED1-4F7B0C8702DA}"/>
                </a:ext>
              </a:extLst>
            </p:cNvPr>
            <p:cNvSpPr txBox="1"/>
            <p:nvPr/>
          </p:nvSpPr>
          <p:spPr>
            <a:xfrm>
              <a:off x="9516865" y="48387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广告费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882566BF-B07F-D60C-AC5B-ED6180AF3001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9279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B20DCC3-AFDF-D627-505E-8E931D755CF0}"/>
                </a:ext>
              </a:extLst>
            </p:cNvPr>
            <p:cNvSpPr txBox="1"/>
            <p:nvPr/>
          </p:nvSpPr>
          <p:spPr>
            <a:xfrm>
              <a:off x="9516865" y="5422130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物流费用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17069EB1-6C78-7324-933B-198EA254CA96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511340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9D3F3F9-124C-BFA5-3B53-00DDD71163CE}"/>
                </a:ext>
              </a:extLst>
            </p:cNvPr>
            <p:cNvSpPr txBox="1"/>
            <p:nvPr/>
          </p:nvSpPr>
          <p:spPr>
            <a:xfrm>
              <a:off x="9516865" y="57150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促销费用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8C98D494-1045-CA45-17B4-07BEAA5CE430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8042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图形 589">
              <a:extLst>
                <a:ext uri="{FF2B5EF4-FFF2-40B4-BE49-F238E27FC236}">
                  <a16:creationId xmlns:a16="http://schemas.microsoft.com/office/drawing/2014/main" id="{5F2EE385-9287-60D2-B5FE-D21BCA8420F6}"/>
                </a:ext>
              </a:extLst>
            </p:cNvPr>
            <p:cNvSpPr/>
            <p:nvPr/>
          </p:nvSpPr>
          <p:spPr>
            <a:xfrm>
              <a:off x="6689466" y="4823343"/>
              <a:ext cx="482974" cy="478148"/>
            </a:xfrm>
            <a:custGeom>
              <a:avLst/>
              <a:gdLst>
                <a:gd name="connsiteX0" fmla="*/ 1737807 w 1906118"/>
                <a:gd name="connsiteY0" fmla="*/ 1176170 h 1887070"/>
                <a:gd name="connsiteX1" fmla="*/ 1575834 w 1906118"/>
                <a:gd name="connsiteY1" fmla="*/ 1282962 h 1887070"/>
                <a:gd name="connsiteX2" fmla="*/ 1390417 w 1906118"/>
                <a:gd name="connsiteY2" fmla="*/ 1411269 h 1887070"/>
                <a:gd name="connsiteX3" fmla="*/ 1359490 w 1906118"/>
                <a:gd name="connsiteY3" fmla="*/ 1318428 h 1887070"/>
                <a:gd name="connsiteX4" fmla="*/ 1050413 w 1906118"/>
                <a:gd name="connsiteY4" fmla="*/ 1242732 h 1887070"/>
                <a:gd name="connsiteX5" fmla="*/ 1010957 w 1906118"/>
                <a:gd name="connsiteY5" fmla="*/ 1244021 h 1887070"/>
                <a:gd name="connsiteX6" fmla="*/ 927945 w 1906118"/>
                <a:gd name="connsiteY6" fmla="*/ 1198525 h 1887070"/>
                <a:gd name="connsiteX7" fmla="*/ 480723 w 1906118"/>
                <a:gd name="connsiteY7" fmla="*/ 1046125 h 1887070"/>
                <a:gd name="connsiteX8" fmla="*/ 465474 w 1906118"/>
                <a:gd name="connsiteY8" fmla="*/ 1049655 h 1887070"/>
                <a:gd name="connsiteX9" fmla="*/ 465474 w 1906118"/>
                <a:gd name="connsiteY9" fmla="*/ 920115 h 1887070"/>
                <a:gd name="connsiteX10" fmla="*/ 430830 w 1906118"/>
                <a:gd name="connsiteY10" fmla="*/ 880726 h 1887070"/>
                <a:gd name="connsiteX11" fmla="*/ 34644 w 1906118"/>
                <a:gd name="connsiteY11" fmla="*/ 880726 h 1887070"/>
                <a:gd name="connsiteX12" fmla="*/ 0 w 1906118"/>
                <a:gd name="connsiteY12" fmla="*/ 920115 h 1887070"/>
                <a:gd name="connsiteX13" fmla="*/ 0 w 1906118"/>
                <a:gd name="connsiteY13" fmla="*/ 1732990 h 1887070"/>
                <a:gd name="connsiteX14" fmla="*/ 34644 w 1906118"/>
                <a:gd name="connsiteY14" fmla="*/ 1772378 h 1887070"/>
                <a:gd name="connsiteX15" fmla="*/ 431211 w 1906118"/>
                <a:gd name="connsiteY15" fmla="*/ 1772378 h 1887070"/>
                <a:gd name="connsiteX16" fmla="*/ 465807 w 1906118"/>
                <a:gd name="connsiteY16" fmla="*/ 1732990 h 1887070"/>
                <a:gd name="connsiteX17" fmla="*/ 465807 w 1906118"/>
                <a:gd name="connsiteY17" fmla="*/ 1635779 h 1887070"/>
                <a:gd name="connsiteX18" fmla="*/ 664663 w 1906118"/>
                <a:gd name="connsiteY18" fmla="*/ 1724193 h 1887070"/>
                <a:gd name="connsiteX19" fmla="*/ 1102927 w 1906118"/>
                <a:gd name="connsiteY19" fmla="*/ 1887071 h 1887070"/>
                <a:gd name="connsiteX20" fmla="*/ 1906117 w 1906118"/>
                <a:gd name="connsiteY20" fmla="*/ 1373169 h 1887070"/>
                <a:gd name="connsiteX21" fmla="*/ 1737807 w 1906118"/>
                <a:gd name="connsiteY21" fmla="*/ 1176170 h 1887070"/>
                <a:gd name="connsiteX22" fmla="*/ 396568 w 1906118"/>
                <a:gd name="connsiteY22" fmla="*/ 1693601 h 1887070"/>
                <a:gd name="connsiteX23" fmla="*/ 69240 w 1906118"/>
                <a:gd name="connsiteY23" fmla="*/ 1693601 h 1887070"/>
                <a:gd name="connsiteX24" fmla="*/ 69240 w 1906118"/>
                <a:gd name="connsiteY24" fmla="*/ 1631408 h 1887070"/>
                <a:gd name="connsiteX25" fmla="*/ 396568 w 1906118"/>
                <a:gd name="connsiteY25" fmla="*/ 1631408 h 1887070"/>
                <a:gd name="connsiteX26" fmla="*/ 396568 w 1906118"/>
                <a:gd name="connsiteY26" fmla="*/ 1693601 h 1887070"/>
                <a:gd name="connsiteX27" fmla="*/ 396568 w 1906118"/>
                <a:gd name="connsiteY27" fmla="*/ 1552631 h 1887070"/>
                <a:gd name="connsiteX28" fmla="*/ 69240 w 1906118"/>
                <a:gd name="connsiteY28" fmla="*/ 1552631 h 1887070"/>
                <a:gd name="connsiteX29" fmla="*/ 69240 w 1906118"/>
                <a:gd name="connsiteY29" fmla="*/ 1462368 h 1887070"/>
                <a:gd name="connsiteX30" fmla="*/ 396568 w 1906118"/>
                <a:gd name="connsiteY30" fmla="*/ 1462368 h 1887070"/>
                <a:gd name="connsiteX31" fmla="*/ 396568 w 1906118"/>
                <a:gd name="connsiteY31" fmla="*/ 1552575 h 1887070"/>
                <a:gd name="connsiteX32" fmla="*/ 396568 w 1906118"/>
                <a:gd name="connsiteY32" fmla="*/ 1383646 h 1887070"/>
                <a:gd name="connsiteX33" fmla="*/ 69240 w 1906118"/>
                <a:gd name="connsiteY33" fmla="*/ 1383646 h 1887070"/>
                <a:gd name="connsiteX34" fmla="*/ 69240 w 1906118"/>
                <a:gd name="connsiteY34" fmla="*/ 1293943 h 1887070"/>
                <a:gd name="connsiteX35" fmla="*/ 396568 w 1906118"/>
                <a:gd name="connsiteY35" fmla="*/ 1293943 h 1887070"/>
                <a:gd name="connsiteX36" fmla="*/ 396568 w 1906118"/>
                <a:gd name="connsiteY36" fmla="*/ 1383646 h 1887070"/>
                <a:gd name="connsiteX37" fmla="*/ 396568 w 1906118"/>
                <a:gd name="connsiteY37" fmla="*/ 1215110 h 1887070"/>
                <a:gd name="connsiteX38" fmla="*/ 69240 w 1906118"/>
                <a:gd name="connsiteY38" fmla="*/ 1215110 h 1887070"/>
                <a:gd name="connsiteX39" fmla="*/ 69240 w 1906118"/>
                <a:gd name="connsiteY39" fmla="*/ 1124959 h 1887070"/>
                <a:gd name="connsiteX40" fmla="*/ 396568 w 1906118"/>
                <a:gd name="connsiteY40" fmla="*/ 1124959 h 1887070"/>
                <a:gd name="connsiteX41" fmla="*/ 396568 w 1906118"/>
                <a:gd name="connsiteY41" fmla="*/ 1215166 h 1887070"/>
                <a:gd name="connsiteX42" fmla="*/ 396568 w 1906118"/>
                <a:gd name="connsiteY42" fmla="*/ 1046181 h 1887070"/>
                <a:gd name="connsiteX43" fmla="*/ 69240 w 1906118"/>
                <a:gd name="connsiteY43" fmla="*/ 1046181 h 1887070"/>
                <a:gd name="connsiteX44" fmla="*/ 69240 w 1906118"/>
                <a:gd name="connsiteY44" fmla="*/ 959504 h 1887070"/>
                <a:gd name="connsiteX45" fmla="*/ 396568 w 1906118"/>
                <a:gd name="connsiteY45" fmla="*/ 959504 h 1887070"/>
                <a:gd name="connsiteX46" fmla="*/ 396568 w 1906118"/>
                <a:gd name="connsiteY46" fmla="*/ 1046181 h 1887070"/>
                <a:gd name="connsiteX47" fmla="*/ 1103260 w 1906118"/>
                <a:gd name="connsiteY47" fmla="*/ 1808237 h 1887070"/>
                <a:gd name="connsiteX48" fmla="*/ 694827 w 1906118"/>
                <a:gd name="connsiteY48" fmla="*/ 1652868 h 1887070"/>
                <a:gd name="connsiteX49" fmla="*/ 466189 w 1906118"/>
                <a:gd name="connsiteY49" fmla="*/ 1557001 h 1887070"/>
                <a:gd name="connsiteX50" fmla="*/ 466189 w 1906118"/>
                <a:gd name="connsiteY50" fmla="*/ 1121037 h 1887070"/>
                <a:gd name="connsiteX51" fmla="*/ 480341 w 1906118"/>
                <a:gd name="connsiteY51" fmla="*/ 1124959 h 1887070"/>
                <a:gd name="connsiteX52" fmla="*/ 891062 w 1906118"/>
                <a:gd name="connsiteY52" fmla="*/ 1264584 h 1887070"/>
                <a:gd name="connsiteX53" fmla="*/ 1011719 w 1906118"/>
                <a:gd name="connsiteY53" fmla="*/ 1322406 h 1887070"/>
                <a:gd name="connsiteX54" fmla="*/ 1053797 w 1906118"/>
                <a:gd name="connsiteY54" fmla="*/ 1321062 h 1887070"/>
                <a:gd name="connsiteX55" fmla="*/ 1308120 w 1906118"/>
                <a:gd name="connsiteY55" fmla="*/ 1369639 h 1887070"/>
                <a:gd name="connsiteX56" fmla="*/ 1321892 w 1906118"/>
                <a:gd name="connsiteY56" fmla="*/ 1422195 h 1887070"/>
                <a:gd name="connsiteX57" fmla="*/ 788275 w 1906118"/>
                <a:gd name="connsiteY57" fmla="*/ 1422195 h 1887070"/>
                <a:gd name="connsiteX58" fmla="*/ 753679 w 1906118"/>
                <a:gd name="connsiteY58" fmla="*/ 1461583 h 1887070"/>
                <a:gd name="connsiteX59" fmla="*/ 788275 w 1906118"/>
                <a:gd name="connsiteY59" fmla="*/ 1500972 h 1887070"/>
                <a:gd name="connsiteX60" fmla="*/ 1343431 w 1906118"/>
                <a:gd name="connsiteY60" fmla="*/ 1500972 h 1887070"/>
                <a:gd name="connsiteX61" fmla="*/ 1368068 w 1906118"/>
                <a:gd name="connsiteY61" fmla="*/ 1489598 h 1887070"/>
                <a:gd name="connsiteX62" fmla="*/ 1619771 w 1906118"/>
                <a:gd name="connsiteY62" fmla="*/ 1343361 h 1887070"/>
                <a:gd name="connsiteX63" fmla="*/ 1737807 w 1906118"/>
                <a:gd name="connsiteY63" fmla="*/ 1254555 h 1887070"/>
                <a:gd name="connsiteX64" fmla="*/ 1837211 w 1906118"/>
                <a:gd name="connsiteY64" fmla="*/ 1373169 h 1887070"/>
                <a:gd name="connsiteX65" fmla="*/ 1103308 w 1906118"/>
                <a:gd name="connsiteY65" fmla="*/ 1808237 h 1887070"/>
                <a:gd name="connsiteX66" fmla="*/ 1343860 w 1906118"/>
                <a:gd name="connsiteY66" fmla="*/ 1117507 h 1887070"/>
                <a:gd name="connsiteX67" fmla="*/ 1516983 w 1906118"/>
                <a:gd name="connsiteY67" fmla="*/ 920115 h 1887070"/>
                <a:gd name="connsiteX68" fmla="*/ 1343860 w 1906118"/>
                <a:gd name="connsiteY68" fmla="*/ 722667 h 1887070"/>
                <a:gd name="connsiteX69" fmla="*/ 1170689 w 1906118"/>
                <a:gd name="connsiteY69" fmla="*/ 920115 h 1887070"/>
                <a:gd name="connsiteX70" fmla="*/ 1343860 w 1906118"/>
                <a:gd name="connsiteY70" fmla="*/ 1117507 h 1887070"/>
                <a:gd name="connsiteX71" fmla="*/ 1343860 w 1906118"/>
                <a:gd name="connsiteY71" fmla="*/ 801893 h 1887070"/>
                <a:gd name="connsiteX72" fmla="*/ 1447743 w 1906118"/>
                <a:gd name="connsiteY72" fmla="*/ 920563 h 1887070"/>
                <a:gd name="connsiteX73" fmla="*/ 1343860 w 1906118"/>
                <a:gd name="connsiteY73" fmla="*/ 1039177 h 1887070"/>
                <a:gd name="connsiteX74" fmla="*/ 1239977 w 1906118"/>
                <a:gd name="connsiteY74" fmla="*/ 920563 h 1887070"/>
                <a:gd name="connsiteX75" fmla="*/ 1343860 w 1906118"/>
                <a:gd name="connsiteY75" fmla="*/ 801893 h 1887070"/>
                <a:gd name="connsiteX76" fmla="*/ 946911 w 1906118"/>
                <a:gd name="connsiteY76" fmla="*/ 755949 h 1887070"/>
                <a:gd name="connsiteX77" fmla="*/ 1120082 w 1906118"/>
                <a:gd name="connsiteY77" fmla="*/ 558557 h 1887070"/>
                <a:gd name="connsiteX78" fmla="*/ 946911 w 1906118"/>
                <a:gd name="connsiteY78" fmla="*/ 361110 h 1887070"/>
                <a:gd name="connsiteX79" fmla="*/ 773788 w 1906118"/>
                <a:gd name="connsiteY79" fmla="*/ 558557 h 1887070"/>
                <a:gd name="connsiteX80" fmla="*/ 946911 w 1906118"/>
                <a:gd name="connsiteY80" fmla="*/ 755949 h 1887070"/>
                <a:gd name="connsiteX81" fmla="*/ 946911 w 1906118"/>
                <a:gd name="connsiteY81" fmla="*/ 440335 h 1887070"/>
                <a:gd name="connsiteX82" fmla="*/ 1050795 w 1906118"/>
                <a:gd name="connsiteY82" fmla="*/ 558557 h 1887070"/>
                <a:gd name="connsiteX83" fmla="*/ 946911 w 1906118"/>
                <a:gd name="connsiteY83" fmla="*/ 676779 h 1887070"/>
                <a:gd name="connsiteX84" fmla="*/ 843028 w 1906118"/>
                <a:gd name="connsiteY84" fmla="*/ 558557 h 1887070"/>
                <a:gd name="connsiteX85" fmla="*/ 946911 w 1906118"/>
                <a:gd name="connsiteY85" fmla="*/ 440335 h 1887070"/>
                <a:gd name="connsiteX86" fmla="*/ 1343860 w 1906118"/>
                <a:gd name="connsiteY86" fmla="*/ 394839 h 1887070"/>
                <a:gd name="connsiteX87" fmla="*/ 1516983 w 1906118"/>
                <a:gd name="connsiteY87" fmla="*/ 197392 h 1887070"/>
                <a:gd name="connsiteX88" fmla="*/ 1343860 w 1906118"/>
                <a:gd name="connsiteY88" fmla="*/ 0 h 1887070"/>
                <a:gd name="connsiteX89" fmla="*/ 1170689 w 1906118"/>
                <a:gd name="connsiteY89" fmla="*/ 197392 h 1887070"/>
                <a:gd name="connsiteX90" fmla="*/ 1343860 w 1906118"/>
                <a:gd name="connsiteY90" fmla="*/ 394839 h 1887070"/>
                <a:gd name="connsiteX91" fmla="*/ 1343860 w 1906118"/>
                <a:gd name="connsiteY91" fmla="*/ 79226 h 1887070"/>
                <a:gd name="connsiteX92" fmla="*/ 1447743 w 1906118"/>
                <a:gd name="connsiteY92" fmla="*/ 197840 h 1887070"/>
                <a:gd name="connsiteX93" fmla="*/ 1343860 w 1906118"/>
                <a:gd name="connsiteY93" fmla="*/ 316454 h 1887070"/>
                <a:gd name="connsiteX94" fmla="*/ 1239977 w 1906118"/>
                <a:gd name="connsiteY94" fmla="*/ 197840 h 1887070"/>
                <a:gd name="connsiteX95" fmla="*/ 1343860 w 1906118"/>
                <a:gd name="connsiteY95" fmla="*/ 79226 h 188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906118" h="1887070">
                  <a:moveTo>
                    <a:pt x="1737807" y="1176170"/>
                  </a:moveTo>
                  <a:cubicBezTo>
                    <a:pt x="1690869" y="1176170"/>
                    <a:pt x="1640261" y="1223458"/>
                    <a:pt x="1575834" y="1282962"/>
                  </a:cubicBezTo>
                  <a:cubicBezTo>
                    <a:pt x="1516983" y="1337702"/>
                    <a:pt x="1445885" y="1404209"/>
                    <a:pt x="1390417" y="1411269"/>
                  </a:cubicBezTo>
                  <a:cubicBezTo>
                    <a:pt x="1390155" y="1376906"/>
                    <a:pt x="1379147" y="1343859"/>
                    <a:pt x="1359490" y="1318428"/>
                  </a:cubicBezTo>
                  <a:cubicBezTo>
                    <a:pt x="1293967" y="1232647"/>
                    <a:pt x="1147625" y="1238810"/>
                    <a:pt x="1050413" y="1242732"/>
                  </a:cubicBezTo>
                  <a:cubicBezTo>
                    <a:pt x="1035164" y="1243125"/>
                    <a:pt x="1021774" y="1244021"/>
                    <a:pt x="1010957" y="1244021"/>
                  </a:cubicBezTo>
                  <a:cubicBezTo>
                    <a:pt x="990085" y="1244021"/>
                    <a:pt x="962541" y="1223850"/>
                    <a:pt x="927945" y="1198525"/>
                  </a:cubicBezTo>
                  <a:cubicBezTo>
                    <a:pt x="847126" y="1139414"/>
                    <a:pt x="724944" y="1050103"/>
                    <a:pt x="480723" y="1046125"/>
                  </a:cubicBezTo>
                  <a:cubicBezTo>
                    <a:pt x="475482" y="1045985"/>
                    <a:pt x="470278" y="1047190"/>
                    <a:pt x="465474" y="1049655"/>
                  </a:cubicBezTo>
                  <a:lnTo>
                    <a:pt x="465474" y="920115"/>
                  </a:lnTo>
                  <a:cubicBezTo>
                    <a:pt x="465135" y="898002"/>
                    <a:pt x="449638" y="880383"/>
                    <a:pt x="430830" y="880726"/>
                  </a:cubicBezTo>
                  <a:lnTo>
                    <a:pt x="34644" y="880726"/>
                  </a:lnTo>
                  <a:cubicBezTo>
                    <a:pt x="15836" y="880383"/>
                    <a:pt x="339" y="898002"/>
                    <a:pt x="0" y="920115"/>
                  </a:cubicBezTo>
                  <a:lnTo>
                    <a:pt x="0" y="1732990"/>
                  </a:lnTo>
                  <a:cubicBezTo>
                    <a:pt x="0" y="1754841"/>
                    <a:pt x="15630" y="1772378"/>
                    <a:pt x="34644" y="1772378"/>
                  </a:cubicBezTo>
                  <a:lnTo>
                    <a:pt x="431211" y="1772378"/>
                  </a:lnTo>
                  <a:cubicBezTo>
                    <a:pt x="450001" y="1772691"/>
                    <a:pt x="465468" y="1755081"/>
                    <a:pt x="465807" y="1732990"/>
                  </a:cubicBezTo>
                  <a:lnTo>
                    <a:pt x="465807" y="1635779"/>
                  </a:lnTo>
                  <a:cubicBezTo>
                    <a:pt x="500832" y="1635779"/>
                    <a:pt x="584225" y="1680882"/>
                    <a:pt x="664663" y="1724193"/>
                  </a:cubicBezTo>
                  <a:cubicBezTo>
                    <a:pt x="799854" y="1796863"/>
                    <a:pt x="967736" y="1887071"/>
                    <a:pt x="1102927" y="1887071"/>
                  </a:cubicBezTo>
                  <a:cubicBezTo>
                    <a:pt x="1336426" y="1887071"/>
                    <a:pt x="1906117" y="1549998"/>
                    <a:pt x="1906117" y="1373169"/>
                  </a:cubicBezTo>
                  <a:cubicBezTo>
                    <a:pt x="1906498" y="1247943"/>
                    <a:pt x="1845026" y="1176170"/>
                    <a:pt x="1737807" y="1176170"/>
                  </a:cubicBezTo>
                  <a:close/>
                  <a:moveTo>
                    <a:pt x="396568" y="1693601"/>
                  </a:moveTo>
                  <a:lnTo>
                    <a:pt x="69240" y="1693601"/>
                  </a:lnTo>
                  <a:lnTo>
                    <a:pt x="69240" y="1631408"/>
                  </a:lnTo>
                  <a:lnTo>
                    <a:pt x="396568" y="1631408"/>
                  </a:lnTo>
                  <a:lnTo>
                    <a:pt x="396568" y="1693601"/>
                  </a:lnTo>
                  <a:close/>
                  <a:moveTo>
                    <a:pt x="396568" y="1552631"/>
                  </a:moveTo>
                  <a:lnTo>
                    <a:pt x="69240" y="1552631"/>
                  </a:lnTo>
                  <a:lnTo>
                    <a:pt x="69240" y="1462368"/>
                  </a:lnTo>
                  <a:lnTo>
                    <a:pt x="396568" y="1462368"/>
                  </a:lnTo>
                  <a:lnTo>
                    <a:pt x="396568" y="1552575"/>
                  </a:lnTo>
                  <a:close/>
                  <a:moveTo>
                    <a:pt x="396568" y="1383646"/>
                  </a:moveTo>
                  <a:lnTo>
                    <a:pt x="69240" y="1383646"/>
                  </a:lnTo>
                  <a:lnTo>
                    <a:pt x="69240" y="1293943"/>
                  </a:lnTo>
                  <a:lnTo>
                    <a:pt x="396568" y="1293943"/>
                  </a:lnTo>
                  <a:lnTo>
                    <a:pt x="396568" y="1383646"/>
                  </a:lnTo>
                  <a:close/>
                  <a:moveTo>
                    <a:pt x="396568" y="1215110"/>
                  </a:moveTo>
                  <a:lnTo>
                    <a:pt x="69240" y="1215110"/>
                  </a:lnTo>
                  <a:lnTo>
                    <a:pt x="69240" y="1124959"/>
                  </a:lnTo>
                  <a:lnTo>
                    <a:pt x="396568" y="1124959"/>
                  </a:lnTo>
                  <a:lnTo>
                    <a:pt x="396568" y="1215166"/>
                  </a:lnTo>
                  <a:close/>
                  <a:moveTo>
                    <a:pt x="396568" y="1046181"/>
                  </a:moveTo>
                  <a:lnTo>
                    <a:pt x="69240" y="1046181"/>
                  </a:lnTo>
                  <a:lnTo>
                    <a:pt x="69240" y="959504"/>
                  </a:lnTo>
                  <a:lnTo>
                    <a:pt x="396568" y="959504"/>
                  </a:lnTo>
                  <a:lnTo>
                    <a:pt x="396568" y="1046181"/>
                  </a:lnTo>
                  <a:close/>
                  <a:moveTo>
                    <a:pt x="1103260" y="1808237"/>
                  </a:moveTo>
                  <a:cubicBezTo>
                    <a:pt x="983795" y="1808237"/>
                    <a:pt x="823681" y="1722008"/>
                    <a:pt x="694827" y="1652868"/>
                  </a:cubicBezTo>
                  <a:cubicBezTo>
                    <a:pt x="595423" y="1599472"/>
                    <a:pt x="516844" y="1557001"/>
                    <a:pt x="466189" y="1557001"/>
                  </a:cubicBezTo>
                  <a:lnTo>
                    <a:pt x="466189" y="1121037"/>
                  </a:lnTo>
                  <a:cubicBezTo>
                    <a:pt x="470701" y="1123214"/>
                    <a:pt x="475477" y="1124537"/>
                    <a:pt x="480341" y="1124959"/>
                  </a:cubicBezTo>
                  <a:cubicBezTo>
                    <a:pt x="704501" y="1128488"/>
                    <a:pt x="812482" y="1207266"/>
                    <a:pt x="891062" y="1264584"/>
                  </a:cubicBezTo>
                  <a:cubicBezTo>
                    <a:pt x="935379" y="1296969"/>
                    <a:pt x="970356" y="1322406"/>
                    <a:pt x="1011719" y="1322406"/>
                  </a:cubicBezTo>
                  <a:cubicBezTo>
                    <a:pt x="1023251" y="1322406"/>
                    <a:pt x="1037404" y="1321958"/>
                    <a:pt x="1053797" y="1321062"/>
                  </a:cubicBezTo>
                  <a:cubicBezTo>
                    <a:pt x="1127516" y="1317980"/>
                    <a:pt x="1264184" y="1312321"/>
                    <a:pt x="1308120" y="1369639"/>
                  </a:cubicBezTo>
                  <a:cubicBezTo>
                    <a:pt x="1318128" y="1383198"/>
                    <a:pt x="1322607" y="1400287"/>
                    <a:pt x="1321892" y="1422195"/>
                  </a:cubicBezTo>
                  <a:lnTo>
                    <a:pt x="788275" y="1422195"/>
                  </a:lnTo>
                  <a:cubicBezTo>
                    <a:pt x="769485" y="1421883"/>
                    <a:pt x="754018" y="1439492"/>
                    <a:pt x="753679" y="1461583"/>
                  </a:cubicBezTo>
                  <a:cubicBezTo>
                    <a:pt x="753679" y="1483435"/>
                    <a:pt x="769309" y="1500972"/>
                    <a:pt x="788275" y="1500972"/>
                  </a:cubicBezTo>
                  <a:lnTo>
                    <a:pt x="1343431" y="1500972"/>
                  </a:lnTo>
                  <a:cubicBezTo>
                    <a:pt x="1352581" y="1501045"/>
                    <a:pt x="1361404" y="1496972"/>
                    <a:pt x="1368068" y="1489598"/>
                  </a:cubicBezTo>
                  <a:cubicBezTo>
                    <a:pt x="1452938" y="1498787"/>
                    <a:pt x="1541191" y="1416480"/>
                    <a:pt x="1619771" y="1343361"/>
                  </a:cubicBezTo>
                  <a:cubicBezTo>
                    <a:pt x="1662182" y="1303580"/>
                    <a:pt x="1715458" y="1254555"/>
                    <a:pt x="1737807" y="1254555"/>
                  </a:cubicBezTo>
                  <a:cubicBezTo>
                    <a:pt x="1806332" y="1254555"/>
                    <a:pt x="1837211" y="1291310"/>
                    <a:pt x="1837211" y="1373169"/>
                  </a:cubicBezTo>
                  <a:cubicBezTo>
                    <a:pt x="1837211" y="1479961"/>
                    <a:pt x="1320748" y="1808237"/>
                    <a:pt x="1103308" y="1808237"/>
                  </a:cubicBezTo>
                  <a:close/>
                  <a:moveTo>
                    <a:pt x="1343860" y="1117507"/>
                  </a:moveTo>
                  <a:cubicBezTo>
                    <a:pt x="1439547" y="1117507"/>
                    <a:pt x="1516983" y="1029092"/>
                    <a:pt x="1516983" y="920115"/>
                  </a:cubicBezTo>
                  <a:cubicBezTo>
                    <a:pt x="1516983" y="811138"/>
                    <a:pt x="1439166" y="722667"/>
                    <a:pt x="1343860" y="722667"/>
                  </a:cubicBezTo>
                  <a:cubicBezTo>
                    <a:pt x="1248173" y="722667"/>
                    <a:pt x="1170689" y="811138"/>
                    <a:pt x="1170689" y="920115"/>
                  </a:cubicBezTo>
                  <a:cubicBezTo>
                    <a:pt x="1170308" y="1029092"/>
                    <a:pt x="1248173" y="1117507"/>
                    <a:pt x="1343860" y="1117507"/>
                  </a:cubicBezTo>
                  <a:close/>
                  <a:moveTo>
                    <a:pt x="1343860" y="801893"/>
                  </a:moveTo>
                  <a:cubicBezTo>
                    <a:pt x="1401187" y="801893"/>
                    <a:pt x="1447743" y="854897"/>
                    <a:pt x="1447743" y="920563"/>
                  </a:cubicBezTo>
                  <a:cubicBezTo>
                    <a:pt x="1447743" y="985782"/>
                    <a:pt x="1401187" y="1039177"/>
                    <a:pt x="1343860" y="1039177"/>
                  </a:cubicBezTo>
                  <a:cubicBezTo>
                    <a:pt x="1286486" y="1039177"/>
                    <a:pt x="1239977" y="986230"/>
                    <a:pt x="1239977" y="920563"/>
                  </a:cubicBezTo>
                  <a:cubicBezTo>
                    <a:pt x="1239596" y="854897"/>
                    <a:pt x="1286486" y="801893"/>
                    <a:pt x="1343860" y="801893"/>
                  </a:cubicBezTo>
                  <a:close/>
                  <a:moveTo>
                    <a:pt x="946911" y="755949"/>
                  </a:moveTo>
                  <a:cubicBezTo>
                    <a:pt x="1042598" y="755949"/>
                    <a:pt x="1120082" y="667534"/>
                    <a:pt x="1120082" y="558557"/>
                  </a:cubicBezTo>
                  <a:cubicBezTo>
                    <a:pt x="1120082" y="449524"/>
                    <a:pt x="1042217" y="361110"/>
                    <a:pt x="946911" y="361110"/>
                  </a:cubicBezTo>
                  <a:cubicBezTo>
                    <a:pt x="851224" y="361110"/>
                    <a:pt x="773788" y="449524"/>
                    <a:pt x="773788" y="558557"/>
                  </a:cubicBezTo>
                  <a:cubicBezTo>
                    <a:pt x="773788" y="667534"/>
                    <a:pt x="851605" y="755949"/>
                    <a:pt x="946911" y="755949"/>
                  </a:cubicBezTo>
                  <a:close/>
                  <a:moveTo>
                    <a:pt x="946911" y="440335"/>
                  </a:moveTo>
                  <a:cubicBezTo>
                    <a:pt x="1004238" y="440335"/>
                    <a:pt x="1050795" y="493339"/>
                    <a:pt x="1050795" y="558557"/>
                  </a:cubicBezTo>
                  <a:cubicBezTo>
                    <a:pt x="1050795" y="623775"/>
                    <a:pt x="1004238" y="676779"/>
                    <a:pt x="946911" y="676779"/>
                  </a:cubicBezTo>
                  <a:cubicBezTo>
                    <a:pt x="889585" y="676779"/>
                    <a:pt x="843028" y="623775"/>
                    <a:pt x="843028" y="558557"/>
                  </a:cubicBezTo>
                  <a:cubicBezTo>
                    <a:pt x="843028" y="493731"/>
                    <a:pt x="889585" y="440335"/>
                    <a:pt x="946911" y="440335"/>
                  </a:cubicBezTo>
                  <a:close/>
                  <a:moveTo>
                    <a:pt x="1343860" y="394839"/>
                  </a:moveTo>
                  <a:cubicBezTo>
                    <a:pt x="1439547" y="394839"/>
                    <a:pt x="1516983" y="306425"/>
                    <a:pt x="1516983" y="197392"/>
                  </a:cubicBezTo>
                  <a:cubicBezTo>
                    <a:pt x="1516983" y="88414"/>
                    <a:pt x="1439166" y="0"/>
                    <a:pt x="1343860" y="0"/>
                  </a:cubicBezTo>
                  <a:cubicBezTo>
                    <a:pt x="1248173" y="0"/>
                    <a:pt x="1170689" y="88414"/>
                    <a:pt x="1170689" y="197392"/>
                  </a:cubicBezTo>
                  <a:cubicBezTo>
                    <a:pt x="1170308" y="306425"/>
                    <a:pt x="1248173" y="394839"/>
                    <a:pt x="1343860" y="394839"/>
                  </a:cubicBezTo>
                  <a:close/>
                  <a:moveTo>
                    <a:pt x="1343860" y="79226"/>
                  </a:moveTo>
                  <a:cubicBezTo>
                    <a:pt x="1401187" y="79226"/>
                    <a:pt x="1447743" y="132173"/>
                    <a:pt x="1447743" y="197840"/>
                  </a:cubicBezTo>
                  <a:cubicBezTo>
                    <a:pt x="1447743" y="263058"/>
                    <a:pt x="1401187" y="316454"/>
                    <a:pt x="1343860" y="316454"/>
                  </a:cubicBezTo>
                  <a:cubicBezTo>
                    <a:pt x="1286486" y="316454"/>
                    <a:pt x="1239977" y="263506"/>
                    <a:pt x="1239977" y="197840"/>
                  </a:cubicBezTo>
                  <a:cubicBezTo>
                    <a:pt x="1239596" y="132173"/>
                    <a:pt x="1286486" y="79226"/>
                    <a:pt x="1343860" y="79226"/>
                  </a:cubicBezTo>
                  <a:close/>
                </a:path>
              </a:pathLst>
            </a:custGeom>
            <a:solidFill>
              <a:schemeClr val="accent1"/>
            </a:solidFill>
            <a:ln w="15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1498664-0897-F20A-A6B6-1FC342D99D2A}"/>
                </a:ext>
              </a:extLst>
            </p:cNvPr>
            <p:cNvSpPr txBox="1"/>
            <p:nvPr/>
          </p:nvSpPr>
          <p:spPr>
            <a:xfrm>
              <a:off x="8679851" y="4229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39%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91+">
              <a:extLst>
                <a:ext uri="{FF2B5EF4-FFF2-40B4-BE49-F238E27FC236}">
                  <a16:creationId xmlns:a16="http://schemas.microsoft.com/office/drawing/2014/main" id="{E184F94C-C8FE-873A-7B55-1C0B256E85EF}"/>
                </a:ext>
              </a:extLst>
            </p:cNvPr>
            <p:cNvSpPr txBox="1"/>
            <p:nvPr/>
          </p:nvSpPr>
          <p:spPr>
            <a:xfrm>
              <a:off x="8679851" y="450393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26%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TextBox 591++">
              <a:extLst>
                <a:ext uri="{FF2B5EF4-FFF2-40B4-BE49-F238E27FC236}">
                  <a16:creationId xmlns:a16="http://schemas.microsoft.com/office/drawing/2014/main" id="{628260B8-B540-8105-D6AE-8F4DEB66E47E}"/>
                </a:ext>
              </a:extLst>
            </p:cNvPr>
            <p:cNvSpPr txBox="1"/>
            <p:nvPr/>
          </p:nvSpPr>
          <p:spPr>
            <a:xfrm>
              <a:off x="8679851" y="5084956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TextBox 591+">
              <a:extLst>
                <a:ext uri="{FF2B5EF4-FFF2-40B4-BE49-F238E27FC236}">
                  <a16:creationId xmlns:a16="http://schemas.microsoft.com/office/drawing/2014/main" id="{9D502439-A545-00AD-15B9-1606C75333CE}"/>
                </a:ext>
              </a:extLst>
            </p:cNvPr>
            <p:cNvSpPr txBox="1"/>
            <p:nvPr/>
          </p:nvSpPr>
          <p:spPr>
            <a:xfrm>
              <a:off x="8679851" y="4810999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TextBox 591+++">
              <a:extLst>
                <a:ext uri="{FF2B5EF4-FFF2-40B4-BE49-F238E27FC236}">
                  <a16:creationId xmlns:a16="http://schemas.microsoft.com/office/drawing/2014/main" id="{02F51671-0D11-A11B-6062-242FED9ED730}"/>
                </a:ext>
              </a:extLst>
            </p:cNvPr>
            <p:cNvSpPr txBox="1"/>
            <p:nvPr/>
          </p:nvSpPr>
          <p:spPr>
            <a:xfrm>
              <a:off x="8679851" y="566598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20%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1++">
              <a:extLst>
                <a:ext uri="{FF2B5EF4-FFF2-40B4-BE49-F238E27FC236}">
                  <a16:creationId xmlns:a16="http://schemas.microsoft.com/office/drawing/2014/main" id="{E3E36FF8-3418-C9AD-6084-CDCBDC82486E}"/>
                </a:ext>
              </a:extLst>
            </p:cNvPr>
            <p:cNvSpPr txBox="1"/>
            <p:nvPr/>
          </p:nvSpPr>
          <p:spPr>
            <a:xfrm>
              <a:off x="8679851" y="5372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28EA843F-8DE5-0907-FC2B-9F91E2F51C00}"/>
                </a:ext>
              </a:extLst>
            </p:cNvPr>
            <p:cNvGrpSpPr/>
            <p:nvPr/>
          </p:nvGrpSpPr>
          <p:grpSpPr>
            <a:xfrm>
              <a:off x="1055688" y="3855260"/>
              <a:ext cx="9202762" cy="76297"/>
              <a:chOff x="1055688" y="3855260"/>
              <a:chExt cx="9202762" cy="76297"/>
            </a:xfrm>
          </p:grpSpPr>
          <p:cxnSp>
            <p:nvCxnSpPr>
              <p:cNvPr id="452" name="直接连接符 451">
                <a:extLst>
                  <a:ext uri="{FF2B5EF4-FFF2-40B4-BE49-F238E27FC236}">
                    <a16:creationId xmlns:a16="http://schemas.microsoft.com/office/drawing/2014/main" id="{8BFE99E2-F26D-CA4E-FFD3-118C5E4475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5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直接连接符 452">
                <a:extLst>
                  <a:ext uri="{FF2B5EF4-FFF2-40B4-BE49-F238E27FC236}">
                    <a16:creationId xmlns:a16="http://schemas.microsoft.com/office/drawing/2014/main" id="{A29DB1EF-E725-A4A1-59A0-F88125F62F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41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直接连接符 453">
                <a:extLst>
                  <a:ext uri="{FF2B5EF4-FFF2-40B4-BE49-F238E27FC236}">
                    <a16:creationId xmlns:a16="http://schemas.microsoft.com/office/drawing/2014/main" id="{EB440CD3-E1D8-0675-7A91-774EAD92F5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27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直接连接符 455">
                <a:extLst>
                  <a:ext uri="{FF2B5EF4-FFF2-40B4-BE49-F238E27FC236}">
                    <a16:creationId xmlns:a16="http://schemas.microsoft.com/office/drawing/2014/main" id="{5DF0F48F-F46E-57F9-212F-A340769E6A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13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直接连接符 456">
                <a:extLst>
                  <a:ext uri="{FF2B5EF4-FFF2-40B4-BE49-F238E27FC236}">
                    <a16:creationId xmlns:a16="http://schemas.microsoft.com/office/drawing/2014/main" id="{A89C2C62-80F7-713B-A815-01256E8C53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99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直接连接符 457">
                <a:extLst>
                  <a:ext uri="{FF2B5EF4-FFF2-40B4-BE49-F238E27FC236}">
                    <a16:creationId xmlns:a16="http://schemas.microsoft.com/office/drawing/2014/main" id="{EEC9534D-4FF1-6AE4-CD35-7DCDBAC127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85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直接连接符 458">
                <a:extLst>
                  <a:ext uri="{FF2B5EF4-FFF2-40B4-BE49-F238E27FC236}">
                    <a16:creationId xmlns:a16="http://schemas.microsoft.com/office/drawing/2014/main" id="{BD98473F-A381-7C47-8AD9-D8BB19AE19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1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直接连接符 460">
                <a:extLst>
                  <a:ext uri="{FF2B5EF4-FFF2-40B4-BE49-F238E27FC236}">
                    <a16:creationId xmlns:a16="http://schemas.microsoft.com/office/drawing/2014/main" id="{44658740-0D9C-4E3A-7C53-BC497CB28A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57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直接连接符 461">
                <a:extLst>
                  <a:ext uri="{FF2B5EF4-FFF2-40B4-BE49-F238E27FC236}">
                    <a16:creationId xmlns:a16="http://schemas.microsoft.com/office/drawing/2014/main" id="{28E5C734-34EE-3EB0-E9FA-A59C16D277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43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直接连接符 462">
                <a:extLst>
                  <a:ext uri="{FF2B5EF4-FFF2-40B4-BE49-F238E27FC236}">
                    <a16:creationId xmlns:a16="http://schemas.microsoft.com/office/drawing/2014/main" id="{461AF3EA-083C-A4D9-3620-D51A6B554F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9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直接连接符 463">
                <a:extLst>
                  <a:ext uri="{FF2B5EF4-FFF2-40B4-BE49-F238E27FC236}">
                    <a16:creationId xmlns:a16="http://schemas.microsoft.com/office/drawing/2014/main" id="{B8E4AD49-1151-16FF-F9B7-4F628841F9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15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6" name="直接连接符 465">
                <a:extLst>
                  <a:ext uri="{FF2B5EF4-FFF2-40B4-BE49-F238E27FC236}">
                    <a16:creationId xmlns:a16="http://schemas.microsoft.com/office/drawing/2014/main" id="{7E8CEF8A-1F51-FE69-4880-988B552CB4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1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直接连接符 466">
                <a:extLst>
                  <a:ext uri="{FF2B5EF4-FFF2-40B4-BE49-F238E27FC236}">
                    <a16:creationId xmlns:a16="http://schemas.microsoft.com/office/drawing/2014/main" id="{6C47FE6C-15C6-6B1E-7214-3664DF904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87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8" name="直接连接符 467">
                <a:extLst>
                  <a:ext uri="{FF2B5EF4-FFF2-40B4-BE49-F238E27FC236}">
                    <a16:creationId xmlns:a16="http://schemas.microsoft.com/office/drawing/2014/main" id="{2616A1C3-048F-2B9E-62B2-25E0614701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73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直接连接符 468">
                <a:extLst>
                  <a:ext uri="{FF2B5EF4-FFF2-40B4-BE49-F238E27FC236}">
                    <a16:creationId xmlns:a16="http://schemas.microsoft.com/office/drawing/2014/main" id="{B290CF7A-A9A9-AA5D-A1AC-9B626EF282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59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直接连接符 469">
                <a:extLst>
                  <a:ext uri="{FF2B5EF4-FFF2-40B4-BE49-F238E27FC236}">
                    <a16:creationId xmlns:a16="http://schemas.microsoft.com/office/drawing/2014/main" id="{C1D1B92C-9269-E737-F1B0-09417E582D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45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2" name="直接连接符 471">
                <a:extLst>
                  <a:ext uri="{FF2B5EF4-FFF2-40B4-BE49-F238E27FC236}">
                    <a16:creationId xmlns:a16="http://schemas.microsoft.com/office/drawing/2014/main" id="{B5D2987F-7005-8709-52A1-84D002EA14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31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直接连接符 478">
                <a:extLst>
                  <a:ext uri="{FF2B5EF4-FFF2-40B4-BE49-F238E27FC236}">
                    <a16:creationId xmlns:a16="http://schemas.microsoft.com/office/drawing/2014/main" id="{54275FCF-455A-C0EB-F014-8EEDA636E9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17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1" name="直接连接符 480">
                <a:extLst>
                  <a:ext uri="{FF2B5EF4-FFF2-40B4-BE49-F238E27FC236}">
                    <a16:creationId xmlns:a16="http://schemas.microsoft.com/office/drawing/2014/main" id="{9B6F754D-59DB-E638-C5BC-4E5F189F1B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03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2" name="直接连接符 481">
                <a:extLst>
                  <a:ext uri="{FF2B5EF4-FFF2-40B4-BE49-F238E27FC236}">
                    <a16:creationId xmlns:a16="http://schemas.microsoft.com/office/drawing/2014/main" id="{DA941A6C-1D71-45CA-CB05-BA2853ECFA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直接连接符 482">
                <a:extLst>
                  <a:ext uri="{FF2B5EF4-FFF2-40B4-BE49-F238E27FC236}">
                    <a16:creationId xmlns:a16="http://schemas.microsoft.com/office/drawing/2014/main" id="{F77F17E4-36C1-FAC4-EA49-F212D71AF7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5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直接连接符 504">
                <a:extLst>
                  <a:ext uri="{FF2B5EF4-FFF2-40B4-BE49-F238E27FC236}">
                    <a16:creationId xmlns:a16="http://schemas.microsoft.com/office/drawing/2014/main" id="{3EFAC9F2-91DA-5632-7755-F5E14A0B3C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1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6" name="直接连接符 505">
                <a:extLst>
                  <a:ext uri="{FF2B5EF4-FFF2-40B4-BE49-F238E27FC236}">
                    <a16:creationId xmlns:a16="http://schemas.microsoft.com/office/drawing/2014/main" id="{163F329A-CFAB-F680-8587-12A9126750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7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直接连接符 506">
                <a:extLst>
                  <a:ext uri="{FF2B5EF4-FFF2-40B4-BE49-F238E27FC236}">
                    <a16:creationId xmlns:a16="http://schemas.microsoft.com/office/drawing/2014/main" id="{741E7FCA-1876-068B-3771-D0CEE4500C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33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BD587E2F-5FDB-C220-2052-17B96C4062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9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E31C542-7063-50C4-1698-30CBC13CDA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05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2316881C-1E3D-2098-7E70-E8452C0101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91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DC105192-1248-6F38-CE9B-0ED09AA841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77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0A429123-2099-DE79-EB80-F04D2A2CA2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63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752A73C9-FBE5-95B4-E8D7-403A7F8DF8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49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DE9933CD-4C3C-7DF0-3A92-3BDDFD8B60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718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34D781BA-A846-73B3-AC59-F0C61F0D6B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78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CAA7CD5C-F380-1CE8-3689-B4C194239A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438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782566A2-EF46-F005-40EB-93B7988AC3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298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0FA33E40-1277-0CB9-E5D0-D1C4B18E49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158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1423D794-1628-D7FE-8521-52E8F7E72B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018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F35049FA-7CA8-A15D-2D23-3B267B9448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878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C1A9D4E2-31D1-2F82-8FDD-5F909374EE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738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897433DB-E0D8-44BB-C395-5DCCF75443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598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9BBFD408-F7F1-337F-B47C-6B82D2C7AC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458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84BC4C81-A64D-AD59-6D7C-5F8D0FC7D9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318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28CD7DA8-838E-D30E-9262-46F8E1BB52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178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0531526F-7735-569F-0DA9-F6FF4D8E07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037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9C09E09F-3368-C3ED-B18E-42F1E2CCD4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897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FD2F16FD-7C65-0CB0-497E-704731B939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757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A6CE2C63-5724-0ED3-32CA-A2A682411D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617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CF892CCE-E999-2426-727C-18FA5E1332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477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29CA3564-2F34-0926-15F5-63E1D54C78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37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28B56B5D-689D-86DE-1FB5-1427AE445E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97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7D14A41E-1B76-2EE5-697E-8C8EDD73E4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057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995CC902-0511-74DC-4AC8-1A60C7AA13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917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DF5B0BF1-FF27-6C5D-9054-C4EDF6A292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777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1CE8DBD0-FFAC-BDA8-815E-F18185E1E9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637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3C86E66C-3B07-99AF-92A2-92FC9B4A1A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497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8C2B5807-097F-2592-079A-CC0C16440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357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B430AF84-C5CA-26C8-B9DF-AC7D3AA76D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16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B7FDF532-1FF0-CEDA-D260-B5551D689B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07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CC33B9A6-0382-B296-7795-C63600B846F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936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3215A4D2-EA21-715F-A6B4-909BA6F781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79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59157E70-FE87-24F4-4049-434B624AAD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983B0ECE-773F-F621-06ED-50361DE6D6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2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597CA6A7-B275-8145-52DA-2B0F285F17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48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46262E18-3B72-5D26-4B2C-A59A2AE017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34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3817AA76-9917-B29D-7B5B-A464B8A0DD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0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D5358A2E-8678-2454-D199-0B74AFCDBB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06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C042227F-AC1C-0E80-E914-209362E77D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2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C207DBC8-AE60-8478-070A-4AB6D235B9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78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59A2E0FC-7962-1ED7-7048-A70EC5D502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4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8E425195-015A-19D4-C66C-9A273BC143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50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154FF81F-EBBE-492E-04E1-E4DAC82F9A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36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5AEF4434-6170-24C5-40D1-A3766722F9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2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2FEA01DF-6621-CF1A-DC91-E49D97336E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8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71E2E30E-F33A-36FA-04FF-8903356A83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94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7F953D87-DEA7-EA48-082D-AE309AD0B8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80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750C9650-DA31-07FE-826C-9CDD4F2CFC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66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01699DD2-9148-438B-8955-AE977833BF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2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D03B2AAA-887E-3EE1-AD5D-B06334288C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8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4AC4F3CA-A397-E310-F5B0-76053864AB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24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直接连接符 513">
                <a:extLst>
                  <a:ext uri="{FF2B5EF4-FFF2-40B4-BE49-F238E27FC236}">
                    <a16:creationId xmlns:a16="http://schemas.microsoft.com/office/drawing/2014/main" id="{5C8644D7-B4AA-5D09-3013-42AFB691D3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10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直接连接符 514">
                <a:extLst>
                  <a:ext uri="{FF2B5EF4-FFF2-40B4-BE49-F238E27FC236}">
                    <a16:creationId xmlns:a16="http://schemas.microsoft.com/office/drawing/2014/main" id="{3C40546E-E816-CF94-13C7-0ED4E22BF4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96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直接连接符 515">
                <a:extLst>
                  <a:ext uri="{FF2B5EF4-FFF2-40B4-BE49-F238E27FC236}">
                    <a16:creationId xmlns:a16="http://schemas.microsoft.com/office/drawing/2014/main" id="{7F068375-8988-D20D-9BE5-D993040281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82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直接连接符 523">
                <a:extLst>
                  <a:ext uri="{FF2B5EF4-FFF2-40B4-BE49-F238E27FC236}">
                    <a16:creationId xmlns:a16="http://schemas.microsoft.com/office/drawing/2014/main" id="{816F5A13-9328-7941-F79A-D8C61A736E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68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8" name="直接连接符 527">
                <a:extLst>
                  <a:ext uri="{FF2B5EF4-FFF2-40B4-BE49-F238E27FC236}">
                    <a16:creationId xmlns:a16="http://schemas.microsoft.com/office/drawing/2014/main" id="{05E16E7A-FDFE-9D11-1980-6E37C1ED90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54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直接连接符 528">
                <a:extLst>
                  <a:ext uri="{FF2B5EF4-FFF2-40B4-BE49-F238E27FC236}">
                    <a16:creationId xmlns:a16="http://schemas.microsoft.com/office/drawing/2014/main" id="{50B7FEE0-F2BC-934E-0401-3DA9E1D02E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0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1" name="直接连接符 530">
                <a:extLst>
                  <a:ext uri="{FF2B5EF4-FFF2-40B4-BE49-F238E27FC236}">
                    <a16:creationId xmlns:a16="http://schemas.microsoft.com/office/drawing/2014/main" id="{568A051B-876A-58B2-5CB0-F8DEEA0102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6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直接连接符 531">
                <a:extLst>
                  <a:ext uri="{FF2B5EF4-FFF2-40B4-BE49-F238E27FC236}">
                    <a16:creationId xmlns:a16="http://schemas.microsoft.com/office/drawing/2014/main" id="{86BC5162-83D9-BDB8-A746-F8C8FA3504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12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直接连接符 537">
                <a:extLst>
                  <a:ext uri="{FF2B5EF4-FFF2-40B4-BE49-F238E27FC236}">
                    <a16:creationId xmlns:a16="http://schemas.microsoft.com/office/drawing/2014/main" id="{869624CA-F825-AA08-1012-ED9F068736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98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9" name="直接连接符 538">
                <a:extLst>
                  <a:ext uri="{FF2B5EF4-FFF2-40B4-BE49-F238E27FC236}">
                    <a16:creationId xmlns:a16="http://schemas.microsoft.com/office/drawing/2014/main" id="{EC9B7861-72D1-F485-032A-C2308A04E8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84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直接连接符 539">
                <a:extLst>
                  <a:ext uri="{FF2B5EF4-FFF2-40B4-BE49-F238E27FC236}">
                    <a16:creationId xmlns:a16="http://schemas.microsoft.com/office/drawing/2014/main" id="{6197E49E-DA0A-9CAE-5832-A1F14E5FD7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70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直接连接符 540">
                <a:extLst>
                  <a:ext uri="{FF2B5EF4-FFF2-40B4-BE49-F238E27FC236}">
                    <a16:creationId xmlns:a16="http://schemas.microsoft.com/office/drawing/2014/main" id="{022B26D8-007D-6EE3-9033-D51AFB427A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56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Straight Connector 416+">
                <a:extLst>
                  <a:ext uri="{FF2B5EF4-FFF2-40B4-BE49-F238E27FC236}">
                    <a16:creationId xmlns:a16="http://schemas.microsoft.com/office/drawing/2014/main" id="{A706F4BB-FAAC-478D-000E-6190FC550A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270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3" name="Straight Connector 417+">
                <a:extLst>
                  <a:ext uri="{FF2B5EF4-FFF2-40B4-BE49-F238E27FC236}">
                    <a16:creationId xmlns:a16="http://schemas.microsoft.com/office/drawing/2014/main" id="{5883352B-6779-AD14-4221-0DD9343BF8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2869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4" name="Straight Connector 418+">
                <a:extLst>
                  <a:ext uri="{FF2B5EF4-FFF2-40B4-BE49-F238E27FC236}">
                    <a16:creationId xmlns:a16="http://schemas.microsoft.com/office/drawing/2014/main" id="{4E5C4890-003B-2075-D3A0-95619E888C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1468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5" name="Straight Connector 419+">
                <a:extLst>
                  <a:ext uri="{FF2B5EF4-FFF2-40B4-BE49-F238E27FC236}">
                    <a16:creationId xmlns:a16="http://schemas.microsoft.com/office/drawing/2014/main" id="{D6356E15-E905-CEAC-0C90-62DB27D050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0067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6" name="Straight Connector 420+">
                <a:extLst>
                  <a:ext uri="{FF2B5EF4-FFF2-40B4-BE49-F238E27FC236}">
                    <a16:creationId xmlns:a16="http://schemas.microsoft.com/office/drawing/2014/main" id="{967BAD89-9256-3C9C-6A8A-F90098D32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866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7" name="Straight Connector 421+">
                <a:extLst>
                  <a:ext uri="{FF2B5EF4-FFF2-40B4-BE49-F238E27FC236}">
                    <a16:creationId xmlns:a16="http://schemas.microsoft.com/office/drawing/2014/main" id="{DC151278-6CF9-EA63-0383-C28F9A9FE1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7266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8" name="Straight Connector 422+">
                <a:extLst>
                  <a:ext uri="{FF2B5EF4-FFF2-40B4-BE49-F238E27FC236}">
                    <a16:creationId xmlns:a16="http://schemas.microsoft.com/office/drawing/2014/main" id="{EE15479D-8502-1B8A-B588-369DD88658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586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9" name="Straight Connector 421+">
                <a:extLst>
                  <a:ext uri="{FF2B5EF4-FFF2-40B4-BE49-F238E27FC236}">
                    <a16:creationId xmlns:a16="http://schemas.microsoft.com/office/drawing/2014/main" id="{133AB6CB-7E9B-1EB4-E03D-7F1BA76EB4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4393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0" name="Straight Connector 422+">
                <a:extLst>
                  <a:ext uri="{FF2B5EF4-FFF2-40B4-BE49-F238E27FC236}">
                    <a16:creationId xmlns:a16="http://schemas.microsoft.com/office/drawing/2014/main" id="{0C4DD9A5-A44A-115E-B60E-D38496EBA3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253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1" name="Straight Connector 423+">
                <a:extLst>
                  <a:ext uri="{FF2B5EF4-FFF2-40B4-BE49-F238E27FC236}">
                    <a16:creationId xmlns:a16="http://schemas.microsoft.com/office/drawing/2014/main" id="{565BC02F-5A1D-A50A-9C1F-E73932AE85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113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2" name="Straight Connector 416++">
                <a:extLst>
                  <a:ext uri="{FF2B5EF4-FFF2-40B4-BE49-F238E27FC236}">
                    <a16:creationId xmlns:a16="http://schemas.microsoft.com/office/drawing/2014/main" id="{214D7D71-A83A-4F65-D878-FA4C733ADB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975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3" name="Straight Connector 417++">
                <a:extLst>
                  <a:ext uri="{FF2B5EF4-FFF2-40B4-BE49-F238E27FC236}">
                    <a16:creationId xmlns:a16="http://schemas.microsoft.com/office/drawing/2014/main" id="{DBCAF98B-C9BC-18B7-067B-342100A45D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8356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4" name="Straight Connector 418++">
                <a:extLst>
                  <a:ext uri="{FF2B5EF4-FFF2-40B4-BE49-F238E27FC236}">
                    <a16:creationId xmlns:a16="http://schemas.microsoft.com/office/drawing/2014/main" id="{50E08E34-B134-D632-8C65-EE56B8AEC5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695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5" name="Straight Connector 419++">
                <a:extLst>
                  <a:ext uri="{FF2B5EF4-FFF2-40B4-BE49-F238E27FC236}">
                    <a16:creationId xmlns:a16="http://schemas.microsoft.com/office/drawing/2014/main" id="{54C729AE-9499-BC21-65C8-01EF74EE03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5554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6" name="Straight Connector 420++">
                <a:extLst>
                  <a:ext uri="{FF2B5EF4-FFF2-40B4-BE49-F238E27FC236}">
                    <a16:creationId xmlns:a16="http://schemas.microsoft.com/office/drawing/2014/main" id="{EA3DD447-2F61-23A2-3621-2D867DED4C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4153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7" name="Straight Connector 421++">
                <a:extLst>
                  <a:ext uri="{FF2B5EF4-FFF2-40B4-BE49-F238E27FC236}">
                    <a16:creationId xmlns:a16="http://schemas.microsoft.com/office/drawing/2014/main" id="{6A8AC6AF-D500-E520-C5CD-6174267483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2753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8" name="Straight Connector 422++">
                <a:extLst>
                  <a:ext uri="{FF2B5EF4-FFF2-40B4-BE49-F238E27FC236}">
                    <a16:creationId xmlns:a16="http://schemas.microsoft.com/office/drawing/2014/main" id="{64FA66DC-FD13-BABD-F52D-820791C4CC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1352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BB692D5-1BF8-BC91-E848-C01D1CBDCFE1}"/>
                </a:ext>
              </a:extLst>
            </p:cNvPr>
            <p:cNvGrpSpPr/>
            <p:nvPr/>
          </p:nvGrpSpPr>
          <p:grpSpPr>
            <a:xfrm>
              <a:off x="8734949" y="2494926"/>
              <a:ext cx="2263251" cy="483761"/>
              <a:chOff x="4310346" y="365706"/>
              <a:chExt cx="1525634" cy="326098"/>
            </a:xfrm>
            <a:solidFill>
              <a:schemeClr val="accent1">
                <a:alpha val="5000"/>
              </a:schemeClr>
            </a:solidFill>
          </p:grpSpPr>
          <p:sp>
            <p:nvSpPr>
              <p:cNvPr id="63" name="Rectangle 3">
                <a:extLst>
                  <a:ext uri="{FF2B5EF4-FFF2-40B4-BE49-F238E27FC236}">
                    <a16:creationId xmlns:a16="http://schemas.microsoft.com/office/drawing/2014/main" id="{36B2F560-7B42-F24D-B6FC-2445471ECFAA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4813824" y="367618"/>
                <a:ext cx="1022156" cy="188624"/>
              </a:xfrm>
              <a:custGeom>
                <a:avLst/>
                <a:gdLst/>
                <a:ahLst/>
                <a:cxnLst/>
                <a:rect l="l" t="t" r="r" b="b"/>
                <a:pathLst>
                  <a:path w="1022156" h="188624">
                    <a:moveTo>
                      <a:pt x="55807" y="109614"/>
                    </a:moveTo>
                    <a:lnTo>
                      <a:pt x="51606" y="141418"/>
                    </a:lnTo>
                    <a:cubicBezTo>
                      <a:pt x="51206" y="143818"/>
                      <a:pt x="52006" y="145419"/>
                      <a:pt x="54007" y="146219"/>
                    </a:cubicBezTo>
                    <a:lnTo>
                      <a:pt x="66008" y="150419"/>
                    </a:lnTo>
                    <a:lnTo>
                      <a:pt x="79010" y="146219"/>
                    </a:lnTo>
                    <a:cubicBezTo>
                      <a:pt x="81143" y="145419"/>
                      <a:pt x="82344" y="143818"/>
                      <a:pt x="82610" y="141418"/>
                    </a:cubicBezTo>
                    <a:lnTo>
                      <a:pt x="86811" y="109614"/>
                    </a:lnTo>
                    <a:close/>
                    <a:moveTo>
                      <a:pt x="25403" y="87611"/>
                    </a:moveTo>
                    <a:lnTo>
                      <a:pt x="58607" y="87611"/>
                    </a:lnTo>
                    <a:lnTo>
                      <a:pt x="57807" y="93812"/>
                    </a:lnTo>
                    <a:lnTo>
                      <a:pt x="89011" y="93812"/>
                    </a:lnTo>
                    <a:lnTo>
                      <a:pt x="89011" y="93612"/>
                    </a:lnTo>
                    <a:cubicBezTo>
                      <a:pt x="89278" y="91879"/>
                      <a:pt x="90011" y="90445"/>
                      <a:pt x="91211" y="89312"/>
                    </a:cubicBezTo>
                    <a:cubicBezTo>
                      <a:pt x="92412" y="88178"/>
                      <a:pt x="93812" y="87611"/>
                      <a:pt x="95412" y="87611"/>
                    </a:cubicBezTo>
                    <a:lnTo>
                      <a:pt x="128016" y="87611"/>
                    </a:lnTo>
                    <a:lnTo>
                      <a:pt x="127216" y="93812"/>
                    </a:lnTo>
                    <a:lnTo>
                      <a:pt x="134417" y="93812"/>
                    </a:lnTo>
                    <a:lnTo>
                      <a:pt x="133017" y="105014"/>
                    </a:lnTo>
                    <a:cubicBezTo>
                      <a:pt x="132750" y="106347"/>
                      <a:pt x="132150" y="107447"/>
                      <a:pt x="131216" y="108314"/>
                    </a:cubicBezTo>
                    <a:cubicBezTo>
                      <a:pt x="130283" y="109181"/>
                      <a:pt x="129216" y="109614"/>
                      <a:pt x="128016" y="109614"/>
                    </a:cubicBezTo>
                    <a:lnTo>
                      <a:pt x="125016" y="109614"/>
                    </a:lnTo>
                    <a:lnTo>
                      <a:pt x="120415" y="145619"/>
                    </a:lnTo>
                    <a:cubicBezTo>
                      <a:pt x="120015" y="148419"/>
                      <a:pt x="118948" y="150953"/>
                      <a:pt x="117215" y="153220"/>
                    </a:cubicBezTo>
                    <a:cubicBezTo>
                      <a:pt x="115481" y="155353"/>
                      <a:pt x="113347" y="156820"/>
                      <a:pt x="110814" y="157620"/>
                    </a:cubicBezTo>
                    <a:lnTo>
                      <a:pt x="98212" y="161021"/>
                    </a:lnTo>
                    <a:lnTo>
                      <a:pt x="110014" y="165021"/>
                    </a:lnTo>
                    <a:cubicBezTo>
                      <a:pt x="114281" y="166488"/>
                      <a:pt x="117548" y="169122"/>
                      <a:pt x="119815" y="172922"/>
                    </a:cubicBezTo>
                    <a:cubicBezTo>
                      <a:pt x="122082" y="176723"/>
                      <a:pt x="122949" y="180956"/>
                      <a:pt x="122415" y="185624"/>
                    </a:cubicBezTo>
                    <a:lnTo>
                      <a:pt x="122015" y="188224"/>
                    </a:lnTo>
                    <a:lnTo>
                      <a:pt x="63408" y="170822"/>
                    </a:lnTo>
                    <a:lnTo>
                      <a:pt x="0" y="188224"/>
                    </a:lnTo>
                    <a:lnTo>
                      <a:pt x="600" y="183823"/>
                    </a:lnTo>
                    <a:cubicBezTo>
                      <a:pt x="2200" y="174756"/>
                      <a:pt x="7134" y="168755"/>
                      <a:pt x="15402" y="165821"/>
                    </a:cubicBezTo>
                    <a:lnTo>
                      <a:pt x="30804" y="161021"/>
                    </a:lnTo>
                    <a:lnTo>
                      <a:pt x="19402" y="157620"/>
                    </a:lnTo>
                    <a:cubicBezTo>
                      <a:pt x="17002" y="156820"/>
                      <a:pt x="15202" y="155353"/>
                      <a:pt x="14002" y="153220"/>
                    </a:cubicBezTo>
                    <a:cubicBezTo>
                      <a:pt x="12802" y="151219"/>
                      <a:pt x="12402" y="148819"/>
                      <a:pt x="12802" y="146019"/>
                    </a:cubicBezTo>
                    <a:lnTo>
                      <a:pt x="17602" y="109614"/>
                    </a:lnTo>
                    <a:lnTo>
                      <a:pt x="10401" y="109614"/>
                    </a:lnTo>
                    <a:lnTo>
                      <a:pt x="12001" y="98013"/>
                    </a:lnTo>
                    <a:cubicBezTo>
                      <a:pt x="12135" y="96813"/>
                      <a:pt x="12635" y="95812"/>
                      <a:pt x="13502" y="95012"/>
                    </a:cubicBezTo>
                    <a:cubicBezTo>
                      <a:pt x="14368" y="94212"/>
                      <a:pt x="15335" y="93812"/>
                      <a:pt x="16402" y="93812"/>
                    </a:cubicBezTo>
                    <a:lnTo>
                      <a:pt x="19602" y="93812"/>
                    </a:lnTo>
                    <a:lnTo>
                      <a:pt x="19802" y="92812"/>
                    </a:lnTo>
                    <a:cubicBezTo>
                      <a:pt x="19936" y="91345"/>
                      <a:pt x="20536" y="90112"/>
                      <a:pt x="21603" y="89112"/>
                    </a:cubicBezTo>
                    <a:cubicBezTo>
                      <a:pt x="22669" y="88111"/>
                      <a:pt x="23936" y="87611"/>
                      <a:pt x="25403" y="87611"/>
                    </a:cubicBezTo>
                    <a:close/>
                    <a:moveTo>
                      <a:pt x="730777" y="87211"/>
                    </a:moveTo>
                    <a:lnTo>
                      <a:pt x="751780" y="87211"/>
                    </a:lnTo>
                    <a:lnTo>
                      <a:pt x="745179" y="162221"/>
                    </a:lnTo>
                    <a:cubicBezTo>
                      <a:pt x="739578" y="162221"/>
                      <a:pt x="734944" y="160020"/>
                      <a:pt x="731277" y="155620"/>
                    </a:cubicBezTo>
                    <a:cubicBezTo>
                      <a:pt x="727610" y="151219"/>
                      <a:pt x="725976" y="145952"/>
                      <a:pt x="726376" y="139818"/>
                    </a:cubicBezTo>
                    <a:close/>
                    <a:moveTo>
                      <a:pt x="616363" y="87211"/>
                    </a:moveTo>
                    <a:lnTo>
                      <a:pt x="637365" y="87211"/>
                    </a:lnTo>
                    <a:lnTo>
                      <a:pt x="627164" y="145419"/>
                    </a:lnTo>
                    <a:cubicBezTo>
                      <a:pt x="626231" y="150486"/>
                      <a:pt x="624030" y="154553"/>
                      <a:pt x="620563" y="157620"/>
                    </a:cubicBezTo>
                    <a:cubicBezTo>
                      <a:pt x="617096" y="160687"/>
                      <a:pt x="613096" y="162221"/>
                      <a:pt x="608562" y="162221"/>
                    </a:cubicBezTo>
                    <a:lnTo>
                      <a:pt x="603561" y="162221"/>
                    </a:lnTo>
                    <a:close/>
                    <a:moveTo>
                      <a:pt x="836733" y="86211"/>
                    </a:moveTo>
                    <a:lnTo>
                      <a:pt x="863336" y="86211"/>
                    </a:lnTo>
                    <a:lnTo>
                      <a:pt x="859936" y="111214"/>
                    </a:lnTo>
                    <a:lnTo>
                      <a:pt x="872138" y="111214"/>
                    </a:lnTo>
                    <a:lnTo>
                      <a:pt x="870937" y="119415"/>
                    </a:lnTo>
                    <a:cubicBezTo>
                      <a:pt x="870671" y="121682"/>
                      <a:pt x="869737" y="123516"/>
                      <a:pt x="868137" y="124916"/>
                    </a:cubicBezTo>
                    <a:cubicBezTo>
                      <a:pt x="866537" y="126316"/>
                      <a:pt x="864737" y="127016"/>
                      <a:pt x="862736" y="127016"/>
                    </a:cubicBezTo>
                    <a:lnTo>
                      <a:pt x="857936" y="127016"/>
                    </a:lnTo>
                    <a:lnTo>
                      <a:pt x="852535" y="167821"/>
                    </a:lnTo>
                    <a:lnTo>
                      <a:pt x="864737" y="167021"/>
                    </a:lnTo>
                    <a:lnTo>
                      <a:pt x="863536" y="175422"/>
                    </a:lnTo>
                    <a:cubicBezTo>
                      <a:pt x="863270" y="177689"/>
                      <a:pt x="862370" y="179556"/>
                      <a:pt x="860836" y="181023"/>
                    </a:cubicBezTo>
                    <a:cubicBezTo>
                      <a:pt x="859303" y="182490"/>
                      <a:pt x="857469" y="183290"/>
                      <a:pt x="855336" y="183423"/>
                    </a:cubicBezTo>
                    <a:lnTo>
                      <a:pt x="769525" y="188224"/>
                    </a:lnTo>
                    <a:lnTo>
                      <a:pt x="770525" y="179823"/>
                    </a:lnTo>
                    <a:cubicBezTo>
                      <a:pt x="770925" y="177556"/>
                      <a:pt x="771858" y="175689"/>
                      <a:pt x="773325" y="174222"/>
                    </a:cubicBezTo>
                    <a:cubicBezTo>
                      <a:pt x="774792" y="172755"/>
                      <a:pt x="776592" y="171889"/>
                      <a:pt x="778726" y="171622"/>
                    </a:cubicBezTo>
                    <a:lnTo>
                      <a:pt x="778926" y="171622"/>
                    </a:lnTo>
                    <a:lnTo>
                      <a:pt x="787927" y="103613"/>
                    </a:lnTo>
                    <a:cubicBezTo>
                      <a:pt x="788327" y="100946"/>
                      <a:pt x="789494" y="98713"/>
                      <a:pt x="791427" y="96913"/>
                    </a:cubicBezTo>
                    <a:cubicBezTo>
                      <a:pt x="793361" y="95112"/>
                      <a:pt x="795595" y="94212"/>
                      <a:pt x="798128" y="94212"/>
                    </a:cubicBezTo>
                    <a:lnTo>
                      <a:pt x="816131" y="94212"/>
                    </a:lnTo>
                    <a:lnTo>
                      <a:pt x="805929" y="170222"/>
                    </a:lnTo>
                    <a:lnTo>
                      <a:pt x="816531" y="169822"/>
                    </a:lnTo>
                    <a:lnTo>
                      <a:pt x="826332" y="95812"/>
                    </a:lnTo>
                    <a:cubicBezTo>
                      <a:pt x="826732" y="93012"/>
                      <a:pt x="827932" y="90712"/>
                      <a:pt x="829932" y="88912"/>
                    </a:cubicBezTo>
                    <a:cubicBezTo>
                      <a:pt x="831933" y="87111"/>
                      <a:pt x="834199" y="86211"/>
                      <a:pt x="836733" y="86211"/>
                    </a:cubicBezTo>
                    <a:close/>
                    <a:moveTo>
                      <a:pt x="570757" y="78010"/>
                    </a:moveTo>
                    <a:lnTo>
                      <a:pt x="594960" y="78010"/>
                    </a:lnTo>
                    <a:lnTo>
                      <a:pt x="591360" y="106214"/>
                    </a:lnTo>
                    <a:lnTo>
                      <a:pt x="605961" y="106214"/>
                    </a:lnTo>
                    <a:lnTo>
                      <a:pt x="604961" y="114015"/>
                    </a:lnTo>
                    <a:cubicBezTo>
                      <a:pt x="604561" y="116415"/>
                      <a:pt x="603561" y="118382"/>
                      <a:pt x="601961" y="119915"/>
                    </a:cubicBezTo>
                    <a:cubicBezTo>
                      <a:pt x="600361" y="121449"/>
                      <a:pt x="598494" y="122216"/>
                      <a:pt x="596360" y="122216"/>
                    </a:cubicBezTo>
                    <a:lnTo>
                      <a:pt x="589359" y="122216"/>
                    </a:lnTo>
                    <a:lnTo>
                      <a:pt x="583359" y="168221"/>
                    </a:lnTo>
                    <a:lnTo>
                      <a:pt x="597960" y="167421"/>
                    </a:lnTo>
                    <a:lnTo>
                      <a:pt x="596560" y="178023"/>
                    </a:lnTo>
                    <a:cubicBezTo>
                      <a:pt x="596427" y="179623"/>
                      <a:pt x="595827" y="180956"/>
                      <a:pt x="594760" y="182023"/>
                    </a:cubicBezTo>
                    <a:cubicBezTo>
                      <a:pt x="593693" y="183090"/>
                      <a:pt x="592426" y="183690"/>
                      <a:pt x="590959" y="183823"/>
                    </a:cubicBezTo>
                    <a:lnTo>
                      <a:pt x="512350" y="188624"/>
                    </a:lnTo>
                    <a:lnTo>
                      <a:pt x="513750" y="177023"/>
                    </a:lnTo>
                    <a:cubicBezTo>
                      <a:pt x="514017" y="175689"/>
                      <a:pt x="514583" y="174622"/>
                      <a:pt x="515450" y="173822"/>
                    </a:cubicBezTo>
                    <a:cubicBezTo>
                      <a:pt x="516317" y="173022"/>
                      <a:pt x="517350" y="172555"/>
                      <a:pt x="518550" y="172422"/>
                    </a:cubicBezTo>
                    <a:lnTo>
                      <a:pt x="528552" y="94812"/>
                    </a:lnTo>
                    <a:cubicBezTo>
                      <a:pt x="528952" y="92279"/>
                      <a:pt x="529985" y="90212"/>
                      <a:pt x="531652" y="88612"/>
                    </a:cubicBezTo>
                    <a:cubicBezTo>
                      <a:pt x="533319" y="87011"/>
                      <a:pt x="535286" y="86211"/>
                      <a:pt x="537553" y="86211"/>
                    </a:cubicBezTo>
                    <a:lnTo>
                      <a:pt x="553555" y="86211"/>
                    </a:lnTo>
                    <a:lnTo>
                      <a:pt x="542553" y="170822"/>
                    </a:lnTo>
                    <a:lnTo>
                      <a:pt x="551755" y="170222"/>
                    </a:lnTo>
                    <a:lnTo>
                      <a:pt x="562556" y="85811"/>
                    </a:lnTo>
                    <a:cubicBezTo>
                      <a:pt x="562956" y="83544"/>
                      <a:pt x="563923" y="81677"/>
                      <a:pt x="565456" y="80210"/>
                    </a:cubicBezTo>
                    <a:cubicBezTo>
                      <a:pt x="566990" y="78744"/>
                      <a:pt x="568757" y="78010"/>
                      <a:pt x="570757" y="78010"/>
                    </a:cubicBezTo>
                    <a:close/>
                    <a:moveTo>
                      <a:pt x="282378" y="50807"/>
                    </a:moveTo>
                    <a:lnTo>
                      <a:pt x="482203" y="50807"/>
                    </a:lnTo>
                    <a:lnTo>
                      <a:pt x="479603" y="68809"/>
                    </a:lnTo>
                    <a:lnTo>
                      <a:pt x="413595" y="103613"/>
                    </a:lnTo>
                    <a:lnTo>
                      <a:pt x="496605" y="103613"/>
                    </a:lnTo>
                    <a:lnTo>
                      <a:pt x="494605" y="114815"/>
                    </a:lnTo>
                    <a:cubicBezTo>
                      <a:pt x="494071" y="117348"/>
                      <a:pt x="492738" y="119682"/>
                      <a:pt x="490604" y="121816"/>
                    </a:cubicBezTo>
                    <a:cubicBezTo>
                      <a:pt x="488204" y="123816"/>
                      <a:pt x="485470" y="124816"/>
                      <a:pt x="482403" y="124816"/>
                    </a:cubicBezTo>
                    <a:lnTo>
                      <a:pt x="406794" y="124816"/>
                    </a:lnTo>
                    <a:lnTo>
                      <a:pt x="400593" y="169822"/>
                    </a:lnTo>
                    <a:cubicBezTo>
                      <a:pt x="400193" y="172222"/>
                      <a:pt x="399259" y="174622"/>
                      <a:pt x="397793" y="177023"/>
                    </a:cubicBezTo>
                    <a:cubicBezTo>
                      <a:pt x="396326" y="179423"/>
                      <a:pt x="394459" y="181490"/>
                      <a:pt x="392192" y="183223"/>
                    </a:cubicBezTo>
                    <a:cubicBezTo>
                      <a:pt x="387258" y="186824"/>
                      <a:pt x="381857" y="188624"/>
                      <a:pt x="375990" y="188624"/>
                    </a:cubicBezTo>
                    <a:lnTo>
                      <a:pt x="303381" y="188624"/>
                    </a:lnTo>
                    <a:lnTo>
                      <a:pt x="304781" y="184223"/>
                    </a:lnTo>
                    <a:cubicBezTo>
                      <a:pt x="308248" y="175556"/>
                      <a:pt x="314115" y="171222"/>
                      <a:pt x="322383" y="171222"/>
                    </a:cubicBezTo>
                    <a:lnTo>
                      <a:pt x="345586" y="171222"/>
                    </a:lnTo>
                    <a:cubicBezTo>
                      <a:pt x="347720" y="171222"/>
                      <a:pt x="349586" y="170422"/>
                      <a:pt x="351187" y="168822"/>
                    </a:cubicBezTo>
                    <a:cubicBezTo>
                      <a:pt x="352787" y="167621"/>
                      <a:pt x="353654" y="166155"/>
                      <a:pt x="353787" y="164421"/>
                    </a:cubicBezTo>
                    <a:lnTo>
                      <a:pt x="359588" y="124816"/>
                    </a:lnTo>
                    <a:lnTo>
                      <a:pt x="255175" y="124816"/>
                    </a:lnTo>
                    <a:lnTo>
                      <a:pt x="257175" y="111614"/>
                    </a:lnTo>
                    <a:cubicBezTo>
                      <a:pt x="257708" y="109347"/>
                      <a:pt x="259109" y="107414"/>
                      <a:pt x="261375" y="105814"/>
                    </a:cubicBezTo>
                    <a:cubicBezTo>
                      <a:pt x="263509" y="104347"/>
                      <a:pt x="266043" y="103613"/>
                      <a:pt x="268976" y="103613"/>
                    </a:cubicBezTo>
                    <a:lnTo>
                      <a:pt x="362588" y="103613"/>
                    </a:lnTo>
                    <a:lnTo>
                      <a:pt x="363588" y="96012"/>
                    </a:lnTo>
                    <a:lnTo>
                      <a:pt x="413995" y="70209"/>
                    </a:lnTo>
                    <a:lnTo>
                      <a:pt x="303781" y="70209"/>
                    </a:lnTo>
                    <a:cubicBezTo>
                      <a:pt x="298713" y="70209"/>
                      <a:pt x="294713" y="69009"/>
                      <a:pt x="291779" y="66609"/>
                    </a:cubicBezTo>
                    <a:cubicBezTo>
                      <a:pt x="289112" y="64342"/>
                      <a:pt x="286979" y="61208"/>
                      <a:pt x="285378" y="57208"/>
                    </a:cubicBezTo>
                    <a:close/>
                    <a:moveTo>
                      <a:pt x="104213" y="45406"/>
                    </a:moveTo>
                    <a:lnTo>
                      <a:pt x="128216" y="45406"/>
                    </a:lnTo>
                    <a:cubicBezTo>
                      <a:pt x="129549" y="45406"/>
                      <a:pt x="130683" y="45873"/>
                      <a:pt x="131616" y="46806"/>
                    </a:cubicBezTo>
                    <a:cubicBezTo>
                      <a:pt x="132550" y="47740"/>
                      <a:pt x="133083" y="48873"/>
                      <a:pt x="133217" y="50207"/>
                    </a:cubicBezTo>
                    <a:lnTo>
                      <a:pt x="136017" y="81211"/>
                    </a:lnTo>
                    <a:lnTo>
                      <a:pt x="120015" y="81211"/>
                    </a:lnTo>
                    <a:cubicBezTo>
                      <a:pt x="116415" y="81211"/>
                      <a:pt x="113314" y="79977"/>
                      <a:pt x="110714" y="77510"/>
                    </a:cubicBezTo>
                    <a:cubicBezTo>
                      <a:pt x="108113" y="75043"/>
                      <a:pt x="106613" y="71876"/>
                      <a:pt x="106213" y="68009"/>
                    </a:cubicBezTo>
                    <a:close/>
                    <a:moveTo>
                      <a:pt x="31804" y="45406"/>
                    </a:moveTo>
                    <a:lnTo>
                      <a:pt x="55407" y="45406"/>
                    </a:lnTo>
                    <a:lnTo>
                      <a:pt x="48806" y="64408"/>
                    </a:lnTo>
                    <a:cubicBezTo>
                      <a:pt x="43739" y="75610"/>
                      <a:pt x="36138" y="81211"/>
                      <a:pt x="26003" y="81211"/>
                    </a:cubicBezTo>
                    <a:lnTo>
                      <a:pt x="14202" y="81211"/>
                    </a:lnTo>
                    <a:lnTo>
                      <a:pt x="24803" y="50607"/>
                    </a:lnTo>
                    <a:cubicBezTo>
                      <a:pt x="26403" y="47140"/>
                      <a:pt x="28737" y="45406"/>
                      <a:pt x="31804" y="45406"/>
                    </a:cubicBezTo>
                    <a:close/>
                    <a:moveTo>
                      <a:pt x="215827" y="31204"/>
                    </a:moveTo>
                    <a:lnTo>
                      <a:pt x="244431" y="31204"/>
                    </a:lnTo>
                    <a:lnTo>
                      <a:pt x="204826" y="125816"/>
                    </a:lnTo>
                    <a:lnTo>
                      <a:pt x="223028" y="188624"/>
                    </a:lnTo>
                    <a:lnTo>
                      <a:pt x="208826" y="188624"/>
                    </a:lnTo>
                    <a:cubicBezTo>
                      <a:pt x="194424" y="188624"/>
                      <a:pt x="183890" y="180423"/>
                      <a:pt x="177222" y="164021"/>
                    </a:cubicBezTo>
                    <a:lnTo>
                      <a:pt x="177022" y="163421"/>
                    </a:lnTo>
                    <a:cubicBezTo>
                      <a:pt x="167288" y="180223"/>
                      <a:pt x="154153" y="188624"/>
                      <a:pt x="137617" y="188624"/>
                    </a:cubicBezTo>
                    <a:lnTo>
                      <a:pt x="126216" y="188624"/>
                    </a:lnTo>
                    <a:lnTo>
                      <a:pt x="159220" y="121616"/>
                    </a:lnTo>
                    <a:lnTo>
                      <a:pt x="145218" y="52207"/>
                    </a:lnTo>
                    <a:lnTo>
                      <a:pt x="174622" y="52207"/>
                    </a:lnTo>
                    <a:cubicBezTo>
                      <a:pt x="176755" y="52207"/>
                      <a:pt x="178589" y="52874"/>
                      <a:pt x="180122" y="54207"/>
                    </a:cubicBezTo>
                    <a:cubicBezTo>
                      <a:pt x="181656" y="55541"/>
                      <a:pt x="182689" y="57341"/>
                      <a:pt x="183223" y="59608"/>
                    </a:cubicBezTo>
                    <a:lnTo>
                      <a:pt x="187423" y="80611"/>
                    </a:lnTo>
                    <a:lnTo>
                      <a:pt x="206026" y="38005"/>
                    </a:lnTo>
                    <a:cubicBezTo>
                      <a:pt x="208293" y="33471"/>
                      <a:pt x="211560" y="31204"/>
                      <a:pt x="215827" y="31204"/>
                    </a:cubicBezTo>
                    <a:close/>
                    <a:moveTo>
                      <a:pt x="289579" y="8001"/>
                    </a:moveTo>
                    <a:lnTo>
                      <a:pt x="311982" y="8001"/>
                    </a:lnTo>
                    <a:lnTo>
                      <a:pt x="306981" y="43806"/>
                    </a:lnTo>
                    <a:lnTo>
                      <a:pt x="264976" y="43806"/>
                    </a:lnTo>
                    <a:lnTo>
                      <a:pt x="267376" y="27604"/>
                    </a:lnTo>
                    <a:cubicBezTo>
                      <a:pt x="268176" y="22137"/>
                      <a:pt x="270710" y="17536"/>
                      <a:pt x="274977" y="13802"/>
                    </a:cubicBezTo>
                    <a:cubicBezTo>
                      <a:pt x="279244" y="9935"/>
                      <a:pt x="284112" y="8001"/>
                      <a:pt x="289579" y="8001"/>
                    </a:cubicBezTo>
                    <a:close/>
                    <a:moveTo>
                      <a:pt x="759981" y="3601"/>
                    </a:moveTo>
                    <a:lnTo>
                      <a:pt x="764981" y="3601"/>
                    </a:lnTo>
                    <a:lnTo>
                      <a:pt x="752780" y="79010"/>
                    </a:lnTo>
                    <a:lnTo>
                      <a:pt x="731777" y="79010"/>
                    </a:lnTo>
                    <a:lnTo>
                      <a:pt x="741378" y="20403"/>
                    </a:lnTo>
                    <a:cubicBezTo>
                      <a:pt x="742312" y="15469"/>
                      <a:pt x="744512" y="11435"/>
                      <a:pt x="747979" y="8301"/>
                    </a:cubicBezTo>
                    <a:cubicBezTo>
                      <a:pt x="751446" y="5168"/>
                      <a:pt x="755447" y="3601"/>
                      <a:pt x="759981" y="3601"/>
                    </a:cubicBezTo>
                    <a:close/>
                    <a:moveTo>
                      <a:pt x="624764" y="3601"/>
                    </a:moveTo>
                    <a:cubicBezTo>
                      <a:pt x="630231" y="3601"/>
                      <a:pt x="634798" y="5801"/>
                      <a:pt x="638465" y="10202"/>
                    </a:cubicBezTo>
                    <a:cubicBezTo>
                      <a:pt x="642133" y="14602"/>
                      <a:pt x="643766" y="19936"/>
                      <a:pt x="643366" y="26204"/>
                    </a:cubicBezTo>
                    <a:lnTo>
                      <a:pt x="638565" y="79010"/>
                    </a:lnTo>
                    <a:lnTo>
                      <a:pt x="617363" y="79010"/>
                    </a:lnTo>
                    <a:close/>
                    <a:moveTo>
                      <a:pt x="537753" y="1801"/>
                    </a:moveTo>
                    <a:lnTo>
                      <a:pt x="570157" y="1801"/>
                    </a:lnTo>
                    <a:lnTo>
                      <a:pt x="568157" y="16402"/>
                    </a:lnTo>
                    <a:lnTo>
                      <a:pt x="567356" y="24003"/>
                    </a:lnTo>
                    <a:lnTo>
                      <a:pt x="563356" y="53807"/>
                    </a:lnTo>
                    <a:cubicBezTo>
                      <a:pt x="563223" y="54874"/>
                      <a:pt x="563423" y="55741"/>
                      <a:pt x="563956" y="56407"/>
                    </a:cubicBezTo>
                    <a:cubicBezTo>
                      <a:pt x="564490" y="57208"/>
                      <a:pt x="565290" y="57608"/>
                      <a:pt x="566356" y="57608"/>
                    </a:cubicBezTo>
                    <a:lnTo>
                      <a:pt x="573157" y="57608"/>
                    </a:lnTo>
                    <a:cubicBezTo>
                      <a:pt x="573957" y="57608"/>
                      <a:pt x="574757" y="57208"/>
                      <a:pt x="575558" y="56407"/>
                    </a:cubicBezTo>
                    <a:cubicBezTo>
                      <a:pt x="576358" y="55741"/>
                      <a:pt x="576824" y="54874"/>
                      <a:pt x="576958" y="53807"/>
                    </a:cubicBezTo>
                    <a:lnTo>
                      <a:pt x="581758" y="16402"/>
                    </a:lnTo>
                    <a:lnTo>
                      <a:pt x="572157" y="16402"/>
                    </a:lnTo>
                    <a:lnTo>
                      <a:pt x="574157" y="1801"/>
                    </a:lnTo>
                    <a:lnTo>
                      <a:pt x="615763" y="1801"/>
                    </a:lnTo>
                    <a:lnTo>
                      <a:pt x="608762" y="55607"/>
                    </a:lnTo>
                    <a:cubicBezTo>
                      <a:pt x="608228" y="60408"/>
                      <a:pt x="606161" y="64475"/>
                      <a:pt x="602561" y="67809"/>
                    </a:cubicBezTo>
                    <a:cubicBezTo>
                      <a:pt x="599094" y="71143"/>
                      <a:pt x="595160" y="72810"/>
                      <a:pt x="590759" y="72810"/>
                    </a:cubicBezTo>
                    <a:lnTo>
                      <a:pt x="544554" y="72810"/>
                    </a:lnTo>
                    <a:cubicBezTo>
                      <a:pt x="540153" y="72810"/>
                      <a:pt x="536619" y="71143"/>
                      <a:pt x="533952" y="67809"/>
                    </a:cubicBezTo>
                    <a:cubicBezTo>
                      <a:pt x="531285" y="64475"/>
                      <a:pt x="530285" y="60408"/>
                      <a:pt x="530952" y="55607"/>
                    </a:cubicBezTo>
                    <a:close/>
                    <a:moveTo>
                      <a:pt x="797928" y="1601"/>
                    </a:moveTo>
                    <a:lnTo>
                      <a:pt x="833533" y="1601"/>
                    </a:lnTo>
                    <a:lnTo>
                      <a:pt x="831532" y="16002"/>
                    </a:lnTo>
                    <a:lnTo>
                      <a:pt x="831132" y="19403"/>
                    </a:lnTo>
                    <a:lnTo>
                      <a:pt x="825532" y="62008"/>
                    </a:lnTo>
                    <a:cubicBezTo>
                      <a:pt x="825398" y="63075"/>
                      <a:pt x="825598" y="63942"/>
                      <a:pt x="826132" y="64609"/>
                    </a:cubicBezTo>
                    <a:cubicBezTo>
                      <a:pt x="826532" y="65409"/>
                      <a:pt x="827332" y="65809"/>
                      <a:pt x="828532" y="65809"/>
                    </a:cubicBezTo>
                    <a:lnTo>
                      <a:pt x="837333" y="65809"/>
                    </a:lnTo>
                    <a:cubicBezTo>
                      <a:pt x="838267" y="65809"/>
                      <a:pt x="839133" y="65409"/>
                      <a:pt x="839934" y="64609"/>
                    </a:cubicBezTo>
                    <a:cubicBezTo>
                      <a:pt x="840734" y="63942"/>
                      <a:pt x="841200" y="63075"/>
                      <a:pt x="841334" y="62008"/>
                    </a:cubicBezTo>
                    <a:lnTo>
                      <a:pt x="847334" y="16002"/>
                    </a:lnTo>
                    <a:lnTo>
                      <a:pt x="835933" y="16002"/>
                    </a:lnTo>
                    <a:lnTo>
                      <a:pt x="837733" y="1601"/>
                    </a:lnTo>
                    <a:lnTo>
                      <a:pt x="884939" y="1601"/>
                    </a:lnTo>
                    <a:lnTo>
                      <a:pt x="876738" y="63608"/>
                    </a:lnTo>
                    <a:cubicBezTo>
                      <a:pt x="876205" y="68409"/>
                      <a:pt x="874204" y="72476"/>
                      <a:pt x="870737" y="75810"/>
                    </a:cubicBezTo>
                    <a:cubicBezTo>
                      <a:pt x="867404" y="79144"/>
                      <a:pt x="863470" y="80811"/>
                      <a:pt x="858936" y="80811"/>
                    </a:cubicBezTo>
                    <a:lnTo>
                      <a:pt x="803729" y="80811"/>
                    </a:lnTo>
                    <a:cubicBezTo>
                      <a:pt x="799195" y="80811"/>
                      <a:pt x="795595" y="79144"/>
                      <a:pt x="792928" y="75810"/>
                    </a:cubicBezTo>
                    <a:cubicBezTo>
                      <a:pt x="790127" y="72476"/>
                      <a:pt x="789060" y="68409"/>
                      <a:pt x="789727" y="63608"/>
                    </a:cubicBezTo>
                    <a:close/>
                    <a:moveTo>
                      <a:pt x="74009" y="601"/>
                    </a:moveTo>
                    <a:lnTo>
                      <a:pt x="104013" y="601"/>
                    </a:lnTo>
                    <a:lnTo>
                      <a:pt x="100813" y="25404"/>
                    </a:lnTo>
                    <a:lnTo>
                      <a:pt x="106413" y="25404"/>
                    </a:lnTo>
                    <a:lnTo>
                      <a:pt x="109414" y="14202"/>
                    </a:lnTo>
                    <a:cubicBezTo>
                      <a:pt x="112214" y="7001"/>
                      <a:pt x="116748" y="3401"/>
                      <a:pt x="123015" y="3401"/>
                    </a:cubicBezTo>
                    <a:lnTo>
                      <a:pt x="142418" y="3401"/>
                    </a:lnTo>
                    <a:lnTo>
                      <a:pt x="136617" y="25404"/>
                    </a:lnTo>
                    <a:lnTo>
                      <a:pt x="143418" y="25404"/>
                    </a:lnTo>
                    <a:lnTo>
                      <a:pt x="142218" y="34405"/>
                    </a:lnTo>
                    <a:cubicBezTo>
                      <a:pt x="141951" y="36405"/>
                      <a:pt x="141151" y="38005"/>
                      <a:pt x="139817" y="39205"/>
                    </a:cubicBezTo>
                    <a:cubicBezTo>
                      <a:pt x="138484" y="40405"/>
                      <a:pt x="136884" y="41006"/>
                      <a:pt x="135017" y="41006"/>
                    </a:cubicBezTo>
                    <a:lnTo>
                      <a:pt x="98612" y="41006"/>
                    </a:lnTo>
                    <a:lnTo>
                      <a:pt x="94812" y="70409"/>
                    </a:lnTo>
                    <a:cubicBezTo>
                      <a:pt x="94278" y="73610"/>
                      <a:pt x="92912" y="76210"/>
                      <a:pt x="90711" y="78210"/>
                    </a:cubicBezTo>
                    <a:cubicBezTo>
                      <a:pt x="88511" y="80210"/>
                      <a:pt x="85944" y="81211"/>
                      <a:pt x="83010" y="81211"/>
                    </a:cubicBezTo>
                    <a:lnTo>
                      <a:pt x="57007" y="81211"/>
                    </a:lnTo>
                    <a:lnTo>
                      <a:pt x="62208" y="41006"/>
                    </a:lnTo>
                    <a:lnTo>
                      <a:pt x="19602" y="41006"/>
                    </a:lnTo>
                    <a:lnTo>
                      <a:pt x="21003" y="29804"/>
                    </a:lnTo>
                    <a:cubicBezTo>
                      <a:pt x="21136" y="28471"/>
                      <a:pt x="21669" y="27404"/>
                      <a:pt x="22603" y="26604"/>
                    </a:cubicBezTo>
                    <a:cubicBezTo>
                      <a:pt x="23536" y="25804"/>
                      <a:pt x="24603" y="25404"/>
                      <a:pt x="25803" y="25404"/>
                    </a:cubicBezTo>
                    <a:lnTo>
                      <a:pt x="28203" y="25404"/>
                    </a:lnTo>
                    <a:lnTo>
                      <a:pt x="28203" y="3401"/>
                    </a:lnTo>
                    <a:lnTo>
                      <a:pt x="45806" y="3401"/>
                    </a:lnTo>
                    <a:cubicBezTo>
                      <a:pt x="49139" y="3401"/>
                      <a:pt x="51940" y="4601"/>
                      <a:pt x="54207" y="7001"/>
                    </a:cubicBezTo>
                    <a:cubicBezTo>
                      <a:pt x="56474" y="9402"/>
                      <a:pt x="57674" y="12402"/>
                      <a:pt x="57807" y="16002"/>
                    </a:cubicBezTo>
                    <a:lnTo>
                      <a:pt x="57807" y="25404"/>
                    </a:lnTo>
                    <a:lnTo>
                      <a:pt x="64408" y="25404"/>
                    </a:lnTo>
                    <a:lnTo>
                      <a:pt x="66608" y="7401"/>
                    </a:lnTo>
                    <a:cubicBezTo>
                      <a:pt x="67008" y="5534"/>
                      <a:pt x="67875" y="3934"/>
                      <a:pt x="69209" y="2601"/>
                    </a:cubicBezTo>
                    <a:cubicBezTo>
                      <a:pt x="70542" y="1267"/>
                      <a:pt x="72142" y="601"/>
                      <a:pt x="74009" y="601"/>
                    </a:cubicBezTo>
                    <a:close/>
                    <a:moveTo>
                      <a:pt x="1022156" y="0"/>
                    </a:moveTo>
                    <a:lnTo>
                      <a:pt x="1021356" y="6001"/>
                    </a:lnTo>
                    <a:cubicBezTo>
                      <a:pt x="1020823" y="9468"/>
                      <a:pt x="1019389" y="12335"/>
                      <a:pt x="1017056" y="14602"/>
                    </a:cubicBezTo>
                    <a:cubicBezTo>
                      <a:pt x="1014722" y="16869"/>
                      <a:pt x="1011822" y="18069"/>
                      <a:pt x="1008355" y="18203"/>
                    </a:cubicBezTo>
                    <a:lnTo>
                      <a:pt x="975551" y="18803"/>
                    </a:lnTo>
                    <a:lnTo>
                      <a:pt x="961549" y="64008"/>
                    </a:lnTo>
                    <a:lnTo>
                      <a:pt x="1015955" y="64008"/>
                    </a:lnTo>
                    <a:lnTo>
                      <a:pt x="1014555" y="75210"/>
                    </a:lnTo>
                    <a:cubicBezTo>
                      <a:pt x="1014155" y="77877"/>
                      <a:pt x="1013022" y="80044"/>
                      <a:pt x="1011155" y="81711"/>
                    </a:cubicBezTo>
                    <a:cubicBezTo>
                      <a:pt x="1009288" y="83378"/>
                      <a:pt x="1007154" y="84211"/>
                      <a:pt x="1004754" y="84211"/>
                    </a:cubicBezTo>
                    <a:lnTo>
                      <a:pt x="954548" y="84211"/>
                    </a:lnTo>
                    <a:lnTo>
                      <a:pt x="949747" y="96412"/>
                    </a:lnTo>
                    <a:lnTo>
                      <a:pt x="979351" y="96412"/>
                    </a:lnTo>
                    <a:lnTo>
                      <a:pt x="999553" y="188624"/>
                    </a:lnTo>
                    <a:lnTo>
                      <a:pt x="982151" y="188624"/>
                    </a:lnTo>
                    <a:cubicBezTo>
                      <a:pt x="975617" y="188624"/>
                      <a:pt x="969783" y="186524"/>
                      <a:pt x="964649" y="182323"/>
                    </a:cubicBezTo>
                    <a:cubicBezTo>
                      <a:pt x="959515" y="178123"/>
                      <a:pt x="956081" y="172555"/>
                      <a:pt x="954348" y="165621"/>
                    </a:cubicBezTo>
                    <a:lnTo>
                      <a:pt x="942346" y="115215"/>
                    </a:lnTo>
                    <a:lnTo>
                      <a:pt x="916543" y="169822"/>
                    </a:lnTo>
                    <a:cubicBezTo>
                      <a:pt x="909476" y="182357"/>
                      <a:pt x="899808" y="188624"/>
                      <a:pt x="887539" y="188624"/>
                    </a:cubicBezTo>
                    <a:lnTo>
                      <a:pt x="867537" y="188624"/>
                    </a:lnTo>
                    <a:lnTo>
                      <a:pt x="914743" y="84211"/>
                    </a:lnTo>
                    <a:lnTo>
                      <a:pt x="879338" y="84211"/>
                    </a:lnTo>
                    <a:lnTo>
                      <a:pt x="880739" y="74410"/>
                    </a:lnTo>
                    <a:cubicBezTo>
                      <a:pt x="881139" y="71343"/>
                      <a:pt x="882406" y="68842"/>
                      <a:pt x="884539" y="66909"/>
                    </a:cubicBezTo>
                    <a:cubicBezTo>
                      <a:pt x="886673" y="64975"/>
                      <a:pt x="889140" y="64008"/>
                      <a:pt x="891940" y="64008"/>
                    </a:cubicBezTo>
                    <a:lnTo>
                      <a:pt x="921544" y="64008"/>
                    </a:lnTo>
                    <a:lnTo>
                      <a:pt x="935345" y="19803"/>
                    </a:lnTo>
                    <a:lnTo>
                      <a:pt x="890140" y="20803"/>
                    </a:lnTo>
                    <a:lnTo>
                      <a:pt x="891540" y="10602"/>
                    </a:lnTo>
                    <a:cubicBezTo>
                      <a:pt x="891807" y="8335"/>
                      <a:pt x="892707" y="6501"/>
                      <a:pt x="894240" y="5101"/>
                    </a:cubicBezTo>
                    <a:cubicBezTo>
                      <a:pt x="895774" y="3701"/>
                      <a:pt x="897607" y="2934"/>
                      <a:pt x="899741" y="2801"/>
                    </a:cubicBezTo>
                    <a:close/>
                    <a:moveTo>
                      <a:pt x="709374" y="0"/>
                    </a:moveTo>
                    <a:lnTo>
                      <a:pt x="735778" y="0"/>
                    </a:lnTo>
                    <a:lnTo>
                      <a:pt x="714575" y="165221"/>
                    </a:lnTo>
                    <a:cubicBezTo>
                      <a:pt x="714308" y="167221"/>
                      <a:pt x="714642" y="168955"/>
                      <a:pt x="715575" y="170422"/>
                    </a:cubicBezTo>
                    <a:cubicBezTo>
                      <a:pt x="716642" y="171889"/>
                      <a:pt x="717975" y="172622"/>
                      <a:pt x="719576" y="172622"/>
                    </a:cubicBezTo>
                    <a:lnTo>
                      <a:pt x="734377" y="172622"/>
                    </a:lnTo>
                    <a:cubicBezTo>
                      <a:pt x="737444" y="172622"/>
                      <a:pt x="739978" y="173889"/>
                      <a:pt x="741978" y="176423"/>
                    </a:cubicBezTo>
                    <a:cubicBezTo>
                      <a:pt x="743979" y="178956"/>
                      <a:pt x="744845" y="181957"/>
                      <a:pt x="744579" y="185424"/>
                    </a:cubicBezTo>
                    <a:lnTo>
                      <a:pt x="743979" y="188624"/>
                    </a:lnTo>
                    <a:lnTo>
                      <a:pt x="695973" y="188624"/>
                    </a:lnTo>
                    <a:cubicBezTo>
                      <a:pt x="693039" y="188624"/>
                      <a:pt x="690439" y="187957"/>
                      <a:pt x="688172" y="186624"/>
                    </a:cubicBezTo>
                    <a:cubicBezTo>
                      <a:pt x="685905" y="185290"/>
                      <a:pt x="683971" y="183557"/>
                      <a:pt x="682371" y="181423"/>
                    </a:cubicBezTo>
                    <a:cubicBezTo>
                      <a:pt x="680771" y="179156"/>
                      <a:pt x="679637" y="176556"/>
                      <a:pt x="678971" y="173622"/>
                    </a:cubicBezTo>
                    <a:cubicBezTo>
                      <a:pt x="678304" y="170688"/>
                      <a:pt x="678170" y="167488"/>
                      <a:pt x="678570" y="164021"/>
                    </a:cubicBezTo>
                    <a:lnTo>
                      <a:pt x="698373" y="10202"/>
                    </a:lnTo>
                    <a:cubicBezTo>
                      <a:pt x="698773" y="7268"/>
                      <a:pt x="700006" y="4834"/>
                      <a:pt x="702073" y="2901"/>
                    </a:cubicBezTo>
                    <a:cubicBezTo>
                      <a:pt x="704140" y="967"/>
                      <a:pt x="706574" y="0"/>
                      <a:pt x="709374" y="0"/>
                    </a:cubicBezTo>
                    <a:close/>
                    <a:moveTo>
                      <a:pt x="664369" y="0"/>
                    </a:moveTo>
                    <a:lnTo>
                      <a:pt x="690972" y="0"/>
                    </a:lnTo>
                    <a:lnTo>
                      <a:pt x="669769" y="164021"/>
                    </a:lnTo>
                    <a:cubicBezTo>
                      <a:pt x="669236" y="167488"/>
                      <a:pt x="668303" y="170688"/>
                      <a:pt x="666969" y="173622"/>
                    </a:cubicBezTo>
                    <a:cubicBezTo>
                      <a:pt x="665502" y="176556"/>
                      <a:pt x="663702" y="179156"/>
                      <a:pt x="661568" y="181423"/>
                    </a:cubicBezTo>
                    <a:cubicBezTo>
                      <a:pt x="659301" y="183557"/>
                      <a:pt x="656901" y="185290"/>
                      <a:pt x="654367" y="186624"/>
                    </a:cubicBezTo>
                    <a:cubicBezTo>
                      <a:pt x="651700" y="187957"/>
                      <a:pt x="648900" y="188624"/>
                      <a:pt x="645966" y="188624"/>
                    </a:cubicBezTo>
                    <a:lnTo>
                      <a:pt x="599361" y="188624"/>
                    </a:lnTo>
                    <a:lnTo>
                      <a:pt x="599961" y="182823"/>
                    </a:lnTo>
                    <a:cubicBezTo>
                      <a:pt x="600494" y="179890"/>
                      <a:pt x="601761" y="177456"/>
                      <a:pt x="603761" y="175522"/>
                    </a:cubicBezTo>
                    <a:cubicBezTo>
                      <a:pt x="605761" y="173589"/>
                      <a:pt x="608162" y="172622"/>
                      <a:pt x="610962" y="172622"/>
                    </a:cubicBezTo>
                    <a:lnTo>
                      <a:pt x="626364" y="172622"/>
                    </a:lnTo>
                    <a:cubicBezTo>
                      <a:pt x="627964" y="172622"/>
                      <a:pt x="629498" y="171889"/>
                      <a:pt x="630964" y="170422"/>
                    </a:cubicBezTo>
                    <a:cubicBezTo>
                      <a:pt x="632298" y="168955"/>
                      <a:pt x="633098" y="167221"/>
                      <a:pt x="633365" y="165221"/>
                    </a:cubicBezTo>
                    <a:lnTo>
                      <a:pt x="653367" y="10202"/>
                    </a:lnTo>
                    <a:cubicBezTo>
                      <a:pt x="653901" y="7268"/>
                      <a:pt x="655167" y="4834"/>
                      <a:pt x="657168" y="2901"/>
                    </a:cubicBezTo>
                    <a:cubicBezTo>
                      <a:pt x="659168" y="967"/>
                      <a:pt x="661568" y="0"/>
                      <a:pt x="664369" y="0"/>
                    </a:cubicBezTo>
                    <a:close/>
                    <a:moveTo>
                      <a:pt x="371389" y="0"/>
                    </a:moveTo>
                    <a:lnTo>
                      <a:pt x="413394" y="0"/>
                    </a:lnTo>
                    <a:cubicBezTo>
                      <a:pt x="414995" y="0"/>
                      <a:pt x="416328" y="601"/>
                      <a:pt x="417395" y="1801"/>
                    </a:cubicBezTo>
                    <a:cubicBezTo>
                      <a:pt x="418462" y="3001"/>
                      <a:pt x="418862" y="4468"/>
                      <a:pt x="418595" y="6201"/>
                    </a:cubicBezTo>
                    <a:lnTo>
                      <a:pt x="418395" y="8001"/>
                    </a:lnTo>
                    <a:lnTo>
                      <a:pt x="490204" y="8001"/>
                    </a:lnTo>
                    <a:cubicBezTo>
                      <a:pt x="495671" y="8001"/>
                      <a:pt x="500139" y="9935"/>
                      <a:pt x="503606" y="13802"/>
                    </a:cubicBezTo>
                    <a:cubicBezTo>
                      <a:pt x="507073" y="17536"/>
                      <a:pt x="508473" y="22137"/>
                      <a:pt x="507806" y="27604"/>
                    </a:cubicBezTo>
                    <a:lnTo>
                      <a:pt x="505406" y="43806"/>
                    </a:lnTo>
                    <a:lnTo>
                      <a:pt x="462001" y="43806"/>
                    </a:lnTo>
                    <a:lnTo>
                      <a:pt x="463801" y="32204"/>
                    </a:lnTo>
                    <a:cubicBezTo>
                      <a:pt x="463934" y="31538"/>
                      <a:pt x="463934" y="30871"/>
                      <a:pt x="463801" y="30204"/>
                    </a:cubicBezTo>
                    <a:cubicBezTo>
                      <a:pt x="463667" y="29537"/>
                      <a:pt x="463401" y="29004"/>
                      <a:pt x="463001" y="28604"/>
                    </a:cubicBezTo>
                    <a:cubicBezTo>
                      <a:pt x="462601" y="28071"/>
                      <a:pt x="462201" y="27604"/>
                      <a:pt x="461801" y="27204"/>
                    </a:cubicBezTo>
                    <a:cubicBezTo>
                      <a:pt x="461401" y="26937"/>
                      <a:pt x="460867" y="26804"/>
                      <a:pt x="460200" y="26804"/>
                    </a:cubicBezTo>
                    <a:lnTo>
                      <a:pt x="317983" y="26804"/>
                    </a:lnTo>
                    <a:lnTo>
                      <a:pt x="319983" y="8001"/>
                    </a:lnTo>
                    <a:lnTo>
                      <a:pt x="369989" y="8001"/>
                    </a:lnTo>
                    <a:close/>
                    <a:moveTo>
                      <a:pt x="165021" y="0"/>
                    </a:moveTo>
                    <a:lnTo>
                      <a:pt x="197825" y="0"/>
                    </a:lnTo>
                    <a:lnTo>
                      <a:pt x="194824" y="9002"/>
                    </a:lnTo>
                    <a:lnTo>
                      <a:pt x="248431" y="9002"/>
                    </a:lnTo>
                    <a:lnTo>
                      <a:pt x="248031" y="12602"/>
                    </a:lnTo>
                    <a:cubicBezTo>
                      <a:pt x="247498" y="16202"/>
                      <a:pt x="245997" y="19103"/>
                      <a:pt x="243530" y="21303"/>
                    </a:cubicBezTo>
                    <a:cubicBezTo>
                      <a:pt x="241063" y="23503"/>
                      <a:pt x="238230" y="24604"/>
                      <a:pt x="235029" y="24604"/>
                    </a:cubicBezTo>
                    <a:lnTo>
                      <a:pt x="189424" y="24604"/>
                    </a:lnTo>
                    <a:cubicBezTo>
                      <a:pt x="184890" y="35272"/>
                      <a:pt x="177822" y="40606"/>
                      <a:pt x="168221" y="40606"/>
                    </a:cubicBezTo>
                    <a:lnTo>
                      <a:pt x="146218" y="40606"/>
                    </a:lnTo>
                    <a:lnTo>
                      <a:pt x="158020" y="5201"/>
                    </a:lnTo>
                    <a:cubicBezTo>
                      <a:pt x="159487" y="1734"/>
                      <a:pt x="161820" y="0"/>
                      <a:pt x="165021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449" name="Rectangle 3">
                <a:extLst>
                  <a:ext uri="{FF2B5EF4-FFF2-40B4-BE49-F238E27FC236}">
                    <a16:creationId xmlns:a16="http://schemas.microsoft.com/office/drawing/2014/main" id="{31B36B04-1F21-048A-4695-89F87511B102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4813824" y="593534"/>
                <a:ext cx="1022156" cy="98270"/>
              </a:xfrm>
              <a:custGeom>
                <a:avLst/>
                <a:gdLst/>
                <a:ahLst/>
                <a:cxnLst/>
                <a:rect l="l" t="t" r="r" b="b"/>
                <a:pathLst>
                  <a:path w="1504341" h="144627">
                    <a:moveTo>
                      <a:pt x="1121055" y="103022"/>
                    </a:moveTo>
                    <a:lnTo>
                      <a:pt x="1183234" y="103022"/>
                    </a:lnTo>
                    <a:lnTo>
                      <a:pt x="1183234" y="108204"/>
                    </a:lnTo>
                    <a:lnTo>
                      <a:pt x="1121055" y="108204"/>
                    </a:lnTo>
                    <a:close/>
                    <a:moveTo>
                      <a:pt x="939394" y="93116"/>
                    </a:moveTo>
                    <a:cubicBezTo>
                      <a:pt x="938073" y="95758"/>
                      <a:pt x="936752" y="98272"/>
                      <a:pt x="935432" y="100660"/>
                    </a:cubicBezTo>
                    <a:cubicBezTo>
                      <a:pt x="934111" y="103048"/>
                      <a:pt x="932841" y="105207"/>
                      <a:pt x="931622" y="107137"/>
                    </a:cubicBezTo>
                    <a:cubicBezTo>
                      <a:pt x="934873" y="108458"/>
                      <a:pt x="938632" y="110083"/>
                      <a:pt x="942899" y="112014"/>
                    </a:cubicBezTo>
                    <a:cubicBezTo>
                      <a:pt x="947166" y="113944"/>
                      <a:pt x="951535" y="115976"/>
                      <a:pt x="956006" y="118110"/>
                    </a:cubicBezTo>
                    <a:cubicBezTo>
                      <a:pt x="960171" y="114655"/>
                      <a:pt x="963549" y="110896"/>
                      <a:pt x="966140" y="106832"/>
                    </a:cubicBezTo>
                    <a:cubicBezTo>
                      <a:pt x="968731" y="102768"/>
                      <a:pt x="971042" y="98196"/>
                      <a:pt x="973074" y="93116"/>
                    </a:cubicBezTo>
                    <a:close/>
                    <a:moveTo>
                      <a:pt x="811530" y="92811"/>
                    </a:moveTo>
                    <a:lnTo>
                      <a:pt x="811530" y="120091"/>
                    </a:lnTo>
                    <a:lnTo>
                      <a:pt x="853288" y="120091"/>
                    </a:lnTo>
                    <a:lnTo>
                      <a:pt x="853288" y="92811"/>
                    </a:lnTo>
                    <a:close/>
                    <a:moveTo>
                      <a:pt x="806654" y="87630"/>
                    </a:moveTo>
                    <a:lnTo>
                      <a:pt x="858165" y="87630"/>
                    </a:lnTo>
                    <a:lnTo>
                      <a:pt x="858165" y="125120"/>
                    </a:lnTo>
                    <a:lnTo>
                      <a:pt x="806654" y="125120"/>
                    </a:lnTo>
                    <a:close/>
                    <a:moveTo>
                      <a:pt x="1399337" y="86715"/>
                    </a:moveTo>
                    <a:lnTo>
                      <a:pt x="1399337" y="133350"/>
                    </a:lnTo>
                    <a:lnTo>
                      <a:pt x="1484072" y="133350"/>
                    </a:lnTo>
                    <a:lnTo>
                      <a:pt x="1484072" y="86715"/>
                    </a:lnTo>
                    <a:close/>
                    <a:moveTo>
                      <a:pt x="515112" y="83820"/>
                    </a:moveTo>
                    <a:lnTo>
                      <a:pt x="515112" y="98450"/>
                    </a:lnTo>
                    <a:lnTo>
                      <a:pt x="576377" y="98450"/>
                    </a:lnTo>
                    <a:lnTo>
                      <a:pt x="576377" y="83820"/>
                    </a:lnTo>
                    <a:close/>
                    <a:moveTo>
                      <a:pt x="1394003" y="81229"/>
                    </a:moveTo>
                    <a:lnTo>
                      <a:pt x="1489558" y="81229"/>
                    </a:lnTo>
                    <a:lnTo>
                      <a:pt x="1489558" y="138836"/>
                    </a:lnTo>
                    <a:lnTo>
                      <a:pt x="1394003" y="138836"/>
                    </a:lnTo>
                    <a:close/>
                    <a:moveTo>
                      <a:pt x="233172" y="77419"/>
                    </a:moveTo>
                    <a:lnTo>
                      <a:pt x="238354" y="77419"/>
                    </a:lnTo>
                    <a:lnTo>
                      <a:pt x="238049" y="90525"/>
                    </a:lnTo>
                    <a:cubicBezTo>
                      <a:pt x="237948" y="94081"/>
                      <a:pt x="237668" y="97383"/>
                      <a:pt x="237211" y="100431"/>
                    </a:cubicBezTo>
                    <a:cubicBezTo>
                      <a:pt x="236754" y="103479"/>
                      <a:pt x="236017" y="106324"/>
                      <a:pt x="235001" y="108966"/>
                    </a:cubicBezTo>
                    <a:cubicBezTo>
                      <a:pt x="238964" y="110795"/>
                      <a:pt x="243409" y="112954"/>
                      <a:pt x="248336" y="115443"/>
                    </a:cubicBezTo>
                    <a:cubicBezTo>
                      <a:pt x="253264" y="117932"/>
                      <a:pt x="258268" y="120548"/>
                      <a:pt x="263348" y="123291"/>
                    </a:cubicBezTo>
                    <a:cubicBezTo>
                      <a:pt x="268428" y="126035"/>
                      <a:pt x="273330" y="128752"/>
                      <a:pt x="278054" y="131445"/>
                    </a:cubicBezTo>
                    <a:cubicBezTo>
                      <a:pt x="282779" y="134137"/>
                      <a:pt x="286817" y="136550"/>
                      <a:pt x="290170" y="138684"/>
                    </a:cubicBezTo>
                    <a:lnTo>
                      <a:pt x="287274" y="143561"/>
                    </a:lnTo>
                    <a:cubicBezTo>
                      <a:pt x="283718" y="141224"/>
                      <a:pt x="279604" y="138684"/>
                      <a:pt x="274930" y="135941"/>
                    </a:cubicBezTo>
                    <a:cubicBezTo>
                      <a:pt x="270256" y="133197"/>
                      <a:pt x="265456" y="130480"/>
                      <a:pt x="260528" y="127787"/>
                    </a:cubicBezTo>
                    <a:cubicBezTo>
                      <a:pt x="255601" y="125095"/>
                      <a:pt x="250724" y="122529"/>
                      <a:pt x="245898" y="120091"/>
                    </a:cubicBezTo>
                    <a:cubicBezTo>
                      <a:pt x="241072" y="117653"/>
                      <a:pt x="236728" y="115519"/>
                      <a:pt x="232868" y="113690"/>
                    </a:cubicBezTo>
                    <a:cubicBezTo>
                      <a:pt x="231039" y="116941"/>
                      <a:pt x="228702" y="119913"/>
                      <a:pt x="225857" y="122606"/>
                    </a:cubicBezTo>
                    <a:cubicBezTo>
                      <a:pt x="223012" y="125298"/>
                      <a:pt x="219507" y="127838"/>
                      <a:pt x="215342" y="130226"/>
                    </a:cubicBezTo>
                    <a:cubicBezTo>
                      <a:pt x="211176" y="132613"/>
                      <a:pt x="206299" y="134925"/>
                      <a:pt x="200711" y="137160"/>
                    </a:cubicBezTo>
                    <a:cubicBezTo>
                      <a:pt x="195123" y="139395"/>
                      <a:pt x="188722" y="141681"/>
                      <a:pt x="181509" y="144018"/>
                    </a:cubicBezTo>
                    <a:lnTo>
                      <a:pt x="178918" y="138531"/>
                    </a:lnTo>
                    <a:cubicBezTo>
                      <a:pt x="189992" y="135382"/>
                      <a:pt x="199009" y="132232"/>
                      <a:pt x="205969" y="129083"/>
                    </a:cubicBezTo>
                    <a:cubicBezTo>
                      <a:pt x="212929" y="125933"/>
                      <a:pt x="218390" y="122504"/>
                      <a:pt x="222352" y="118796"/>
                    </a:cubicBezTo>
                    <a:cubicBezTo>
                      <a:pt x="226314" y="115087"/>
                      <a:pt x="229007" y="110947"/>
                      <a:pt x="230429" y="106375"/>
                    </a:cubicBezTo>
                    <a:cubicBezTo>
                      <a:pt x="231852" y="101803"/>
                      <a:pt x="232664" y="96520"/>
                      <a:pt x="232868" y="90525"/>
                    </a:cubicBezTo>
                    <a:close/>
                    <a:moveTo>
                      <a:pt x="361950" y="76505"/>
                    </a:moveTo>
                    <a:lnTo>
                      <a:pt x="439674" y="76505"/>
                    </a:lnTo>
                    <a:lnTo>
                      <a:pt x="439674" y="81686"/>
                    </a:lnTo>
                    <a:lnTo>
                      <a:pt x="382677" y="81686"/>
                    </a:lnTo>
                    <a:lnTo>
                      <a:pt x="378562" y="100279"/>
                    </a:lnTo>
                    <a:lnTo>
                      <a:pt x="427940" y="100279"/>
                    </a:lnTo>
                    <a:cubicBezTo>
                      <a:pt x="427432" y="105765"/>
                      <a:pt x="426873" y="110718"/>
                      <a:pt x="426263" y="115138"/>
                    </a:cubicBezTo>
                    <a:cubicBezTo>
                      <a:pt x="425654" y="119558"/>
                      <a:pt x="424993" y="123799"/>
                      <a:pt x="424282" y="127863"/>
                    </a:cubicBezTo>
                    <a:cubicBezTo>
                      <a:pt x="423876" y="130302"/>
                      <a:pt x="423241" y="132283"/>
                      <a:pt x="422377" y="133807"/>
                    </a:cubicBezTo>
                    <a:cubicBezTo>
                      <a:pt x="421513" y="135331"/>
                      <a:pt x="420421" y="136499"/>
                      <a:pt x="419101" y="137312"/>
                    </a:cubicBezTo>
                    <a:cubicBezTo>
                      <a:pt x="417780" y="138125"/>
                      <a:pt x="416205" y="138735"/>
                      <a:pt x="414376" y="139141"/>
                    </a:cubicBezTo>
                    <a:cubicBezTo>
                      <a:pt x="412547" y="139547"/>
                      <a:pt x="410464" y="139801"/>
                      <a:pt x="408128" y="139903"/>
                    </a:cubicBezTo>
                    <a:cubicBezTo>
                      <a:pt x="404368" y="140106"/>
                      <a:pt x="400889" y="140233"/>
                      <a:pt x="397688" y="140284"/>
                    </a:cubicBezTo>
                    <a:cubicBezTo>
                      <a:pt x="394488" y="140335"/>
                      <a:pt x="391211" y="140309"/>
                      <a:pt x="387858" y="140208"/>
                    </a:cubicBezTo>
                    <a:lnTo>
                      <a:pt x="387097" y="134112"/>
                    </a:lnTo>
                    <a:cubicBezTo>
                      <a:pt x="390449" y="134315"/>
                      <a:pt x="393548" y="134467"/>
                      <a:pt x="396393" y="134569"/>
                    </a:cubicBezTo>
                    <a:cubicBezTo>
                      <a:pt x="399238" y="134671"/>
                      <a:pt x="402336" y="134671"/>
                      <a:pt x="405689" y="134569"/>
                    </a:cubicBezTo>
                    <a:cubicBezTo>
                      <a:pt x="408229" y="134569"/>
                      <a:pt x="410337" y="134417"/>
                      <a:pt x="412014" y="134112"/>
                    </a:cubicBezTo>
                    <a:cubicBezTo>
                      <a:pt x="413690" y="133807"/>
                      <a:pt x="415036" y="133324"/>
                      <a:pt x="416052" y="132664"/>
                    </a:cubicBezTo>
                    <a:cubicBezTo>
                      <a:pt x="417069" y="132004"/>
                      <a:pt x="417805" y="131140"/>
                      <a:pt x="418262" y="130073"/>
                    </a:cubicBezTo>
                    <a:cubicBezTo>
                      <a:pt x="418719" y="129006"/>
                      <a:pt x="419101" y="127660"/>
                      <a:pt x="419405" y="126035"/>
                    </a:cubicBezTo>
                    <a:cubicBezTo>
                      <a:pt x="420015" y="122682"/>
                      <a:pt x="420523" y="119405"/>
                      <a:pt x="420929" y="116205"/>
                    </a:cubicBezTo>
                    <a:cubicBezTo>
                      <a:pt x="421336" y="113004"/>
                      <a:pt x="421793" y="109423"/>
                      <a:pt x="422301" y="105461"/>
                    </a:cubicBezTo>
                    <a:lnTo>
                      <a:pt x="372314" y="105461"/>
                    </a:lnTo>
                    <a:lnTo>
                      <a:pt x="377343" y="81686"/>
                    </a:lnTo>
                    <a:lnTo>
                      <a:pt x="361950" y="81686"/>
                    </a:lnTo>
                    <a:close/>
                    <a:moveTo>
                      <a:pt x="941680" y="74981"/>
                    </a:moveTo>
                    <a:lnTo>
                      <a:pt x="946557" y="76657"/>
                    </a:lnTo>
                    <a:cubicBezTo>
                      <a:pt x="945236" y="80315"/>
                      <a:pt x="943610" y="84175"/>
                      <a:pt x="941680" y="88239"/>
                    </a:cubicBezTo>
                    <a:lnTo>
                      <a:pt x="978408" y="88239"/>
                    </a:lnTo>
                    <a:lnTo>
                      <a:pt x="978408" y="92964"/>
                    </a:lnTo>
                    <a:cubicBezTo>
                      <a:pt x="976173" y="98552"/>
                      <a:pt x="973735" y="103581"/>
                      <a:pt x="971093" y="108051"/>
                    </a:cubicBezTo>
                    <a:cubicBezTo>
                      <a:pt x="968452" y="112522"/>
                      <a:pt x="964997" y="116687"/>
                      <a:pt x="960730" y="120548"/>
                    </a:cubicBezTo>
                    <a:cubicBezTo>
                      <a:pt x="964286" y="122275"/>
                      <a:pt x="967613" y="123977"/>
                      <a:pt x="970712" y="125654"/>
                    </a:cubicBezTo>
                    <a:cubicBezTo>
                      <a:pt x="973811" y="127330"/>
                      <a:pt x="976529" y="128930"/>
                      <a:pt x="978866" y="130454"/>
                    </a:cubicBezTo>
                    <a:lnTo>
                      <a:pt x="975818" y="135026"/>
                    </a:lnTo>
                    <a:cubicBezTo>
                      <a:pt x="973176" y="133197"/>
                      <a:pt x="970204" y="131343"/>
                      <a:pt x="966902" y="129464"/>
                    </a:cubicBezTo>
                    <a:cubicBezTo>
                      <a:pt x="963600" y="127584"/>
                      <a:pt x="960120" y="125781"/>
                      <a:pt x="956463" y="124053"/>
                    </a:cubicBezTo>
                    <a:cubicBezTo>
                      <a:pt x="951789" y="127609"/>
                      <a:pt x="946125" y="130962"/>
                      <a:pt x="939470" y="134112"/>
                    </a:cubicBezTo>
                    <a:cubicBezTo>
                      <a:pt x="932815" y="137261"/>
                      <a:pt x="924611" y="140462"/>
                      <a:pt x="914858" y="143713"/>
                    </a:cubicBezTo>
                    <a:lnTo>
                      <a:pt x="912572" y="138989"/>
                    </a:lnTo>
                    <a:cubicBezTo>
                      <a:pt x="921512" y="136144"/>
                      <a:pt x="929132" y="133324"/>
                      <a:pt x="935432" y="130530"/>
                    </a:cubicBezTo>
                    <a:cubicBezTo>
                      <a:pt x="941731" y="127736"/>
                      <a:pt x="947116" y="124765"/>
                      <a:pt x="951586" y="121615"/>
                    </a:cubicBezTo>
                    <a:cubicBezTo>
                      <a:pt x="946709" y="119278"/>
                      <a:pt x="941883" y="117043"/>
                      <a:pt x="937108" y="114909"/>
                    </a:cubicBezTo>
                    <a:cubicBezTo>
                      <a:pt x="932333" y="112776"/>
                      <a:pt x="928167" y="110947"/>
                      <a:pt x="924611" y="109423"/>
                    </a:cubicBezTo>
                    <a:cubicBezTo>
                      <a:pt x="926135" y="107086"/>
                      <a:pt x="927659" y="104521"/>
                      <a:pt x="929183" y="101727"/>
                    </a:cubicBezTo>
                    <a:cubicBezTo>
                      <a:pt x="930707" y="98933"/>
                      <a:pt x="932180" y="96063"/>
                      <a:pt x="933603" y="93116"/>
                    </a:cubicBezTo>
                    <a:lnTo>
                      <a:pt x="914248" y="93116"/>
                    </a:lnTo>
                    <a:lnTo>
                      <a:pt x="914248" y="88239"/>
                    </a:lnTo>
                    <a:lnTo>
                      <a:pt x="936041" y="88239"/>
                    </a:lnTo>
                    <a:cubicBezTo>
                      <a:pt x="937159" y="85903"/>
                      <a:pt x="938175" y="83617"/>
                      <a:pt x="939089" y="81381"/>
                    </a:cubicBezTo>
                    <a:cubicBezTo>
                      <a:pt x="940004" y="79146"/>
                      <a:pt x="940867" y="77013"/>
                      <a:pt x="941680" y="74981"/>
                    </a:cubicBezTo>
                    <a:close/>
                    <a:moveTo>
                      <a:pt x="680314" y="66294"/>
                    </a:moveTo>
                    <a:lnTo>
                      <a:pt x="680314" y="97688"/>
                    </a:lnTo>
                    <a:lnTo>
                      <a:pt x="724662" y="97688"/>
                    </a:lnTo>
                    <a:lnTo>
                      <a:pt x="724662" y="66294"/>
                    </a:lnTo>
                    <a:close/>
                    <a:moveTo>
                      <a:pt x="631241" y="66294"/>
                    </a:moveTo>
                    <a:lnTo>
                      <a:pt x="631241" y="97688"/>
                    </a:lnTo>
                    <a:lnTo>
                      <a:pt x="674980" y="97688"/>
                    </a:lnTo>
                    <a:lnTo>
                      <a:pt x="674980" y="66294"/>
                    </a:lnTo>
                    <a:close/>
                    <a:moveTo>
                      <a:pt x="1088289" y="65075"/>
                    </a:moveTo>
                    <a:lnTo>
                      <a:pt x="1088289" y="123291"/>
                    </a:lnTo>
                    <a:lnTo>
                      <a:pt x="1111911" y="123291"/>
                    </a:lnTo>
                    <a:lnTo>
                      <a:pt x="1111911" y="65075"/>
                    </a:lnTo>
                    <a:close/>
                    <a:moveTo>
                      <a:pt x="515112" y="64617"/>
                    </a:moveTo>
                    <a:lnTo>
                      <a:pt x="515112" y="79248"/>
                    </a:lnTo>
                    <a:lnTo>
                      <a:pt x="576377" y="79248"/>
                    </a:lnTo>
                    <a:lnTo>
                      <a:pt x="576377" y="64617"/>
                    </a:lnTo>
                    <a:close/>
                    <a:moveTo>
                      <a:pt x="846887" y="61722"/>
                    </a:moveTo>
                    <a:cubicBezTo>
                      <a:pt x="848919" y="63144"/>
                      <a:pt x="851180" y="64897"/>
                      <a:pt x="853669" y="66980"/>
                    </a:cubicBezTo>
                    <a:cubicBezTo>
                      <a:pt x="856158" y="69062"/>
                      <a:pt x="858978" y="71526"/>
                      <a:pt x="862127" y="74371"/>
                    </a:cubicBezTo>
                    <a:cubicBezTo>
                      <a:pt x="865277" y="77216"/>
                      <a:pt x="868020" y="79807"/>
                      <a:pt x="870357" y="82143"/>
                    </a:cubicBezTo>
                    <a:cubicBezTo>
                      <a:pt x="872694" y="84480"/>
                      <a:pt x="874726" y="86614"/>
                      <a:pt x="876453" y="88544"/>
                    </a:cubicBezTo>
                    <a:lnTo>
                      <a:pt x="873100" y="92659"/>
                    </a:lnTo>
                    <a:cubicBezTo>
                      <a:pt x="871373" y="90729"/>
                      <a:pt x="869341" y="88570"/>
                      <a:pt x="867004" y="86182"/>
                    </a:cubicBezTo>
                    <a:cubicBezTo>
                      <a:pt x="864667" y="83794"/>
                      <a:pt x="861924" y="81127"/>
                      <a:pt x="858774" y="78181"/>
                    </a:cubicBezTo>
                    <a:cubicBezTo>
                      <a:pt x="852577" y="72491"/>
                      <a:pt x="847497" y="68173"/>
                      <a:pt x="843534" y="65227"/>
                    </a:cubicBezTo>
                    <a:close/>
                    <a:moveTo>
                      <a:pt x="818388" y="61569"/>
                    </a:moveTo>
                    <a:lnTo>
                      <a:pt x="821741" y="65075"/>
                    </a:lnTo>
                    <a:cubicBezTo>
                      <a:pt x="820014" y="67107"/>
                      <a:pt x="817957" y="69342"/>
                      <a:pt x="815569" y="71780"/>
                    </a:cubicBezTo>
                    <a:cubicBezTo>
                      <a:pt x="813181" y="74219"/>
                      <a:pt x="810413" y="76911"/>
                      <a:pt x="807263" y="79857"/>
                    </a:cubicBezTo>
                    <a:cubicBezTo>
                      <a:pt x="800964" y="85649"/>
                      <a:pt x="795782" y="89916"/>
                      <a:pt x="791718" y="92659"/>
                    </a:cubicBezTo>
                    <a:lnTo>
                      <a:pt x="788670" y="88392"/>
                    </a:lnTo>
                    <a:cubicBezTo>
                      <a:pt x="790702" y="87071"/>
                      <a:pt x="792963" y="85369"/>
                      <a:pt x="795452" y="83286"/>
                    </a:cubicBezTo>
                    <a:cubicBezTo>
                      <a:pt x="797941" y="81204"/>
                      <a:pt x="800761" y="78740"/>
                      <a:pt x="803910" y="75895"/>
                    </a:cubicBezTo>
                    <a:cubicBezTo>
                      <a:pt x="807060" y="72949"/>
                      <a:pt x="809829" y="70307"/>
                      <a:pt x="812216" y="67970"/>
                    </a:cubicBezTo>
                    <a:cubicBezTo>
                      <a:pt x="814604" y="65633"/>
                      <a:pt x="816661" y="63500"/>
                      <a:pt x="818388" y="61569"/>
                    </a:cubicBezTo>
                    <a:close/>
                    <a:moveTo>
                      <a:pt x="510236" y="59741"/>
                    </a:moveTo>
                    <a:lnTo>
                      <a:pt x="581406" y="59741"/>
                    </a:lnTo>
                    <a:lnTo>
                      <a:pt x="581406" y="103327"/>
                    </a:lnTo>
                    <a:lnTo>
                      <a:pt x="560375" y="103327"/>
                    </a:lnTo>
                    <a:lnTo>
                      <a:pt x="560375" y="125882"/>
                    </a:lnTo>
                    <a:cubicBezTo>
                      <a:pt x="560375" y="127609"/>
                      <a:pt x="560477" y="129032"/>
                      <a:pt x="560680" y="130149"/>
                    </a:cubicBezTo>
                    <a:cubicBezTo>
                      <a:pt x="560883" y="131267"/>
                      <a:pt x="561315" y="132131"/>
                      <a:pt x="561976" y="132740"/>
                    </a:cubicBezTo>
                    <a:cubicBezTo>
                      <a:pt x="562636" y="133350"/>
                      <a:pt x="563525" y="133782"/>
                      <a:pt x="564642" y="134036"/>
                    </a:cubicBezTo>
                    <a:cubicBezTo>
                      <a:pt x="565760" y="134290"/>
                      <a:pt x="567233" y="134467"/>
                      <a:pt x="569062" y="134569"/>
                    </a:cubicBezTo>
                    <a:cubicBezTo>
                      <a:pt x="571297" y="134671"/>
                      <a:pt x="573202" y="134721"/>
                      <a:pt x="574777" y="134721"/>
                    </a:cubicBezTo>
                    <a:cubicBezTo>
                      <a:pt x="576352" y="134721"/>
                      <a:pt x="578206" y="134671"/>
                      <a:pt x="580340" y="134569"/>
                    </a:cubicBezTo>
                    <a:cubicBezTo>
                      <a:pt x="582067" y="134467"/>
                      <a:pt x="583464" y="134315"/>
                      <a:pt x="584531" y="134112"/>
                    </a:cubicBezTo>
                    <a:cubicBezTo>
                      <a:pt x="585597" y="133909"/>
                      <a:pt x="586436" y="133528"/>
                      <a:pt x="587045" y="132969"/>
                    </a:cubicBezTo>
                    <a:cubicBezTo>
                      <a:pt x="587655" y="132410"/>
                      <a:pt x="588087" y="131623"/>
                      <a:pt x="588341" y="130607"/>
                    </a:cubicBezTo>
                    <a:cubicBezTo>
                      <a:pt x="588595" y="129591"/>
                      <a:pt x="588823" y="128321"/>
                      <a:pt x="589026" y="126797"/>
                    </a:cubicBezTo>
                    <a:cubicBezTo>
                      <a:pt x="589331" y="123952"/>
                      <a:pt x="589560" y="121285"/>
                      <a:pt x="589712" y="118796"/>
                    </a:cubicBezTo>
                    <a:cubicBezTo>
                      <a:pt x="589865" y="116306"/>
                      <a:pt x="590042" y="113792"/>
                      <a:pt x="590246" y="111252"/>
                    </a:cubicBezTo>
                    <a:lnTo>
                      <a:pt x="594970" y="112928"/>
                    </a:lnTo>
                    <a:cubicBezTo>
                      <a:pt x="594767" y="115671"/>
                      <a:pt x="594564" y="118237"/>
                      <a:pt x="594360" y="120624"/>
                    </a:cubicBezTo>
                    <a:cubicBezTo>
                      <a:pt x="594157" y="123012"/>
                      <a:pt x="593954" y="125425"/>
                      <a:pt x="593751" y="127863"/>
                    </a:cubicBezTo>
                    <a:cubicBezTo>
                      <a:pt x="593548" y="129591"/>
                      <a:pt x="593268" y="131115"/>
                      <a:pt x="592913" y="132435"/>
                    </a:cubicBezTo>
                    <a:cubicBezTo>
                      <a:pt x="592557" y="133756"/>
                      <a:pt x="591973" y="134874"/>
                      <a:pt x="591160" y="135788"/>
                    </a:cubicBezTo>
                    <a:cubicBezTo>
                      <a:pt x="590347" y="136703"/>
                      <a:pt x="589204" y="137465"/>
                      <a:pt x="587731" y="138074"/>
                    </a:cubicBezTo>
                    <a:cubicBezTo>
                      <a:pt x="586258" y="138684"/>
                      <a:pt x="584353" y="139039"/>
                      <a:pt x="582016" y="139141"/>
                    </a:cubicBezTo>
                    <a:cubicBezTo>
                      <a:pt x="579476" y="139344"/>
                      <a:pt x="577038" y="139446"/>
                      <a:pt x="574701" y="139446"/>
                    </a:cubicBezTo>
                    <a:cubicBezTo>
                      <a:pt x="572364" y="139446"/>
                      <a:pt x="569824" y="139344"/>
                      <a:pt x="567081" y="139141"/>
                    </a:cubicBezTo>
                    <a:cubicBezTo>
                      <a:pt x="562915" y="139039"/>
                      <a:pt x="559943" y="138150"/>
                      <a:pt x="558165" y="136474"/>
                    </a:cubicBezTo>
                    <a:cubicBezTo>
                      <a:pt x="556387" y="134798"/>
                      <a:pt x="555499" y="131572"/>
                      <a:pt x="555499" y="126797"/>
                    </a:cubicBezTo>
                    <a:lnTo>
                      <a:pt x="555499" y="103327"/>
                    </a:lnTo>
                    <a:lnTo>
                      <a:pt x="534162" y="103327"/>
                    </a:lnTo>
                    <a:lnTo>
                      <a:pt x="534162" y="107137"/>
                    </a:lnTo>
                    <a:cubicBezTo>
                      <a:pt x="533654" y="116891"/>
                      <a:pt x="530200" y="124307"/>
                      <a:pt x="523799" y="129387"/>
                    </a:cubicBezTo>
                    <a:cubicBezTo>
                      <a:pt x="520548" y="132029"/>
                      <a:pt x="516459" y="134620"/>
                      <a:pt x="511531" y="137160"/>
                    </a:cubicBezTo>
                    <a:cubicBezTo>
                      <a:pt x="506603" y="139700"/>
                      <a:pt x="500330" y="142138"/>
                      <a:pt x="492710" y="144475"/>
                    </a:cubicBezTo>
                    <a:lnTo>
                      <a:pt x="489966" y="139446"/>
                    </a:lnTo>
                    <a:cubicBezTo>
                      <a:pt x="505308" y="134772"/>
                      <a:pt x="515570" y="129997"/>
                      <a:pt x="520751" y="125120"/>
                    </a:cubicBezTo>
                    <a:cubicBezTo>
                      <a:pt x="525831" y="120040"/>
                      <a:pt x="528524" y="113995"/>
                      <a:pt x="528828" y="106985"/>
                    </a:cubicBezTo>
                    <a:lnTo>
                      <a:pt x="528981" y="103327"/>
                    </a:lnTo>
                    <a:lnTo>
                      <a:pt x="510236" y="103327"/>
                    </a:lnTo>
                    <a:close/>
                    <a:moveTo>
                      <a:pt x="378562" y="52578"/>
                    </a:moveTo>
                    <a:lnTo>
                      <a:pt x="419101" y="52578"/>
                    </a:lnTo>
                    <a:lnTo>
                      <a:pt x="419101" y="57607"/>
                    </a:lnTo>
                    <a:lnTo>
                      <a:pt x="378562" y="57607"/>
                    </a:lnTo>
                    <a:close/>
                    <a:moveTo>
                      <a:pt x="92202" y="50901"/>
                    </a:moveTo>
                    <a:lnTo>
                      <a:pt x="97536" y="50901"/>
                    </a:lnTo>
                    <a:lnTo>
                      <a:pt x="97536" y="121767"/>
                    </a:lnTo>
                    <a:cubicBezTo>
                      <a:pt x="97536" y="124104"/>
                      <a:pt x="97714" y="125984"/>
                      <a:pt x="98070" y="127406"/>
                    </a:cubicBezTo>
                    <a:cubicBezTo>
                      <a:pt x="98425" y="128829"/>
                      <a:pt x="99162" y="129921"/>
                      <a:pt x="100280" y="130683"/>
                    </a:cubicBezTo>
                    <a:cubicBezTo>
                      <a:pt x="101397" y="131445"/>
                      <a:pt x="102972" y="131953"/>
                      <a:pt x="105004" y="132207"/>
                    </a:cubicBezTo>
                    <a:cubicBezTo>
                      <a:pt x="107036" y="132461"/>
                      <a:pt x="109779" y="132588"/>
                      <a:pt x="113234" y="132588"/>
                    </a:cubicBezTo>
                    <a:cubicBezTo>
                      <a:pt x="116993" y="132588"/>
                      <a:pt x="119939" y="132461"/>
                      <a:pt x="122073" y="132207"/>
                    </a:cubicBezTo>
                    <a:cubicBezTo>
                      <a:pt x="124206" y="131953"/>
                      <a:pt x="125832" y="131496"/>
                      <a:pt x="126950" y="130835"/>
                    </a:cubicBezTo>
                    <a:cubicBezTo>
                      <a:pt x="128067" y="130175"/>
                      <a:pt x="128804" y="129235"/>
                      <a:pt x="129159" y="128016"/>
                    </a:cubicBezTo>
                    <a:cubicBezTo>
                      <a:pt x="129515" y="126797"/>
                      <a:pt x="129794" y="125222"/>
                      <a:pt x="129998" y="123291"/>
                    </a:cubicBezTo>
                    <a:cubicBezTo>
                      <a:pt x="130506" y="119431"/>
                      <a:pt x="130861" y="115900"/>
                      <a:pt x="131064" y="112700"/>
                    </a:cubicBezTo>
                    <a:cubicBezTo>
                      <a:pt x="131268" y="109499"/>
                      <a:pt x="131471" y="105969"/>
                      <a:pt x="131674" y="102108"/>
                    </a:cubicBezTo>
                    <a:lnTo>
                      <a:pt x="137313" y="104241"/>
                    </a:lnTo>
                    <a:cubicBezTo>
                      <a:pt x="137110" y="107391"/>
                      <a:pt x="136881" y="110591"/>
                      <a:pt x="136627" y="113843"/>
                    </a:cubicBezTo>
                    <a:cubicBezTo>
                      <a:pt x="136373" y="117094"/>
                      <a:pt x="136094" y="119837"/>
                      <a:pt x="135789" y="122072"/>
                    </a:cubicBezTo>
                    <a:cubicBezTo>
                      <a:pt x="135382" y="125628"/>
                      <a:pt x="134900" y="128448"/>
                      <a:pt x="134341" y="130530"/>
                    </a:cubicBezTo>
                    <a:cubicBezTo>
                      <a:pt x="133782" y="132613"/>
                      <a:pt x="132741" y="134213"/>
                      <a:pt x="131217" y="135331"/>
                    </a:cubicBezTo>
                    <a:cubicBezTo>
                      <a:pt x="129693" y="136449"/>
                      <a:pt x="127559" y="137160"/>
                      <a:pt x="124816" y="137465"/>
                    </a:cubicBezTo>
                    <a:cubicBezTo>
                      <a:pt x="122073" y="137769"/>
                      <a:pt x="118263" y="137922"/>
                      <a:pt x="113386" y="137922"/>
                    </a:cubicBezTo>
                    <a:cubicBezTo>
                      <a:pt x="109119" y="137922"/>
                      <a:pt x="105614" y="137744"/>
                      <a:pt x="102870" y="137388"/>
                    </a:cubicBezTo>
                    <a:cubicBezTo>
                      <a:pt x="100127" y="137033"/>
                      <a:pt x="97968" y="136296"/>
                      <a:pt x="96393" y="135179"/>
                    </a:cubicBezTo>
                    <a:cubicBezTo>
                      <a:pt x="94819" y="134061"/>
                      <a:pt x="93726" y="132385"/>
                      <a:pt x="93117" y="130149"/>
                    </a:cubicBezTo>
                    <a:cubicBezTo>
                      <a:pt x="92507" y="127914"/>
                      <a:pt x="92202" y="124917"/>
                      <a:pt x="92202" y="121158"/>
                    </a:cubicBezTo>
                    <a:close/>
                    <a:moveTo>
                      <a:pt x="1000202" y="36423"/>
                    </a:moveTo>
                    <a:lnTo>
                      <a:pt x="997458" y="42519"/>
                    </a:lnTo>
                    <a:cubicBezTo>
                      <a:pt x="999287" y="64262"/>
                      <a:pt x="1004164" y="82347"/>
                      <a:pt x="1012089" y="96774"/>
                    </a:cubicBezTo>
                    <a:lnTo>
                      <a:pt x="1013918" y="100127"/>
                    </a:lnTo>
                    <a:lnTo>
                      <a:pt x="1016204" y="96317"/>
                    </a:lnTo>
                    <a:cubicBezTo>
                      <a:pt x="1024027" y="81686"/>
                      <a:pt x="1029158" y="61722"/>
                      <a:pt x="1031596" y="36423"/>
                    </a:cubicBezTo>
                    <a:close/>
                    <a:moveTo>
                      <a:pt x="680314" y="31089"/>
                    </a:moveTo>
                    <a:lnTo>
                      <a:pt x="680314" y="61417"/>
                    </a:lnTo>
                    <a:lnTo>
                      <a:pt x="724662" y="61417"/>
                    </a:lnTo>
                    <a:lnTo>
                      <a:pt x="724662" y="31089"/>
                    </a:lnTo>
                    <a:close/>
                    <a:moveTo>
                      <a:pt x="631241" y="31089"/>
                    </a:moveTo>
                    <a:lnTo>
                      <a:pt x="631241" y="61417"/>
                    </a:lnTo>
                    <a:lnTo>
                      <a:pt x="674980" y="61417"/>
                    </a:lnTo>
                    <a:lnTo>
                      <a:pt x="674980" y="31089"/>
                    </a:lnTo>
                    <a:close/>
                    <a:moveTo>
                      <a:pt x="1338530" y="29565"/>
                    </a:moveTo>
                    <a:lnTo>
                      <a:pt x="1343254" y="32461"/>
                    </a:lnTo>
                    <a:cubicBezTo>
                      <a:pt x="1341832" y="35204"/>
                      <a:pt x="1340003" y="38303"/>
                      <a:pt x="1337768" y="41757"/>
                    </a:cubicBezTo>
                    <a:cubicBezTo>
                      <a:pt x="1335532" y="45212"/>
                      <a:pt x="1332942" y="49022"/>
                      <a:pt x="1329995" y="53187"/>
                    </a:cubicBezTo>
                    <a:cubicBezTo>
                      <a:pt x="1324407" y="61214"/>
                      <a:pt x="1319581" y="67411"/>
                      <a:pt x="1315517" y="71780"/>
                    </a:cubicBezTo>
                    <a:lnTo>
                      <a:pt x="1311402" y="68123"/>
                    </a:lnTo>
                    <a:cubicBezTo>
                      <a:pt x="1315467" y="63957"/>
                      <a:pt x="1320242" y="57912"/>
                      <a:pt x="1325728" y="49987"/>
                    </a:cubicBezTo>
                    <a:cubicBezTo>
                      <a:pt x="1328573" y="45821"/>
                      <a:pt x="1331062" y="42037"/>
                      <a:pt x="1333196" y="38633"/>
                    </a:cubicBezTo>
                    <a:cubicBezTo>
                      <a:pt x="1335329" y="35230"/>
                      <a:pt x="1337107" y="32207"/>
                      <a:pt x="1338530" y="29565"/>
                    </a:cubicBezTo>
                    <a:close/>
                    <a:moveTo>
                      <a:pt x="1240232" y="29413"/>
                    </a:moveTo>
                    <a:cubicBezTo>
                      <a:pt x="1242264" y="31648"/>
                      <a:pt x="1244473" y="34315"/>
                      <a:pt x="1246861" y="37414"/>
                    </a:cubicBezTo>
                    <a:cubicBezTo>
                      <a:pt x="1249249" y="40513"/>
                      <a:pt x="1251916" y="44196"/>
                      <a:pt x="1254862" y="48463"/>
                    </a:cubicBezTo>
                    <a:cubicBezTo>
                      <a:pt x="1257808" y="52629"/>
                      <a:pt x="1260374" y="56362"/>
                      <a:pt x="1262558" y="59664"/>
                    </a:cubicBezTo>
                    <a:cubicBezTo>
                      <a:pt x="1264743" y="62966"/>
                      <a:pt x="1266546" y="65938"/>
                      <a:pt x="1267968" y="68580"/>
                    </a:cubicBezTo>
                    <a:lnTo>
                      <a:pt x="1263244" y="71323"/>
                    </a:lnTo>
                    <a:cubicBezTo>
                      <a:pt x="1260602" y="66345"/>
                      <a:pt x="1256386" y="59741"/>
                      <a:pt x="1250595" y="51511"/>
                    </a:cubicBezTo>
                    <a:cubicBezTo>
                      <a:pt x="1244905" y="43281"/>
                      <a:pt x="1240028" y="36982"/>
                      <a:pt x="1235964" y="32613"/>
                    </a:cubicBezTo>
                    <a:close/>
                    <a:moveTo>
                      <a:pt x="860756" y="27127"/>
                    </a:moveTo>
                    <a:lnTo>
                      <a:pt x="865175" y="30023"/>
                    </a:lnTo>
                    <a:cubicBezTo>
                      <a:pt x="863042" y="33477"/>
                      <a:pt x="859943" y="37643"/>
                      <a:pt x="855879" y="42519"/>
                    </a:cubicBezTo>
                    <a:cubicBezTo>
                      <a:pt x="853542" y="45263"/>
                      <a:pt x="851510" y="47599"/>
                      <a:pt x="849783" y="49530"/>
                    </a:cubicBezTo>
                    <a:lnTo>
                      <a:pt x="887578" y="49530"/>
                    </a:lnTo>
                    <a:lnTo>
                      <a:pt x="887578" y="122834"/>
                    </a:lnTo>
                    <a:cubicBezTo>
                      <a:pt x="887578" y="126289"/>
                      <a:pt x="887324" y="129108"/>
                      <a:pt x="886816" y="131292"/>
                    </a:cubicBezTo>
                    <a:cubicBezTo>
                      <a:pt x="886308" y="133477"/>
                      <a:pt x="885444" y="135204"/>
                      <a:pt x="884225" y="136474"/>
                    </a:cubicBezTo>
                    <a:cubicBezTo>
                      <a:pt x="883006" y="137744"/>
                      <a:pt x="881355" y="138658"/>
                      <a:pt x="879272" y="139217"/>
                    </a:cubicBezTo>
                    <a:cubicBezTo>
                      <a:pt x="877190" y="139776"/>
                      <a:pt x="874573" y="140157"/>
                      <a:pt x="871424" y="140360"/>
                    </a:cubicBezTo>
                    <a:cubicBezTo>
                      <a:pt x="868172" y="140563"/>
                      <a:pt x="864845" y="140741"/>
                      <a:pt x="861441" y="140894"/>
                    </a:cubicBezTo>
                    <a:cubicBezTo>
                      <a:pt x="858038" y="141046"/>
                      <a:pt x="855269" y="141071"/>
                      <a:pt x="853136" y="140970"/>
                    </a:cubicBezTo>
                    <a:lnTo>
                      <a:pt x="852069" y="134417"/>
                    </a:lnTo>
                    <a:cubicBezTo>
                      <a:pt x="854609" y="134620"/>
                      <a:pt x="857606" y="134772"/>
                      <a:pt x="861060" y="134874"/>
                    </a:cubicBezTo>
                    <a:cubicBezTo>
                      <a:pt x="864515" y="134975"/>
                      <a:pt x="867563" y="134975"/>
                      <a:pt x="870204" y="134874"/>
                    </a:cubicBezTo>
                    <a:cubicBezTo>
                      <a:pt x="872643" y="134772"/>
                      <a:pt x="874649" y="134594"/>
                      <a:pt x="876224" y="134340"/>
                    </a:cubicBezTo>
                    <a:cubicBezTo>
                      <a:pt x="877799" y="134086"/>
                      <a:pt x="879044" y="133528"/>
                      <a:pt x="879958" y="132664"/>
                    </a:cubicBezTo>
                    <a:cubicBezTo>
                      <a:pt x="880872" y="131800"/>
                      <a:pt x="881507" y="130505"/>
                      <a:pt x="881863" y="128778"/>
                    </a:cubicBezTo>
                    <a:cubicBezTo>
                      <a:pt x="882219" y="127051"/>
                      <a:pt x="882396" y="124714"/>
                      <a:pt x="882396" y="121767"/>
                    </a:cubicBezTo>
                    <a:lnTo>
                      <a:pt x="882396" y="54864"/>
                    </a:lnTo>
                    <a:lnTo>
                      <a:pt x="782422" y="54864"/>
                    </a:lnTo>
                    <a:lnTo>
                      <a:pt x="782422" y="141884"/>
                    </a:lnTo>
                    <a:lnTo>
                      <a:pt x="777240" y="141884"/>
                    </a:lnTo>
                    <a:lnTo>
                      <a:pt x="777240" y="49530"/>
                    </a:lnTo>
                    <a:lnTo>
                      <a:pt x="842620" y="49530"/>
                    </a:lnTo>
                    <a:cubicBezTo>
                      <a:pt x="843839" y="48412"/>
                      <a:pt x="845185" y="47041"/>
                      <a:pt x="846659" y="45415"/>
                    </a:cubicBezTo>
                    <a:cubicBezTo>
                      <a:pt x="848132" y="43789"/>
                      <a:pt x="849732" y="41859"/>
                      <a:pt x="851459" y="39624"/>
                    </a:cubicBezTo>
                    <a:cubicBezTo>
                      <a:pt x="855523" y="34747"/>
                      <a:pt x="858622" y="30581"/>
                      <a:pt x="860756" y="27127"/>
                    </a:cubicBezTo>
                    <a:close/>
                    <a:moveTo>
                      <a:pt x="803606" y="26822"/>
                    </a:moveTo>
                    <a:cubicBezTo>
                      <a:pt x="805739" y="29057"/>
                      <a:pt x="808432" y="32055"/>
                      <a:pt x="811683" y="35814"/>
                    </a:cubicBezTo>
                    <a:cubicBezTo>
                      <a:pt x="814934" y="39573"/>
                      <a:pt x="817423" y="42672"/>
                      <a:pt x="819150" y="45110"/>
                    </a:cubicBezTo>
                    <a:lnTo>
                      <a:pt x="815036" y="48006"/>
                    </a:lnTo>
                    <a:cubicBezTo>
                      <a:pt x="814223" y="46787"/>
                      <a:pt x="813181" y="45390"/>
                      <a:pt x="811911" y="43815"/>
                    </a:cubicBezTo>
                    <a:cubicBezTo>
                      <a:pt x="810641" y="42240"/>
                      <a:pt x="809194" y="40487"/>
                      <a:pt x="807568" y="38557"/>
                    </a:cubicBezTo>
                    <a:cubicBezTo>
                      <a:pt x="805942" y="36627"/>
                      <a:pt x="804469" y="34925"/>
                      <a:pt x="803148" y="33452"/>
                    </a:cubicBezTo>
                    <a:cubicBezTo>
                      <a:pt x="801828" y="31978"/>
                      <a:pt x="800608" y="30734"/>
                      <a:pt x="799491" y="29718"/>
                    </a:cubicBezTo>
                    <a:close/>
                    <a:moveTo>
                      <a:pt x="525628" y="21945"/>
                    </a:moveTo>
                    <a:cubicBezTo>
                      <a:pt x="527254" y="24282"/>
                      <a:pt x="529184" y="27279"/>
                      <a:pt x="531419" y="30937"/>
                    </a:cubicBezTo>
                    <a:cubicBezTo>
                      <a:pt x="532537" y="32664"/>
                      <a:pt x="533654" y="34493"/>
                      <a:pt x="534772" y="36423"/>
                    </a:cubicBezTo>
                    <a:cubicBezTo>
                      <a:pt x="535890" y="38354"/>
                      <a:pt x="536753" y="39929"/>
                      <a:pt x="537363" y="41148"/>
                    </a:cubicBezTo>
                    <a:lnTo>
                      <a:pt x="556413" y="41148"/>
                    </a:lnTo>
                    <a:cubicBezTo>
                      <a:pt x="557124" y="40132"/>
                      <a:pt x="557911" y="38989"/>
                      <a:pt x="558775" y="37719"/>
                    </a:cubicBezTo>
                    <a:cubicBezTo>
                      <a:pt x="559639" y="36449"/>
                      <a:pt x="560629" y="34899"/>
                      <a:pt x="561747" y="33071"/>
                    </a:cubicBezTo>
                    <a:cubicBezTo>
                      <a:pt x="563068" y="31039"/>
                      <a:pt x="564236" y="29057"/>
                      <a:pt x="565252" y="27127"/>
                    </a:cubicBezTo>
                    <a:cubicBezTo>
                      <a:pt x="566268" y="25197"/>
                      <a:pt x="567081" y="23520"/>
                      <a:pt x="567690" y="22098"/>
                    </a:cubicBezTo>
                    <a:lnTo>
                      <a:pt x="572720" y="24231"/>
                    </a:lnTo>
                    <a:cubicBezTo>
                      <a:pt x="572008" y="25654"/>
                      <a:pt x="571170" y="27279"/>
                      <a:pt x="570205" y="29108"/>
                    </a:cubicBezTo>
                    <a:cubicBezTo>
                      <a:pt x="569240" y="30937"/>
                      <a:pt x="568046" y="32969"/>
                      <a:pt x="566624" y="35204"/>
                    </a:cubicBezTo>
                    <a:lnTo>
                      <a:pt x="562814" y="41148"/>
                    </a:lnTo>
                    <a:lnTo>
                      <a:pt x="595884" y="41148"/>
                    </a:lnTo>
                    <a:lnTo>
                      <a:pt x="595884" y="46025"/>
                    </a:lnTo>
                    <a:lnTo>
                      <a:pt x="505054" y="46025"/>
                    </a:lnTo>
                    <a:lnTo>
                      <a:pt x="505054" y="41148"/>
                    </a:lnTo>
                    <a:lnTo>
                      <a:pt x="531876" y="41148"/>
                    </a:lnTo>
                    <a:cubicBezTo>
                      <a:pt x="530759" y="38913"/>
                      <a:pt x="529235" y="36271"/>
                      <a:pt x="527304" y="33223"/>
                    </a:cubicBezTo>
                    <a:cubicBezTo>
                      <a:pt x="524968" y="29261"/>
                      <a:pt x="523037" y="26314"/>
                      <a:pt x="521513" y="24384"/>
                    </a:cubicBezTo>
                    <a:close/>
                    <a:moveTo>
                      <a:pt x="232868" y="21336"/>
                    </a:moveTo>
                    <a:lnTo>
                      <a:pt x="238202" y="21336"/>
                    </a:lnTo>
                    <a:lnTo>
                      <a:pt x="238202" y="39929"/>
                    </a:lnTo>
                    <a:lnTo>
                      <a:pt x="290932" y="39929"/>
                    </a:lnTo>
                    <a:lnTo>
                      <a:pt x="290932" y="45110"/>
                    </a:lnTo>
                    <a:lnTo>
                      <a:pt x="238202" y="45110"/>
                    </a:lnTo>
                    <a:lnTo>
                      <a:pt x="238202" y="65989"/>
                    </a:lnTo>
                    <a:lnTo>
                      <a:pt x="274320" y="65989"/>
                    </a:lnTo>
                    <a:lnTo>
                      <a:pt x="274320" y="113690"/>
                    </a:lnTo>
                    <a:lnTo>
                      <a:pt x="269139" y="113690"/>
                    </a:lnTo>
                    <a:lnTo>
                      <a:pt x="269139" y="71171"/>
                    </a:lnTo>
                    <a:lnTo>
                      <a:pt x="201930" y="71171"/>
                    </a:lnTo>
                    <a:lnTo>
                      <a:pt x="201930" y="113690"/>
                    </a:lnTo>
                    <a:lnTo>
                      <a:pt x="196749" y="113690"/>
                    </a:lnTo>
                    <a:lnTo>
                      <a:pt x="196749" y="65989"/>
                    </a:lnTo>
                    <a:lnTo>
                      <a:pt x="232868" y="65989"/>
                    </a:lnTo>
                    <a:lnTo>
                      <a:pt x="232868" y="45110"/>
                    </a:lnTo>
                    <a:lnTo>
                      <a:pt x="183490" y="45110"/>
                    </a:lnTo>
                    <a:lnTo>
                      <a:pt x="183490" y="39929"/>
                    </a:lnTo>
                    <a:lnTo>
                      <a:pt x="232868" y="39929"/>
                    </a:lnTo>
                    <a:close/>
                    <a:moveTo>
                      <a:pt x="321564" y="17831"/>
                    </a:moveTo>
                    <a:lnTo>
                      <a:pt x="321564" y="48311"/>
                    </a:lnTo>
                    <a:lnTo>
                      <a:pt x="349911" y="48311"/>
                    </a:lnTo>
                    <a:lnTo>
                      <a:pt x="349911" y="17831"/>
                    </a:lnTo>
                    <a:close/>
                    <a:moveTo>
                      <a:pt x="1069696" y="15240"/>
                    </a:moveTo>
                    <a:lnTo>
                      <a:pt x="1125474" y="15240"/>
                    </a:lnTo>
                    <a:lnTo>
                      <a:pt x="1125474" y="20574"/>
                    </a:lnTo>
                    <a:lnTo>
                      <a:pt x="1101243" y="20574"/>
                    </a:lnTo>
                    <a:cubicBezTo>
                      <a:pt x="1099719" y="27381"/>
                      <a:pt x="1097915" y="34061"/>
                      <a:pt x="1095833" y="40614"/>
                    </a:cubicBezTo>
                    <a:cubicBezTo>
                      <a:pt x="1093750" y="47168"/>
                      <a:pt x="1091438" y="53543"/>
                      <a:pt x="1088898" y="59741"/>
                    </a:cubicBezTo>
                    <a:lnTo>
                      <a:pt x="1116788" y="59741"/>
                    </a:lnTo>
                    <a:lnTo>
                      <a:pt x="1116788" y="128625"/>
                    </a:lnTo>
                    <a:lnTo>
                      <a:pt x="1083412" y="128625"/>
                    </a:lnTo>
                    <a:lnTo>
                      <a:pt x="1083412" y="72085"/>
                    </a:lnTo>
                    <a:cubicBezTo>
                      <a:pt x="1081482" y="76149"/>
                      <a:pt x="1079475" y="80061"/>
                      <a:pt x="1077392" y="83820"/>
                    </a:cubicBezTo>
                    <a:cubicBezTo>
                      <a:pt x="1075309" y="87579"/>
                      <a:pt x="1073150" y="91237"/>
                      <a:pt x="1070915" y="94793"/>
                    </a:cubicBezTo>
                    <a:lnTo>
                      <a:pt x="1066648" y="91745"/>
                    </a:lnTo>
                    <a:cubicBezTo>
                      <a:pt x="1073150" y="81381"/>
                      <a:pt x="1078916" y="70053"/>
                      <a:pt x="1083945" y="57759"/>
                    </a:cubicBezTo>
                    <a:cubicBezTo>
                      <a:pt x="1088975" y="45466"/>
                      <a:pt x="1092912" y="33071"/>
                      <a:pt x="1095756" y="20574"/>
                    </a:cubicBezTo>
                    <a:lnTo>
                      <a:pt x="1069696" y="20574"/>
                    </a:lnTo>
                    <a:close/>
                    <a:moveTo>
                      <a:pt x="316840" y="12649"/>
                    </a:moveTo>
                    <a:lnTo>
                      <a:pt x="354788" y="12649"/>
                    </a:lnTo>
                    <a:lnTo>
                      <a:pt x="354788" y="53645"/>
                    </a:lnTo>
                    <a:lnTo>
                      <a:pt x="342291" y="53645"/>
                    </a:lnTo>
                    <a:lnTo>
                      <a:pt x="342291" y="81991"/>
                    </a:lnTo>
                    <a:lnTo>
                      <a:pt x="360122" y="81991"/>
                    </a:lnTo>
                    <a:lnTo>
                      <a:pt x="360122" y="87325"/>
                    </a:lnTo>
                    <a:lnTo>
                      <a:pt x="342291" y="87325"/>
                    </a:lnTo>
                    <a:lnTo>
                      <a:pt x="342291" y="121310"/>
                    </a:lnTo>
                    <a:cubicBezTo>
                      <a:pt x="346152" y="120497"/>
                      <a:pt x="349733" y="119761"/>
                      <a:pt x="353035" y="119100"/>
                    </a:cubicBezTo>
                    <a:cubicBezTo>
                      <a:pt x="356337" y="118440"/>
                      <a:pt x="359309" y="117754"/>
                      <a:pt x="361950" y="117043"/>
                    </a:cubicBezTo>
                    <a:lnTo>
                      <a:pt x="362560" y="122072"/>
                    </a:lnTo>
                    <a:cubicBezTo>
                      <a:pt x="359004" y="122987"/>
                      <a:pt x="354864" y="123926"/>
                      <a:pt x="350139" y="124892"/>
                    </a:cubicBezTo>
                    <a:cubicBezTo>
                      <a:pt x="345415" y="125857"/>
                      <a:pt x="340056" y="126847"/>
                      <a:pt x="334061" y="127863"/>
                    </a:cubicBezTo>
                    <a:cubicBezTo>
                      <a:pt x="328168" y="128981"/>
                      <a:pt x="322911" y="129870"/>
                      <a:pt x="318288" y="130530"/>
                    </a:cubicBezTo>
                    <a:cubicBezTo>
                      <a:pt x="313665" y="131191"/>
                      <a:pt x="309525" y="131724"/>
                      <a:pt x="305867" y="132131"/>
                    </a:cubicBezTo>
                    <a:lnTo>
                      <a:pt x="305258" y="126949"/>
                    </a:lnTo>
                    <a:lnTo>
                      <a:pt x="315011" y="125882"/>
                    </a:lnTo>
                    <a:lnTo>
                      <a:pt x="315011" y="66141"/>
                    </a:lnTo>
                    <a:lnTo>
                      <a:pt x="319888" y="66141"/>
                    </a:lnTo>
                    <a:lnTo>
                      <a:pt x="319888" y="125273"/>
                    </a:lnTo>
                    <a:lnTo>
                      <a:pt x="333604" y="122987"/>
                    </a:lnTo>
                    <a:lnTo>
                      <a:pt x="337414" y="122377"/>
                    </a:lnTo>
                    <a:lnTo>
                      <a:pt x="337414" y="53645"/>
                    </a:lnTo>
                    <a:lnTo>
                      <a:pt x="316840" y="53645"/>
                    </a:lnTo>
                    <a:close/>
                    <a:moveTo>
                      <a:pt x="1130199" y="12039"/>
                    </a:moveTo>
                    <a:lnTo>
                      <a:pt x="1187044" y="12039"/>
                    </a:lnTo>
                    <a:lnTo>
                      <a:pt x="1181253" y="72085"/>
                    </a:lnTo>
                    <a:lnTo>
                      <a:pt x="1198931" y="72085"/>
                    </a:lnTo>
                    <a:cubicBezTo>
                      <a:pt x="1198525" y="85191"/>
                      <a:pt x="1198093" y="96215"/>
                      <a:pt x="1197636" y="105156"/>
                    </a:cubicBezTo>
                    <a:cubicBezTo>
                      <a:pt x="1197179" y="114097"/>
                      <a:pt x="1196645" y="121107"/>
                      <a:pt x="1196036" y="126187"/>
                    </a:cubicBezTo>
                    <a:cubicBezTo>
                      <a:pt x="1195731" y="128524"/>
                      <a:pt x="1195248" y="130505"/>
                      <a:pt x="1194588" y="132131"/>
                    </a:cubicBezTo>
                    <a:cubicBezTo>
                      <a:pt x="1193927" y="133756"/>
                      <a:pt x="1193038" y="135102"/>
                      <a:pt x="1191921" y="136169"/>
                    </a:cubicBezTo>
                    <a:cubicBezTo>
                      <a:pt x="1190803" y="137236"/>
                      <a:pt x="1189355" y="138049"/>
                      <a:pt x="1187577" y="138608"/>
                    </a:cubicBezTo>
                    <a:cubicBezTo>
                      <a:pt x="1185799" y="139166"/>
                      <a:pt x="1183640" y="139497"/>
                      <a:pt x="1181100" y="139598"/>
                    </a:cubicBezTo>
                    <a:cubicBezTo>
                      <a:pt x="1176833" y="139801"/>
                      <a:pt x="1172845" y="139954"/>
                      <a:pt x="1169137" y="140055"/>
                    </a:cubicBezTo>
                    <a:cubicBezTo>
                      <a:pt x="1165429" y="140157"/>
                      <a:pt x="1161441" y="140157"/>
                      <a:pt x="1157174" y="140055"/>
                    </a:cubicBezTo>
                    <a:lnTo>
                      <a:pt x="1156412" y="134417"/>
                    </a:lnTo>
                    <a:cubicBezTo>
                      <a:pt x="1159968" y="134620"/>
                      <a:pt x="1163574" y="134772"/>
                      <a:pt x="1167232" y="134874"/>
                    </a:cubicBezTo>
                    <a:cubicBezTo>
                      <a:pt x="1170890" y="134975"/>
                      <a:pt x="1174496" y="134925"/>
                      <a:pt x="1178052" y="134721"/>
                    </a:cubicBezTo>
                    <a:cubicBezTo>
                      <a:pt x="1180592" y="134620"/>
                      <a:pt x="1182624" y="134417"/>
                      <a:pt x="1184148" y="134112"/>
                    </a:cubicBezTo>
                    <a:cubicBezTo>
                      <a:pt x="1185672" y="133807"/>
                      <a:pt x="1186892" y="133248"/>
                      <a:pt x="1187806" y="132435"/>
                    </a:cubicBezTo>
                    <a:cubicBezTo>
                      <a:pt x="1188720" y="131623"/>
                      <a:pt x="1189381" y="130454"/>
                      <a:pt x="1189787" y="128930"/>
                    </a:cubicBezTo>
                    <a:cubicBezTo>
                      <a:pt x="1190194" y="127406"/>
                      <a:pt x="1190549" y="125425"/>
                      <a:pt x="1190854" y="122987"/>
                    </a:cubicBezTo>
                    <a:cubicBezTo>
                      <a:pt x="1191464" y="118110"/>
                      <a:pt x="1191997" y="111658"/>
                      <a:pt x="1192454" y="103632"/>
                    </a:cubicBezTo>
                    <a:cubicBezTo>
                      <a:pt x="1192911" y="95605"/>
                      <a:pt x="1193242" y="86919"/>
                      <a:pt x="1193445" y="77571"/>
                    </a:cubicBezTo>
                    <a:lnTo>
                      <a:pt x="1133704" y="77571"/>
                    </a:lnTo>
                    <a:lnTo>
                      <a:pt x="1138886" y="25603"/>
                    </a:lnTo>
                    <a:lnTo>
                      <a:pt x="1143915" y="26213"/>
                    </a:lnTo>
                    <a:lnTo>
                      <a:pt x="1139495" y="72085"/>
                    </a:lnTo>
                    <a:lnTo>
                      <a:pt x="1175766" y="72085"/>
                    </a:lnTo>
                    <a:lnTo>
                      <a:pt x="1181100" y="17526"/>
                    </a:lnTo>
                    <a:lnTo>
                      <a:pt x="1130199" y="17526"/>
                    </a:lnTo>
                    <a:close/>
                    <a:moveTo>
                      <a:pt x="1228192" y="11277"/>
                    </a:moveTo>
                    <a:lnTo>
                      <a:pt x="1350722" y="11277"/>
                    </a:lnTo>
                    <a:lnTo>
                      <a:pt x="1350722" y="16611"/>
                    </a:lnTo>
                    <a:lnTo>
                      <a:pt x="1292200" y="16611"/>
                    </a:lnTo>
                    <a:lnTo>
                      <a:pt x="1292200" y="83363"/>
                    </a:lnTo>
                    <a:lnTo>
                      <a:pt x="1357732" y="83363"/>
                    </a:lnTo>
                    <a:lnTo>
                      <a:pt x="1357732" y="88697"/>
                    </a:lnTo>
                    <a:lnTo>
                      <a:pt x="1292200" y="88697"/>
                    </a:lnTo>
                    <a:lnTo>
                      <a:pt x="1292200" y="142951"/>
                    </a:lnTo>
                    <a:lnTo>
                      <a:pt x="1286714" y="142951"/>
                    </a:lnTo>
                    <a:lnTo>
                      <a:pt x="1286714" y="88697"/>
                    </a:lnTo>
                    <a:lnTo>
                      <a:pt x="1221029" y="88697"/>
                    </a:lnTo>
                    <a:lnTo>
                      <a:pt x="1221029" y="83363"/>
                    </a:lnTo>
                    <a:lnTo>
                      <a:pt x="1286714" y="83363"/>
                    </a:lnTo>
                    <a:lnTo>
                      <a:pt x="1286714" y="16611"/>
                    </a:lnTo>
                    <a:lnTo>
                      <a:pt x="1228192" y="16611"/>
                    </a:lnTo>
                    <a:close/>
                    <a:moveTo>
                      <a:pt x="980542" y="8534"/>
                    </a:moveTo>
                    <a:lnTo>
                      <a:pt x="984352" y="11125"/>
                    </a:lnTo>
                    <a:cubicBezTo>
                      <a:pt x="983539" y="12547"/>
                      <a:pt x="982472" y="14198"/>
                      <a:pt x="981152" y="16078"/>
                    </a:cubicBezTo>
                    <a:cubicBezTo>
                      <a:pt x="979831" y="17958"/>
                      <a:pt x="978383" y="19913"/>
                      <a:pt x="976808" y="21945"/>
                    </a:cubicBezTo>
                    <a:cubicBezTo>
                      <a:pt x="975233" y="23977"/>
                      <a:pt x="973608" y="25959"/>
                      <a:pt x="971931" y="27889"/>
                    </a:cubicBezTo>
                    <a:cubicBezTo>
                      <a:pt x="970255" y="29819"/>
                      <a:pt x="968756" y="31445"/>
                      <a:pt x="967436" y="32766"/>
                    </a:cubicBezTo>
                    <a:lnTo>
                      <a:pt x="963930" y="29870"/>
                    </a:lnTo>
                    <a:cubicBezTo>
                      <a:pt x="966978" y="26619"/>
                      <a:pt x="969925" y="23190"/>
                      <a:pt x="972770" y="19583"/>
                    </a:cubicBezTo>
                    <a:cubicBezTo>
                      <a:pt x="975614" y="15976"/>
                      <a:pt x="978205" y="12293"/>
                      <a:pt x="980542" y="8534"/>
                    </a:cubicBezTo>
                    <a:close/>
                    <a:moveTo>
                      <a:pt x="924002" y="8534"/>
                    </a:moveTo>
                    <a:cubicBezTo>
                      <a:pt x="925119" y="9652"/>
                      <a:pt x="926364" y="11074"/>
                      <a:pt x="927735" y="12801"/>
                    </a:cubicBezTo>
                    <a:cubicBezTo>
                      <a:pt x="929107" y="14529"/>
                      <a:pt x="930656" y="16561"/>
                      <a:pt x="932384" y="18897"/>
                    </a:cubicBezTo>
                    <a:cubicBezTo>
                      <a:pt x="935838" y="23469"/>
                      <a:pt x="938429" y="27127"/>
                      <a:pt x="940156" y="29870"/>
                    </a:cubicBezTo>
                    <a:lnTo>
                      <a:pt x="936498" y="32461"/>
                    </a:lnTo>
                    <a:cubicBezTo>
                      <a:pt x="934771" y="29616"/>
                      <a:pt x="932180" y="25959"/>
                      <a:pt x="928726" y="21488"/>
                    </a:cubicBezTo>
                    <a:cubicBezTo>
                      <a:pt x="926999" y="19253"/>
                      <a:pt x="925475" y="17272"/>
                      <a:pt x="924154" y="15545"/>
                    </a:cubicBezTo>
                    <a:cubicBezTo>
                      <a:pt x="922833" y="13817"/>
                      <a:pt x="921614" y="12344"/>
                      <a:pt x="920496" y="11125"/>
                    </a:cubicBezTo>
                    <a:close/>
                    <a:moveTo>
                      <a:pt x="100889" y="7315"/>
                    </a:moveTo>
                    <a:cubicBezTo>
                      <a:pt x="104039" y="9652"/>
                      <a:pt x="108154" y="13157"/>
                      <a:pt x="113234" y="17831"/>
                    </a:cubicBezTo>
                    <a:cubicBezTo>
                      <a:pt x="115774" y="20167"/>
                      <a:pt x="118009" y="22276"/>
                      <a:pt x="119939" y="24155"/>
                    </a:cubicBezTo>
                    <a:cubicBezTo>
                      <a:pt x="121870" y="26035"/>
                      <a:pt x="123546" y="27737"/>
                      <a:pt x="124968" y="29261"/>
                    </a:cubicBezTo>
                    <a:lnTo>
                      <a:pt x="121463" y="33071"/>
                    </a:lnTo>
                    <a:cubicBezTo>
                      <a:pt x="120041" y="31547"/>
                      <a:pt x="118364" y="29845"/>
                      <a:pt x="116434" y="27965"/>
                    </a:cubicBezTo>
                    <a:cubicBezTo>
                      <a:pt x="114504" y="26086"/>
                      <a:pt x="112268" y="23977"/>
                      <a:pt x="109728" y="21641"/>
                    </a:cubicBezTo>
                    <a:cubicBezTo>
                      <a:pt x="107188" y="19304"/>
                      <a:pt x="104928" y="17246"/>
                      <a:pt x="102947" y="15468"/>
                    </a:cubicBezTo>
                    <a:cubicBezTo>
                      <a:pt x="100965" y="13690"/>
                      <a:pt x="99162" y="12192"/>
                      <a:pt x="97536" y="10973"/>
                    </a:cubicBezTo>
                    <a:close/>
                    <a:moveTo>
                      <a:pt x="282550" y="6553"/>
                    </a:moveTo>
                    <a:lnTo>
                      <a:pt x="283464" y="11887"/>
                    </a:lnTo>
                    <a:cubicBezTo>
                      <a:pt x="265176" y="13817"/>
                      <a:pt x="247371" y="15519"/>
                      <a:pt x="230048" y="16992"/>
                    </a:cubicBezTo>
                    <a:cubicBezTo>
                      <a:pt x="212725" y="18466"/>
                      <a:pt x="195072" y="19507"/>
                      <a:pt x="177089" y="20117"/>
                    </a:cubicBezTo>
                    <a:lnTo>
                      <a:pt x="177089" y="57912"/>
                    </a:lnTo>
                    <a:cubicBezTo>
                      <a:pt x="177089" y="80569"/>
                      <a:pt x="175819" y="97180"/>
                      <a:pt x="173279" y="107747"/>
                    </a:cubicBezTo>
                    <a:cubicBezTo>
                      <a:pt x="172060" y="113131"/>
                      <a:pt x="170384" y="118719"/>
                      <a:pt x="168250" y="124511"/>
                    </a:cubicBezTo>
                    <a:cubicBezTo>
                      <a:pt x="166116" y="130302"/>
                      <a:pt x="163068" y="136398"/>
                      <a:pt x="159106" y="142799"/>
                    </a:cubicBezTo>
                    <a:lnTo>
                      <a:pt x="154077" y="140055"/>
                    </a:lnTo>
                    <a:cubicBezTo>
                      <a:pt x="158039" y="133655"/>
                      <a:pt x="161113" y="127609"/>
                      <a:pt x="163297" y="121920"/>
                    </a:cubicBezTo>
                    <a:cubicBezTo>
                      <a:pt x="165481" y="116230"/>
                      <a:pt x="167132" y="110896"/>
                      <a:pt x="168250" y="105918"/>
                    </a:cubicBezTo>
                    <a:cubicBezTo>
                      <a:pt x="170587" y="95656"/>
                      <a:pt x="171755" y="79705"/>
                      <a:pt x="171755" y="58064"/>
                    </a:cubicBezTo>
                    <a:lnTo>
                      <a:pt x="171755" y="14935"/>
                    </a:lnTo>
                    <a:cubicBezTo>
                      <a:pt x="179680" y="14833"/>
                      <a:pt x="188341" y="14503"/>
                      <a:pt x="197739" y="13944"/>
                    </a:cubicBezTo>
                    <a:cubicBezTo>
                      <a:pt x="207137" y="13386"/>
                      <a:pt x="216739" y="12725"/>
                      <a:pt x="226543" y="11963"/>
                    </a:cubicBezTo>
                    <a:cubicBezTo>
                      <a:pt x="236347" y="11201"/>
                      <a:pt x="246050" y="10363"/>
                      <a:pt x="255651" y="9449"/>
                    </a:cubicBezTo>
                    <a:cubicBezTo>
                      <a:pt x="265253" y="8534"/>
                      <a:pt x="274219" y="7569"/>
                      <a:pt x="282550" y="6553"/>
                    </a:cubicBezTo>
                    <a:close/>
                    <a:moveTo>
                      <a:pt x="949910" y="3353"/>
                    </a:moveTo>
                    <a:lnTo>
                      <a:pt x="954786" y="3353"/>
                    </a:lnTo>
                    <a:lnTo>
                      <a:pt x="954786" y="39167"/>
                    </a:lnTo>
                    <a:lnTo>
                      <a:pt x="985419" y="39167"/>
                    </a:lnTo>
                    <a:lnTo>
                      <a:pt x="985419" y="43891"/>
                    </a:lnTo>
                    <a:lnTo>
                      <a:pt x="954786" y="43891"/>
                    </a:lnTo>
                    <a:lnTo>
                      <a:pt x="954786" y="46787"/>
                    </a:lnTo>
                    <a:cubicBezTo>
                      <a:pt x="957936" y="49022"/>
                      <a:pt x="961086" y="51308"/>
                      <a:pt x="964235" y="53645"/>
                    </a:cubicBezTo>
                    <a:cubicBezTo>
                      <a:pt x="967385" y="55981"/>
                      <a:pt x="970306" y="58267"/>
                      <a:pt x="972998" y="60503"/>
                    </a:cubicBezTo>
                    <a:cubicBezTo>
                      <a:pt x="975691" y="62738"/>
                      <a:pt x="978104" y="64821"/>
                      <a:pt x="980237" y="66751"/>
                    </a:cubicBezTo>
                    <a:cubicBezTo>
                      <a:pt x="982371" y="68681"/>
                      <a:pt x="984047" y="70307"/>
                      <a:pt x="985266" y="71628"/>
                    </a:cubicBezTo>
                    <a:lnTo>
                      <a:pt x="982218" y="75438"/>
                    </a:lnTo>
                    <a:cubicBezTo>
                      <a:pt x="980796" y="73914"/>
                      <a:pt x="979018" y="72136"/>
                      <a:pt x="976884" y="70104"/>
                    </a:cubicBezTo>
                    <a:cubicBezTo>
                      <a:pt x="974751" y="68072"/>
                      <a:pt x="972440" y="66014"/>
                      <a:pt x="969950" y="63932"/>
                    </a:cubicBezTo>
                    <a:cubicBezTo>
                      <a:pt x="967461" y="61849"/>
                      <a:pt x="964896" y="59817"/>
                      <a:pt x="962254" y="57836"/>
                    </a:cubicBezTo>
                    <a:cubicBezTo>
                      <a:pt x="959612" y="55854"/>
                      <a:pt x="957123" y="54051"/>
                      <a:pt x="954786" y="52425"/>
                    </a:cubicBezTo>
                    <a:lnTo>
                      <a:pt x="954786" y="74219"/>
                    </a:lnTo>
                    <a:lnTo>
                      <a:pt x="949910" y="74219"/>
                    </a:lnTo>
                    <a:lnTo>
                      <a:pt x="949910" y="43891"/>
                    </a:lnTo>
                    <a:lnTo>
                      <a:pt x="949605" y="43891"/>
                    </a:lnTo>
                    <a:cubicBezTo>
                      <a:pt x="945846" y="51003"/>
                      <a:pt x="940994" y="57353"/>
                      <a:pt x="935051" y="62941"/>
                    </a:cubicBezTo>
                    <a:cubicBezTo>
                      <a:pt x="929107" y="68529"/>
                      <a:pt x="922427" y="73609"/>
                      <a:pt x="915010" y="78181"/>
                    </a:cubicBezTo>
                    <a:lnTo>
                      <a:pt x="911962" y="74219"/>
                    </a:lnTo>
                    <a:cubicBezTo>
                      <a:pt x="918769" y="70358"/>
                      <a:pt x="924916" y="65887"/>
                      <a:pt x="930402" y="60807"/>
                    </a:cubicBezTo>
                    <a:cubicBezTo>
                      <a:pt x="935889" y="55727"/>
                      <a:pt x="940562" y="50089"/>
                      <a:pt x="944423" y="43891"/>
                    </a:cubicBezTo>
                    <a:lnTo>
                      <a:pt x="915162" y="43891"/>
                    </a:lnTo>
                    <a:lnTo>
                      <a:pt x="915162" y="39167"/>
                    </a:lnTo>
                    <a:lnTo>
                      <a:pt x="949910" y="39167"/>
                    </a:lnTo>
                    <a:close/>
                    <a:moveTo>
                      <a:pt x="674980" y="3200"/>
                    </a:moveTo>
                    <a:lnTo>
                      <a:pt x="680314" y="3200"/>
                    </a:lnTo>
                    <a:lnTo>
                      <a:pt x="680314" y="26060"/>
                    </a:lnTo>
                    <a:lnTo>
                      <a:pt x="730149" y="26060"/>
                    </a:lnTo>
                    <a:lnTo>
                      <a:pt x="730149" y="103175"/>
                    </a:lnTo>
                    <a:lnTo>
                      <a:pt x="680314" y="103175"/>
                    </a:lnTo>
                    <a:lnTo>
                      <a:pt x="680314" y="118567"/>
                    </a:lnTo>
                    <a:cubicBezTo>
                      <a:pt x="680314" y="121310"/>
                      <a:pt x="680492" y="123596"/>
                      <a:pt x="680847" y="125425"/>
                    </a:cubicBezTo>
                    <a:cubicBezTo>
                      <a:pt x="681203" y="127254"/>
                      <a:pt x="681889" y="128702"/>
                      <a:pt x="682905" y="129768"/>
                    </a:cubicBezTo>
                    <a:cubicBezTo>
                      <a:pt x="683921" y="130835"/>
                      <a:pt x="685242" y="131597"/>
                      <a:pt x="686867" y="132054"/>
                    </a:cubicBezTo>
                    <a:cubicBezTo>
                      <a:pt x="688493" y="132512"/>
                      <a:pt x="690626" y="132842"/>
                      <a:pt x="693268" y="133045"/>
                    </a:cubicBezTo>
                    <a:cubicBezTo>
                      <a:pt x="695402" y="133248"/>
                      <a:pt x="697764" y="133375"/>
                      <a:pt x="700355" y="133426"/>
                    </a:cubicBezTo>
                    <a:cubicBezTo>
                      <a:pt x="702945" y="133477"/>
                      <a:pt x="705587" y="133502"/>
                      <a:pt x="708279" y="133502"/>
                    </a:cubicBezTo>
                    <a:cubicBezTo>
                      <a:pt x="710972" y="133502"/>
                      <a:pt x="713613" y="133477"/>
                      <a:pt x="716204" y="133426"/>
                    </a:cubicBezTo>
                    <a:cubicBezTo>
                      <a:pt x="718795" y="133375"/>
                      <a:pt x="721157" y="133248"/>
                      <a:pt x="723291" y="133045"/>
                    </a:cubicBezTo>
                    <a:cubicBezTo>
                      <a:pt x="726339" y="132842"/>
                      <a:pt x="728803" y="132512"/>
                      <a:pt x="730682" y="132054"/>
                    </a:cubicBezTo>
                    <a:cubicBezTo>
                      <a:pt x="732562" y="131597"/>
                      <a:pt x="734060" y="130886"/>
                      <a:pt x="735178" y="129921"/>
                    </a:cubicBezTo>
                    <a:cubicBezTo>
                      <a:pt x="736296" y="128956"/>
                      <a:pt x="737134" y="127609"/>
                      <a:pt x="737693" y="125882"/>
                    </a:cubicBezTo>
                    <a:cubicBezTo>
                      <a:pt x="738251" y="124155"/>
                      <a:pt x="738785" y="121869"/>
                      <a:pt x="739293" y="119024"/>
                    </a:cubicBezTo>
                    <a:cubicBezTo>
                      <a:pt x="739801" y="116281"/>
                      <a:pt x="740156" y="113893"/>
                      <a:pt x="740360" y="111861"/>
                    </a:cubicBezTo>
                    <a:cubicBezTo>
                      <a:pt x="740563" y="109829"/>
                      <a:pt x="740766" y="107391"/>
                      <a:pt x="740969" y="104546"/>
                    </a:cubicBezTo>
                    <a:lnTo>
                      <a:pt x="746151" y="105765"/>
                    </a:lnTo>
                    <a:cubicBezTo>
                      <a:pt x="745948" y="108204"/>
                      <a:pt x="745719" y="110718"/>
                      <a:pt x="745465" y="113309"/>
                    </a:cubicBezTo>
                    <a:cubicBezTo>
                      <a:pt x="745211" y="115900"/>
                      <a:pt x="744830" y="118415"/>
                      <a:pt x="744322" y="120853"/>
                    </a:cubicBezTo>
                    <a:cubicBezTo>
                      <a:pt x="743712" y="124206"/>
                      <a:pt x="742976" y="126974"/>
                      <a:pt x="742112" y="129159"/>
                    </a:cubicBezTo>
                    <a:cubicBezTo>
                      <a:pt x="741249" y="131343"/>
                      <a:pt x="740131" y="133096"/>
                      <a:pt x="738759" y="134417"/>
                    </a:cubicBezTo>
                    <a:cubicBezTo>
                      <a:pt x="737388" y="135737"/>
                      <a:pt x="735661" y="136703"/>
                      <a:pt x="733578" y="137312"/>
                    </a:cubicBezTo>
                    <a:cubicBezTo>
                      <a:pt x="731495" y="137922"/>
                      <a:pt x="728930" y="138328"/>
                      <a:pt x="725882" y="138531"/>
                    </a:cubicBezTo>
                    <a:cubicBezTo>
                      <a:pt x="723748" y="138633"/>
                      <a:pt x="721233" y="138735"/>
                      <a:pt x="718338" y="138836"/>
                    </a:cubicBezTo>
                    <a:cubicBezTo>
                      <a:pt x="715442" y="138938"/>
                      <a:pt x="712470" y="138989"/>
                      <a:pt x="709422" y="138989"/>
                    </a:cubicBezTo>
                    <a:cubicBezTo>
                      <a:pt x="706374" y="138989"/>
                      <a:pt x="703403" y="138963"/>
                      <a:pt x="700507" y="138912"/>
                    </a:cubicBezTo>
                    <a:cubicBezTo>
                      <a:pt x="697611" y="138862"/>
                      <a:pt x="695097" y="138735"/>
                      <a:pt x="692963" y="138531"/>
                    </a:cubicBezTo>
                    <a:cubicBezTo>
                      <a:pt x="689509" y="138227"/>
                      <a:pt x="686613" y="137719"/>
                      <a:pt x="684276" y="137007"/>
                    </a:cubicBezTo>
                    <a:cubicBezTo>
                      <a:pt x="681940" y="136296"/>
                      <a:pt x="680085" y="135204"/>
                      <a:pt x="678714" y="133731"/>
                    </a:cubicBezTo>
                    <a:cubicBezTo>
                      <a:pt x="677342" y="132258"/>
                      <a:pt x="676377" y="130353"/>
                      <a:pt x="675818" y="128016"/>
                    </a:cubicBezTo>
                    <a:cubicBezTo>
                      <a:pt x="675259" y="125679"/>
                      <a:pt x="674980" y="122834"/>
                      <a:pt x="674980" y="119481"/>
                    </a:cubicBezTo>
                    <a:lnTo>
                      <a:pt x="674980" y="103175"/>
                    </a:lnTo>
                    <a:lnTo>
                      <a:pt x="625907" y="103175"/>
                    </a:lnTo>
                    <a:lnTo>
                      <a:pt x="625907" y="26060"/>
                    </a:lnTo>
                    <a:lnTo>
                      <a:pt x="674980" y="26060"/>
                    </a:lnTo>
                    <a:close/>
                    <a:moveTo>
                      <a:pt x="1005993" y="2591"/>
                    </a:moveTo>
                    <a:lnTo>
                      <a:pt x="1011174" y="3810"/>
                    </a:lnTo>
                    <a:cubicBezTo>
                      <a:pt x="1010057" y="8280"/>
                      <a:pt x="1008787" y="12751"/>
                      <a:pt x="1007364" y="17221"/>
                    </a:cubicBezTo>
                    <a:cubicBezTo>
                      <a:pt x="1005942" y="21691"/>
                      <a:pt x="1004215" y="26416"/>
                      <a:pt x="1002183" y="31394"/>
                    </a:cubicBezTo>
                    <a:lnTo>
                      <a:pt x="1051865" y="31394"/>
                    </a:lnTo>
                    <a:lnTo>
                      <a:pt x="1051865" y="36423"/>
                    </a:lnTo>
                    <a:lnTo>
                      <a:pt x="1036625" y="36423"/>
                    </a:lnTo>
                    <a:cubicBezTo>
                      <a:pt x="1034187" y="63043"/>
                      <a:pt x="1028904" y="83871"/>
                      <a:pt x="1020776" y="98907"/>
                    </a:cubicBezTo>
                    <a:cubicBezTo>
                      <a:pt x="1020166" y="100025"/>
                      <a:pt x="1019582" y="101066"/>
                      <a:pt x="1019023" y="102032"/>
                    </a:cubicBezTo>
                    <a:cubicBezTo>
                      <a:pt x="1018464" y="102997"/>
                      <a:pt x="1017829" y="104038"/>
                      <a:pt x="1017118" y="105156"/>
                    </a:cubicBezTo>
                    <a:cubicBezTo>
                      <a:pt x="1025144" y="117043"/>
                      <a:pt x="1036473" y="128676"/>
                      <a:pt x="1051103" y="140055"/>
                    </a:cubicBezTo>
                    <a:lnTo>
                      <a:pt x="1047446" y="144627"/>
                    </a:lnTo>
                    <a:cubicBezTo>
                      <a:pt x="1040130" y="138836"/>
                      <a:pt x="1033730" y="133070"/>
                      <a:pt x="1028243" y="127330"/>
                    </a:cubicBezTo>
                    <a:cubicBezTo>
                      <a:pt x="1022757" y="121590"/>
                      <a:pt x="1017982" y="115722"/>
                      <a:pt x="1013918" y="109728"/>
                    </a:cubicBezTo>
                    <a:cubicBezTo>
                      <a:pt x="1009650" y="115519"/>
                      <a:pt x="1004469" y="121234"/>
                      <a:pt x="998373" y="126873"/>
                    </a:cubicBezTo>
                    <a:cubicBezTo>
                      <a:pt x="992277" y="132512"/>
                      <a:pt x="985165" y="138328"/>
                      <a:pt x="977037" y="144323"/>
                    </a:cubicBezTo>
                    <a:lnTo>
                      <a:pt x="973532" y="140208"/>
                    </a:lnTo>
                    <a:cubicBezTo>
                      <a:pt x="981761" y="134417"/>
                      <a:pt x="988975" y="128575"/>
                      <a:pt x="995172" y="122682"/>
                    </a:cubicBezTo>
                    <a:cubicBezTo>
                      <a:pt x="1001370" y="116789"/>
                      <a:pt x="1006602" y="110845"/>
                      <a:pt x="1010870" y="104851"/>
                    </a:cubicBezTo>
                    <a:cubicBezTo>
                      <a:pt x="1010362" y="104038"/>
                      <a:pt x="1009879" y="103225"/>
                      <a:pt x="1009422" y="102413"/>
                    </a:cubicBezTo>
                    <a:cubicBezTo>
                      <a:pt x="1008965" y="101600"/>
                      <a:pt x="1008482" y="100787"/>
                      <a:pt x="1007974" y="99974"/>
                    </a:cubicBezTo>
                    <a:cubicBezTo>
                      <a:pt x="1000456" y="86157"/>
                      <a:pt x="995630" y="69647"/>
                      <a:pt x="993496" y="50444"/>
                    </a:cubicBezTo>
                    <a:cubicBezTo>
                      <a:pt x="992277" y="52781"/>
                      <a:pt x="991032" y="55016"/>
                      <a:pt x="989762" y="57150"/>
                    </a:cubicBezTo>
                    <a:cubicBezTo>
                      <a:pt x="988492" y="59283"/>
                      <a:pt x="987197" y="61366"/>
                      <a:pt x="985876" y="63398"/>
                    </a:cubicBezTo>
                    <a:lnTo>
                      <a:pt x="981609" y="60655"/>
                    </a:lnTo>
                    <a:cubicBezTo>
                      <a:pt x="986790" y="52832"/>
                      <a:pt x="991616" y="43535"/>
                      <a:pt x="996087" y="32766"/>
                    </a:cubicBezTo>
                    <a:cubicBezTo>
                      <a:pt x="1000760" y="21387"/>
                      <a:pt x="1004062" y="11328"/>
                      <a:pt x="1005993" y="2591"/>
                    </a:cubicBezTo>
                    <a:close/>
                    <a:moveTo>
                      <a:pt x="37186" y="2438"/>
                    </a:moveTo>
                    <a:lnTo>
                      <a:pt x="42977" y="3353"/>
                    </a:lnTo>
                    <a:cubicBezTo>
                      <a:pt x="38812" y="15545"/>
                      <a:pt x="34087" y="27432"/>
                      <a:pt x="28804" y="39014"/>
                    </a:cubicBezTo>
                    <a:lnTo>
                      <a:pt x="28804" y="143103"/>
                    </a:lnTo>
                    <a:lnTo>
                      <a:pt x="23622" y="143103"/>
                    </a:lnTo>
                    <a:lnTo>
                      <a:pt x="23622" y="49682"/>
                    </a:lnTo>
                    <a:cubicBezTo>
                      <a:pt x="20371" y="55880"/>
                      <a:pt x="17196" y="61646"/>
                      <a:pt x="14097" y="66980"/>
                    </a:cubicBezTo>
                    <a:cubicBezTo>
                      <a:pt x="10999" y="72314"/>
                      <a:pt x="7925" y="77216"/>
                      <a:pt x="4877" y="81686"/>
                    </a:cubicBezTo>
                    <a:lnTo>
                      <a:pt x="0" y="77724"/>
                    </a:lnTo>
                    <a:cubicBezTo>
                      <a:pt x="6909" y="68580"/>
                      <a:pt x="13767" y="57099"/>
                      <a:pt x="20574" y="43281"/>
                    </a:cubicBezTo>
                    <a:cubicBezTo>
                      <a:pt x="27382" y="29769"/>
                      <a:pt x="32919" y="16154"/>
                      <a:pt x="37186" y="2438"/>
                    </a:cubicBezTo>
                    <a:close/>
                    <a:moveTo>
                      <a:pt x="75438" y="1981"/>
                    </a:moveTo>
                    <a:lnTo>
                      <a:pt x="80620" y="1981"/>
                    </a:lnTo>
                    <a:cubicBezTo>
                      <a:pt x="80620" y="4216"/>
                      <a:pt x="80595" y="6731"/>
                      <a:pt x="80544" y="9525"/>
                    </a:cubicBezTo>
                    <a:cubicBezTo>
                      <a:pt x="80493" y="12319"/>
                      <a:pt x="80442" y="15265"/>
                      <a:pt x="80391" y="18364"/>
                    </a:cubicBezTo>
                    <a:cubicBezTo>
                      <a:pt x="80341" y="21463"/>
                      <a:pt x="80290" y="24612"/>
                      <a:pt x="80239" y="27813"/>
                    </a:cubicBezTo>
                    <a:cubicBezTo>
                      <a:pt x="80188" y="31013"/>
                      <a:pt x="80112" y="34087"/>
                      <a:pt x="80010" y="37033"/>
                    </a:cubicBezTo>
                    <a:cubicBezTo>
                      <a:pt x="80010" y="37541"/>
                      <a:pt x="79985" y="38049"/>
                      <a:pt x="79934" y="38557"/>
                    </a:cubicBezTo>
                    <a:cubicBezTo>
                      <a:pt x="79883" y="39065"/>
                      <a:pt x="79858" y="39573"/>
                      <a:pt x="79858" y="40081"/>
                    </a:cubicBezTo>
                    <a:lnTo>
                      <a:pt x="137313" y="40081"/>
                    </a:lnTo>
                    <a:lnTo>
                      <a:pt x="137313" y="45567"/>
                    </a:lnTo>
                    <a:lnTo>
                      <a:pt x="79706" y="45567"/>
                    </a:lnTo>
                    <a:cubicBezTo>
                      <a:pt x="78690" y="66497"/>
                      <a:pt x="75540" y="83667"/>
                      <a:pt x="70257" y="97079"/>
                    </a:cubicBezTo>
                    <a:cubicBezTo>
                      <a:pt x="64262" y="112014"/>
                      <a:pt x="53493" y="127355"/>
                      <a:pt x="37948" y="143103"/>
                    </a:cubicBezTo>
                    <a:lnTo>
                      <a:pt x="33681" y="139141"/>
                    </a:lnTo>
                    <a:cubicBezTo>
                      <a:pt x="48921" y="124206"/>
                      <a:pt x="59335" y="109474"/>
                      <a:pt x="64923" y="94945"/>
                    </a:cubicBezTo>
                    <a:cubicBezTo>
                      <a:pt x="67361" y="88544"/>
                      <a:pt x="69393" y="81254"/>
                      <a:pt x="71019" y="73076"/>
                    </a:cubicBezTo>
                    <a:cubicBezTo>
                      <a:pt x="72644" y="64897"/>
                      <a:pt x="73711" y="55727"/>
                      <a:pt x="74219" y="45567"/>
                    </a:cubicBezTo>
                    <a:lnTo>
                      <a:pt x="39777" y="45567"/>
                    </a:lnTo>
                    <a:lnTo>
                      <a:pt x="39777" y="40081"/>
                    </a:lnTo>
                    <a:lnTo>
                      <a:pt x="74524" y="40081"/>
                    </a:lnTo>
                    <a:cubicBezTo>
                      <a:pt x="74626" y="39573"/>
                      <a:pt x="74676" y="39040"/>
                      <a:pt x="74676" y="38481"/>
                    </a:cubicBezTo>
                    <a:cubicBezTo>
                      <a:pt x="74676" y="37922"/>
                      <a:pt x="74676" y="37338"/>
                      <a:pt x="74676" y="36728"/>
                    </a:cubicBezTo>
                    <a:cubicBezTo>
                      <a:pt x="74778" y="32664"/>
                      <a:pt x="74880" y="29032"/>
                      <a:pt x="74981" y="25832"/>
                    </a:cubicBezTo>
                    <a:cubicBezTo>
                      <a:pt x="75083" y="22631"/>
                      <a:pt x="75159" y="19685"/>
                      <a:pt x="75210" y="16992"/>
                    </a:cubicBezTo>
                    <a:cubicBezTo>
                      <a:pt x="75261" y="14300"/>
                      <a:pt x="75311" y="11735"/>
                      <a:pt x="75362" y="9296"/>
                    </a:cubicBezTo>
                    <a:cubicBezTo>
                      <a:pt x="75413" y="6858"/>
                      <a:pt x="75438" y="4419"/>
                      <a:pt x="75438" y="1981"/>
                    </a:cubicBezTo>
                    <a:close/>
                    <a:moveTo>
                      <a:pt x="1434389" y="1676"/>
                    </a:moveTo>
                    <a:lnTo>
                      <a:pt x="1438961" y="4572"/>
                    </a:lnTo>
                    <a:cubicBezTo>
                      <a:pt x="1433475" y="12395"/>
                      <a:pt x="1426312" y="21082"/>
                      <a:pt x="1417473" y="30632"/>
                    </a:cubicBezTo>
                    <a:cubicBezTo>
                      <a:pt x="1413104" y="35407"/>
                      <a:pt x="1408888" y="39700"/>
                      <a:pt x="1404824" y="43510"/>
                    </a:cubicBezTo>
                    <a:cubicBezTo>
                      <a:pt x="1400760" y="47320"/>
                      <a:pt x="1396797" y="50698"/>
                      <a:pt x="1392937" y="53645"/>
                    </a:cubicBezTo>
                    <a:cubicBezTo>
                      <a:pt x="1409700" y="53645"/>
                      <a:pt x="1427074" y="53340"/>
                      <a:pt x="1445057" y="52730"/>
                    </a:cubicBezTo>
                    <a:cubicBezTo>
                      <a:pt x="1453185" y="52425"/>
                      <a:pt x="1460704" y="52044"/>
                      <a:pt x="1467612" y="51587"/>
                    </a:cubicBezTo>
                    <a:cubicBezTo>
                      <a:pt x="1474521" y="51130"/>
                      <a:pt x="1480871" y="50647"/>
                      <a:pt x="1486662" y="50139"/>
                    </a:cubicBezTo>
                    <a:lnTo>
                      <a:pt x="1480871" y="43739"/>
                    </a:lnTo>
                    <a:cubicBezTo>
                      <a:pt x="1476604" y="39167"/>
                      <a:pt x="1472718" y="35179"/>
                      <a:pt x="1469213" y="31775"/>
                    </a:cubicBezTo>
                    <a:cubicBezTo>
                      <a:pt x="1465708" y="28372"/>
                      <a:pt x="1462533" y="25501"/>
                      <a:pt x="1459688" y="23165"/>
                    </a:cubicBezTo>
                    <a:lnTo>
                      <a:pt x="1463498" y="19202"/>
                    </a:lnTo>
                    <a:cubicBezTo>
                      <a:pt x="1466343" y="21539"/>
                      <a:pt x="1469517" y="24409"/>
                      <a:pt x="1473023" y="27813"/>
                    </a:cubicBezTo>
                    <a:cubicBezTo>
                      <a:pt x="1476528" y="31216"/>
                      <a:pt x="1480465" y="35204"/>
                      <a:pt x="1484834" y="39776"/>
                    </a:cubicBezTo>
                    <a:cubicBezTo>
                      <a:pt x="1489202" y="44348"/>
                      <a:pt x="1492987" y="48514"/>
                      <a:pt x="1496187" y="52273"/>
                    </a:cubicBezTo>
                    <a:cubicBezTo>
                      <a:pt x="1499388" y="56032"/>
                      <a:pt x="1502106" y="59385"/>
                      <a:pt x="1504341" y="62331"/>
                    </a:cubicBezTo>
                    <a:lnTo>
                      <a:pt x="1500226" y="65989"/>
                    </a:lnTo>
                    <a:cubicBezTo>
                      <a:pt x="1499007" y="64465"/>
                      <a:pt x="1497661" y="62789"/>
                      <a:pt x="1496187" y="60960"/>
                    </a:cubicBezTo>
                    <a:cubicBezTo>
                      <a:pt x="1494714" y="59131"/>
                      <a:pt x="1493114" y="57201"/>
                      <a:pt x="1491387" y="55169"/>
                    </a:cubicBezTo>
                    <a:cubicBezTo>
                      <a:pt x="1484376" y="55677"/>
                      <a:pt x="1476274" y="56185"/>
                      <a:pt x="1467079" y="56693"/>
                    </a:cubicBezTo>
                    <a:cubicBezTo>
                      <a:pt x="1457884" y="57201"/>
                      <a:pt x="1447445" y="57658"/>
                      <a:pt x="1435761" y="58064"/>
                    </a:cubicBezTo>
                    <a:cubicBezTo>
                      <a:pt x="1424077" y="58471"/>
                      <a:pt x="1413663" y="58775"/>
                      <a:pt x="1404519" y="58979"/>
                    </a:cubicBezTo>
                    <a:cubicBezTo>
                      <a:pt x="1395375" y="59182"/>
                      <a:pt x="1387298" y="59233"/>
                      <a:pt x="1380287" y="59131"/>
                    </a:cubicBezTo>
                    <a:lnTo>
                      <a:pt x="1379678" y="53797"/>
                    </a:lnTo>
                    <a:cubicBezTo>
                      <a:pt x="1381710" y="53797"/>
                      <a:pt x="1383208" y="53619"/>
                      <a:pt x="1384173" y="53264"/>
                    </a:cubicBezTo>
                    <a:cubicBezTo>
                      <a:pt x="1385139" y="52908"/>
                      <a:pt x="1386282" y="52171"/>
                      <a:pt x="1387602" y="51054"/>
                    </a:cubicBezTo>
                    <a:cubicBezTo>
                      <a:pt x="1391158" y="48209"/>
                      <a:pt x="1395019" y="44932"/>
                      <a:pt x="1399185" y="41224"/>
                    </a:cubicBezTo>
                    <a:cubicBezTo>
                      <a:pt x="1403350" y="37516"/>
                      <a:pt x="1407821" y="33071"/>
                      <a:pt x="1412596" y="27889"/>
                    </a:cubicBezTo>
                    <a:cubicBezTo>
                      <a:pt x="1417371" y="22707"/>
                      <a:pt x="1421562" y="17958"/>
                      <a:pt x="1425169" y="13640"/>
                    </a:cubicBezTo>
                    <a:cubicBezTo>
                      <a:pt x="1428776" y="9322"/>
                      <a:pt x="1431849" y="5334"/>
                      <a:pt x="1434389" y="1676"/>
                    </a:cubicBezTo>
                    <a:close/>
                    <a:moveTo>
                      <a:pt x="395783" y="1524"/>
                    </a:moveTo>
                    <a:lnTo>
                      <a:pt x="400812" y="2438"/>
                    </a:lnTo>
                    <a:cubicBezTo>
                      <a:pt x="400000" y="5791"/>
                      <a:pt x="399136" y="9017"/>
                      <a:pt x="398222" y="12116"/>
                    </a:cubicBezTo>
                    <a:cubicBezTo>
                      <a:pt x="397307" y="15214"/>
                      <a:pt x="396291" y="18186"/>
                      <a:pt x="395174" y="21031"/>
                    </a:cubicBezTo>
                    <a:lnTo>
                      <a:pt x="441656" y="21031"/>
                    </a:lnTo>
                    <a:lnTo>
                      <a:pt x="441656" y="26213"/>
                    </a:lnTo>
                    <a:lnTo>
                      <a:pt x="411938" y="26213"/>
                    </a:lnTo>
                    <a:cubicBezTo>
                      <a:pt x="415494" y="34544"/>
                      <a:pt x="419964" y="41834"/>
                      <a:pt x="425349" y="48082"/>
                    </a:cubicBezTo>
                    <a:cubicBezTo>
                      <a:pt x="430734" y="54330"/>
                      <a:pt x="437338" y="59588"/>
                      <a:pt x="445161" y="63855"/>
                    </a:cubicBezTo>
                    <a:lnTo>
                      <a:pt x="442570" y="68123"/>
                    </a:lnTo>
                    <a:cubicBezTo>
                      <a:pt x="433934" y="63246"/>
                      <a:pt x="426720" y="57378"/>
                      <a:pt x="420929" y="50520"/>
                    </a:cubicBezTo>
                    <a:cubicBezTo>
                      <a:pt x="415138" y="43662"/>
                      <a:pt x="410414" y="35560"/>
                      <a:pt x="406756" y="26213"/>
                    </a:cubicBezTo>
                    <a:lnTo>
                      <a:pt x="393040" y="26213"/>
                    </a:lnTo>
                    <a:cubicBezTo>
                      <a:pt x="391821" y="28854"/>
                      <a:pt x="390551" y="31369"/>
                      <a:pt x="389230" y="33756"/>
                    </a:cubicBezTo>
                    <a:cubicBezTo>
                      <a:pt x="387909" y="36144"/>
                      <a:pt x="386487" y="38405"/>
                      <a:pt x="384963" y="40538"/>
                    </a:cubicBezTo>
                    <a:cubicBezTo>
                      <a:pt x="381407" y="45720"/>
                      <a:pt x="377292" y="50622"/>
                      <a:pt x="372618" y="55245"/>
                    </a:cubicBezTo>
                    <a:cubicBezTo>
                      <a:pt x="367945" y="59868"/>
                      <a:pt x="362560" y="64313"/>
                      <a:pt x="356464" y="68580"/>
                    </a:cubicBezTo>
                    <a:lnTo>
                      <a:pt x="353264" y="64465"/>
                    </a:lnTo>
                    <a:cubicBezTo>
                      <a:pt x="365049" y="56540"/>
                      <a:pt x="374193" y="47650"/>
                      <a:pt x="380696" y="37795"/>
                    </a:cubicBezTo>
                    <a:cubicBezTo>
                      <a:pt x="381915" y="36068"/>
                      <a:pt x="383058" y="34214"/>
                      <a:pt x="384125" y="32232"/>
                    </a:cubicBezTo>
                    <a:cubicBezTo>
                      <a:pt x="385191" y="30251"/>
                      <a:pt x="386233" y="28245"/>
                      <a:pt x="387249" y="26213"/>
                    </a:cubicBezTo>
                    <a:lnTo>
                      <a:pt x="360274" y="26213"/>
                    </a:lnTo>
                    <a:lnTo>
                      <a:pt x="360274" y="21031"/>
                    </a:lnTo>
                    <a:lnTo>
                      <a:pt x="389687" y="21031"/>
                    </a:lnTo>
                    <a:cubicBezTo>
                      <a:pt x="390906" y="18085"/>
                      <a:pt x="392024" y="14986"/>
                      <a:pt x="393040" y="11735"/>
                    </a:cubicBezTo>
                    <a:cubicBezTo>
                      <a:pt x="394056" y="8483"/>
                      <a:pt x="394971" y="5080"/>
                      <a:pt x="395783" y="1524"/>
                    </a:cubicBezTo>
                    <a:close/>
                    <a:moveTo>
                      <a:pt x="830733" y="1219"/>
                    </a:moveTo>
                    <a:cubicBezTo>
                      <a:pt x="831444" y="2438"/>
                      <a:pt x="832231" y="3886"/>
                      <a:pt x="833095" y="5562"/>
                    </a:cubicBezTo>
                    <a:cubicBezTo>
                      <a:pt x="833959" y="7239"/>
                      <a:pt x="834898" y="9195"/>
                      <a:pt x="835914" y="11430"/>
                    </a:cubicBezTo>
                    <a:cubicBezTo>
                      <a:pt x="836727" y="13157"/>
                      <a:pt x="837464" y="14757"/>
                      <a:pt x="838124" y="16230"/>
                    </a:cubicBezTo>
                    <a:cubicBezTo>
                      <a:pt x="838785" y="17704"/>
                      <a:pt x="839369" y="18999"/>
                      <a:pt x="839877" y="20117"/>
                    </a:cubicBezTo>
                    <a:lnTo>
                      <a:pt x="899922" y="20117"/>
                    </a:lnTo>
                    <a:lnTo>
                      <a:pt x="899922" y="25146"/>
                    </a:lnTo>
                    <a:lnTo>
                      <a:pt x="764896" y="25146"/>
                    </a:lnTo>
                    <a:lnTo>
                      <a:pt x="764896" y="20117"/>
                    </a:lnTo>
                    <a:lnTo>
                      <a:pt x="834086" y="20117"/>
                    </a:lnTo>
                    <a:lnTo>
                      <a:pt x="830580" y="12497"/>
                    </a:lnTo>
                    <a:cubicBezTo>
                      <a:pt x="829564" y="10261"/>
                      <a:pt x="828625" y="8306"/>
                      <a:pt x="827761" y="6629"/>
                    </a:cubicBezTo>
                    <a:cubicBezTo>
                      <a:pt x="826897" y="4953"/>
                      <a:pt x="826110" y="3505"/>
                      <a:pt x="825399" y="2286"/>
                    </a:cubicBezTo>
                    <a:close/>
                    <a:moveTo>
                      <a:pt x="478384" y="1067"/>
                    </a:moveTo>
                    <a:lnTo>
                      <a:pt x="483566" y="1067"/>
                    </a:lnTo>
                    <a:lnTo>
                      <a:pt x="483566" y="41910"/>
                    </a:lnTo>
                    <a:lnTo>
                      <a:pt x="501244" y="41910"/>
                    </a:lnTo>
                    <a:lnTo>
                      <a:pt x="501244" y="47091"/>
                    </a:lnTo>
                    <a:lnTo>
                      <a:pt x="483566" y="47091"/>
                    </a:lnTo>
                    <a:lnTo>
                      <a:pt x="483566" y="105765"/>
                    </a:lnTo>
                    <a:cubicBezTo>
                      <a:pt x="491287" y="102717"/>
                      <a:pt x="497688" y="99974"/>
                      <a:pt x="502768" y="97536"/>
                    </a:cubicBezTo>
                    <a:lnTo>
                      <a:pt x="503835" y="103022"/>
                    </a:lnTo>
                    <a:cubicBezTo>
                      <a:pt x="500990" y="104343"/>
                      <a:pt x="497688" y="105765"/>
                      <a:pt x="493929" y="107289"/>
                    </a:cubicBezTo>
                    <a:cubicBezTo>
                      <a:pt x="490170" y="108813"/>
                      <a:pt x="485902" y="110490"/>
                      <a:pt x="481127" y="112319"/>
                    </a:cubicBezTo>
                    <a:cubicBezTo>
                      <a:pt x="471983" y="115976"/>
                      <a:pt x="464414" y="118567"/>
                      <a:pt x="458420" y="120091"/>
                    </a:cubicBezTo>
                    <a:lnTo>
                      <a:pt x="457201" y="114452"/>
                    </a:lnTo>
                    <a:cubicBezTo>
                      <a:pt x="459842" y="113741"/>
                      <a:pt x="462941" y="112827"/>
                      <a:pt x="466497" y="111709"/>
                    </a:cubicBezTo>
                    <a:cubicBezTo>
                      <a:pt x="470053" y="110591"/>
                      <a:pt x="474015" y="109220"/>
                      <a:pt x="478384" y="107594"/>
                    </a:cubicBezTo>
                    <a:lnTo>
                      <a:pt x="478384" y="47091"/>
                    </a:lnTo>
                    <a:lnTo>
                      <a:pt x="459791" y="47091"/>
                    </a:lnTo>
                    <a:lnTo>
                      <a:pt x="459791" y="41910"/>
                    </a:lnTo>
                    <a:lnTo>
                      <a:pt x="478384" y="41910"/>
                    </a:lnTo>
                    <a:close/>
                    <a:moveTo>
                      <a:pt x="545897" y="0"/>
                    </a:moveTo>
                    <a:cubicBezTo>
                      <a:pt x="546405" y="1117"/>
                      <a:pt x="546939" y="2387"/>
                      <a:pt x="547497" y="3810"/>
                    </a:cubicBezTo>
                    <a:cubicBezTo>
                      <a:pt x="548056" y="5232"/>
                      <a:pt x="548691" y="6858"/>
                      <a:pt x="549402" y="8687"/>
                    </a:cubicBezTo>
                    <a:cubicBezTo>
                      <a:pt x="550012" y="10211"/>
                      <a:pt x="550571" y="11608"/>
                      <a:pt x="551079" y="12878"/>
                    </a:cubicBezTo>
                    <a:cubicBezTo>
                      <a:pt x="551587" y="14148"/>
                      <a:pt x="551993" y="15291"/>
                      <a:pt x="552298" y="16307"/>
                    </a:cubicBezTo>
                    <a:lnTo>
                      <a:pt x="590855" y="16307"/>
                    </a:lnTo>
                    <a:lnTo>
                      <a:pt x="590855" y="20879"/>
                    </a:lnTo>
                    <a:lnTo>
                      <a:pt x="507188" y="20879"/>
                    </a:lnTo>
                    <a:lnTo>
                      <a:pt x="507188" y="16307"/>
                    </a:lnTo>
                    <a:lnTo>
                      <a:pt x="546659" y="16307"/>
                    </a:lnTo>
                    <a:cubicBezTo>
                      <a:pt x="546354" y="15392"/>
                      <a:pt x="545999" y="14402"/>
                      <a:pt x="545592" y="13335"/>
                    </a:cubicBezTo>
                    <a:cubicBezTo>
                      <a:pt x="545186" y="12268"/>
                      <a:pt x="544729" y="11125"/>
                      <a:pt x="544221" y="9906"/>
                    </a:cubicBezTo>
                    <a:cubicBezTo>
                      <a:pt x="542798" y="6045"/>
                      <a:pt x="541579" y="3200"/>
                      <a:pt x="540563" y="137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C7777237-4C6E-72F7-C4F3-8D8B01BDF3D4}"/>
                  </a:ext>
                </a:extLst>
              </p:cNvPr>
              <p:cNvSpPr/>
              <p:nvPr/>
            </p:nvSpPr>
            <p:spPr>
              <a:xfrm flipH="1">
                <a:off x="4310346" y="365706"/>
                <a:ext cx="419927" cy="321326"/>
              </a:xfrm>
              <a:custGeom>
                <a:avLst/>
                <a:gdLst>
                  <a:gd name="connsiteX0" fmla="*/ 209964 w 419927"/>
                  <a:gd name="connsiteY0" fmla="*/ 97397 h 321326"/>
                  <a:gd name="connsiteX1" fmla="*/ 230594 w 419927"/>
                  <a:gd name="connsiteY1" fmla="*/ 109596 h 321326"/>
                  <a:gd name="connsiteX2" fmla="*/ 229510 w 419927"/>
                  <a:gd name="connsiteY2" fmla="*/ 213607 h 321326"/>
                  <a:gd name="connsiteX3" fmla="*/ 209964 w 419927"/>
                  <a:gd name="connsiteY3" fmla="*/ 224622 h 321326"/>
                  <a:gd name="connsiteX4" fmla="*/ 190417 w 419927"/>
                  <a:gd name="connsiteY4" fmla="*/ 213607 h 321326"/>
                  <a:gd name="connsiteX5" fmla="*/ 189333 w 419927"/>
                  <a:gd name="connsiteY5" fmla="*/ 109596 h 321326"/>
                  <a:gd name="connsiteX6" fmla="*/ 278277 w 419927"/>
                  <a:gd name="connsiteY6" fmla="*/ 0 h 321326"/>
                  <a:gd name="connsiteX7" fmla="*/ 209964 w 419927"/>
                  <a:gd name="connsiteY7" fmla="*/ 40396 h 321326"/>
                  <a:gd name="connsiteX8" fmla="*/ 141650 w 419927"/>
                  <a:gd name="connsiteY8" fmla="*/ 0 h 321326"/>
                  <a:gd name="connsiteX9" fmla="*/ 15898 w 419927"/>
                  <a:gd name="connsiteY9" fmla="*/ 70866 h 321326"/>
                  <a:gd name="connsiteX10" fmla="*/ 47488 w 419927"/>
                  <a:gd name="connsiteY10" fmla="*/ 106067 h 321326"/>
                  <a:gd name="connsiteX11" fmla="*/ 50440 w 419927"/>
                  <a:gd name="connsiteY11" fmla="*/ 107779 h 321326"/>
                  <a:gd name="connsiteX12" fmla="*/ 50441 w 419927"/>
                  <a:gd name="connsiteY12" fmla="*/ 107719 h 321326"/>
                  <a:gd name="connsiteX13" fmla="*/ 141059 w 419927"/>
                  <a:gd name="connsiteY13" fmla="*/ 56652 h 321326"/>
                  <a:gd name="connsiteX14" fmla="*/ 161767 w 419927"/>
                  <a:gd name="connsiteY14" fmla="*/ 68897 h 321326"/>
                  <a:gd name="connsiteX15" fmla="*/ 139976 w 419927"/>
                  <a:gd name="connsiteY15" fmla="*/ 81782 h 321326"/>
                  <a:gd name="connsiteX16" fmla="*/ 141651 w 419927"/>
                  <a:gd name="connsiteY16" fmla="*/ 242445 h 321326"/>
                  <a:gd name="connsiteX17" fmla="*/ 159994 w 419927"/>
                  <a:gd name="connsiteY17" fmla="*/ 252782 h 321326"/>
                  <a:gd name="connsiteX18" fmla="*/ 138892 w 419927"/>
                  <a:gd name="connsiteY18" fmla="*/ 264674 h 321326"/>
                  <a:gd name="connsiteX19" fmla="*/ 49357 w 419927"/>
                  <a:gd name="connsiteY19" fmla="*/ 211730 h 321326"/>
                  <a:gd name="connsiteX20" fmla="*/ 49733 w 419927"/>
                  <a:gd name="connsiteY20" fmla="*/ 175664 h 321326"/>
                  <a:gd name="connsiteX21" fmla="*/ 666 w 419927"/>
                  <a:gd name="connsiteY21" fmla="*/ 175664 h 321326"/>
                  <a:gd name="connsiteX22" fmla="*/ 0 w 419927"/>
                  <a:gd name="connsiteY22" fmla="*/ 239544 h 321326"/>
                  <a:gd name="connsiteX23" fmla="*/ 138301 w 419927"/>
                  <a:gd name="connsiteY23" fmla="*/ 321326 h 321326"/>
                  <a:gd name="connsiteX24" fmla="*/ 209964 w 419927"/>
                  <a:gd name="connsiteY24" fmla="*/ 280942 h 321326"/>
                  <a:gd name="connsiteX25" fmla="*/ 281626 w 419927"/>
                  <a:gd name="connsiteY25" fmla="*/ 321326 h 321326"/>
                  <a:gd name="connsiteX26" fmla="*/ 419927 w 419927"/>
                  <a:gd name="connsiteY26" fmla="*/ 239544 h 321326"/>
                  <a:gd name="connsiteX27" fmla="*/ 419261 w 419927"/>
                  <a:gd name="connsiteY27" fmla="*/ 175664 h 321326"/>
                  <a:gd name="connsiteX28" fmla="*/ 370194 w 419927"/>
                  <a:gd name="connsiteY28" fmla="*/ 175664 h 321326"/>
                  <a:gd name="connsiteX29" fmla="*/ 370570 w 419927"/>
                  <a:gd name="connsiteY29" fmla="*/ 211730 h 321326"/>
                  <a:gd name="connsiteX30" fmla="*/ 281035 w 419927"/>
                  <a:gd name="connsiteY30" fmla="*/ 264674 h 321326"/>
                  <a:gd name="connsiteX31" fmla="*/ 259933 w 419927"/>
                  <a:gd name="connsiteY31" fmla="*/ 252782 h 321326"/>
                  <a:gd name="connsiteX32" fmla="*/ 278276 w 419927"/>
                  <a:gd name="connsiteY32" fmla="*/ 242445 h 321326"/>
                  <a:gd name="connsiteX33" fmla="*/ 279951 w 419927"/>
                  <a:gd name="connsiteY33" fmla="*/ 81782 h 321326"/>
                  <a:gd name="connsiteX34" fmla="*/ 258161 w 419927"/>
                  <a:gd name="connsiteY34" fmla="*/ 68897 h 321326"/>
                  <a:gd name="connsiteX35" fmla="*/ 278868 w 419927"/>
                  <a:gd name="connsiteY35" fmla="*/ 56652 h 321326"/>
                  <a:gd name="connsiteX36" fmla="*/ 369486 w 419927"/>
                  <a:gd name="connsiteY36" fmla="*/ 107719 h 321326"/>
                  <a:gd name="connsiteX37" fmla="*/ 369487 w 419927"/>
                  <a:gd name="connsiteY37" fmla="*/ 107779 h 321326"/>
                  <a:gd name="connsiteX38" fmla="*/ 372439 w 419927"/>
                  <a:gd name="connsiteY38" fmla="*/ 106067 h 321326"/>
                  <a:gd name="connsiteX39" fmla="*/ 404029 w 419927"/>
                  <a:gd name="connsiteY39" fmla="*/ 70866 h 32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19927" h="321326">
                    <a:moveTo>
                      <a:pt x="209964" y="97397"/>
                    </a:moveTo>
                    <a:lnTo>
                      <a:pt x="230594" y="109596"/>
                    </a:lnTo>
                    <a:lnTo>
                      <a:pt x="229510" y="213607"/>
                    </a:lnTo>
                    <a:lnTo>
                      <a:pt x="209964" y="224622"/>
                    </a:lnTo>
                    <a:lnTo>
                      <a:pt x="190417" y="213607"/>
                    </a:lnTo>
                    <a:lnTo>
                      <a:pt x="189333" y="109596"/>
                    </a:lnTo>
                    <a:close/>
                    <a:moveTo>
                      <a:pt x="278277" y="0"/>
                    </a:moveTo>
                    <a:lnTo>
                      <a:pt x="209964" y="40396"/>
                    </a:lnTo>
                    <a:lnTo>
                      <a:pt x="141650" y="0"/>
                    </a:lnTo>
                    <a:lnTo>
                      <a:pt x="15898" y="70866"/>
                    </a:lnTo>
                    <a:lnTo>
                      <a:pt x="47488" y="106067"/>
                    </a:lnTo>
                    <a:lnTo>
                      <a:pt x="50440" y="107779"/>
                    </a:lnTo>
                    <a:lnTo>
                      <a:pt x="50441" y="107719"/>
                    </a:lnTo>
                    <a:lnTo>
                      <a:pt x="141059" y="56652"/>
                    </a:lnTo>
                    <a:lnTo>
                      <a:pt x="161767" y="68897"/>
                    </a:lnTo>
                    <a:lnTo>
                      <a:pt x="139976" y="81782"/>
                    </a:lnTo>
                    <a:lnTo>
                      <a:pt x="141651" y="242445"/>
                    </a:lnTo>
                    <a:lnTo>
                      <a:pt x="159994" y="252782"/>
                    </a:lnTo>
                    <a:lnTo>
                      <a:pt x="138892" y="264674"/>
                    </a:lnTo>
                    <a:lnTo>
                      <a:pt x="49357" y="211730"/>
                    </a:lnTo>
                    <a:lnTo>
                      <a:pt x="49733" y="175664"/>
                    </a:lnTo>
                    <a:lnTo>
                      <a:pt x="666" y="175664"/>
                    </a:lnTo>
                    <a:lnTo>
                      <a:pt x="0" y="239544"/>
                    </a:lnTo>
                    <a:lnTo>
                      <a:pt x="138301" y="321326"/>
                    </a:lnTo>
                    <a:lnTo>
                      <a:pt x="209964" y="280942"/>
                    </a:lnTo>
                    <a:lnTo>
                      <a:pt x="281626" y="321326"/>
                    </a:lnTo>
                    <a:lnTo>
                      <a:pt x="419927" y="239544"/>
                    </a:lnTo>
                    <a:lnTo>
                      <a:pt x="419261" y="175664"/>
                    </a:lnTo>
                    <a:lnTo>
                      <a:pt x="370194" y="175664"/>
                    </a:lnTo>
                    <a:lnTo>
                      <a:pt x="370570" y="211730"/>
                    </a:lnTo>
                    <a:lnTo>
                      <a:pt x="281035" y="264674"/>
                    </a:lnTo>
                    <a:lnTo>
                      <a:pt x="259933" y="252782"/>
                    </a:lnTo>
                    <a:lnTo>
                      <a:pt x="278276" y="242445"/>
                    </a:lnTo>
                    <a:lnTo>
                      <a:pt x="279951" y="81782"/>
                    </a:lnTo>
                    <a:lnTo>
                      <a:pt x="258161" y="68897"/>
                    </a:lnTo>
                    <a:lnTo>
                      <a:pt x="278868" y="56652"/>
                    </a:lnTo>
                    <a:lnTo>
                      <a:pt x="369486" y="107719"/>
                    </a:lnTo>
                    <a:lnTo>
                      <a:pt x="369487" y="107779"/>
                    </a:lnTo>
                    <a:lnTo>
                      <a:pt x="372439" y="106067"/>
                    </a:lnTo>
                    <a:lnTo>
                      <a:pt x="404029" y="7086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pic>
        <p:nvPicPr>
          <p:cNvPr id="36" name="image 1011">
            <a:extLst>
              <a:ext uri="{FF2B5EF4-FFF2-40B4-BE49-F238E27FC236}">
                <a16:creationId xmlns:a16="http://schemas.microsoft.com/office/drawing/2014/main" id="{01C7A876-3235-4FC9-C6F4-9B0EF83EE73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1469" flipH="1">
            <a:off x="10148068" y="2771435"/>
            <a:ext cx="2468321" cy="3553008"/>
          </a:xfrm>
          <a:prstGeom prst="rect">
            <a:avLst/>
          </a:prstGeom>
          <a:effectLst>
            <a:outerShdw blurRad="228600" dist="38100" dir="16200000" rotWithShape="0">
              <a:schemeClr val="accent1">
                <a:lumMod val="50000"/>
                <a:alpha val="12000"/>
              </a:schemeClr>
            </a:outerShdw>
          </a:effectLst>
        </p:spPr>
      </p:pic>
      <p:pic>
        <p:nvPicPr>
          <p:cNvPr id="210" name="图片 209">
            <a:extLst>
              <a:ext uri="{FF2B5EF4-FFF2-40B4-BE49-F238E27FC236}">
                <a16:creationId xmlns:a16="http://schemas.microsoft.com/office/drawing/2014/main" id="{EBC7C228-5A6D-1F8A-7351-F27894FCB013}"/>
              </a:ext>
            </a:extLst>
          </p:cNvPr>
          <p:cNvPicPr>
            <a:picLocks/>
          </p:cNvPicPr>
          <p:nvPr/>
        </p:nvPicPr>
        <p:blipFill>
          <a:blip r:embed="rId14" r:link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03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17988" y="473075"/>
            <a:ext cx="3820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800" spc="3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运营突围的四条路径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87DD28-E27C-0278-5D18-C34C98BCEB63}"/>
              </a:ext>
            </a:extLst>
          </p:cNvPr>
          <p:cNvGrpSpPr/>
          <p:nvPr/>
        </p:nvGrpSpPr>
        <p:grpSpPr>
          <a:xfrm flipV="1">
            <a:off x="695324" y="1046989"/>
            <a:ext cx="3565526" cy="45719"/>
            <a:chOff x="685800" y="3397380"/>
            <a:chExt cx="5061002" cy="460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8FCE840-21E8-F981-E4DE-8314497111F7}"/>
                </a:ext>
              </a:extLst>
            </p:cNvPr>
            <p:cNvSpPr/>
            <p:nvPr/>
          </p:nvSpPr>
          <p:spPr>
            <a:xfrm>
              <a:off x="685800" y="3397380"/>
              <a:ext cx="1130300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D9F4158-78C9-EA92-1177-D12710226BD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1816100" y="3420400"/>
              <a:ext cx="3930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CB34E19-A312-E457-4F30-718AA9A3CB54}"/>
              </a:ext>
            </a:extLst>
          </p:cNvPr>
          <p:cNvSpPr/>
          <p:nvPr/>
        </p:nvSpPr>
        <p:spPr>
          <a:xfrm rot="20193799">
            <a:off x="628650" y="409575"/>
            <a:ext cx="285750" cy="285750"/>
          </a:xfrm>
          <a:prstGeom prst="ellipse">
            <a:avLst/>
          </a:prstGeom>
          <a:gradFill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424AB53-2AFC-DC33-6534-176FBCD73608}"/>
              </a:ext>
            </a:extLst>
          </p:cNvPr>
          <p:cNvSpPr/>
          <p:nvPr/>
        </p:nvSpPr>
        <p:spPr>
          <a:xfrm flipH="1">
            <a:off x="706015" y="1352550"/>
            <a:ext cx="10790660" cy="2139950"/>
          </a:xfrm>
          <a:prstGeom prst="roundRect">
            <a:avLst>
              <a:gd name="adj" fmla="val 9374"/>
            </a:avLst>
          </a:pr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2700000" scaled="1"/>
          </a:gradFill>
          <a:ln w="3175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7000">
                  <a:schemeClr val="accent1">
                    <a:lumMod val="20000"/>
                    <a:lumOff val="80000"/>
                    <a:alpha val="49000"/>
                  </a:schemeClr>
                </a:gs>
                <a:gs pos="100000">
                  <a:schemeClr val="accent1">
                    <a:lumMod val="20000"/>
                    <a:lumOff val="80000"/>
                    <a:alpha val="47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25400" dir="5400000" algn="t" rotWithShape="0">
              <a:prstClr val="black">
                <a:alpha val="25000"/>
              </a:prstClr>
            </a:outerShdw>
          </a:effectLst>
          <a:scene3d>
            <a:camera prst="perspectiveFront"/>
            <a:lightRig rig="contrasting" dir="t"/>
          </a:scene3d>
          <a:sp3d extrusionH="127000">
            <a:extrusionClr>
              <a:srgbClr val="FD5F1A"/>
            </a:extrusionClr>
          </a:sp3d>
        </p:spPr>
        <p:txBody>
          <a:bodyPr rtlCol="0" anchor="ctr"/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2" name="Freeform 59+">
            <a:extLst>
              <a:ext uri="{FF2B5EF4-FFF2-40B4-BE49-F238E27FC236}">
                <a16:creationId xmlns:a16="http://schemas.microsoft.com/office/drawing/2014/main" id="{7CBA6AE9-AAAE-0383-F801-947A35C1D14F}"/>
              </a:ext>
            </a:extLst>
          </p:cNvPr>
          <p:cNvSpPr/>
          <p:nvPr/>
        </p:nvSpPr>
        <p:spPr>
          <a:xfrm>
            <a:off x="0" y="5191125"/>
            <a:ext cx="12192000" cy="1562100"/>
          </a:xfrm>
          <a:custGeom>
            <a:avLst/>
            <a:gdLst>
              <a:gd name="connsiteX0" fmla="*/ 666751 w 12192000"/>
              <a:gd name="connsiteY0" fmla="*/ 0 h 1562100"/>
              <a:gd name="connsiteX1" fmla="*/ 12192000 w 12192000"/>
              <a:gd name="connsiteY1" fmla="*/ 0 h 1562100"/>
              <a:gd name="connsiteX2" fmla="*/ 12192000 w 12192000"/>
              <a:gd name="connsiteY2" fmla="*/ 1562100 h 1562100"/>
              <a:gd name="connsiteX3" fmla="*/ 0 w 12192000"/>
              <a:gd name="connsiteY3" fmla="*/ 1562100 h 1562100"/>
              <a:gd name="connsiteX4" fmla="*/ 0 w 12192000"/>
              <a:gd name="connsiteY4" fmla="*/ 666751 h 1562100"/>
              <a:gd name="connsiteX5" fmla="*/ 666751 w 12192000"/>
              <a:gd name="connsiteY5" fmla="*/ 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562100">
                <a:moveTo>
                  <a:pt x="666751" y="0"/>
                </a:moveTo>
                <a:lnTo>
                  <a:pt x="12192000" y="0"/>
                </a:lnTo>
                <a:lnTo>
                  <a:pt x="12192000" y="1562100"/>
                </a:lnTo>
                <a:lnTo>
                  <a:pt x="0" y="1562100"/>
                </a:lnTo>
                <a:lnTo>
                  <a:pt x="0" y="666751"/>
                </a:lnTo>
                <a:cubicBezTo>
                  <a:pt x="0" y="298515"/>
                  <a:pt x="298515" y="0"/>
                  <a:pt x="666751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418FB4-33B9-CD21-9B59-F38196939B98}"/>
              </a:ext>
            </a:extLst>
          </p:cNvPr>
          <p:cNvSpPr/>
          <p:nvPr/>
        </p:nvSpPr>
        <p:spPr>
          <a:xfrm>
            <a:off x="0" y="5295900"/>
            <a:ext cx="12192000" cy="1562100"/>
          </a:xfrm>
          <a:custGeom>
            <a:avLst/>
            <a:gdLst>
              <a:gd name="connsiteX0" fmla="*/ 666751 w 12192000"/>
              <a:gd name="connsiteY0" fmla="*/ 0 h 1562100"/>
              <a:gd name="connsiteX1" fmla="*/ 12192000 w 12192000"/>
              <a:gd name="connsiteY1" fmla="*/ 0 h 1562100"/>
              <a:gd name="connsiteX2" fmla="*/ 12192000 w 12192000"/>
              <a:gd name="connsiteY2" fmla="*/ 1562100 h 1562100"/>
              <a:gd name="connsiteX3" fmla="*/ 0 w 12192000"/>
              <a:gd name="connsiteY3" fmla="*/ 1562100 h 1562100"/>
              <a:gd name="connsiteX4" fmla="*/ 0 w 12192000"/>
              <a:gd name="connsiteY4" fmla="*/ 666751 h 1562100"/>
              <a:gd name="connsiteX5" fmla="*/ 666751 w 12192000"/>
              <a:gd name="connsiteY5" fmla="*/ 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562100">
                <a:moveTo>
                  <a:pt x="666751" y="0"/>
                </a:moveTo>
                <a:lnTo>
                  <a:pt x="12192000" y="0"/>
                </a:lnTo>
                <a:lnTo>
                  <a:pt x="12192000" y="1562100"/>
                </a:lnTo>
                <a:lnTo>
                  <a:pt x="0" y="1562100"/>
                </a:lnTo>
                <a:lnTo>
                  <a:pt x="0" y="666751"/>
                </a:lnTo>
                <a:cubicBezTo>
                  <a:pt x="0" y="298515"/>
                  <a:pt x="298515" y="0"/>
                  <a:pt x="666751" y="0"/>
                </a:cubicBezTo>
                <a:close/>
              </a:path>
            </a:pathLst>
          </a:custGeom>
          <a:gradFill>
            <a:gsLst>
              <a:gs pos="52000">
                <a:schemeClr val="accent1"/>
              </a:gs>
              <a:gs pos="91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3" name="圆角矩形 8">
            <a:extLst>
              <a:ext uri="{FF2B5EF4-FFF2-40B4-BE49-F238E27FC236}">
                <a16:creationId xmlns:a16="http://schemas.microsoft.com/office/drawing/2014/main" id="{C234EF26-3DCB-2BFB-0729-B970F0278CD3}"/>
              </a:ext>
            </a:extLst>
          </p:cNvPr>
          <p:cNvSpPr/>
          <p:nvPr/>
        </p:nvSpPr>
        <p:spPr>
          <a:xfrm>
            <a:off x="1045368" y="1545173"/>
            <a:ext cx="10115550" cy="3407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/>
              </a:gs>
            </a:gsLst>
            <a:lin ang="0" scaled="1"/>
          </a:gradFill>
          <a:ln w="15431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lIns="74066" tIns="37033" rIns="74066" bIns="37033" rtlCol="0" anchor="ctr"/>
          <a:lstStyle/>
          <a:p>
            <a:pPr algn="ctr"/>
            <a:endParaRPr lang="zh-CN" altLang="en-US" sz="1620" kern="0">
              <a:gradFill>
                <a:gsLst>
                  <a:gs pos="0">
                    <a:srgbClr val="FFF6E4"/>
                  </a:gs>
                  <a:gs pos="100000">
                    <a:srgbClr val="FDECCA">
                      <a:lumMod val="90000"/>
                    </a:srgbClr>
                  </a:gs>
                </a:gsLst>
                <a:lin ang="2700000" scaled="1"/>
              </a:gradFill>
              <a:effectLst>
                <a:outerShdw blurRad="154305" dist="82296" dir="2699995" algn="tl" rotWithShape="0">
                  <a:prstClr val="black">
                    <a:alpha val="20000"/>
                  </a:prst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+mn-ea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761C506-9275-CB82-964B-907FD9923A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59503"/>
              </p:ext>
            </p:extLst>
          </p:nvPr>
        </p:nvGraphicFramePr>
        <p:xfrm>
          <a:off x="1097755" y="1536193"/>
          <a:ext cx="10010776" cy="1709930"/>
        </p:xfrm>
        <a:graphic>
          <a:graphicData uri="http://schemas.openxmlformats.org/drawingml/2006/table">
            <a:tbl>
              <a:tblPr firstRow="1" bandRow="1"/>
              <a:tblGrid>
                <a:gridCol w="2002155">
                  <a:extLst>
                    <a:ext uri="{9D8B030D-6E8A-4147-A177-3AD203B41FA5}">
                      <a16:colId xmlns:a16="http://schemas.microsoft.com/office/drawing/2014/main" val="2525606932"/>
                    </a:ext>
                  </a:extLst>
                </a:gridCol>
                <a:gridCol w="2002155">
                  <a:extLst>
                    <a:ext uri="{9D8B030D-6E8A-4147-A177-3AD203B41FA5}">
                      <a16:colId xmlns:a16="http://schemas.microsoft.com/office/drawing/2014/main" val="2065601738"/>
                    </a:ext>
                  </a:extLst>
                </a:gridCol>
                <a:gridCol w="1924852">
                  <a:extLst>
                    <a:ext uri="{9D8B030D-6E8A-4147-A177-3AD203B41FA5}">
                      <a16:colId xmlns:a16="http://schemas.microsoft.com/office/drawing/2014/main" val="3885102614"/>
                    </a:ext>
                  </a:extLst>
                </a:gridCol>
                <a:gridCol w="2256890">
                  <a:extLst>
                    <a:ext uri="{9D8B030D-6E8A-4147-A177-3AD203B41FA5}">
                      <a16:colId xmlns:a16="http://schemas.microsoft.com/office/drawing/2014/main" val="18459364"/>
                    </a:ext>
                  </a:extLst>
                </a:gridCol>
                <a:gridCol w="1824724">
                  <a:extLst>
                    <a:ext uri="{9D8B030D-6E8A-4147-A177-3AD203B41FA5}">
                      <a16:colId xmlns:a16="http://schemas.microsoft.com/office/drawing/2014/main" val="3353527962"/>
                    </a:ext>
                  </a:extLst>
                </a:gridCol>
              </a:tblGrid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价位区间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设计风格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价值组合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典型品牌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250521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成本路径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成本驱动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主流设计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以理性价值为主</a:t>
                      </a:r>
                      <a:endParaRPr lang="en-US" altLang="zh-CN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小米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41237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格调路径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消费区间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设计突围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价值匹配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  <a:ea typeface="+mj-ea"/>
                          <a:sym typeface="+mn-lt"/>
                        </a:rPr>
                        <a:t>B&amp;O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218075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消费区间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设计差异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以感性价值为主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+mj-ea"/>
                          <a:sym typeface="+mn-lt"/>
                        </a:rPr>
                        <a:t>Beats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062268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性能路径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价格匹配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主流设计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以理性价值为主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  <a:ea typeface="+mj-ea"/>
                          <a:sym typeface="+mn-lt"/>
                        </a:rPr>
                        <a:t>BOSE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275158"/>
                  </a:ext>
                </a:extLst>
              </a:tr>
            </a:tbl>
          </a:graphicData>
        </a:graphic>
      </p:graphicFrame>
      <p:cxnSp>
        <p:nvCxnSpPr>
          <p:cNvPr id="453" name="直接连接符 452">
            <a:extLst>
              <a:ext uri="{FF2B5EF4-FFF2-40B4-BE49-F238E27FC236}">
                <a16:creationId xmlns:a16="http://schemas.microsoft.com/office/drawing/2014/main" id="{A41C8E84-1FF8-E81A-130E-DA1CF1054A6B}"/>
              </a:ext>
            </a:extLst>
          </p:cNvPr>
          <p:cNvCxnSpPr/>
          <p:nvPr/>
        </p:nvCxnSpPr>
        <p:spPr>
          <a:xfrm>
            <a:off x="1106424" y="2240280"/>
            <a:ext cx="1000353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  <a:alpha val="1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Straight Connector 452+">
            <a:extLst>
              <a:ext uri="{FF2B5EF4-FFF2-40B4-BE49-F238E27FC236}">
                <a16:creationId xmlns:a16="http://schemas.microsoft.com/office/drawing/2014/main" id="{5EF03E40-93A8-9237-6776-F88C23A61D6F}"/>
              </a:ext>
            </a:extLst>
          </p:cNvPr>
          <p:cNvCxnSpPr/>
          <p:nvPr/>
        </p:nvCxnSpPr>
        <p:spPr>
          <a:xfrm>
            <a:off x="1106424" y="2576830"/>
            <a:ext cx="1000353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Straight Connector 452++">
            <a:extLst>
              <a:ext uri="{FF2B5EF4-FFF2-40B4-BE49-F238E27FC236}">
                <a16:creationId xmlns:a16="http://schemas.microsoft.com/office/drawing/2014/main" id="{5C9C948B-FB07-34B2-5DEA-13F4163EEECF}"/>
              </a:ext>
            </a:extLst>
          </p:cNvPr>
          <p:cNvCxnSpPr/>
          <p:nvPr/>
        </p:nvCxnSpPr>
        <p:spPr>
          <a:xfrm>
            <a:off x="1106424" y="2913380"/>
            <a:ext cx="1000353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48F1D1E6-9A10-374E-8BDD-BE15E9A6D021}"/>
              </a:ext>
            </a:extLst>
          </p:cNvPr>
          <p:cNvGrpSpPr/>
          <p:nvPr/>
        </p:nvGrpSpPr>
        <p:grpSpPr>
          <a:xfrm>
            <a:off x="10774783" y="1988312"/>
            <a:ext cx="1208104" cy="937794"/>
            <a:chOff x="8649445" y="1556122"/>
            <a:chExt cx="1497862" cy="1162720"/>
          </a:xfrm>
        </p:grpSpPr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89B0FD65-0BF1-0A98-4158-ED2C266F140A}"/>
                </a:ext>
              </a:extLst>
            </p:cNvPr>
            <p:cNvGrpSpPr/>
            <p:nvPr/>
          </p:nvGrpSpPr>
          <p:grpSpPr>
            <a:xfrm>
              <a:off x="8649445" y="1556122"/>
              <a:ext cx="1497862" cy="1162720"/>
              <a:chOff x="8649445" y="1556122"/>
              <a:chExt cx="1497862" cy="1162720"/>
            </a:xfrm>
          </p:grpSpPr>
          <p:grpSp>
            <p:nvGrpSpPr>
              <p:cNvPr id="460" name="组合 459">
                <a:extLst>
                  <a:ext uri="{FF2B5EF4-FFF2-40B4-BE49-F238E27FC236}">
                    <a16:creationId xmlns:a16="http://schemas.microsoft.com/office/drawing/2014/main" id="{3891DD68-32C7-3948-20EE-1E1DE70BFB12}"/>
                  </a:ext>
                </a:extLst>
              </p:cNvPr>
              <p:cNvGrpSpPr/>
              <p:nvPr/>
            </p:nvGrpSpPr>
            <p:grpSpPr>
              <a:xfrm>
                <a:off x="8980294" y="1556122"/>
                <a:ext cx="1167013" cy="1162720"/>
                <a:chOff x="8980294" y="1556122"/>
                <a:chExt cx="1167013" cy="1162720"/>
              </a:xfrm>
            </p:grpSpPr>
            <p:sp>
              <p:nvSpPr>
                <p:cNvPr id="464" name="椭圆 463">
                  <a:extLst>
                    <a:ext uri="{FF2B5EF4-FFF2-40B4-BE49-F238E27FC236}">
                      <a16:creationId xmlns:a16="http://schemas.microsoft.com/office/drawing/2014/main" id="{FCE6116F-AE24-BF4D-3E59-0C91986E135F}"/>
                    </a:ext>
                  </a:extLst>
                </p:cNvPr>
                <p:cNvSpPr/>
                <p:nvPr/>
              </p:nvSpPr>
              <p:spPr>
                <a:xfrm rot="16374701">
                  <a:off x="9045765" y="1560984"/>
                  <a:ext cx="1106403" cy="1096680"/>
                </a:xfrm>
                <a:prstGeom prst="ellipse">
                  <a:avLst/>
                </a:prstGeom>
                <a:gradFill>
                  <a:gsLst>
                    <a:gs pos="25000">
                      <a:srgbClr val="A37E61">
                        <a:lumMod val="49000"/>
                        <a:alpha val="36000"/>
                      </a:srgbClr>
                    </a:gs>
                    <a:gs pos="100000">
                      <a:srgbClr val="A37E61">
                        <a:alpha val="0"/>
                        <a:lumMod val="6800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05AA8B98-EC99-6A66-A7EE-D783B64414B6}"/>
                    </a:ext>
                  </a:extLst>
                </p:cNvPr>
                <p:cNvSpPr/>
                <p:nvPr/>
              </p:nvSpPr>
              <p:spPr>
                <a:xfrm rot="16374701">
                  <a:off x="8996735" y="1567934"/>
                  <a:ext cx="1135381" cy="1135883"/>
                </a:xfrm>
                <a:custGeom>
                  <a:avLst/>
                  <a:gdLst>
                    <a:gd name="connsiteX0" fmla="*/ 1297676 w 2163261"/>
                    <a:gd name="connsiteY0" fmla="*/ 2086117 h 2164219"/>
                    <a:gd name="connsiteX1" fmla="*/ 2085143 w 2163261"/>
                    <a:gd name="connsiteY1" fmla="*/ 1298651 h 2164219"/>
                    <a:gd name="connsiteX2" fmla="*/ 2162610 w 2163261"/>
                    <a:gd name="connsiteY2" fmla="*/ 1120329 h 2164219"/>
                    <a:gd name="connsiteX3" fmla="*/ 1831911 w 2163261"/>
                    <a:gd name="connsiteY3" fmla="*/ 303629 h 2164219"/>
                    <a:gd name="connsiteX4" fmla="*/ 315079 w 2163261"/>
                    <a:gd name="connsiteY4" fmla="*/ 319707 h 2164219"/>
                    <a:gd name="connsiteX5" fmla="*/ 316906 w 2163261"/>
                    <a:gd name="connsiteY5" fmla="*/ 1847502 h 2164219"/>
                    <a:gd name="connsiteX6" fmla="*/ 1119354 w 2163261"/>
                    <a:gd name="connsiteY6" fmla="*/ 2163585 h 2164219"/>
                    <a:gd name="connsiteX7" fmla="*/ 1297676 w 2163261"/>
                    <a:gd name="connsiteY7" fmla="*/ 2086117 h 2164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63261" h="2164219">
                      <a:moveTo>
                        <a:pt x="1297676" y="2086117"/>
                      </a:moveTo>
                      <a:lnTo>
                        <a:pt x="2085143" y="1298651"/>
                      </a:lnTo>
                      <a:cubicBezTo>
                        <a:pt x="2132646" y="1251147"/>
                        <a:pt x="2160052" y="1187200"/>
                        <a:pt x="2162610" y="1120329"/>
                      </a:cubicBezTo>
                      <a:cubicBezTo>
                        <a:pt x="2172842" y="824709"/>
                        <a:pt x="2062487" y="525801"/>
                        <a:pt x="1831911" y="303629"/>
                      </a:cubicBezTo>
                      <a:cubicBezTo>
                        <a:pt x="1405108" y="-107461"/>
                        <a:pt x="733112" y="-100153"/>
                        <a:pt x="315079" y="319707"/>
                      </a:cubicBezTo>
                      <a:cubicBezTo>
                        <a:pt x="-105513" y="742126"/>
                        <a:pt x="-105147" y="1425815"/>
                        <a:pt x="316906" y="1847502"/>
                      </a:cubicBezTo>
                      <a:cubicBezTo>
                        <a:pt x="537616" y="2068212"/>
                        <a:pt x="829946" y="2173451"/>
                        <a:pt x="1119354" y="2163585"/>
                      </a:cubicBezTo>
                      <a:cubicBezTo>
                        <a:pt x="1186590" y="2161027"/>
                        <a:pt x="1250172" y="2133621"/>
                        <a:pt x="1297676" y="2086117"/>
                      </a:cubicBezTo>
                      <a:close/>
                    </a:path>
                  </a:pathLst>
                </a:custGeom>
                <a:solidFill>
                  <a:schemeClr val="accent1">
                    <a:alpha val="80000"/>
                  </a:schemeClr>
                </a:solidFill>
                <a:ln w="36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696668CF-3A89-8317-7971-9F95232FB4FB}"/>
                    </a:ext>
                  </a:extLst>
                </p:cNvPr>
                <p:cNvSpPr/>
                <p:nvPr/>
              </p:nvSpPr>
              <p:spPr>
                <a:xfrm rot="16374701">
                  <a:off x="8980546" y="1569984"/>
                  <a:ext cx="1148606" cy="1149110"/>
                </a:xfrm>
                <a:custGeom>
                  <a:avLst/>
                  <a:gdLst>
                    <a:gd name="connsiteX0" fmla="*/ 1292606 w 2188462"/>
                    <a:gd name="connsiteY0" fmla="*/ 2123414 h 2189420"/>
                    <a:gd name="connsiteX1" fmla="*/ 2122461 w 2188462"/>
                    <a:gd name="connsiteY1" fmla="*/ 1293560 h 2189420"/>
                    <a:gd name="connsiteX2" fmla="*/ 2187139 w 2188462"/>
                    <a:gd name="connsiteY2" fmla="*/ 1149587 h 2189420"/>
                    <a:gd name="connsiteX3" fmla="*/ 1850593 w 2188462"/>
                    <a:gd name="connsiteY3" fmla="*/ 304385 h 2189420"/>
                    <a:gd name="connsiteX4" fmla="*/ 318779 w 2188462"/>
                    <a:gd name="connsiteY4" fmla="*/ 323386 h 2189420"/>
                    <a:gd name="connsiteX5" fmla="*/ 320606 w 2188462"/>
                    <a:gd name="connsiteY5" fmla="*/ 1869086 h 2189420"/>
                    <a:gd name="connsiteX6" fmla="*/ 1148633 w 2188462"/>
                    <a:gd name="connsiteY6" fmla="*/ 2188092 h 2189420"/>
                    <a:gd name="connsiteX7" fmla="*/ 1292606 w 2188462"/>
                    <a:gd name="connsiteY7" fmla="*/ 2123414 h 2189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88462" h="2189420">
                      <a:moveTo>
                        <a:pt x="1292606" y="2123414"/>
                      </a:moveTo>
                      <a:lnTo>
                        <a:pt x="2122461" y="1293560"/>
                      </a:lnTo>
                      <a:cubicBezTo>
                        <a:pt x="2160829" y="1255191"/>
                        <a:pt x="2184216" y="1203668"/>
                        <a:pt x="2187139" y="1149587"/>
                      </a:cubicBezTo>
                      <a:cubicBezTo>
                        <a:pt x="2202121" y="844101"/>
                        <a:pt x="2089939" y="533865"/>
                        <a:pt x="1850593" y="304385"/>
                      </a:cubicBezTo>
                      <a:cubicBezTo>
                        <a:pt x="1418674" y="-108898"/>
                        <a:pt x="740466" y="-100128"/>
                        <a:pt x="318779" y="323386"/>
                      </a:cubicBezTo>
                      <a:cubicBezTo>
                        <a:pt x="-106928" y="750920"/>
                        <a:pt x="-106198" y="1442283"/>
                        <a:pt x="320606" y="1869086"/>
                      </a:cubicBezTo>
                      <a:cubicBezTo>
                        <a:pt x="548258" y="2096739"/>
                        <a:pt x="850821" y="2202709"/>
                        <a:pt x="1148633" y="2188092"/>
                      </a:cubicBezTo>
                      <a:cubicBezTo>
                        <a:pt x="1203080" y="2185535"/>
                        <a:pt x="1254238" y="2162148"/>
                        <a:pt x="1292606" y="212341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36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469" name="组合 468">
                  <a:extLst>
                    <a:ext uri="{FF2B5EF4-FFF2-40B4-BE49-F238E27FC236}">
                      <a16:creationId xmlns:a16="http://schemas.microsoft.com/office/drawing/2014/main" id="{434055C8-B15D-1A12-3E31-C50B4A14F20A}"/>
                    </a:ext>
                  </a:extLst>
                </p:cNvPr>
                <p:cNvGrpSpPr/>
                <p:nvPr/>
              </p:nvGrpSpPr>
              <p:grpSpPr>
                <a:xfrm>
                  <a:off x="9121462" y="1837824"/>
                  <a:ext cx="896080" cy="752879"/>
                  <a:chOff x="10521055" y="1367632"/>
                  <a:chExt cx="1165647" cy="979368"/>
                </a:xfrm>
              </p:grpSpPr>
              <p:sp>
                <p:nvSpPr>
                  <p:cNvPr id="473" name="Freeform 5">
                    <a:extLst>
                      <a:ext uri="{FF2B5EF4-FFF2-40B4-BE49-F238E27FC236}">
                        <a16:creationId xmlns:a16="http://schemas.microsoft.com/office/drawing/2014/main" id="{CBD3D309-C917-5AC5-374D-FE85AAA973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21055" y="1369892"/>
                    <a:ext cx="510142" cy="975099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adFill>
                    <a:gsLst>
                      <a:gs pos="2041">
                        <a:schemeClr val="accent2">
                          <a:lumMod val="20000"/>
                          <a:lumOff val="80000"/>
                          <a:alpha val="3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74" name="Freeform 6">
                    <a:extLst>
                      <a:ext uri="{FF2B5EF4-FFF2-40B4-BE49-F238E27FC236}">
                        <a16:creationId xmlns:a16="http://schemas.microsoft.com/office/drawing/2014/main" id="{EFEF3AE4-597F-D137-752A-EEDB700D060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75555" y="1367632"/>
                    <a:ext cx="511147" cy="979368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adFill>
                    <a:gsLst>
                      <a:gs pos="2041">
                        <a:schemeClr val="accent2">
                          <a:lumMod val="20000"/>
                          <a:lumOff val="80000"/>
                          <a:alpha val="3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400">
                      <a:solidFill>
                        <a:prstClr val="black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BD08FDC4-452A-D32E-5B8E-90A57CF3223F}"/>
                    </a:ext>
                  </a:extLst>
                </p:cNvPr>
                <p:cNvSpPr/>
                <p:nvPr/>
              </p:nvSpPr>
              <p:spPr>
                <a:xfrm rot="16374701">
                  <a:off x="9671532" y="1606329"/>
                  <a:ext cx="435546" cy="435738"/>
                </a:xfrm>
                <a:custGeom>
                  <a:avLst/>
                  <a:gdLst>
                    <a:gd name="connsiteX0" fmla="*/ 308409 w 829854"/>
                    <a:gd name="connsiteY0" fmla="*/ 308409 h 830220"/>
                    <a:gd name="connsiteX1" fmla="*/ 0 w 829854"/>
                    <a:gd name="connsiteY1" fmla="*/ 830220 h 830220"/>
                    <a:gd name="connsiteX2" fmla="*/ 829854 w 829854"/>
                    <a:gd name="connsiteY2" fmla="*/ 0 h 830220"/>
                    <a:gd name="connsiteX3" fmla="*/ 308409 w 829854"/>
                    <a:gd name="connsiteY3" fmla="*/ 308409 h 83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9854" h="830220">
                      <a:moveTo>
                        <a:pt x="308409" y="308409"/>
                      </a:moveTo>
                      <a:cubicBezTo>
                        <a:pt x="66505" y="550313"/>
                        <a:pt x="124606" y="705614"/>
                        <a:pt x="0" y="830220"/>
                      </a:cubicBezTo>
                      <a:lnTo>
                        <a:pt x="829854" y="0"/>
                      </a:lnTo>
                      <a:cubicBezTo>
                        <a:pt x="705614" y="124606"/>
                        <a:pt x="549948" y="66505"/>
                        <a:pt x="308409" y="308409"/>
                      </a:cubicBezTo>
                      <a:close/>
                    </a:path>
                  </a:pathLst>
                </a:custGeom>
                <a:gradFill>
                  <a:gsLst>
                    <a:gs pos="47000">
                      <a:schemeClr val="accent1">
                        <a:lumMod val="75000"/>
                      </a:schemeClr>
                    </a:gs>
                    <a:gs pos="32000">
                      <a:schemeClr val="accent1"/>
                    </a:gs>
                    <a:gs pos="63000">
                      <a:schemeClr val="accent1"/>
                    </a:gs>
                  </a:gsLst>
                  <a:lin ang="2700000" scaled="1"/>
                </a:gradFill>
                <a:ln w="36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62" name="等腰三角形 461">
                <a:extLst>
                  <a:ext uri="{FF2B5EF4-FFF2-40B4-BE49-F238E27FC236}">
                    <a16:creationId xmlns:a16="http://schemas.microsoft.com/office/drawing/2014/main" id="{778235EF-5B9F-C0E3-FA76-F289700EF91A}"/>
                  </a:ext>
                </a:extLst>
              </p:cNvPr>
              <p:cNvSpPr/>
              <p:nvPr/>
            </p:nvSpPr>
            <p:spPr>
              <a:xfrm rot="15177996" flipH="1">
                <a:off x="8803627" y="2196013"/>
                <a:ext cx="187716" cy="496079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id="{C6156F28-DFF0-686F-452D-72F01F63202B}"/>
                </a:ext>
              </a:extLst>
            </p:cNvPr>
            <p:cNvSpPr txBox="1"/>
            <p:nvPr/>
          </p:nvSpPr>
          <p:spPr>
            <a:xfrm>
              <a:off x="9141878" y="1955587"/>
              <a:ext cx="868767" cy="45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srgbClr val="725742">
                        <a:alpha val="40000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主要突围方向</a:t>
              </a:r>
              <a:endParaRPr kumimoji="0" lang="zh-CN" altLang="en-US" sz="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srgbClr val="725742">
                      <a:alpha val="4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486" name="图片 485">
            <a:extLst>
              <a:ext uri="{FF2B5EF4-FFF2-40B4-BE49-F238E27FC236}">
                <a16:creationId xmlns:a16="http://schemas.microsoft.com/office/drawing/2014/main" id="{C7F16F20-7DCC-8D8D-B16A-7527D45EBEC8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55" b="61248"/>
          <a:stretch>
            <a:fillRect/>
          </a:stretch>
        </p:blipFill>
        <p:spPr>
          <a:xfrm>
            <a:off x="0" y="3492338"/>
            <a:ext cx="12192000" cy="3365663"/>
          </a:xfrm>
          <a:custGeom>
            <a:avLst/>
            <a:gdLst>
              <a:gd name="connsiteX0" fmla="*/ 0 w 12192000"/>
              <a:gd name="connsiteY0" fmla="*/ 0 h 3365663"/>
              <a:gd name="connsiteX1" fmla="*/ 12192000 w 12192000"/>
              <a:gd name="connsiteY1" fmla="*/ 0 h 3365663"/>
              <a:gd name="connsiteX2" fmla="*/ 12192000 w 12192000"/>
              <a:gd name="connsiteY2" fmla="*/ 3365663 h 3365663"/>
              <a:gd name="connsiteX3" fmla="*/ 0 w 12192000"/>
              <a:gd name="connsiteY3" fmla="*/ 3365663 h 336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65663">
                <a:moveTo>
                  <a:pt x="0" y="0"/>
                </a:moveTo>
                <a:lnTo>
                  <a:pt x="12192000" y="0"/>
                </a:lnTo>
                <a:lnTo>
                  <a:pt x="12192000" y="3365663"/>
                </a:lnTo>
                <a:lnTo>
                  <a:pt x="0" y="3365663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4EAC249-0FD1-A09A-0E4B-394E36E0442D}"/>
              </a:ext>
            </a:extLst>
          </p:cNvPr>
          <p:cNvGrpSpPr/>
          <p:nvPr/>
        </p:nvGrpSpPr>
        <p:grpSpPr>
          <a:xfrm>
            <a:off x="695325" y="3450172"/>
            <a:ext cx="2542699" cy="3407828"/>
            <a:chOff x="695325" y="3625596"/>
            <a:chExt cx="2542699" cy="304341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B909405-2B79-692D-5A56-7FFA27974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6286" y="5652323"/>
              <a:ext cx="2471738" cy="58553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ADC871B4-A069-B3F2-7371-BAD9E3DDD2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7998" y="6083470"/>
              <a:ext cx="2471738" cy="585536"/>
            </a:xfrm>
            <a:prstGeom prst="rect">
              <a:avLst/>
            </a:prstGeom>
          </p:spPr>
        </p:pic>
        <p:sp>
          <p:nvSpPr>
            <p:cNvPr id="17" name="圆角矩形 8">
              <a:extLst>
                <a:ext uri="{FF2B5EF4-FFF2-40B4-BE49-F238E27FC236}">
                  <a16:creationId xmlns:a16="http://schemas.microsoft.com/office/drawing/2014/main" id="{B5709D49-4CA3-5289-B683-4285DC57021B}"/>
                </a:ext>
              </a:extLst>
            </p:cNvPr>
            <p:cNvSpPr/>
            <p:nvPr/>
          </p:nvSpPr>
          <p:spPr>
            <a:xfrm>
              <a:off x="695325" y="3625596"/>
              <a:ext cx="2477084" cy="2600833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B303E3-D2B7-192B-6B34-40D321D5924D}"/>
                </a:ext>
              </a:extLst>
            </p:cNvPr>
            <p:cNvSpPr txBox="1"/>
            <p:nvPr/>
          </p:nvSpPr>
          <p:spPr>
            <a:xfrm>
              <a:off x="1174685" y="3983609"/>
              <a:ext cx="151836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潮流路径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430C88-A7F3-7556-2180-93B5C7F2B605}"/>
                </a:ext>
              </a:extLst>
            </p:cNvPr>
            <p:cNvSpPr txBox="1"/>
            <p:nvPr/>
          </p:nvSpPr>
          <p:spPr>
            <a:xfrm>
              <a:off x="930334" y="4586794"/>
              <a:ext cx="2007067" cy="1181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/>
                <a:t>需要设计和感性价值并重</a:t>
              </a:r>
              <a:r>
                <a:rPr lang="en-US" altLang="zh-CN" dirty="0"/>
                <a:t>Beats</a:t>
              </a:r>
              <a:r>
                <a:rPr lang="zh-CN" altLang="en-US" dirty="0"/>
                <a:t>早期被诟病音质，被苹果收购后，与平台用户需求高度重合，适合作为</a:t>
              </a:r>
              <a:r>
                <a:rPr lang="zh-CN" altLang="en-US" dirty="0">
                  <a:solidFill>
                    <a:schemeClr val="accent1"/>
                  </a:solidFill>
                </a:rPr>
                <a:t>主要突围方向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280A92B-4BCB-B409-6480-92E436D783E4}"/>
                </a:ext>
              </a:extLst>
            </p:cNvPr>
            <p:cNvCxnSpPr>
              <a:cxnSpLocks/>
            </p:cNvCxnSpPr>
            <p:nvPr/>
          </p:nvCxnSpPr>
          <p:spPr>
            <a:xfrm>
              <a:off x="1691271" y="455229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453">
              <a:extLst>
                <a:ext uri="{FF2B5EF4-FFF2-40B4-BE49-F238E27FC236}">
                  <a16:creationId xmlns:a16="http://schemas.microsoft.com/office/drawing/2014/main" id="{6870ADF7-1EEA-9330-C205-613D7E387C53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1550612" y="3807095"/>
              <a:ext cx="766510" cy="424313"/>
            </a:xfrm>
            <a:custGeom>
              <a:avLst/>
              <a:gdLst/>
              <a:ahLst/>
              <a:cxnLst/>
              <a:rect l="l" t="t" r="r" b="b"/>
              <a:pathLst>
                <a:path w="476864" h="263975">
                  <a:moveTo>
                    <a:pt x="197035" y="129750"/>
                  </a:moveTo>
                  <a:cubicBezTo>
                    <a:pt x="193822" y="129750"/>
                    <a:pt x="190381" y="131242"/>
                    <a:pt x="186710" y="134225"/>
                  </a:cubicBezTo>
                  <a:cubicBezTo>
                    <a:pt x="184186" y="136060"/>
                    <a:pt x="180859" y="138498"/>
                    <a:pt x="176729" y="141538"/>
                  </a:cubicBezTo>
                  <a:cubicBezTo>
                    <a:pt x="172599" y="144578"/>
                    <a:pt x="168440" y="147704"/>
                    <a:pt x="164253" y="150917"/>
                  </a:cubicBezTo>
                  <a:cubicBezTo>
                    <a:pt x="160066" y="154129"/>
                    <a:pt x="156165" y="157112"/>
                    <a:pt x="152551" y="159865"/>
                  </a:cubicBezTo>
                  <a:cubicBezTo>
                    <a:pt x="148938" y="162618"/>
                    <a:pt x="146385" y="164683"/>
                    <a:pt x="144894" y="166060"/>
                  </a:cubicBezTo>
                  <a:cubicBezTo>
                    <a:pt x="143402" y="167322"/>
                    <a:pt x="141997" y="168498"/>
                    <a:pt x="140678" y="169588"/>
                  </a:cubicBezTo>
                  <a:cubicBezTo>
                    <a:pt x="139358" y="170677"/>
                    <a:pt x="138211" y="171796"/>
                    <a:pt x="137236" y="172943"/>
                  </a:cubicBezTo>
                  <a:cubicBezTo>
                    <a:pt x="136261" y="174090"/>
                    <a:pt x="135486" y="175381"/>
                    <a:pt x="134913" y="176815"/>
                  </a:cubicBezTo>
                  <a:cubicBezTo>
                    <a:pt x="134339" y="178249"/>
                    <a:pt x="133995" y="179998"/>
                    <a:pt x="133880" y="182063"/>
                  </a:cubicBezTo>
                  <a:cubicBezTo>
                    <a:pt x="133192" y="189635"/>
                    <a:pt x="133536" y="195543"/>
                    <a:pt x="134913" y="199788"/>
                  </a:cubicBezTo>
                  <a:cubicBezTo>
                    <a:pt x="137437" y="207589"/>
                    <a:pt x="143574" y="211490"/>
                    <a:pt x="153326" y="211490"/>
                  </a:cubicBezTo>
                  <a:cubicBezTo>
                    <a:pt x="159865" y="211490"/>
                    <a:pt x="165458" y="209826"/>
                    <a:pt x="170104" y="206499"/>
                  </a:cubicBezTo>
                  <a:cubicBezTo>
                    <a:pt x="174750" y="203172"/>
                    <a:pt x="178651" y="198985"/>
                    <a:pt x="181805" y="193937"/>
                  </a:cubicBezTo>
                  <a:cubicBezTo>
                    <a:pt x="184960" y="188889"/>
                    <a:pt x="187541" y="183383"/>
                    <a:pt x="189549" y="177417"/>
                  </a:cubicBezTo>
                  <a:cubicBezTo>
                    <a:pt x="191557" y="171452"/>
                    <a:pt x="193249" y="165888"/>
                    <a:pt x="194626" y="160725"/>
                  </a:cubicBezTo>
                  <a:lnTo>
                    <a:pt x="201165" y="134225"/>
                  </a:lnTo>
                  <a:cubicBezTo>
                    <a:pt x="201394" y="132733"/>
                    <a:pt x="201107" y="131615"/>
                    <a:pt x="200304" y="130869"/>
                  </a:cubicBezTo>
                  <a:cubicBezTo>
                    <a:pt x="199501" y="130123"/>
                    <a:pt x="198411" y="129750"/>
                    <a:pt x="197035" y="129750"/>
                  </a:cubicBezTo>
                  <a:close/>
                  <a:moveTo>
                    <a:pt x="476864" y="75888"/>
                  </a:moveTo>
                  <a:cubicBezTo>
                    <a:pt x="472275" y="80822"/>
                    <a:pt x="467858" y="85697"/>
                    <a:pt x="463614" y="90516"/>
                  </a:cubicBezTo>
                  <a:cubicBezTo>
                    <a:pt x="461090" y="93269"/>
                    <a:pt x="458996" y="95592"/>
                    <a:pt x="457333" y="97485"/>
                  </a:cubicBezTo>
                  <a:cubicBezTo>
                    <a:pt x="455669" y="99378"/>
                    <a:pt x="454035" y="101328"/>
                    <a:pt x="452428" y="103336"/>
                  </a:cubicBezTo>
                  <a:cubicBezTo>
                    <a:pt x="450822" y="105343"/>
                    <a:pt x="449274" y="107294"/>
                    <a:pt x="447782" y="109187"/>
                  </a:cubicBezTo>
                  <a:cubicBezTo>
                    <a:pt x="446291" y="111079"/>
                    <a:pt x="444972" y="112829"/>
                    <a:pt x="443824" y="114435"/>
                  </a:cubicBezTo>
                  <a:cubicBezTo>
                    <a:pt x="441530" y="117647"/>
                    <a:pt x="439637" y="120917"/>
                    <a:pt x="438146" y="124244"/>
                  </a:cubicBezTo>
                  <a:cubicBezTo>
                    <a:pt x="436654" y="127571"/>
                    <a:pt x="435392" y="130611"/>
                    <a:pt x="434360" y="133364"/>
                  </a:cubicBezTo>
                  <a:lnTo>
                    <a:pt x="404417" y="254510"/>
                  </a:lnTo>
                  <a:lnTo>
                    <a:pt x="340747" y="254510"/>
                  </a:lnTo>
                  <a:lnTo>
                    <a:pt x="364666" y="158316"/>
                  </a:lnTo>
                  <a:close/>
                  <a:moveTo>
                    <a:pt x="342789" y="12218"/>
                  </a:moveTo>
                  <a:cubicBezTo>
                    <a:pt x="331087" y="23461"/>
                    <a:pt x="320418" y="34302"/>
                    <a:pt x="310781" y="44742"/>
                  </a:cubicBezTo>
                  <a:cubicBezTo>
                    <a:pt x="305045" y="50937"/>
                    <a:pt x="300399" y="56128"/>
                    <a:pt x="296843" y="60315"/>
                  </a:cubicBezTo>
                  <a:cubicBezTo>
                    <a:pt x="293286" y="64502"/>
                    <a:pt x="289959" y="68776"/>
                    <a:pt x="286862" y="73135"/>
                  </a:cubicBezTo>
                  <a:cubicBezTo>
                    <a:pt x="283764" y="77495"/>
                    <a:pt x="281040" y="81711"/>
                    <a:pt x="278688" y="85783"/>
                  </a:cubicBezTo>
                  <a:cubicBezTo>
                    <a:pt x="276336" y="89856"/>
                    <a:pt x="274759" y="93498"/>
                    <a:pt x="273956" y="96711"/>
                  </a:cubicBezTo>
                  <a:cubicBezTo>
                    <a:pt x="273726" y="97399"/>
                    <a:pt x="273525" y="98087"/>
                    <a:pt x="273353" y="98776"/>
                  </a:cubicBezTo>
                  <a:cubicBezTo>
                    <a:pt x="273181" y="99464"/>
                    <a:pt x="272980" y="100095"/>
                    <a:pt x="272751" y="100668"/>
                  </a:cubicBezTo>
                  <a:cubicBezTo>
                    <a:pt x="272522" y="101816"/>
                    <a:pt x="272263" y="102934"/>
                    <a:pt x="271977" y="104024"/>
                  </a:cubicBezTo>
                  <a:cubicBezTo>
                    <a:pt x="271690" y="105114"/>
                    <a:pt x="271432" y="106290"/>
                    <a:pt x="271202" y="107552"/>
                  </a:cubicBezTo>
                  <a:lnTo>
                    <a:pt x="260017" y="152809"/>
                  </a:lnTo>
                  <a:cubicBezTo>
                    <a:pt x="256346" y="167838"/>
                    <a:pt x="251155" y="181834"/>
                    <a:pt x="244443" y="194798"/>
                  </a:cubicBezTo>
                  <a:cubicBezTo>
                    <a:pt x="237732" y="207761"/>
                    <a:pt x="229501" y="219033"/>
                    <a:pt x="219750" y="228612"/>
                  </a:cubicBezTo>
                  <a:cubicBezTo>
                    <a:pt x="209998" y="238191"/>
                    <a:pt x="198698" y="245705"/>
                    <a:pt x="185849" y="251155"/>
                  </a:cubicBezTo>
                  <a:cubicBezTo>
                    <a:pt x="173000" y="256604"/>
                    <a:pt x="158488" y="259329"/>
                    <a:pt x="142312" y="259329"/>
                  </a:cubicBezTo>
                  <a:cubicBezTo>
                    <a:pt x="131873" y="259329"/>
                    <a:pt x="122064" y="258038"/>
                    <a:pt x="112886" y="255457"/>
                  </a:cubicBezTo>
                  <a:cubicBezTo>
                    <a:pt x="103709" y="252875"/>
                    <a:pt x="95334" y="247799"/>
                    <a:pt x="87762" y="240227"/>
                  </a:cubicBezTo>
                  <a:cubicBezTo>
                    <a:pt x="86156" y="238621"/>
                    <a:pt x="84235" y="237503"/>
                    <a:pt x="81998" y="236872"/>
                  </a:cubicBezTo>
                  <a:cubicBezTo>
                    <a:pt x="79760" y="236241"/>
                    <a:pt x="77151" y="235925"/>
                    <a:pt x="74168" y="235925"/>
                  </a:cubicBezTo>
                  <a:cubicBezTo>
                    <a:pt x="70841" y="235925"/>
                    <a:pt x="67227" y="236327"/>
                    <a:pt x="63327" y="237130"/>
                  </a:cubicBezTo>
                  <a:cubicBezTo>
                    <a:pt x="59426" y="237933"/>
                    <a:pt x="55439" y="238994"/>
                    <a:pt x="51367" y="240313"/>
                  </a:cubicBezTo>
                  <a:cubicBezTo>
                    <a:pt x="47294" y="241633"/>
                    <a:pt x="43193" y="243124"/>
                    <a:pt x="39063" y="244788"/>
                  </a:cubicBezTo>
                  <a:cubicBezTo>
                    <a:pt x="34933" y="246451"/>
                    <a:pt x="30918" y="248143"/>
                    <a:pt x="27017" y="249864"/>
                  </a:cubicBezTo>
                  <a:cubicBezTo>
                    <a:pt x="18184" y="253994"/>
                    <a:pt x="9178" y="258698"/>
                    <a:pt x="0" y="263975"/>
                  </a:cubicBezTo>
                  <a:close/>
                  <a:moveTo>
                    <a:pt x="458968" y="1893"/>
                  </a:moveTo>
                  <a:lnTo>
                    <a:pt x="466883" y="1893"/>
                  </a:lnTo>
                  <a:lnTo>
                    <a:pt x="445889" y="86386"/>
                  </a:lnTo>
                  <a:lnTo>
                    <a:pt x="334552" y="168125"/>
                  </a:lnTo>
                  <a:cubicBezTo>
                    <a:pt x="335011" y="167666"/>
                    <a:pt x="336531" y="166002"/>
                    <a:pt x="339112" y="163134"/>
                  </a:cubicBezTo>
                  <a:cubicBezTo>
                    <a:pt x="341693" y="160266"/>
                    <a:pt x="344676" y="156911"/>
                    <a:pt x="348060" y="153068"/>
                  </a:cubicBezTo>
                  <a:cubicBezTo>
                    <a:pt x="351445" y="149224"/>
                    <a:pt x="354858" y="145238"/>
                    <a:pt x="358299" y="141108"/>
                  </a:cubicBezTo>
                  <a:cubicBezTo>
                    <a:pt x="361741" y="136978"/>
                    <a:pt x="364437" y="133479"/>
                    <a:pt x="366387" y="130611"/>
                  </a:cubicBezTo>
                  <a:cubicBezTo>
                    <a:pt x="368452" y="127628"/>
                    <a:pt x="370202" y="124617"/>
                    <a:pt x="371636" y="121576"/>
                  </a:cubicBezTo>
                  <a:cubicBezTo>
                    <a:pt x="373070" y="118536"/>
                    <a:pt x="374246" y="115754"/>
                    <a:pt x="375163" y="113230"/>
                  </a:cubicBezTo>
                  <a:cubicBezTo>
                    <a:pt x="376196" y="110362"/>
                    <a:pt x="377056" y="107609"/>
                    <a:pt x="377745" y="104971"/>
                  </a:cubicBezTo>
                  <a:lnTo>
                    <a:pt x="386349" y="70726"/>
                  </a:lnTo>
                  <a:lnTo>
                    <a:pt x="323022" y="87418"/>
                  </a:lnTo>
                  <a:lnTo>
                    <a:pt x="334724" y="40095"/>
                  </a:lnTo>
                  <a:close/>
                  <a:moveTo>
                    <a:pt x="205295" y="0"/>
                  </a:moveTo>
                  <a:cubicBezTo>
                    <a:pt x="214014" y="0"/>
                    <a:pt x="222216" y="947"/>
                    <a:pt x="229902" y="2839"/>
                  </a:cubicBezTo>
                  <a:cubicBezTo>
                    <a:pt x="237589" y="4732"/>
                    <a:pt x="244472" y="7686"/>
                    <a:pt x="250552" y="11702"/>
                  </a:cubicBezTo>
                  <a:cubicBezTo>
                    <a:pt x="256633" y="15717"/>
                    <a:pt x="261766" y="20879"/>
                    <a:pt x="265954" y="27189"/>
                  </a:cubicBezTo>
                  <a:cubicBezTo>
                    <a:pt x="270141" y="33499"/>
                    <a:pt x="273095" y="41070"/>
                    <a:pt x="274816" y="49904"/>
                  </a:cubicBezTo>
                  <a:lnTo>
                    <a:pt x="187398" y="114091"/>
                  </a:lnTo>
                  <a:cubicBezTo>
                    <a:pt x="187513" y="113976"/>
                    <a:pt x="188717" y="113001"/>
                    <a:pt x="191012" y="111165"/>
                  </a:cubicBezTo>
                  <a:cubicBezTo>
                    <a:pt x="193306" y="109330"/>
                    <a:pt x="195916" y="107007"/>
                    <a:pt x="198842" y="104196"/>
                  </a:cubicBezTo>
                  <a:cubicBezTo>
                    <a:pt x="201767" y="101385"/>
                    <a:pt x="204578" y="98259"/>
                    <a:pt x="207274" y="94818"/>
                  </a:cubicBezTo>
                  <a:cubicBezTo>
                    <a:pt x="209970" y="91376"/>
                    <a:pt x="211834" y="87992"/>
                    <a:pt x="212866" y="84665"/>
                  </a:cubicBezTo>
                  <a:cubicBezTo>
                    <a:pt x="214472" y="73881"/>
                    <a:pt x="214358" y="65621"/>
                    <a:pt x="212522" y="59885"/>
                  </a:cubicBezTo>
                  <a:cubicBezTo>
                    <a:pt x="210113" y="51854"/>
                    <a:pt x="204033" y="47839"/>
                    <a:pt x="194281" y="47839"/>
                  </a:cubicBezTo>
                  <a:cubicBezTo>
                    <a:pt x="187972" y="47839"/>
                    <a:pt x="182551" y="49388"/>
                    <a:pt x="178020" y="52485"/>
                  </a:cubicBezTo>
                  <a:cubicBezTo>
                    <a:pt x="173488" y="55583"/>
                    <a:pt x="169616" y="59512"/>
                    <a:pt x="166404" y="64273"/>
                  </a:cubicBezTo>
                  <a:cubicBezTo>
                    <a:pt x="163192" y="69034"/>
                    <a:pt x="160582" y="74254"/>
                    <a:pt x="158574" y="79932"/>
                  </a:cubicBezTo>
                  <a:cubicBezTo>
                    <a:pt x="156567" y="85611"/>
                    <a:pt x="154874" y="91032"/>
                    <a:pt x="153498" y="96194"/>
                  </a:cubicBezTo>
                  <a:lnTo>
                    <a:pt x="140592" y="148507"/>
                  </a:lnTo>
                  <a:lnTo>
                    <a:pt x="71242" y="199444"/>
                  </a:lnTo>
                  <a:cubicBezTo>
                    <a:pt x="71128" y="198985"/>
                    <a:pt x="71070" y="198182"/>
                    <a:pt x="71070" y="197035"/>
                  </a:cubicBezTo>
                  <a:cubicBezTo>
                    <a:pt x="70267" y="183956"/>
                    <a:pt x="71931" y="168985"/>
                    <a:pt x="76061" y="152121"/>
                  </a:cubicBezTo>
                  <a:lnTo>
                    <a:pt x="87418" y="106519"/>
                  </a:lnTo>
                  <a:cubicBezTo>
                    <a:pt x="91089" y="91491"/>
                    <a:pt x="96280" y="77466"/>
                    <a:pt x="102992" y="64445"/>
                  </a:cubicBezTo>
                  <a:cubicBezTo>
                    <a:pt x="109703" y="51424"/>
                    <a:pt x="117934" y="40153"/>
                    <a:pt x="127685" y="30631"/>
                  </a:cubicBezTo>
                  <a:cubicBezTo>
                    <a:pt x="137437" y="21109"/>
                    <a:pt x="148766" y="13623"/>
                    <a:pt x="161672" y="8174"/>
                  </a:cubicBezTo>
                  <a:cubicBezTo>
                    <a:pt x="174578" y="2725"/>
                    <a:pt x="189119" y="0"/>
                    <a:pt x="20529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000"/>
                  </a:schemeClr>
                </a:gs>
                <a:gs pos="100000">
                  <a:schemeClr val="accent1">
                    <a:alpha val="3000"/>
                  </a:schemeClr>
                </a:gs>
              </a:gsLst>
              <a:lin ang="5400000" scaled="0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7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4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effectLst/>
                  <a:uLnTx/>
                  <a:uFillTx/>
                  <a:ea typeface="HarmonyOS Sans SC"/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DCC0D98-D819-8432-3F87-A7110DF7A4CA}"/>
              </a:ext>
            </a:extLst>
          </p:cNvPr>
          <p:cNvGrpSpPr/>
          <p:nvPr/>
        </p:nvGrpSpPr>
        <p:grpSpPr>
          <a:xfrm>
            <a:off x="6227082" y="3316822"/>
            <a:ext cx="2477084" cy="3358340"/>
            <a:chOff x="6036582" y="3446635"/>
            <a:chExt cx="2477084" cy="2999214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1FD67B8C-4596-52A1-8DBF-930C37B77EF4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39255" y="5860313"/>
              <a:ext cx="2471738" cy="585536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81B373F-A8A2-E679-5A8F-3DD3D589A872}"/>
                </a:ext>
              </a:extLst>
            </p:cNvPr>
            <p:cNvGrpSpPr/>
            <p:nvPr/>
          </p:nvGrpSpPr>
          <p:grpSpPr>
            <a:xfrm>
              <a:off x="6036582" y="3446635"/>
              <a:ext cx="2477084" cy="2600833"/>
              <a:chOff x="6036582" y="3446635"/>
              <a:chExt cx="2477084" cy="2600833"/>
            </a:xfrm>
          </p:grpSpPr>
          <p:sp>
            <p:nvSpPr>
              <p:cNvPr id="25" name="圆角矩形 8">
                <a:extLst>
                  <a:ext uri="{FF2B5EF4-FFF2-40B4-BE49-F238E27FC236}">
                    <a16:creationId xmlns:a16="http://schemas.microsoft.com/office/drawing/2014/main" id="{8BDF5C1E-E9D5-FC95-68D1-3AD7212168D6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6036582" y="3446635"/>
                <a:ext cx="2477084" cy="2600833"/>
              </a:xfrm>
              <a:prstGeom prst="roundRect">
                <a:avLst>
                  <a:gd name="adj" fmla="val 7959"/>
                </a:avLst>
              </a:prstGeom>
              <a:pattFill prst="pct20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543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lIns="74066" tIns="37033" rIns="74066" bIns="37033" rtlCol="0" anchor="ctr"/>
              <a:lstStyle/>
              <a:p>
                <a:pPr algn="ctr"/>
                <a:endParaRPr lang="zh-CN" altLang="en-US" sz="1620" kern="0">
                  <a:gradFill>
                    <a:gsLst>
                      <a:gs pos="0">
                        <a:srgbClr val="FFF6E4"/>
                      </a:gs>
                      <a:gs pos="100000">
                        <a:srgbClr val="FDECCA">
                          <a:lumMod val="90000"/>
                        </a:srgbClr>
                      </a:gs>
                    </a:gsLst>
                    <a:lin ang="2700000" scaled="1"/>
                  </a:gradFill>
                  <a:effectLst>
                    <a:outerShdw blurRad="154305" dist="82296" dir="2699995" algn="tl" rotWithShape="0">
                      <a:prstClr val="black">
                        <a:alpha val="20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A52DB83-79F1-1A7A-D414-4C2A6009FD08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515942" y="3804648"/>
                <a:ext cx="1518364" cy="501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260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/>
                  <a:t>性能路径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10C47BF8-B4D5-4475-4188-818C442823FC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6271591" y="4407833"/>
                <a:ext cx="2007067" cy="738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 spc="225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dirty="0"/>
                  <a:t>必须以理性价值为突破点。没有极致功能、创新体验，这条路走不通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C8F55B9-FCD3-F888-3B9E-158E6E12272B}"/>
                  </a:ext>
                </a:extLst>
              </p:cNvPr>
              <p:cNvCxnSpPr>
                <a:cxnSpLocks/>
              </p:cNvCxnSpPr>
              <p:nvPr>
                <p:custDataLst>
                  <p:tags r:id="rId18"/>
                </p:custDataLst>
              </p:nvPr>
            </p:nvCxnSpPr>
            <p:spPr>
              <a:xfrm>
                <a:off x="7032528" y="4373329"/>
                <a:ext cx="4851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551">
                <a:extLst>
                  <a:ext uri="{FF2B5EF4-FFF2-40B4-BE49-F238E27FC236}">
                    <a16:creationId xmlns:a16="http://schemas.microsoft.com/office/drawing/2014/main" id="{B74F92BD-BA1D-B61A-6611-D331B9859716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6982015" y="3652838"/>
                <a:ext cx="615103" cy="338283"/>
              </a:xfrm>
              <a:custGeom>
                <a:avLst/>
                <a:gdLst/>
                <a:ahLst/>
                <a:cxnLst/>
                <a:rect l="l" t="t" r="r" b="b"/>
                <a:pathLst>
                  <a:path w="552580" h="303898">
                    <a:moveTo>
                      <a:pt x="303232" y="204262"/>
                    </a:moveTo>
                    <a:lnTo>
                      <a:pt x="366903" y="204262"/>
                    </a:lnTo>
                    <a:lnTo>
                      <a:pt x="366387" y="206327"/>
                    </a:lnTo>
                    <a:cubicBezTo>
                      <a:pt x="364666" y="213440"/>
                      <a:pt x="366100" y="219577"/>
                      <a:pt x="370689" y="224740"/>
                    </a:cubicBezTo>
                    <a:cubicBezTo>
                      <a:pt x="373213" y="227608"/>
                      <a:pt x="376195" y="229616"/>
                      <a:pt x="379637" y="230763"/>
                    </a:cubicBezTo>
                    <a:lnTo>
                      <a:pt x="327840" y="268793"/>
                    </a:lnTo>
                    <a:cubicBezTo>
                      <a:pt x="316942" y="262598"/>
                      <a:pt x="309255" y="254453"/>
                      <a:pt x="304781" y="244357"/>
                    </a:cubicBezTo>
                    <a:cubicBezTo>
                      <a:pt x="299963" y="232770"/>
                      <a:pt x="299332" y="219807"/>
                      <a:pt x="302888" y="205467"/>
                    </a:cubicBezTo>
                    <a:close/>
                    <a:moveTo>
                      <a:pt x="197034" y="152465"/>
                    </a:moveTo>
                    <a:cubicBezTo>
                      <a:pt x="193822" y="152465"/>
                      <a:pt x="190380" y="153957"/>
                      <a:pt x="186709" y="156939"/>
                    </a:cubicBezTo>
                    <a:cubicBezTo>
                      <a:pt x="184185" y="158775"/>
                      <a:pt x="180859" y="161213"/>
                      <a:pt x="176729" y="164253"/>
                    </a:cubicBezTo>
                    <a:cubicBezTo>
                      <a:pt x="172599" y="167293"/>
                      <a:pt x="168440" y="170419"/>
                      <a:pt x="164253" y="173631"/>
                    </a:cubicBezTo>
                    <a:cubicBezTo>
                      <a:pt x="160065" y="176844"/>
                      <a:pt x="156165" y="179826"/>
                      <a:pt x="152551" y="182580"/>
                    </a:cubicBezTo>
                    <a:cubicBezTo>
                      <a:pt x="148937" y="185333"/>
                      <a:pt x="146385" y="187398"/>
                      <a:pt x="144893" y="188775"/>
                    </a:cubicBezTo>
                    <a:cubicBezTo>
                      <a:pt x="143402" y="190037"/>
                      <a:pt x="141997" y="191213"/>
                      <a:pt x="140677" y="192302"/>
                    </a:cubicBezTo>
                    <a:cubicBezTo>
                      <a:pt x="139358" y="193392"/>
                      <a:pt x="138211" y="194511"/>
                      <a:pt x="137236" y="195658"/>
                    </a:cubicBezTo>
                    <a:cubicBezTo>
                      <a:pt x="136261" y="196805"/>
                      <a:pt x="135486" y="198096"/>
                      <a:pt x="134913" y="199530"/>
                    </a:cubicBezTo>
                    <a:cubicBezTo>
                      <a:pt x="134339" y="200964"/>
                      <a:pt x="133995" y="202713"/>
                      <a:pt x="133880" y="204778"/>
                    </a:cubicBezTo>
                    <a:cubicBezTo>
                      <a:pt x="133192" y="212350"/>
                      <a:pt x="133536" y="218258"/>
                      <a:pt x="134913" y="222503"/>
                    </a:cubicBezTo>
                    <a:cubicBezTo>
                      <a:pt x="137436" y="230304"/>
                      <a:pt x="143574" y="234205"/>
                      <a:pt x="153325" y="234205"/>
                    </a:cubicBezTo>
                    <a:cubicBezTo>
                      <a:pt x="159865" y="234205"/>
                      <a:pt x="165457" y="232541"/>
                      <a:pt x="170103" y="229214"/>
                    </a:cubicBezTo>
                    <a:cubicBezTo>
                      <a:pt x="174750" y="225887"/>
                      <a:pt x="178650" y="221700"/>
                      <a:pt x="181805" y="216652"/>
                    </a:cubicBezTo>
                    <a:cubicBezTo>
                      <a:pt x="184960" y="211604"/>
                      <a:pt x="187541" y="206098"/>
                      <a:pt x="189549" y="200132"/>
                    </a:cubicBezTo>
                    <a:cubicBezTo>
                      <a:pt x="191556" y="194167"/>
                      <a:pt x="193248" y="188603"/>
                      <a:pt x="194625" y="183440"/>
                    </a:cubicBezTo>
                    <a:lnTo>
                      <a:pt x="201164" y="156939"/>
                    </a:lnTo>
                    <a:cubicBezTo>
                      <a:pt x="201394" y="155448"/>
                      <a:pt x="201107" y="154330"/>
                      <a:pt x="200304" y="153584"/>
                    </a:cubicBezTo>
                    <a:cubicBezTo>
                      <a:pt x="199501" y="152838"/>
                      <a:pt x="198411" y="152465"/>
                      <a:pt x="197034" y="152465"/>
                    </a:cubicBezTo>
                    <a:close/>
                    <a:moveTo>
                      <a:pt x="530726" y="132160"/>
                    </a:moveTo>
                    <a:cubicBezTo>
                      <a:pt x="524186" y="137551"/>
                      <a:pt x="518336" y="143115"/>
                      <a:pt x="513173" y="148852"/>
                    </a:cubicBezTo>
                    <a:cubicBezTo>
                      <a:pt x="510076" y="152293"/>
                      <a:pt x="507667" y="155247"/>
                      <a:pt x="505946" y="157714"/>
                    </a:cubicBezTo>
                    <a:cubicBezTo>
                      <a:pt x="504225" y="160180"/>
                      <a:pt x="502619" y="162790"/>
                      <a:pt x="501127" y="165544"/>
                    </a:cubicBezTo>
                    <a:cubicBezTo>
                      <a:pt x="499636" y="168297"/>
                      <a:pt x="498460" y="171136"/>
                      <a:pt x="497600" y="174062"/>
                    </a:cubicBezTo>
                    <a:cubicBezTo>
                      <a:pt x="496739" y="176987"/>
                      <a:pt x="496366" y="179884"/>
                      <a:pt x="496481" y="182752"/>
                    </a:cubicBezTo>
                    <a:lnTo>
                      <a:pt x="496481" y="184645"/>
                    </a:lnTo>
                    <a:cubicBezTo>
                      <a:pt x="496711" y="187742"/>
                      <a:pt x="496682" y="191040"/>
                      <a:pt x="496395" y="194539"/>
                    </a:cubicBezTo>
                    <a:cubicBezTo>
                      <a:pt x="496108" y="198039"/>
                      <a:pt x="495506" y="201738"/>
                      <a:pt x="494588" y="205639"/>
                    </a:cubicBezTo>
                    <a:cubicBezTo>
                      <a:pt x="491261" y="218717"/>
                      <a:pt x="485640" y="229988"/>
                      <a:pt x="477724" y="239453"/>
                    </a:cubicBezTo>
                    <a:cubicBezTo>
                      <a:pt x="469808" y="248918"/>
                      <a:pt x="460516" y="256690"/>
                      <a:pt x="449847" y="262770"/>
                    </a:cubicBezTo>
                    <a:cubicBezTo>
                      <a:pt x="439178" y="268850"/>
                      <a:pt x="427619" y="273353"/>
                      <a:pt x="415172" y="276279"/>
                    </a:cubicBezTo>
                    <a:cubicBezTo>
                      <a:pt x="402725" y="279204"/>
                      <a:pt x="390306" y="280667"/>
                      <a:pt x="377916" y="280667"/>
                    </a:cubicBezTo>
                    <a:cubicBezTo>
                      <a:pt x="376310" y="280667"/>
                      <a:pt x="374733" y="280609"/>
                      <a:pt x="373184" y="280495"/>
                    </a:cubicBezTo>
                    <a:cubicBezTo>
                      <a:pt x="371635" y="280380"/>
                      <a:pt x="370058" y="280323"/>
                      <a:pt x="368452" y="280323"/>
                    </a:cubicBezTo>
                    <a:cubicBezTo>
                      <a:pt x="368108" y="280208"/>
                      <a:pt x="367706" y="280151"/>
                      <a:pt x="367247" y="280151"/>
                    </a:cubicBezTo>
                    <a:cubicBezTo>
                      <a:pt x="364264" y="280151"/>
                      <a:pt x="360938" y="280466"/>
                      <a:pt x="357266" y="281097"/>
                    </a:cubicBezTo>
                    <a:cubicBezTo>
                      <a:pt x="353595" y="281728"/>
                      <a:pt x="349838" y="282617"/>
                      <a:pt x="345995" y="283764"/>
                    </a:cubicBezTo>
                    <a:cubicBezTo>
                      <a:pt x="342152" y="284912"/>
                      <a:pt x="338251" y="286202"/>
                      <a:pt x="334293" y="287636"/>
                    </a:cubicBezTo>
                    <a:cubicBezTo>
                      <a:pt x="330335" y="289070"/>
                      <a:pt x="326578" y="290533"/>
                      <a:pt x="323022" y="292024"/>
                    </a:cubicBezTo>
                    <a:cubicBezTo>
                      <a:pt x="314418" y="295466"/>
                      <a:pt x="305699" y="299424"/>
                      <a:pt x="296865" y="303898"/>
                    </a:cubicBezTo>
                    <a:lnTo>
                      <a:pt x="393748" y="232656"/>
                    </a:lnTo>
                    <a:cubicBezTo>
                      <a:pt x="397993" y="232312"/>
                      <a:pt x="402094" y="231509"/>
                      <a:pt x="406052" y="230247"/>
                    </a:cubicBezTo>
                    <a:cubicBezTo>
                      <a:pt x="410010" y="228985"/>
                      <a:pt x="413652" y="227178"/>
                      <a:pt x="416979" y="224826"/>
                    </a:cubicBezTo>
                    <a:cubicBezTo>
                      <a:pt x="420306" y="222474"/>
                      <a:pt x="423203" y="219664"/>
                      <a:pt x="425669" y="216394"/>
                    </a:cubicBezTo>
                    <a:cubicBezTo>
                      <a:pt x="428136" y="213124"/>
                      <a:pt x="430000" y="209367"/>
                      <a:pt x="431262" y="205123"/>
                    </a:cubicBezTo>
                    <a:close/>
                    <a:moveTo>
                      <a:pt x="342788" y="34933"/>
                    </a:moveTo>
                    <a:cubicBezTo>
                      <a:pt x="331087" y="46176"/>
                      <a:pt x="320417" y="57017"/>
                      <a:pt x="310781" y="67457"/>
                    </a:cubicBezTo>
                    <a:cubicBezTo>
                      <a:pt x="305045" y="73652"/>
                      <a:pt x="300399" y="78843"/>
                      <a:pt x="296842" y="83030"/>
                    </a:cubicBezTo>
                    <a:cubicBezTo>
                      <a:pt x="293286" y="87217"/>
                      <a:pt x="289959" y="91491"/>
                      <a:pt x="286861" y="95850"/>
                    </a:cubicBezTo>
                    <a:cubicBezTo>
                      <a:pt x="283764" y="100210"/>
                      <a:pt x="281039" y="104426"/>
                      <a:pt x="278687" y="108498"/>
                    </a:cubicBezTo>
                    <a:cubicBezTo>
                      <a:pt x="276336" y="112571"/>
                      <a:pt x="274758" y="116213"/>
                      <a:pt x="273955" y="119425"/>
                    </a:cubicBezTo>
                    <a:cubicBezTo>
                      <a:pt x="273726" y="120114"/>
                      <a:pt x="273525" y="120802"/>
                      <a:pt x="273353" y="121490"/>
                    </a:cubicBezTo>
                    <a:cubicBezTo>
                      <a:pt x="273181" y="122179"/>
                      <a:pt x="272980" y="122810"/>
                      <a:pt x="272751" y="123383"/>
                    </a:cubicBezTo>
                    <a:cubicBezTo>
                      <a:pt x="272521" y="124531"/>
                      <a:pt x="272263" y="125649"/>
                      <a:pt x="271976" y="126739"/>
                    </a:cubicBezTo>
                    <a:cubicBezTo>
                      <a:pt x="271689" y="127829"/>
                      <a:pt x="271431" y="129005"/>
                      <a:pt x="271202" y="130267"/>
                    </a:cubicBezTo>
                    <a:lnTo>
                      <a:pt x="260017" y="175524"/>
                    </a:lnTo>
                    <a:cubicBezTo>
                      <a:pt x="256345" y="190553"/>
                      <a:pt x="251154" y="204549"/>
                      <a:pt x="244443" y="217512"/>
                    </a:cubicBezTo>
                    <a:cubicBezTo>
                      <a:pt x="237732" y="230476"/>
                      <a:pt x="229501" y="241747"/>
                      <a:pt x="219749" y="251327"/>
                    </a:cubicBezTo>
                    <a:cubicBezTo>
                      <a:pt x="209998" y="260906"/>
                      <a:pt x="198698" y="268420"/>
                      <a:pt x="185849" y="273870"/>
                    </a:cubicBezTo>
                    <a:cubicBezTo>
                      <a:pt x="173000" y="279319"/>
                      <a:pt x="158488" y="282043"/>
                      <a:pt x="142312" y="282043"/>
                    </a:cubicBezTo>
                    <a:cubicBezTo>
                      <a:pt x="131872" y="282043"/>
                      <a:pt x="122064" y="280753"/>
                      <a:pt x="112886" y="278172"/>
                    </a:cubicBezTo>
                    <a:cubicBezTo>
                      <a:pt x="103708" y="275590"/>
                      <a:pt x="95334" y="270514"/>
                      <a:pt x="87762" y="262942"/>
                    </a:cubicBezTo>
                    <a:cubicBezTo>
                      <a:pt x="86156" y="261336"/>
                      <a:pt x="84234" y="260218"/>
                      <a:pt x="81997" y="259587"/>
                    </a:cubicBezTo>
                    <a:cubicBezTo>
                      <a:pt x="79760" y="258956"/>
                      <a:pt x="77150" y="258640"/>
                      <a:pt x="74167" y="258640"/>
                    </a:cubicBezTo>
                    <a:cubicBezTo>
                      <a:pt x="70840" y="258640"/>
                      <a:pt x="67227" y="259042"/>
                      <a:pt x="63326" y="259845"/>
                    </a:cubicBezTo>
                    <a:cubicBezTo>
                      <a:pt x="59426" y="260648"/>
                      <a:pt x="55439" y="261709"/>
                      <a:pt x="51366" y="263028"/>
                    </a:cubicBezTo>
                    <a:cubicBezTo>
                      <a:pt x="47294" y="264348"/>
                      <a:pt x="43193" y="265839"/>
                      <a:pt x="39063" y="267502"/>
                    </a:cubicBezTo>
                    <a:cubicBezTo>
                      <a:pt x="34933" y="269166"/>
                      <a:pt x="30917" y="270858"/>
                      <a:pt x="27017" y="272579"/>
                    </a:cubicBezTo>
                    <a:cubicBezTo>
                      <a:pt x="18183" y="276709"/>
                      <a:pt x="9178" y="281412"/>
                      <a:pt x="0" y="286690"/>
                    </a:cubicBezTo>
                    <a:close/>
                    <a:moveTo>
                      <a:pt x="205294" y="22715"/>
                    </a:moveTo>
                    <a:cubicBezTo>
                      <a:pt x="214013" y="22715"/>
                      <a:pt x="222216" y="23662"/>
                      <a:pt x="229902" y="25554"/>
                    </a:cubicBezTo>
                    <a:cubicBezTo>
                      <a:pt x="237588" y="27447"/>
                      <a:pt x="244472" y="30401"/>
                      <a:pt x="250552" y="34417"/>
                    </a:cubicBezTo>
                    <a:cubicBezTo>
                      <a:pt x="256632" y="38432"/>
                      <a:pt x="261766" y="43594"/>
                      <a:pt x="265953" y="49904"/>
                    </a:cubicBezTo>
                    <a:cubicBezTo>
                      <a:pt x="270141" y="56214"/>
                      <a:pt x="273095" y="63785"/>
                      <a:pt x="274816" y="72619"/>
                    </a:cubicBezTo>
                    <a:lnTo>
                      <a:pt x="187398" y="136806"/>
                    </a:lnTo>
                    <a:cubicBezTo>
                      <a:pt x="187512" y="136691"/>
                      <a:pt x="188717" y="135716"/>
                      <a:pt x="191011" y="133880"/>
                    </a:cubicBezTo>
                    <a:cubicBezTo>
                      <a:pt x="193306" y="132045"/>
                      <a:pt x="195916" y="129722"/>
                      <a:pt x="198841" y="126911"/>
                    </a:cubicBezTo>
                    <a:cubicBezTo>
                      <a:pt x="201767" y="124100"/>
                      <a:pt x="204577" y="120974"/>
                      <a:pt x="207273" y="117533"/>
                    </a:cubicBezTo>
                    <a:cubicBezTo>
                      <a:pt x="209969" y="114091"/>
                      <a:pt x="211833" y="110707"/>
                      <a:pt x="212866" y="107380"/>
                    </a:cubicBezTo>
                    <a:cubicBezTo>
                      <a:pt x="214472" y="96596"/>
                      <a:pt x="214357" y="88336"/>
                      <a:pt x="212522" y="82600"/>
                    </a:cubicBezTo>
                    <a:cubicBezTo>
                      <a:pt x="210113" y="74569"/>
                      <a:pt x="204032" y="70554"/>
                      <a:pt x="194281" y="70554"/>
                    </a:cubicBezTo>
                    <a:cubicBezTo>
                      <a:pt x="187971" y="70554"/>
                      <a:pt x="182551" y="72103"/>
                      <a:pt x="178019" y="75200"/>
                    </a:cubicBezTo>
                    <a:cubicBezTo>
                      <a:pt x="173488" y="78298"/>
                      <a:pt x="169616" y="82227"/>
                      <a:pt x="166404" y="86988"/>
                    </a:cubicBezTo>
                    <a:cubicBezTo>
                      <a:pt x="163191" y="91749"/>
                      <a:pt x="160582" y="96969"/>
                      <a:pt x="158574" y="102647"/>
                    </a:cubicBezTo>
                    <a:cubicBezTo>
                      <a:pt x="156566" y="108326"/>
                      <a:pt x="154874" y="113747"/>
                      <a:pt x="153497" y="118909"/>
                    </a:cubicBezTo>
                    <a:lnTo>
                      <a:pt x="140591" y="171222"/>
                    </a:lnTo>
                    <a:lnTo>
                      <a:pt x="71242" y="222159"/>
                    </a:lnTo>
                    <a:cubicBezTo>
                      <a:pt x="71127" y="221700"/>
                      <a:pt x="71070" y="220897"/>
                      <a:pt x="71070" y="219750"/>
                    </a:cubicBezTo>
                    <a:cubicBezTo>
                      <a:pt x="70267" y="206671"/>
                      <a:pt x="71930" y="191700"/>
                      <a:pt x="76060" y="174836"/>
                    </a:cubicBezTo>
                    <a:lnTo>
                      <a:pt x="87418" y="129234"/>
                    </a:lnTo>
                    <a:cubicBezTo>
                      <a:pt x="91089" y="114206"/>
                      <a:pt x="96280" y="100181"/>
                      <a:pt x="102991" y="87160"/>
                    </a:cubicBezTo>
                    <a:cubicBezTo>
                      <a:pt x="109702" y="74139"/>
                      <a:pt x="117934" y="62868"/>
                      <a:pt x="127685" y="53346"/>
                    </a:cubicBezTo>
                    <a:cubicBezTo>
                      <a:pt x="137436" y="43824"/>
                      <a:pt x="148765" y="36338"/>
                      <a:pt x="161671" y="30889"/>
                    </a:cubicBezTo>
                    <a:cubicBezTo>
                      <a:pt x="174578" y="25440"/>
                      <a:pt x="189119" y="22715"/>
                      <a:pt x="205294" y="22715"/>
                    </a:cubicBezTo>
                    <a:close/>
                    <a:moveTo>
                      <a:pt x="441243" y="20822"/>
                    </a:moveTo>
                    <a:cubicBezTo>
                      <a:pt x="445487" y="20822"/>
                      <a:pt x="449875" y="20966"/>
                      <a:pt x="454407" y="21252"/>
                    </a:cubicBezTo>
                    <a:cubicBezTo>
                      <a:pt x="458939" y="21539"/>
                      <a:pt x="463441" y="22084"/>
                      <a:pt x="467916" y="22887"/>
                    </a:cubicBezTo>
                    <a:cubicBezTo>
                      <a:pt x="472390" y="23690"/>
                      <a:pt x="476778" y="24780"/>
                      <a:pt x="481080" y="26157"/>
                    </a:cubicBezTo>
                    <a:cubicBezTo>
                      <a:pt x="485382" y="27533"/>
                      <a:pt x="489426" y="29254"/>
                      <a:pt x="493212" y="31319"/>
                    </a:cubicBezTo>
                    <a:lnTo>
                      <a:pt x="441243" y="69694"/>
                    </a:lnTo>
                    <a:cubicBezTo>
                      <a:pt x="438604" y="69005"/>
                      <a:pt x="435679" y="68661"/>
                      <a:pt x="432467" y="68661"/>
                    </a:cubicBezTo>
                    <a:cubicBezTo>
                      <a:pt x="429140" y="68661"/>
                      <a:pt x="425669" y="69149"/>
                      <a:pt x="422056" y="70124"/>
                    </a:cubicBezTo>
                    <a:cubicBezTo>
                      <a:pt x="418442" y="71099"/>
                      <a:pt x="415057" y="72533"/>
                      <a:pt x="411903" y="74426"/>
                    </a:cubicBezTo>
                    <a:cubicBezTo>
                      <a:pt x="408748" y="76319"/>
                      <a:pt x="405966" y="78642"/>
                      <a:pt x="403557" y="81395"/>
                    </a:cubicBezTo>
                    <a:cubicBezTo>
                      <a:pt x="401147" y="84149"/>
                      <a:pt x="399541" y="87246"/>
                      <a:pt x="398738" y="90688"/>
                    </a:cubicBezTo>
                    <a:lnTo>
                      <a:pt x="398394" y="91892"/>
                    </a:lnTo>
                    <a:lnTo>
                      <a:pt x="335068" y="91892"/>
                    </a:lnTo>
                    <a:lnTo>
                      <a:pt x="335584" y="89827"/>
                    </a:lnTo>
                    <a:cubicBezTo>
                      <a:pt x="338337" y="78470"/>
                      <a:pt x="343356" y="68489"/>
                      <a:pt x="350641" y="59885"/>
                    </a:cubicBezTo>
                    <a:cubicBezTo>
                      <a:pt x="357926" y="51281"/>
                      <a:pt x="366473" y="44082"/>
                      <a:pt x="376281" y="38289"/>
                    </a:cubicBezTo>
                    <a:cubicBezTo>
                      <a:pt x="386090" y="32495"/>
                      <a:pt x="396645" y="28136"/>
                      <a:pt x="407945" y="25210"/>
                    </a:cubicBezTo>
                    <a:cubicBezTo>
                      <a:pt x="419245" y="22285"/>
                      <a:pt x="430344" y="20822"/>
                      <a:pt x="441243" y="20822"/>
                    </a:cubicBezTo>
                    <a:close/>
                    <a:moveTo>
                      <a:pt x="552580" y="0"/>
                    </a:moveTo>
                    <a:cubicBezTo>
                      <a:pt x="552236" y="230"/>
                      <a:pt x="551117" y="1233"/>
                      <a:pt x="549225" y="3012"/>
                    </a:cubicBezTo>
                    <a:cubicBezTo>
                      <a:pt x="547332" y="4790"/>
                      <a:pt x="545066" y="7199"/>
                      <a:pt x="542427" y="10239"/>
                    </a:cubicBezTo>
                    <a:cubicBezTo>
                      <a:pt x="539789" y="13279"/>
                      <a:pt x="537007" y="16836"/>
                      <a:pt x="534081" y="20908"/>
                    </a:cubicBezTo>
                    <a:cubicBezTo>
                      <a:pt x="531156" y="24981"/>
                      <a:pt x="528546" y="29369"/>
                      <a:pt x="526251" y="34073"/>
                    </a:cubicBezTo>
                    <a:cubicBezTo>
                      <a:pt x="523957" y="38776"/>
                      <a:pt x="522150" y="43738"/>
                      <a:pt x="520831" y="48958"/>
                    </a:cubicBezTo>
                    <a:cubicBezTo>
                      <a:pt x="519512" y="54178"/>
                      <a:pt x="519139" y="59483"/>
                      <a:pt x="519712" y="64875"/>
                    </a:cubicBezTo>
                    <a:cubicBezTo>
                      <a:pt x="519827" y="65564"/>
                      <a:pt x="519913" y="66252"/>
                      <a:pt x="519970" y="66940"/>
                    </a:cubicBezTo>
                    <a:cubicBezTo>
                      <a:pt x="520028" y="67629"/>
                      <a:pt x="520057" y="68317"/>
                      <a:pt x="520057" y="69005"/>
                    </a:cubicBezTo>
                    <a:cubicBezTo>
                      <a:pt x="520860" y="76462"/>
                      <a:pt x="520171" y="84779"/>
                      <a:pt x="517992" y="93957"/>
                    </a:cubicBezTo>
                    <a:cubicBezTo>
                      <a:pt x="516500" y="100038"/>
                      <a:pt x="514091" y="105774"/>
                      <a:pt x="510764" y="111165"/>
                    </a:cubicBezTo>
                    <a:cubicBezTo>
                      <a:pt x="507437" y="116557"/>
                      <a:pt x="503479" y="121490"/>
                      <a:pt x="498890" y="125965"/>
                    </a:cubicBezTo>
                    <a:cubicBezTo>
                      <a:pt x="494301" y="130439"/>
                      <a:pt x="489282" y="134454"/>
                      <a:pt x="483833" y="138010"/>
                    </a:cubicBezTo>
                    <a:cubicBezTo>
                      <a:pt x="478384" y="141567"/>
                      <a:pt x="472906" y="144550"/>
                      <a:pt x="467399" y="146959"/>
                    </a:cubicBezTo>
                    <a:cubicBezTo>
                      <a:pt x="473135" y="149597"/>
                      <a:pt x="477896" y="152580"/>
                      <a:pt x="481682" y="155907"/>
                    </a:cubicBezTo>
                    <a:lnTo>
                      <a:pt x="399599" y="216136"/>
                    </a:lnTo>
                    <a:cubicBezTo>
                      <a:pt x="406941" y="209826"/>
                      <a:pt x="412964" y="203975"/>
                      <a:pt x="417667" y="198583"/>
                    </a:cubicBezTo>
                    <a:cubicBezTo>
                      <a:pt x="420535" y="195371"/>
                      <a:pt x="422600" y="192733"/>
                      <a:pt x="423862" y="190668"/>
                    </a:cubicBezTo>
                    <a:cubicBezTo>
                      <a:pt x="425124" y="188603"/>
                      <a:pt x="426013" y="186595"/>
                      <a:pt x="426530" y="184645"/>
                    </a:cubicBezTo>
                    <a:cubicBezTo>
                      <a:pt x="427046" y="182694"/>
                      <a:pt x="427017" y="180859"/>
                      <a:pt x="426444" y="179138"/>
                    </a:cubicBezTo>
                    <a:cubicBezTo>
                      <a:pt x="425870" y="177417"/>
                      <a:pt x="424493" y="176098"/>
                      <a:pt x="422314" y="175180"/>
                    </a:cubicBezTo>
                    <a:cubicBezTo>
                      <a:pt x="419675" y="174033"/>
                      <a:pt x="418470" y="173173"/>
                      <a:pt x="418700" y="172599"/>
                    </a:cubicBezTo>
                    <a:cubicBezTo>
                      <a:pt x="414914" y="171452"/>
                      <a:pt x="410383" y="170878"/>
                      <a:pt x="405105" y="170878"/>
                    </a:cubicBezTo>
                    <a:lnTo>
                      <a:pt x="373786" y="170878"/>
                    </a:lnTo>
                    <a:lnTo>
                      <a:pt x="385144" y="124760"/>
                    </a:lnTo>
                    <a:lnTo>
                      <a:pt x="414742" y="124760"/>
                    </a:lnTo>
                    <a:cubicBezTo>
                      <a:pt x="425296" y="124760"/>
                      <a:pt x="433929" y="122294"/>
                      <a:pt x="440640" y="117360"/>
                    </a:cubicBezTo>
                    <a:cubicBezTo>
                      <a:pt x="447352" y="112427"/>
                      <a:pt x="452027" y="104798"/>
                      <a:pt x="454665" y="94473"/>
                    </a:cubicBezTo>
                    <a:cubicBezTo>
                      <a:pt x="456501" y="86902"/>
                      <a:pt x="455583" y="80707"/>
                      <a:pt x="451912" y="75889"/>
                    </a:cubicBezTo>
                    <a:cubicBezTo>
                      <a:pt x="451682" y="75659"/>
                      <a:pt x="451482" y="75430"/>
                      <a:pt x="451310" y="75200"/>
                    </a:cubicBezTo>
                    <a:cubicBezTo>
                      <a:pt x="451137" y="74971"/>
                      <a:pt x="450994" y="74799"/>
                      <a:pt x="450879" y="74684"/>
                    </a:cubicBezTo>
                    <a:lnTo>
                      <a:pt x="502160" y="3717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8700" b="1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alpha val="4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HarmonyOS Sans SC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6D59587-E950-1E46-ADB5-5857AFAD2358}"/>
              </a:ext>
            </a:extLst>
          </p:cNvPr>
          <p:cNvGrpSpPr/>
          <p:nvPr/>
        </p:nvGrpSpPr>
        <p:grpSpPr>
          <a:xfrm>
            <a:off x="9022264" y="3450171"/>
            <a:ext cx="2542699" cy="3379671"/>
            <a:chOff x="9022264" y="2890411"/>
            <a:chExt cx="2542699" cy="3018264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37FBB37C-44FA-A24D-C6B4-F9E3D3A1AE65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24937" y="5323139"/>
              <a:ext cx="2471738" cy="585536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D0EA6CB-E2F5-A813-BB59-848446EF71A8}"/>
                </a:ext>
              </a:extLst>
            </p:cNvPr>
            <p:cNvGrpSpPr/>
            <p:nvPr/>
          </p:nvGrpSpPr>
          <p:grpSpPr>
            <a:xfrm>
              <a:off x="9022264" y="2890411"/>
              <a:ext cx="2542699" cy="2612263"/>
              <a:chOff x="8707210" y="3328561"/>
              <a:chExt cx="2542699" cy="2612263"/>
            </a:xfrm>
          </p:grpSpPr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5BFFE97E-7EFB-7E42-92CD-39B8F3BCCAF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78171" y="5355288"/>
                <a:ext cx="2471738" cy="585536"/>
              </a:xfrm>
              <a:prstGeom prst="rect">
                <a:avLst/>
              </a:prstGeom>
            </p:spPr>
          </p:pic>
          <p:sp>
            <p:nvSpPr>
              <p:cNvPr id="35" name="圆角矩形 8">
                <a:extLst>
                  <a:ext uri="{FF2B5EF4-FFF2-40B4-BE49-F238E27FC236}">
                    <a16:creationId xmlns:a16="http://schemas.microsoft.com/office/drawing/2014/main" id="{94C007AE-B68D-C905-BEE2-C94ABFBA762B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8707210" y="3328561"/>
                <a:ext cx="2477084" cy="2600833"/>
              </a:xfrm>
              <a:prstGeom prst="roundRect">
                <a:avLst>
                  <a:gd name="adj" fmla="val 7959"/>
                </a:avLst>
              </a:prstGeom>
              <a:pattFill prst="pct20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543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lIns="74066" tIns="37033" rIns="74066" bIns="37033" rtlCol="0" anchor="ctr"/>
              <a:lstStyle/>
              <a:p>
                <a:pPr algn="ctr"/>
                <a:endParaRPr lang="zh-CN" altLang="en-US" sz="1620" kern="0">
                  <a:gradFill>
                    <a:gsLst>
                      <a:gs pos="0">
                        <a:srgbClr val="FFF6E4"/>
                      </a:gs>
                      <a:gs pos="100000">
                        <a:srgbClr val="FDECCA">
                          <a:lumMod val="90000"/>
                        </a:srgbClr>
                      </a:gs>
                    </a:gsLst>
                    <a:lin ang="2700000" scaled="1"/>
                  </a:gradFill>
                  <a:effectLst>
                    <a:outerShdw blurRad="154305" dist="82296" dir="2699995" algn="tl" rotWithShape="0">
                      <a:prstClr val="black">
                        <a:alpha val="20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6B69CDF-9953-FC37-7042-E4D30FBEFD5D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186570" y="3686574"/>
                <a:ext cx="1518364" cy="501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260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/>
                  <a:t>格调路径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26F92EC-2C41-67D4-14EF-D4FD5B2F2F43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8942219" y="4289759"/>
                <a:ext cx="2007067" cy="14031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 spc="225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dirty="0"/>
                  <a:t>保障产品设计。外观颜值是差异价值。格调类产品，设计风范是最高追求，平台用户大多为资深数码用户，仅靠设计难以触达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314E428-3E7A-D769-ED10-C278B3285840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9703156" y="4255255"/>
                <a:ext cx="4851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548">
                <a:extLst>
                  <a:ext uri="{FF2B5EF4-FFF2-40B4-BE49-F238E27FC236}">
                    <a16:creationId xmlns:a16="http://schemas.microsoft.com/office/drawing/2014/main" id="{16FF82E1-E4EC-4497-3C38-B7C4D6E6ADF2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9635896" y="3552825"/>
                <a:ext cx="629026" cy="333321"/>
              </a:xfrm>
              <a:custGeom>
                <a:avLst/>
                <a:gdLst/>
                <a:ahLst/>
                <a:cxnLst/>
                <a:rect l="l" t="t" r="r" b="b"/>
                <a:pathLst>
                  <a:path w="534856" h="283420">
                    <a:moveTo>
                      <a:pt x="197035" y="149195"/>
                    </a:moveTo>
                    <a:cubicBezTo>
                      <a:pt x="193822" y="149195"/>
                      <a:pt x="190381" y="150687"/>
                      <a:pt x="186710" y="153669"/>
                    </a:cubicBezTo>
                    <a:cubicBezTo>
                      <a:pt x="184186" y="155505"/>
                      <a:pt x="180859" y="157943"/>
                      <a:pt x="176729" y="160983"/>
                    </a:cubicBezTo>
                    <a:cubicBezTo>
                      <a:pt x="172599" y="164023"/>
                      <a:pt x="168440" y="167149"/>
                      <a:pt x="164253" y="170361"/>
                    </a:cubicBezTo>
                    <a:cubicBezTo>
                      <a:pt x="160066" y="173574"/>
                      <a:pt x="156165" y="176556"/>
                      <a:pt x="152551" y="179310"/>
                    </a:cubicBezTo>
                    <a:cubicBezTo>
                      <a:pt x="148938" y="182063"/>
                      <a:pt x="146385" y="184128"/>
                      <a:pt x="144894" y="185505"/>
                    </a:cubicBezTo>
                    <a:cubicBezTo>
                      <a:pt x="143402" y="186767"/>
                      <a:pt x="141997" y="187943"/>
                      <a:pt x="140678" y="189032"/>
                    </a:cubicBezTo>
                    <a:cubicBezTo>
                      <a:pt x="139358" y="190122"/>
                      <a:pt x="138211" y="191241"/>
                      <a:pt x="137236" y="192388"/>
                    </a:cubicBezTo>
                    <a:cubicBezTo>
                      <a:pt x="136261" y="193535"/>
                      <a:pt x="135486" y="194826"/>
                      <a:pt x="134913" y="196260"/>
                    </a:cubicBezTo>
                    <a:cubicBezTo>
                      <a:pt x="134339" y="197694"/>
                      <a:pt x="133995" y="199443"/>
                      <a:pt x="133880" y="201508"/>
                    </a:cubicBezTo>
                    <a:cubicBezTo>
                      <a:pt x="133192" y="209080"/>
                      <a:pt x="133536" y="214988"/>
                      <a:pt x="134913" y="219233"/>
                    </a:cubicBezTo>
                    <a:cubicBezTo>
                      <a:pt x="137437" y="227034"/>
                      <a:pt x="143574" y="230935"/>
                      <a:pt x="153326" y="230935"/>
                    </a:cubicBezTo>
                    <a:cubicBezTo>
                      <a:pt x="159865" y="230935"/>
                      <a:pt x="165457" y="229271"/>
                      <a:pt x="170104" y="225944"/>
                    </a:cubicBezTo>
                    <a:cubicBezTo>
                      <a:pt x="174750" y="222617"/>
                      <a:pt x="178650" y="218430"/>
                      <a:pt x="181805" y="213382"/>
                    </a:cubicBezTo>
                    <a:cubicBezTo>
                      <a:pt x="184960" y="208334"/>
                      <a:pt x="187541" y="202828"/>
                      <a:pt x="189549" y="196862"/>
                    </a:cubicBezTo>
                    <a:cubicBezTo>
                      <a:pt x="191557" y="190897"/>
                      <a:pt x="193249" y="185333"/>
                      <a:pt x="194625" y="180170"/>
                    </a:cubicBezTo>
                    <a:lnTo>
                      <a:pt x="201165" y="153669"/>
                    </a:lnTo>
                    <a:cubicBezTo>
                      <a:pt x="201394" y="152178"/>
                      <a:pt x="201107" y="151060"/>
                      <a:pt x="200304" y="150314"/>
                    </a:cubicBezTo>
                    <a:cubicBezTo>
                      <a:pt x="199501" y="149568"/>
                      <a:pt x="198411" y="149195"/>
                      <a:pt x="197035" y="149195"/>
                    </a:cubicBezTo>
                    <a:close/>
                    <a:moveTo>
                      <a:pt x="430230" y="104110"/>
                    </a:moveTo>
                    <a:lnTo>
                      <a:pt x="371377" y="173287"/>
                    </a:lnTo>
                    <a:lnTo>
                      <a:pt x="413194" y="173287"/>
                    </a:lnTo>
                    <a:close/>
                    <a:moveTo>
                      <a:pt x="534856" y="103938"/>
                    </a:moveTo>
                    <a:cubicBezTo>
                      <a:pt x="527284" y="109788"/>
                      <a:pt x="519942" y="116213"/>
                      <a:pt x="512829" y="123211"/>
                    </a:cubicBezTo>
                    <a:cubicBezTo>
                      <a:pt x="508585" y="127226"/>
                      <a:pt x="505057" y="130811"/>
                      <a:pt x="502246" y="133966"/>
                    </a:cubicBezTo>
                    <a:cubicBezTo>
                      <a:pt x="499436" y="137121"/>
                      <a:pt x="496568" y="140562"/>
                      <a:pt x="493642" y="144291"/>
                    </a:cubicBezTo>
                    <a:cubicBezTo>
                      <a:pt x="490717" y="148019"/>
                      <a:pt x="487849" y="151977"/>
                      <a:pt x="485038" y="156165"/>
                    </a:cubicBezTo>
                    <a:cubicBezTo>
                      <a:pt x="482227" y="160352"/>
                      <a:pt x="479732" y="164683"/>
                      <a:pt x="477552" y="169157"/>
                    </a:cubicBezTo>
                    <a:lnTo>
                      <a:pt x="476520" y="173287"/>
                    </a:lnTo>
                    <a:lnTo>
                      <a:pt x="502849" y="173287"/>
                    </a:lnTo>
                    <a:lnTo>
                      <a:pt x="490975" y="221126"/>
                    </a:lnTo>
                    <a:lnTo>
                      <a:pt x="464646" y="221126"/>
                    </a:lnTo>
                    <a:lnTo>
                      <a:pt x="451568" y="273955"/>
                    </a:lnTo>
                    <a:lnTo>
                      <a:pt x="388242" y="273955"/>
                    </a:lnTo>
                    <a:lnTo>
                      <a:pt x="398050" y="234720"/>
                    </a:lnTo>
                    <a:cubicBezTo>
                      <a:pt x="388758" y="235638"/>
                      <a:pt x="379982" y="237187"/>
                      <a:pt x="371722" y="239367"/>
                    </a:cubicBezTo>
                    <a:cubicBezTo>
                      <a:pt x="363462" y="241546"/>
                      <a:pt x="356148" y="243869"/>
                      <a:pt x="349781" y="246336"/>
                    </a:cubicBezTo>
                    <a:cubicBezTo>
                      <a:pt x="343414" y="248802"/>
                      <a:pt x="338194" y="251039"/>
                      <a:pt x="334122" y="253047"/>
                    </a:cubicBezTo>
                    <a:cubicBezTo>
                      <a:pt x="330049" y="255055"/>
                      <a:pt x="327611" y="256288"/>
                      <a:pt x="326808" y="256747"/>
                    </a:cubicBezTo>
                    <a:close/>
                    <a:moveTo>
                      <a:pt x="342788" y="31663"/>
                    </a:moveTo>
                    <a:cubicBezTo>
                      <a:pt x="331087" y="42906"/>
                      <a:pt x="320418" y="53747"/>
                      <a:pt x="310781" y="64187"/>
                    </a:cubicBezTo>
                    <a:cubicBezTo>
                      <a:pt x="305045" y="70382"/>
                      <a:pt x="300399" y="75573"/>
                      <a:pt x="296842" y="79760"/>
                    </a:cubicBezTo>
                    <a:cubicBezTo>
                      <a:pt x="293286" y="83947"/>
                      <a:pt x="289959" y="88221"/>
                      <a:pt x="286862" y="92580"/>
                    </a:cubicBezTo>
                    <a:cubicBezTo>
                      <a:pt x="283764" y="96940"/>
                      <a:pt x="281040" y="101156"/>
                      <a:pt x="278688" y="105228"/>
                    </a:cubicBezTo>
                    <a:cubicBezTo>
                      <a:pt x="276336" y="109301"/>
                      <a:pt x="274758" y="112943"/>
                      <a:pt x="273956" y="116155"/>
                    </a:cubicBezTo>
                    <a:cubicBezTo>
                      <a:pt x="273726" y="116844"/>
                      <a:pt x="273525" y="117532"/>
                      <a:pt x="273353" y="118220"/>
                    </a:cubicBezTo>
                    <a:cubicBezTo>
                      <a:pt x="273181" y="118909"/>
                      <a:pt x="272980" y="119540"/>
                      <a:pt x="272751" y="120113"/>
                    </a:cubicBezTo>
                    <a:cubicBezTo>
                      <a:pt x="272521" y="121261"/>
                      <a:pt x="272263" y="122379"/>
                      <a:pt x="271976" y="123469"/>
                    </a:cubicBezTo>
                    <a:cubicBezTo>
                      <a:pt x="271690" y="124559"/>
                      <a:pt x="271432" y="125735"/>
                      <a:pt x="271202" y="126997"/>
                    </a:cubicBezTo>
                    <a:lnTo>
                      <a:pt x="260017" y="172254"/>
                    </a:lnTo>
                    <a:cubicBezTo>
                      <a:pt x="256346" y="187283"/>
                      <a:pt x="251155" y="201279"/>
                      <a:pt x="244443" y="214242"/>
                    </a:cubicBezTo>
                    <a:cubicBezTo>
                      <a:pt x="237732" y="227206"/>
                      <a:pt x="229501" y="238477"/>
                      <a:pt x="219749" y="248057"/>
                    </a:cubicBezTo>
                    <a:cubicBezTo>
                      <a:pt x="209998" y="257636"/>
                      <a:pt x="198698" y="265150"/>
                      <a:pt x="185849" y="270600"/>
                    </a:cubicBezTo>
                    <a:cubicBezTo>
                      <a:pt x="173000" y="276049"/>
                      <a:pt x="158488" y="278773"/>
                      <a:pt x="142312" y="278773"/>
                    </a:cubicBezTo>
                    <a:cubicBezTo>
                      <a:pt x="131873" y="278773"/>
                      <a:pt x="122064" y="277483"/>
                      <a:pt x="112886" y="274902"/>
                    </a:cubicBezTo>
                    <a:cubicBezTo>
                      <a:pt x="103709" y="272320"/>
                      <a:pt x="95334" y="267244"/>
                      <a:pt x="87762" y="259672"/>
                    </a:cubicBezTo>
                    <a:cubicBezTo>
                      <a:pt x="86156" y="258066"/>
                      <a:pt x="84235" y="256948"/>
                      <a:pt x="81997" y="256317"/>
                    </a:cubicBezTo>
                    <a:cubicBezTo>
                      <a:pt x="79760" y="255686"/>
                      <a:pt x="77150" y="255370"/>
                      <a:pt x="74168" y="255370"/>
                    </a:cubicBezTo>
                    <a:cubicBezTo>
                      <a:pt x="70841" y="255370"/>
                      <a:pt x="67227" y="255772"/>
                      <a:pt x="63326" y="256575"/>
                    </a:cubicBezTo>
                    <a:cubicBezTo>
                      <a:pt x="59426" y="257378"/>
                      <a:pt x="55439" y="258439"/>
                      <a:pt x="51367" y="259758"/>
                    </a:cubicBezTo>
                    <a:cubicBezTo>
                      <a:pt x="47294" y="261078"/>
                      <a:pt x="43193" y="262569"/>
                      <a:pt x="39063" y="264232"/>
                    </a:cubicBezTo>
                    <a:cubicBezTo>
                      <a:pt x="34933" y="265896"/>
                      <a:pt x="30918" y="267588"/>
                      <a:pt x="27017" y="269309"/>
                    </a:cubicBezTo>
                    <a:cubicBezTo>
                      <a:pt x="18184" y="273439"/>
                      <a:pt x="9178" y="278142"/>
                      <a:pt x="0" y="283420"/>
                    </a:cubicBezTo>
                    <a:close/>
                    <a:moveTo>
                      <a:pt x="504225" y="21338"/>
                    </a:moveTo>
                    <a:lnTo>
                      <a:pt x="514206" y="21338"/>
                    </a:lnTo>
                    <a:lnTo>
                      <a:pt x="488222" y="125964"/>
                    </a:lnTo>
                    <a:lnTo>
                      <a:pt x="358643" y="221126"/>
                    </a:lnTo>
                    <a:lnTo>
                      <a:pt x="301340" y="221126"/>
                    </a:lnTo>
                    <a:lnTo>
                      <a:pt x="306846" y="183440"/>
                    </a:lnTo>
                    <a:lnTo>
                      <a:pt x="351416" y="133536"/>
                    </a:lnTo>
                    <a:close/>
                    <a:moveTo>
                      <a:pt x="205295" y="19445"/>
                    </a:moveTo>
                    <a:cubicBezTo>
                      <a:pt x="214013" y="19445"/>
                      <a:pt x="222216" y="20392"/>
                      <a:pt x="229902" y="22284"/>
                    </a:cubicBezTo>
                    <a:cubicBezTo>
                      <a:pt x="237589" y="24177"/>
                      <a:pt x="244472" y="27131"/>
                      <a:pt x="250552" y="31147"/>
                    </a:cubicBezTo>
                    <a:cubicBezTo>
                      <a:pt x="256633" y="35162"/>
                      <a:pt x="261766" y="40324"/>
                      <a:pt x="265954" y="46634"/>
                    </a:cubicBezTo>
                    <a:cubicBezTo>
                      <a:pt x="270141" y="52944"/>
                      <a:pt x="273095" y="60515"/>
                      <a:pt x="274816" y="69349"/>
                    </a:cubicBezTo>
                    <a:lnTo>
                      <a:pt x="187398" y="133536"/>
                    </a:lnTo>
                    <a:cubicBezTo>
                      <a:pt x="187513" y="133421"/>
                      <a:pt x="188717" y="132446"/>
                      <a:pt x="191012" y="130610"/>
                    </a:cubicBezTo>
                    <a:cubicBezTo>
                      <a:pt x="193306" y="128775"/>
                      <a:pt x="195916" y="126452"/>
                      <a:pt x="198841" y="123641"/>
                    </a:cubicBezTo>
                    <a:cubicBezTo>
                      <a:pt x="201767" y="120830"/>
                      <a:pt x="204578" y="117704"/>
                      <a:pt x="207274" y="114263"/>
                    </a:cubicBezTo>
                    <a:cubicBezTo>
                      <a:pt x="209969" y="110821"/>
                      <a:pt x="211834" y="107437"/>
                      <a:pt x="212866" y="104110"/>
                    </a:cubicBezTo>
                    <a:cubicBezTo>
                      <a:pt x="214472" y="93326"/>
                      <a:pt x="214358" y="85066"/>
                      <a:pt x="212522" y="79330"/>
                    </a:cubicBezTo>
                    <a:cubicBezTo>
                      <a:pt x="210113" y="71299"/>
                      <a:pt x="204033" y="67284"/>
                      <a:pt x="194281" y="67284"/>
                    </a:cubicBezTo>
                    <a:cubicBezTo>
                      <a:pt x="187972" y="67284"/>
                      <a:pt x="182551" y="68833"/>
                      <a:pt x="178019" y="71930"/>
                    </a:cubicBezTo>
                    <a:cubicBezTo>
                      <a:pt x="173488" y="75028"/>
                      <a:pt x="169616" y="78957"/>
                      <a:pt x="166404" y="83718"/>
                    </a:cubicBezTo>
                    <a:cubicBezTo>
                      <a:pt x="163192" y="88479"/>
                      <a:pt x="160582" y="93699"/>
                      <a:pt x="158574" y="99377"/>
                    </a:cubicBezTo>
                    <a:cubicBezTo>
                      <a:pt x="156567" y="105056"/>
                      <a:pt x="154874" y="110477"/>
                      <a:pt x="153498" y="115639"/>
                    </a:cubicBezTo>
                    <a:lnTo>
                      <a:pt x="140592" y="167952"/>
                    </a:lnTo>
                    <a:lnTo>
                      <a:pt x="71242" y="218889"/>
                    </a:lnTo>
                    <a:cubicBezTo>
                      <a:pt x="71128" y="218430"/>
                      <a:pt x="71070" y="217627"/>
                      <a:pt x="71070" y="216480"/>
                    </a:cubicBezTo>
                    <a:cubicBezTo>
                      <a:pt x="70267" y="203401"/>
                      <a:pt x="71931" y="188430"/>
                      <a:pt x="76061" y="171566"/>
                    </a:cubicBezTo>
                    <a:lnTo>
                      <a:pt x="87418" y="125964"/>
                    </a:lnTo>
                    <a:cubicBezTo>
                      <a:pt x="91089" y="110936"/>
                      <a:pt x="96280" y="96911"/>
                      <a:pt x="102992" y="83890"/>
                    </a:cubicBezTo>
                    <a:cubicBezTo>
                      <a:pt x="109703" y="70869"/>
                      <a:pt x="117934" y="59598"/>
                      <a:pt x="127685" y="50076"/>
                    </a:cubicBezTo>
                    <a:cubicBezTo>
                      <a:pt x="137437" y="40554"/>
                      <a:pt x="148765" y="33068"/>
                      <a:pt x="161672" y="27619"/>
                    </a:cubicBezTo>
                    <a:cubicBezTo>
                      <a:pt x="174578" y="22170"/>
                      <a:pt x="189119" y="19445"/>
                      <a:pt x="205295" y="19445"/>
                    </a:cubicBezTo>
                    <a:close/>
                    <a:moveTo>
                      <a:pt x="516787" y="0"/>
                    </a:moveTo>
                    <a:lnTo>
                      <a:pt x="383079" y="98087"/>
                    </a:lnTo>
                    <a:lnTo>
                      <a:pt x="450708" y="21854"/>
                    </a:lnTo>
                    <a:lnTo>
                      <a:pt x="450708" y="21338"/>
                    </a:lnTo>
                    <a:lnTo>
                      <a:pt x="465507" y="21338"/>
                    </a:lnTo>
                    <a:cubicBezTo>
                      <a:pt x="468145" y="21223"/>
                      <a:pt x="471759" y="20707"/>
                      <a:pt x="476348" y="19789"/>
                    </a:cubicBezTo>
                    <a:cubicBezTo>
                      <a:pt x="480937" y="18871"/>
                      <a:pt x="485583" y="17151"/>
                      <a:pt x="490286" y="14627"/>
                    </a:cubicBezTo>
                    <a:cubicBezTo>
                      <a:pt x="493154" y="13021"/>
                      <a:pt x="496023" y="11415"/>
                      <a:pt x="498891" y="9808"/>
                    </a:cubicBezTo>
                    <a:cubicBezTo>
                      <a:pt x="501759" y="8202"/>
                      <a:pt x="504397" y="6740"/>
                      <a:pt x="506806" y="5420"/>
                    </a:cubicBezTo>
                    <a:cubicBezTo>
                      <a:pt x="509216" y="4101"/>
                      <a:pt x="511309" y="2954"/>
                      <a:pt x="513087" y="1979"/>
                    </a:cubicBezTo>
                    <a:cubicBezTo>
                      <a:pt x="514866" y="1004"/>
                      <a:pt x="516099" y="344"/>
                      <a:pt x="5167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8700" b="1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alpha val="4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HarmonyOS Sans SC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24B1403-86DF-8F71-54F1-8CDFA0EF608F}"/>
              </a:ext>
            </a:extLst>
          </p:cNvPr>
          <p:cNvGrpSpPr/>
          <p:nvPr/>
        </p:nvGrpSpPr>
        <p:grpSpPr>
          <a:xfrm>
            <a:off x="3452059" y="3316822"/>
            <a:ext cx="2505780" cy="3382373"/>
            <a:chOff x="3452059" y="3501372"/>
            <a:chExt cx="2505780" cy="3020677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6E97A05F-763B-E13A-7AD2-69E3293CFBEC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86101" y="5936513"/>
              <a:ext cx="2471738" cy="585536"/>
            </a:xfrm>
            <a:prstGeom prst="rect">
              <a:avLst/>
            </a:prstGeom>
          </p:spPr>
        </p:pic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977DB4E-F341-086A-4910-62F4E5C9643B}"/>
                </a:ext>
              </a:extLst>
            </p:cNvPr>
            <p:cNvGrpSpPr/>
            <p:nvPr/>
          </p:nvGrpSpPr>
          <p:grpSpPr>
            <a:xfrm>
              <a:off x="3452059" y="3501372"/>
              <a:ext cx="2477084" cy="2600833"/>
              <a:chOff x="3365953" y="3548235"/>
              <a:chExt cx="2477084" cy="2600833"/>
            </a:xfrm>
          </p:grpSpPr>
          <p:sp>
            <p:nvSpPr>
              <p:cNvPr id="47" name="圆角矩形 8">
                <a:extLst>
                  <a:ext uri="{FF2B5EF4-FFF2-40B4-BE49-F238E27FC236}">
                    <a16:creationId xmlns:a16="http://schemas.microsoft.com/office/drawing/2014/main" id="{CEFE2C03-BD30-6A9E-FD0D-D7C38EA9ACB1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365953" y="3548235"/>
                <a:ext cx="2477084" cy="2600833"/>
              </a:xfrm>
              <a:prstGeom prst="roundRect">
                <a:avLst>
                  <a:gd name="adj" fmla="val 7959"/>
                </a:avLst>
              </a:prstGeom>
              <a:pattFill prst="pct20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543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lIns="74066" tIns="37033" rIns="74066" bIns="37033" rtlCol="0" anchor="ctr"/>
              <a:lstStyle/>
              <a:p>
                <a:pPr algn="ctr"/>
                <a:endParaRPr lang="zh-CN" altLang="en-US" sz="1620" kern="0">
                  <a:gradFill>
                    <a:gsLst>
                      <a:gs pos="0">
                        <a:srgbClr val="FFF6E4"/>
                      </a:gs>
                      <a:gs pos="100000">
                        <a:srgbClr val="FDECCA">
                          <a:lumMod val="90000"/>
                        </a:srgbClr>
                      </a:gs>
                    </a:gsLst>
                    <a:lin ang="2700000" scaled="1"/>
                  </a:gradFill>
                  <a:effectLst>
                    <a:outerShdw blurRad="154305" dist="82296" dir="2699995" algn="tl" rotWithShape="0">
                      <a:prstClr val="black">
                        <a:alpha val="20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FE68E43-9C2F-799B-09FF-7CF61D8D86D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845313" y="3906248"/>
                <a:ext cx="1518364" cy="501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260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/>
                  <a:t>成本路径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EEB130D-FF63-C9EC-778A-A855515B7EC0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600962" y="4509433"/>
                <a:ext cx="2007067" cy="14031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 spc="225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dirty="0"/>
                  <a:t>保障产品的性价比，在平价的基础上，做好性能和外观。成本导向是第一要素，不允许苛求性能和设计。不适合公司平台的定位标准</a:t>
                </a: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6E813C2-4A1D-77D4-1AC1-AEF2404EEC55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4361899" y="4474929"/>
                <a:ext cx="4851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54">
                <a:extLst>
                  <a:ext uri="{FF2B5EF4-FFF2-40B4-BE49-F238E27FC236}">
                    <a16:creationId xmlns:a16="http://schemas.microsoft.com/office/drawing/2014/main" id="{3FDA16F0-3F7B-1333-F26F-CBB66AC047BA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318451" y="3757613"/>
                <a:ext cx="682519" cy="359260"/>
              </a:xfrm>
              <a:custGeom>
                <a:avLst/>
                <a:gdLst/>
                <a:ahLst/>
                <a:cxnLst/>
                <a:rect l="l" t="t" r="r" b="b"/>
                <a:pathLst>
                  <a:path w="560668" h="295121">
                    <a:moveTo>
                      <a:pt x="488910" y="189979"/>
                    </a:moveTo>
                    <a:cubicBezTo>
                      <a:pt x="484435" y="194223"/>
                      <a:pt x="480592" y="198124"/>
                      <a:pt x="477380" y="201680"/>
                    </a:cubicBezTo>
                    <a:cubicBezTo>
                      <a:pt x="475430" y="203860"/>
                      <a:pt x="473938" y="205610"/>
                      <a:pt x="472906" y="206929"/>
                    </a:cubicBezTo>
                    <a:cubicBezTo>
                      <a:pt x="471873" y="208248"/>
                      <a:pt x="471013" y="209510"/>
                      <a:pt x="470325" y="210715"/>
                    </a:cubicBezTo>
                    <a:cubicBezTo>
                      <a:pt x="469636" y="211919"/>
                      <a:pt x="469177" y="213009"/>
                      <a:pt x="468948" y="213984"/>
                    </a:cubicBezTo>
                    <a:cubicBezTo>
                      <a:pt x="468718" y="214959"/>
                      <a:pt x="468948" y="215676"/>
                      <a:pt x="469636" y="216135"/>
                    </a:cubicBezTo>
                    <a:lnTo>
                      <a:pt x="485468" y="216135"/>
                    </a:lnTo>
                    <a:lnTo>
                      <a:pt x="473594" y="263974"/>
                    </a:lnTo>
                    <a:lnTo>
                      <a:pt x="387725" y="263974"/>
                    </a:lnTo>
                    <a:close/>
                    <a:moveTo>
                      <a:pt x="197034" y="139042"/>
                    </a:moveTo>
                    <a:cubicBezTo>
                      <a:pt x="193822" y="139042"/>
                      <a:pt x="190380" y="140534"/>
                      <a:pt x="186709" y="143516"/>
                    </a:cubicBezTo>
                    <a:cubicBezTo>
                      <a:pt x="184186" y="145352"/>
                      <a:pt x="180859" y="147790"/>
                      <a:pt x="176729" y="150830"/>
                    </a:cubicBezTo>
                    <a:cubicBezTo>
                      <a:pt x="172599" y="153870"/>
                      <a:pt x="168440" y="156996"/>
                      <a:pt x="164253" y="160208"/>
                    </a:cubicBezTo>
                    <a:cubicBezTo>
                      <a:pt x="160065" y="163421"/>
                      <a:pt x="156165" y="166403"/>
                      <a:pt x="152551" y="169157"/>
                    </a:cubicBezTo>
                    <a:cubicBezTo>
                      <a:pt x="148937" y="171910"/>
                      <a:pt x="146385" y="173975"/>
                      <a:pt x="144893" y="175352"/>
                    </a:cubicBezTo>
                    <a:cubicBezTo>
                      <a:pt x="143402" y="176614"/>
                      <a:pt x="141997" y="177790"/>
                      <a:pt x="140677" y="178879"/>
                    </a:cubicBezTo>
                    <a:cubicBezTo>
                      <a:pt x="139358" y="179969"/>
                      <a:pt x="138211" y="181088"/>
                      <a:pt x="137236" y="182235"/>
                    </a:cubicBezTo>
                    <a:cubicBezTo>
                      <a:pt x="136261" y="183382"/>
                      <a:pt x="135486" y="184673"/>
                      <a:pt x="134913" y="186107"/>
                    </a:cubicBezTo>
                    <a:cubicBezTo>
                      <a:pt x="134339" y="187541"/>
                      <a:pt x="133995" y="189290"/>
                      <a:pt x="133880" y="191355"/>
                    </a:cubicBezTo>
                    <a:cubicBezTo>
                      <a:pt x="133192" y="198927"/>
                      <a:pt x="133536" y="204835"/>
                      <a:pt x="134913" y="209080"/>
                    </a:cubicBezTo>
                    <a:cubicBezTo>
                      <a:pt x="137436" y="216881"/>
                      <a:pt x="143574" y="220782"/>
                      <a:pt x="153325" y="220782"/>
                    </a:cubicBezTo>
                    <a:cubicBezTo>
                      <a:pt x="159865" y="220782"/>
                      <a:pt x="165457" y="219118"/>
                      <a:pt x="170103" y="215791"/>
                    </a:cubicBezTo>
                    <a:cubicBezTo>
                      <a:pt x="174750" y="212464"/>
                      <a:pt x="178650" y="208277"/>
                      <a:pt x="181805" y="203229"/>
                    </a:cubicBezTo>
                    <a:cubicBezTo>
                      <a:pt x="184960" y="198181"/>
                      <a:pt x="187541" y="192675"/>
                      <a:pt x="189549" y="186709"/>
                    </a:cubicBezTo>
                    <a:cubicBezTo>
                      <a:pt x="191556" y="180744"/>
                      <a:pt x="193249" y="175180"/>
                      <a:pt x="194625" y="170017"/>
                    </a:cubicBezTo>
                    <a:lnTo>
                      <a:pt x="201164" y="143516"/>
                    </a:lnTo>
                    <a:cubicBezTo>
                      <a:pt x="201394" y="142025"/>
                      <a:pt x="201107" y="140907"/>
                      <a:pt x="200304" y="140161"/>
                    </a:cubicBezTo>
                    <a:cubicBezTo>
                      <a:pt x="199501" y="139415"/>
                      <a:pt x="198411" y="139042"/>
                      <a:pt x="197034" y="139042"/>
                    </a:cubicBezTo>
                    <a:close/>
                    <a:moveTo>
                      <a:pt x="342788" y="21510"/>
                    </a:moveTo>
                    <a:cubicBezTo>
                      <a:pt x="331087" y="32753"/>
                      <a:pt x="320417" y="43594"/>
                      <a:pt x="310781" y="54034"/>
                    </a:cubicBezTo>
                    <a:cubicBezTo>
                      <a:pt x="305045" y="60229"/>
                      <a:pt x="300399" y="65420"/>
                      <a:pt x="296842" y="69607"/>
                    </a:cubicBezTo>
                    <a:cubicBezTo>
                      <a:pt x="293286" y="73794"/>
                      <a:pt x="289959" y="78068"/>
                      <a:pt x="286861" y="82427"/>
                    </a:cubicBezTo>
                    <a:cubicBezTo>
                      <a:pt x="283764" y="86787"/>
                      <a:pt x="281039" y="91003"/>
                      <a:pt x="278688" y="95075"/>
                    </a:cubicBezTo>
                    <a:cubicBezTo>
                      <a:pt x="276336" y="99148"/>
                      <a:pt x="274758" y="102790"/>
                      <a:pt x="273955" y="106002"/>
                    </a:cubicBezTo>
                    <a:cubicBezTo>
                      <a:pt x="273726" y="106691"/>
                      <a:pt x="273525" y="107379"/>
                      <a:pt x="273353" y="108067"/>
                    </a:cubicBezTo>
                    <a:cubicBezTo>
                      <a:pt x="273181" y="108756"/>
                      <a:pt x="272980" y="109387"/>
                      <a:pt x="272751" y="109960"/>
                    </a:cubicBezTo>
                    <a:cubicBezTo>
                      <a:pt x="272521" y="111108"/>
                      <a:pt x="272263" y="112226"/>
                      <a:pt x="271976" y="113316"/>
                    </a:cubicBezTo>
                    <a:cubicBezTo>
                      <a:pt x="271689" y="114406"/>
                      <a:pt x="271431" y="115582"/>
                      <a:pt x="271202" y="116844"/>
                    </a:cubicBezTo>
                    <a:lnTo>
                      <a:pt x="260017" y="162101"/>
                    </a:lnTo>
                    <a:cubicBezTo>
                      <a:pt x="256345" y="177130"/>
                      <a:pt x="251154" y="191126"/>
                      <a:pt x="244443" y="204089"/>
                    </a:cubicBezTo>
                    <a:cubicBezTo>
                      <a:pt x="237732" y="217053"/>
                      <a:pt x="229501" y="228324"/>
                      <a:pt x="219749" y="237904"/>
                    </a:cubicBezTo>
                    <a:cubicBezTo>
                      <a:pt x="209998" y="247483"/>
                      <a:pt x="198698" y="254997"/>
                      <a:pt x="185849" y="260447"/>
                    </a:cubicBezTo>
                    <a:cubicBezTo>
                      <a:pt x="173000" y="265896"/>
                      <a:pt x="158488" y="268620"/>
                      <a:pt x="142312" y="268620"/>
                    </a:cubicBezTo>
                    <a:cubicBezTo>
                      <a:pt x="131872" y="268620"/>
                      <a:pt x="122064" y="267330"/>
                      <a:pt x="112886" y="264749"/>
                    </a:cubicBezTo>
                    <a:cubicBezTo>
                      <a:pt x="103708" y="262167"/>
                      <a:pt x="95334" y="257091"/>
                      <a:pt x="87762" y="249519"/>
                    </a:cubicBezTo>
                    <a:cubicBezTo>
                      <a:pt x="86156" y="247913"/>
                      <a:pt x="84234" y="246795"/>
                      <a:pt x="81997" y="246164"/>
                    </a:cubicBezTo>
                    <a:cubicBezTo>
                      <a:pt x="79760" y="245533"/>
                      <a:pt x="77150" y="245217"/>
                      <a:pt x="74167" y="245217"/>
                    </a:cubicBezTo>
                    <a:cubicBezTo>
                      <a:pt x="70841" y="245217"/>
                      <a:pt x="67227" y="245619"/>
                      <a:pt x="63326" y="246422"/>
                    </a:cubicBezTo>
                    <a:cubicBezTo>
                      <a:pt x="59426" y="247225"/>
                      <a:pt x="55439" y="248286"/>
                      <a:pt x="51366" y="249605"/>
                    </a:cubicBezTo>
                    <a:cubicBezTo>
                      <a:pt x="47294" y="250925"/>
                      <a:pt x="43193" y="252416"/>
                      <a:pt x="39063" y="254079"/>
                    </a:cubicBezTo>
                    <a:cubicBezTo>
                      <a:pt x="34933" y="255743"/>
                      <a:pt x="30917" y="257435"/>
                      <a:pt x="27017" y="259156"/>
                    </a:cubicBezTo>
                    <a:cubicBezTo>
                      <a:pt x="18183" y="263286"/>
                      <a:pt x="9178" y="267989"/>
                      <a:pt x="0" y="273267"/>
                    </a:cubicBezTo>
                    <a:close/>
                    <a:moveTo>
                      <a:pt x="205294" y="9292"/>
                    </a:moveTo>
                    <a:cubicBezTo>
                      <a:pt x="214013" y="9292"/>
                      <a:pt x="222216" y="10239"/>
                      <a:pt x="229902" y="12131"/>
                    </a:cubicBezTo>
                    <a:cubicBezTo>
                      <a:pt x="237588" y="14024"/>
                      <a:pt x="244472" y="16978"/>
                      <a:pt x="250552" y="20994"/>
                    </a:cubicBezTo>
                    <a:cubicBezTo>
                      <a:pt x="256632" y="25009"/>
                      <a:pt x="261766" y="30171"/>
                      <a:pt x="265953" y="36481"/>
                    </a:cubicBezTo>
                    <a:cubicBezTo>
                      <a:pt x="270141" y="42791"/>
                      <a:pt x="273095" y="50362"/>
                      <a:pt x="274816" y="59196"/>
                    </a:cubicBezTo>
                    <a:lnTo>
                      <a:pt x="187398" y="123383"/>
                    </a:lnTo>
                    <a:cubicBezTo>
                      <a:pt x="187512" y="123268"/>
                      <a:pt x="188717" y="122293"/>
                      <a:pt x="191011" y="120457"/>
                    </a:cubicBezTo>
                    <a:cubicBezTo>
                      <a:pt x="193306" y="118622"/>
                      <a:pt x="195916" y="116299"/>
                      <a:pt x="198841" y="113488"/>
                    </a:cubicBezTo>
                    <a:cubicBezTo>
                      <a:pt x="201767" y="110677"/>
                      <a:pt x="204577" y="107551"/>
                      <a:pt x="207273" y="104110"/>
                    </a:cubicBezTo>
                    <a:cubicBezTo>
                      <a:pt x="209969" y="100668"/>
                      <a:pt x="211833" y="97284"/>
                      <a:pt x="212866" y="93957"/>
                    </a:cubicBezTo>
                    <a:cubicBezTo>
                      <a:pt x="214472" y="83173"/>
                      <a:pt x="214357" y="74913"/>
                      <a:pt x="212522" y="69177"/>
                    </a:cubicBezTo>
                    <a:cubicBezTo>
                      <a:pt x="210113" y="61146"/>
                      <a:pt x="204032" y="57131"/>
                      <a:pt x="194281" y="57131"/>
                    </a:cubicBezTo>
                    <a:cubicBezTo>
                      <a:pt x="187971" y="57131"/>
                      <a:pt x="182551" y="58680"/>
                      <a:pt x="178019" y="61777"/>
                    </a:cubicBezTo>
                    <a:cubicBezTo>
                      <a:pt x="173488" y="64875"/>
                      <a:pt x="169616" y="68804"/>
                      <a:pt x="166404" y="73565"/>
                    </a:cubicBezTo>
                    <a:cubicBezTo>
                      <a:pt x="163191" y="78326"/>
                      <a:pt x="160582" y="83546"/>
                      <a:pt x="158574" y="89224"/>
                    </a:cubicBezTo>
                    <a:cubicBezTo>
                      <a:pt x="156566" y="94903"/>
                      <a:pt x="154874" y="100324"/>
                      <a:pt x="153497" y="105486"/>
                    </a:cubicBezTo>
                    <a:lnTo>
                      <a:pt x="140591" y="157799"/>
                    </a:lnTo>
                    <a:lnTo>
                      <a:pt x="71242" y="208736"/>
                    </a:lnTo>
                    <a:cubicBezTo>
                      <a:pt x="71127" y="208277"/>
                      <a:pt x="71070" y="207474"/>
                      <a:pt x="71070" y="206327"/>
                    </a:cubicBezTo>
                    <a:cubicBezTo>
                      <a:pt x="70267" y="193248"/>
                      <a:pt x="71930" y="178277"/>
                      <a:pt x="76060" y="161413"/>
                    </a:cubicBezTo>
                    <a:lnTo>
                      <a:pt x="87418" y="115811"/>
                    </a:lnTo>
                    <a:cubicBezTo>
                      <a:pt x="91089" y="100783"/>
                      <a:pt x="96280" y="86758"/>
                      <a:pt x="102991" y="73737"/>
                    </a:cubicBezTo>
                    <a:cubicBezTo>
                      <a:pt x="109702" y="60716"/>
                      <a:pt x="117934" y="49445"/>
                      <a:pt x="127685" y="39923"/>
                    </a:cubicBezTo>
                    <a:cubicBezTo>
                      <a:pt x="137436" y="30401"/>
                      <a:pt x="148765" y="22915"/>
                      <a:pt x="161671" y="17466"/>
                    </a:cubicBezTo>
                    <a:cubicBezTo>
                      <a:pt x="174578" y="12017"/>
                      <a:pt x="189119" y="9292"/>
                      <a:pt x="205294" y="9292"/>
                    </a:cubicBezTo>
                    <a:close/>
                    <a:moveTo>
                      <a:pt x="441071" y="7743"/>
                    </a:moveTo>
                    <a:cubicBezTo>
                      <a:pt x="446233" y="7743"/>
                      <a:pt x="451797" y="8030"/>
                      <a:pt x="457763" y="8604"/>
                    </a:cubicBezTo>
                    <a:cubicBezTo>
                      <a:pt x="463728" y="9177"/>
                      <a:pt x="469579" y="10267"/>
                      <a:pt x="475315" y="11873"/>
                    </a:cubicBezTo>
                    <a:cubicBezTo>
                      <a:pt x="481051" y="13479"/>
                      <a:pt x="486443" y="15688"/>
                      <a:pt x="491491" y="18498"/>
                    </a:cubicBezTo>
                    <a:cubicBezTo>
                      <a:pt x="496539" y="21309"/>
                      <a:pt x="500841" y="24894"/>
                      <a:pt x="504397" y="29254"/>
                    </a:cubicBezTo>
                    <a:lnTo>
                      <a:pt x="414054" y="95678"/>
                    </a:lnTo>
                    <a:cubicBezTo>
                      <a:pt x="415086" y="94760"/>
                      <a:pt x="416664" y="93383"/>
                      <a:pt x="418786" y="91548"/>
                    </a:cubicBezTo>
                    <a:cubicBezTo>
                      <a:pt x="420908" y="89712"/>
                      <a:pt x="423174" y="87647"/>
                      <a:pt x="425583" y="85353"/>
                    </a:cubicBezTo>
                    <a:cubicBezTo>
                      <a:pt x="427992" y="83058"/>
                      <a:pt x="430401" y="80649"/>
                      <a:pt x="432811" y="78125"/>
                    </a:cubicBezTo>
                    <a:cubicBezTo>
                      <a:pt x="435220" y="75601"/>
                      <a:pt x="437256" y="73135"/>
                      <a:pt x="438920" y="70726"/>
                    </a:cubicBezTo>
                    <a:cubicBezTo>
                      <a:pt x="440583" y="68316"/>
                      <a:pt x="441759" y="66079"/>
                      <a:pt x="442447" y="64014"/>
                    </a:cubicBezTo>
                    <a:cubicBezTo>
                      <a:pt x="443136" y="61949"/>
                      <a:pt x="443021" y="60286"/>
                      <a:pt x="442103" y="59024"/>
                    </a:cubicBezTo>
                    <a:cubicBezTo>
                      <a:pt x="439923" y="57762"/>
                      <a:pt x="437744" y="56902"/>
                      <a:pt x="435564" y="56443"/>
                    </a:cubicBezTo>
                    <a:cubicBezTo>
                      <a:pt x="433384" y="55984"/>
                      <a:pt x="431032" y="55754"/>
                      <a:pt x="428509" y="55754"/>
                    </a:cubicBezTo>
                    <a:cubicBezTo>
                      <a:pt x="423346" y="55754"/>
                      <a:pt x="418642" y="56873"/>
                      <a:pt x="414398" y="59110"/>
                    </a:cubicBezTo>
                    <a:cubicBezTo>
                      <a:pt x="410153" y="61347"/>
                      <a:pt x="406367" y="64272"/>
                      <a:pt x="403040" y="67886"/>
                    </a:cubicBezTo>
                    <a:cubicBezTo>
                      <a:pt x="399713" y="71500"/>
                      <a:pt x="396903" y="75573"/>
                      <a:pt x="394608" y="80104"/>
                    </a:cubicBezTo>
                    <a:cubicBezTo>
                      <a:pt x="392314" y="84636"/>
                      <a:pt x="390650" y="89138"/>
                      <a:pt x="389618" y="93613"/>
                    </a:cubicBezTo>
                    <a:lnTo>
                      <a:pt x="389446" y="94817"/>
                    </a:lnTo>
                    <a:lnTo>
                      <a:pt x="325775" y="94817"/>
                    </a:lnTo>
                    <a:lnTo>
                      <a:pt x="326292" y="92752"/>
                    </a:lnTo>
                    <a:cubicBezTo>
                      <a:pt x="329504" y="80018"/>
                      <a:pt x="334896" y="68431"/>
                      <a:pt x="342467" y="57991"/>
                    </a:cubicBezTo>
                    <a:cubicBezTo>
                      <a:pt x="350039" y="47552"/>
                      <a:pt x="358987" y="38603"/>
                      <a:pt x="369312" y="31147"/>
                    </a:cubicBezTo>
                    <a:cubicBezTo>
                      <a:pt x="379637" y="23690"/>
                      <a:pt x="390966" y="17925"/>
                      <a:pt x="403299" y="13852"/>
                    </a:cubicBezTo>
                    <a:cubicBezTo>
                      <a:pt x="415631" y="9780"/>
                      <a:pt x="428222" y="7743"/>
                      <a:pt x="441071" y="7743"/>
                    </a:cubicBezTo>
                    <a:close/>
                    <a:moveTo>
                      <a:pt x="560668" y="0"/>
                    </a:moveTo>
                    <a:cubicBezTo>
                      <a:pt x="559635" y="917"/>
                      <a:pt x="556997" y="3556"/>
                      <a:pt x="552752" y="7915"/>
                    </a:cubicBezTo>
                    <a:cubicBezTo>
                      <a:pt x="548507" y="12275"/>
                      <a:pt x="543833" y="17839"/>
                      <a:pt x="538727" y="24607"/>
                    </a:cubicBezTo>
                    <a:cubicBezTo>
                      <a:pt x="533622" y="31376"/>
                      <a:pt x="528689" y="39120"/>
                      <a:pt x="523928" y="47839"/>
                    </a:cubicBezTo>
                    <a:cubicBezTo>
                      <a:pt x="519167" y="56557"/>
                      <a:pt x="515754" y="65678"/>
                      <a:pt x="513689" y="75200"/>
                    </a:cubicBezTo>
                    <a:cubicBezTo>
                      <a:pt x="511969" y="82427"/>
                      <a:pt x="509904" y="88938"/>
                      <a:pt x="507494" y="94731"/>
                    </a:cubicBezTo>
                    <a:cubicBezTo>
                      <a:pt x="505085" y="100525"/>
                      <a:pt x="502275" y="106002"/>
                      <a:pt x="499062" y="111165"/>
                    </a:cubicBezTo>
                    <a:cubicBezTo>
                      <a:pt x="495850" y="116327"/>
                      <a:pt x="492150" y="121289"/>
                      <a:pt x="487963" y="126050"/>
                    </a:cubicBezTo>
                    <a:cubicBezTo>
                      <a:pt x="483776" y="130811"/>
                      <a:pt x="479101" y="135715"/>
                      <a:pt x="473938" y="140763"/>
                    </a:cubicBezTo>
                    <a:cubicBezTo>
                      <a:pt x="468661" y="145926"/>
                      <a:pt x="461921" y="151920"/>
                      <a:pt x="453719" y="158746"/>
                    </a:cubicBezTo>
                    <a:cubicBezTo>
                      <a:pt x="445516" y="165572"/>
                      <a:pt x="435965" y="173287"/>
                      <a:pt x="425067" y="181891"/>
                    </a:cubicBezTo>
                    <a:lnTo>
                      <a:pt x="385660" y="216135"/>
                    </a:lnTo>
                    <a:lnTo>
                      <a:pt x="436596" y="216135"/>
                    </a:lnTo>
                    <a:lnTo>
                      <a:pt x="328701" y="295121"/>
                    </a:lnTo>
                    <a:cubicBezTo>
                      <a:pt x="329618" y="294318"/>
                      <a:pt x="331024" y="293056"/>
                      <a:pt x="332917" y="291335"/>
                    </a:cubicBezTo>
                    <a:cubicBezTo>
                      <a:pt x="334810" y="289615"/>
                      <a:pt x="336846" y="287664"/>
                      <a:pt x="339026" y="285485"/>
                    </a:cubicBezTo>
                    <a:cubicBezTo>
                      <a:pt x="341205" y="283305"/>
                      <a:pt x="343356" y="281068"/>
                      <a:pt x="345479" y="278773"/>
                    </a:cubicBezTo>
                    <a:cubicBezTo>
                      <a:pt x="347601" y="276479"/>
                      <a:pt x="349379" y="274328"/>
                      <a:pt x="350813" y="272320"/>
                    </a:cubicBezTo>
                    <a:cubicBezTo>
                      <a:pt x="352247" y="270313"/>
                      <a:pt x="353194" y="268534"/>
                      <a:pt x="353653" y="266986"/>
                    </a:cubicBezTo>
                    <a:cubicBezTo>
                      <a:pt x="354112" y="265437"/>
                      <a:pt x="353767" y="264433"/>
                      <a:pt x="352620" y="263974"/>
                    </a:cubicBezTo>
                    <a:lnTo>
                      <a:pt x="289294" y="263974"/>
                    </a:lnTo>
                    <a:lnTo>
                      <a:pt x="299275" y="223707"/>
                    </a:lnTo>
                    <a:lnTo>
                      <a:pt x="403901" y="139214"/>
                    </a:lnTo>
                    <a:cubicBezTo>
                      <a:pt x="407342" y="136232"/>
                      <a:pt x="411472" y="132503"/>
                      <a:pt x="416291" y="128029"/>
                    </a:cubicBezTo>
                    <a:cubicBezTo>
                      <a:pt x="421109" y="123555"/>
                      <a:pt x="425755" y="118765"/>
                      <a:pt x="430229" y="113660"/>
                    </a:cubicBezTo>
                    <a:cubicBezTo>
                      <a:pt x="434704" y="108555"/>
                      <a:pt x="438633" y="103335"/>
                      <a:pt x="442017" y="98001"/>
                    </a:cubicBezTo>
                    <a:cubicBezTo>
                      <a:pt x="445401" y="92666"/>
                      <a:pt x="447438" y="87532"/>
                      <a:pt x="448126" y="825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8700" b="1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alpha val="4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HarmonyOS Sans SC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488" name="图片 487">
            <a:extLst>
              <a:ext uri="{FF2B5EF4-FFF2-40B4-BE49-F238E27FC236}">
                <a16:creationId xmlns:a16="http://schemas.microsoft.com/office/drawing/2014/main" id="{27842AD4-F538-2BDC-E793-7A6FEFE231B0}"/>
              </a:ext>
            </a:extLst>
          </p:cNvPr>
          <p:cNvPicPr>
            <a:picLocks/>
          </p:cNvPicPr>
          <p:nvPr/>
        </p:nvPicPr>
        <p:blipFill>
          <a:blip r:embed="rId28" r:link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856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 descr="背景图案&#10;&#10;描述已自动生成">
            <a:extLst>
              <a:ext uri="{FF2B5EF4-FFF2-40B4-BE49-F238E27FC236}">
                <a16:creationId xmlns:a16="http://schemas.microsoft.com/office/drawing/2014/main" id="{E9AA6506-45CC-81B9-CCE0-D13A8512872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240C201D-8EC9-6DC7-DED7-87C43F79E2AD}"/>
              </a:ext>
            </a:extLst>
          </p:cNvPr>
          <p:cNvGrpSpPr/>
          <p:nvPr/>
        </p:nvGrpSpPr>
        <p:grpSpPr>
          <a:xfrm>
            <a:off x="695325" y="549275"/>
            <a:ext cx="1579817" cy="337679"/>
            <a:chOff x="4310346" y="365706"/>
            <a:chExt cx="1525634" cy="326098"/>
          </a:xfrm>
        </p:grpSpPr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9EEF6AE8-BC1C-FC73-ED6C-F20F236F97F2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8CD9D88C-051B-193B-A980-BE63E1B0AE91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94D69C2-0AF9-E089-CBB9-A5F52D61246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204E9EE-F5C1-5079-5D05-8FF9DEA9C49E}"/>
              </a:ext>
            </a:extLst>
          </p:cNvPr>
          <p:cNvSpPr/>
          <p:nvPr/>
        </p:nvSpPr>
        <p:spPr>
          <a:xfrm>
            <a:off x="0" y="5401049"/>
            <a:ext cx="12192000" cy="1456952"/>
          </a:xfrm>
          <a:custGeom>
            <a:avLst/>
            <a:gdLst>
              <a:gd name="connsiteX0" fmla="*/ 0 w 12192000"/>
              <a:gd name="connsiteY0" fmla="*/ 7240 h 1503029"/>
              <a:gd name="connsiteX1" fmla="*/ 112890 w 12192000"/>
              <a:gd name="connsiteY1" fmla="*/ 116153 h 1503029"/>
              <a:gd name="connsiteX2" fmla="*/ 5555852 w 12192000"/>
              <a:gd name="connsiteY2" fmla="*/ 1495476 h 1503029"/>
              <a:gd name="connsiteX3" fmla="*/ 6092176 w 12192000"/>
              <a:gd name="connsiteY3" fmla="*/ 1503029 h 1503029"/>
              <a:gd name="connsiteX4" fmla="*/ 0 w 12192000"/>
              <a:gd name="connsiteY4" fmla="*/ 1503029 h 1503029"/>
              <a:gd name="connsiteX5" fmla="*/ 12192000 w 12192000"/>
              <a:gd name="connsiteY5" fmla="*/ 0 h 1503029"/>
              <a:gd name="connsiteX6" fmla="*/ 12192000 w 12192000"/>
              <a:gd name="connsiteY6" fmla="*/ 1503029 h 1503029"/>
              <a:gd name="connsiteX7" fmla="*/ 6092321 w 12192000"/>
              <a:gd name="connsiteY7" fmla="*/ 1503029 h 1503029"/>
              <a:gd name="connsiteX8" fmla="*/ 6628644 w 12192000"/>
              <a:gd name="connsiteY8" fmla="*/ 1495476 h 1503029"/>
              <a:gd name="connsiteX9" fmla="*/ 12071606 w 12192000"/>
              <a:gd name="connsiteY9" fmla="*/ 116153 h 150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503029">
                <a:moveTo>
                  <a:pt x="0" y="7240"/>
                </a:moveTo>
                <a:lnTo>
                  <a:pt x="112890" y="116153"/>
                </a:lnTo>
                <a:cubicBezTo>
                  <a:pt x="1000649" y="874845"/>
                  <a:pt x="3079686" y="1425436"/>
                  <a:pt x="5555852" y="1495476"/>
                </a:cubicBezTo>
                <a:lnTo>
                  <a:pt x="6092176" y="1503029"/>
                </a:lnTo>
                <a:lnTo>
                  <a:pt x="0" y="1503029"/>
                </a:lnTo>
                <a:close/>
                <a:moveTo>
                  <a:pt x="12192000" y="0"/>
                </a:moveTo>
                <a:lnTo>
                  <a:pt x="12192000" y="1503029"/>
                </a:lnTo>
                <a:lnTo>
                  <a:pt x="6092321" y="1503029"/>
                </a:lnTo>
                <a:lnTo>
                  <a:pt x="6628644" y="1495476"/>
                </a:lnTo>
                <a:cubicBezTo>
                  <a:pt x="9104810" y="1425436"/>
                  <a:pt x="11183847" y="874845"/>
                  <a:pt x="12071606" y="116153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柒社群_鸿星尔克 TO BE No.1_5">
            <a:extLst>
              <a:ext uri="{FF2B5EF4-FFF2-40B4-BE49-F238E27FC236}">
                <a16:creationId xmlns:a16="http://schemas.microsoft.com/office/drawing/2014/main" id="{895BB81A-C6D5-20E2-F656-74D916F275A8}"/>
              </a:ext>
            </a:extLst>
          </p:cNvPr>
          <p:cNvSpPr/>
          <p:nvPr/>
        </p:nvSpPr>
        <p:spPr>
          <a:xfrm>
            <a:off x="-15005" y="5433682"/>
            <a:ext cx="12207005" cy="1424318"/>
          </a:xfrm>
          <a:custGeom>
            <a:avLst/>
            <a:gdLst>
              <a:gd name="connsiteX0" fmla="*/ 12192000 w 12192000"/>
              <a:gd name="connsiteY0" fmla="*/ 462708 h 1282700"/>
              <a:gd name="connsiteX1" fmla="*/ 12192000 w 12192000"/>
              <a:gd name="connsiteY1" fmla="*/ 1282700 h 1282700"/>
              <a:gd name="connsiteX2" fmla="*/ 6096000 w 12192000"/>
              <a:gd name="connsiteY2" fmla="*/ 1282700 h 1282700"/>
              <a:gd name="connsiteX3" fmla="*/ 12063484 w 12192000"/>
              <a:gd name="connsiteY3" fmla="*/ 546519 h 1282700"/>
              <a:gd name="connsiteX4" fmla="*/ 0 w 12192000"/>
              <a:gd name="connsiteY4" fmla="*/ 462708 h 1282700"/>
              <a:gd name="connsiteX5" fmla="*/ 128516 w 12192000"/>
              <a:gd name="connsiteY5" fmla="*/ 546519 h 1282700"/>
              <a:gd name="connsiteX6" fmla="*/ 6096000 w 12192000"/>
              <a:gd name="connsiteY6" fmla="*/ 1282700 h 1282700"/>
              <a:gd name="connsiteX7" fmla="*/ 0 w 12192000"/>
              <a:gd name="connsiteY7" fmla="*/ 1282700 h 1282700"/>
              <a:gd name="connsiteX8" fmla="*/ 12180972 w 12192000"/>
              <a:gd name="connsiteY8" fmla="*/ 0 h 1282700"/>
              <a:gd name="connsiteX9" fmla="*/ 12192000 w 12192000"/>
              <a:gd name="connsiteY9" fmla="*/ 0 h 1282700"/>
              <a:gd name="connsiteX10" fmla="*/ 12192000 w 12192000"/>
              <a:gd name="connsiteY10" fmla="*/ 7192 h 1282700"/>
              <a:gd name="connsiteX11" fmla="*/ 0 w 12192000"/>
              <a:gd name="connsiteY11" fmla="*/ 0 h 1282700"/>
              <a:gd name="connsiteX12" fmla="*/ 11028 w 12192000"/>
              <a:gd name="connsiteY12" fmla="*/ 0 h 1282700"/>
              <a:gd name="connsiteX13" fmla="*/ 0 w 12192000"/>
              <a:gd name="connsiteY13" fmla="*/ 7192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282700">
                <a:moveTo>
                  <a:pt x="12192000" y="462708"/>
                </a:moveTo>
                <a:lnTo>
                  <a:pt x="12192000" y="1282700"/>
                </a:lnTo>
                <a:lnTo>
                  <a:pt x="6096000" y="1282700"/>
                </a:lnTo>
                <a:cubicBezTo>
                  <a:pt x="8899853" y="1282700"/>
                  <a:pt x="11272365" y="973025"/>
                  <a:pt x="12063484" y="546519"/>
                </a:cubicBezTo>
                <a:close/>
                <a:moveTo>
                  <a:pt x="0" y="462708"/>
                </a:moveTo>
                <a:lnTo>
                  <a:pt x="128516" y="546519"/>
                </a:lnTo>
                <a:cubicBezTo>
                  <a:pt x="919635" y="973025"/>
                  <a:pt x="3292147" y="1282700"/>
                  <a:pt x="6096000" y="1282700"/>
                </a:cubicBezTo>
                <a:lnTo>
                  <a:pt x="0" y="1282700"/>
                </a:lnTo>
                <a:close/>
                <a:moveTo>
                  <a:pt x="12180972" y="0"/>
                </a:moveTo>
                <a:lnTo>
                  <a:pt x="12192000" y="0"/>
                </a:lnTo>
                <a:lnTo>
                  <a:pt x="12192000" y="7192"/>
                </a:lnTo>
                <a:close/>
                <a:moveTo>
                  <a:pt x="0" y="0"/>
                </a:moveTo>
                <a:lnTo>
                  <a:pt x="11028" y="0"/>
                </a:lnTo>
                <a:lnTo>
                  <a:pt x="0" y="7192"/>
                </a:lnTo>
                <a:close/>
              </a:path>
            </a:pathLst>
          </a:custGeom>
          <a:gradFill>
            <a:gsLst>
              <a:gs pos="52000">
                <a:schemeClr val="accent1"/>
              </a:gs>
              <a:gs pos="91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柒惟PPT设计团队 — 日落_3">
            <a:extLst>
              <a:ext uri="{FF2B5EF4-FFF2-40B4-BE49-F238E27FC236}">
                <a16:creationId xmlns:a16="http://schemas.microsoft.com/office/drawing/2014/main" id="{183B4D6F-A183-02A5-2BFB-2A5F0F7351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5325" y="5207000"/>
            <a:ext cx="9147175" cy="1651000"/>
          </a:xfrm>
          <a:custGeom>
            <a:avLst/>
            <a:gdLst/>
            <a:ahLst/>
            <a:cxnLst/>
            <a:rect l="l" t="t" r="r" b="b"/>
            <a:pathLst>
              <a:path w="11129395" h="2654117">
                <a:moveTo>
                  <a:pt x="10228064" y="676889"/>
                </a:moveTo>
                <a:cubicBezTo>
                  <a:pt x="10486943" y="676889"/>
                  <a:pt x="10679322" y="719046"/>
                  <a:pt x="10805201" y="803360"/>
                </a:cubicBezTo>
                <a:cubicBezTo>
                  <a:pt x="10931078" y="887674"/>
                  <a:pt x="11017767" y="1012365"/>
                  <a:pt x="11065269" y="1177430"/>
                </a:cubicBezTo>
                <a:lnTo>
                  <a:pt x="10593228" y="1264713"/>
                </a:lnTo>
                <a:cubicBezTo>
                  <a:pt x="10573039" y="1191087"/>
                  <a:pt x="10534742" y="1134680"/>
                  <a:pt x="10478335" y="1095491"/>
                </a:cubicBezTo>
                <a:cubicBezTo>
                  <a:pt x="10421926" y="1056303"/>
                  <a:pt x="10341472" y="1036709"/>
                  <a:pt x="10236970" y="1036709"/>
                </a:cubicBezTo>
                <a:cubicBezTo>
                  <a:pt x="10105155" y="1036709"/>
                  <a:pt x="10010747" y="1055115"/>
                  <a:pt x="9953746" y="1091929"/>
                </a:cubicBezTo>
                <a:cubicBezTo>
                  <a:pt x="9915745" y="1118054"/>
                  <a:pt x="9896745" y="1151899"/>
                  <a:pt x="9896745" y="1193462"/>
                </a:cubicBezTo>
                <a:cubicBezTo>
                  <a:pt x="9896745" y="1229088"/>
                  <a:pt x="9913369" y="1259370"/>
                  <a:pt x="9946621" y="1284308"/>
                </a:cubicBezTo>
                <a:cubicBezTo>
                  <a:pt x="9991746" y="1317558"/>
                  <a:pt x="10147608" y="1364466"/>
                  <a:pt x="10414208" y="1425029"/>
                </a:cubicBezTo>
                <a:cubicBezTo>
                  <a:pt x="10680807" y="1485593"/>
                  <a:pt x="10866952" y="1559813"/>
                  <a:pt x="10972642" y="1647690"/>
                </a:cubicBezTo>
                <a:cubicBezTo>
                  <a:pt x="11077143" y="1736754"/>
                  <a:pt x="11129395" y="1860851"/>
                  <a:pt x="11129395" y="2019979"/>
                </a:cubicBezTo>
                <a:cubicBezTo>
                  <a:pt x="11129395" y="2193358"/>
                  <a:pt x="11056955" y="2342392"/>
                  <a:pt x="10912078" y="2467082"/>
                </a:cubicBezTo>
                <a:cubicBezTo>
                  <a:pt x="10767200" y="2591772"/>
                  <a:pt x="10552851" y="2654117"/>
                  <a:pt x="10269033" y="2654117"/>
                </a:cubicBezTo>
                <a:cubicBezTo>
                  <a:pt x="10011340" y="2654117"/>
                  <a:pt x="9807383" y="2601866"/>
                  <a:pt x="9657161" y="2497364"/>
                </a:cubicBezTo>
                <a:cubicBezTo>
                  <a:pt x="9506939" y="2392862"/>
                  <a:pt x="9408672" y="2250953"/>
                  <a:pt x="9362359" y="2071636"/>
                </a:cubicBezTo>
                <a:lnTo>
                  <a:pt x="9864681" y="1995041"/>
                </a:lnTo>
                <a:cubicBezTo>
                  <a:pt x="9886057" y="2092418"/>
                  <a:pt x="9929401" y="2166341"/>
                  <a:pt x="9994715" y="2216811"/>
                </a:cubicBezTo>
                <a:cubicBezTo>
                  <a:pt x="10060029" y="2267281"/>
                  <a:pt x="10151468" y="2292516"/>
                  <a:pt x="10269033" y="2292516"/>
                </a:cubicBezTo>
                <a:cubicBezTo>
                  <a:pt x="10398473" y="2292516"/>
                  <a:pt x="10495850" y="2268765"/>
                  <a:pt x="10561164" y="2221264"/>
                </a:cubicBezTo>
                <a:cubicBezTo>
                  <a:pt x="10605102" y="2188014"/>
                  <a:pt x="10627072" y="2143481"/>
                  <a:pt x="10627072" y="2087668"/>
                </a:cubicBezTo>
                <a:cubicBezTo>
                  <a:pt x="10627072" y="2049667"/>
                  <a:pt x="10615196" y="2018198"/>
                  <a:pt x="10591446" y="1993260"/>
                </a:cubicBezTo>
                <a:cubicBezTo>
                  <a:pt x="10566508" y="1969509"/>
                  <a:pt x="10510694" y="1947540"/>
                  <a:pt x="10424005" y="1927352"/>
                </a:cubicBezTo>
                <a:cubicBezTo>
                  <a:pt x="10020246" y="1838288"/>
                  <a:pt x="9764335" y="1756942"/>
                  <a:pt x="9656271" y="1683316"/>
                </a:cubicBezTo>
                <a:cubicBezTo>
                  <a:pt x="9506643" y="1581189"/>
                  <a:pt x="9431829" y="1439280"/>
                  <a:pt x="9431829" y="1257588"/>
                </a:cubicBezTo>
                <a:cubicBezTo>
                  <a:pt x="9431829" y="1093710"/>
                  <a:pt x="9496548" y="955957"/>
                  <a:pt x="9625989" y="844330"/>
                </a:cubicBezTo>
                <a:cubicBezTo>
                  <a:pt x="9755429" y="732703"/>
                  <a:pt x="9956120" y="676889"/>
                  <a:pt x="10228064" y="676889"/>
                </a:cubicBezTo>
                <a:close/>
                <a:moveTo>
                  <a:pt x="527261" y="441759"/>
                </a:moveTo>
                <a:lnTo>
                  <a:pt x="527261" y="1104398"/>
                </a:lnTo>
                <a:lnTo>
                  <a:pt x="917363" y="1104398"/>
                </a:lnTo>
                <a:cubicBezTo>
                  <a:pt x="1170306" y="1104398"/>
                  <a:pt x="1328247" y="1093710"/>
                  <a:pt x="1391186" y="1072335"/>
                </a:cubicBezTo>
                <a:cubicBezTo>
                  <a:pt x="1454124" y="1050959"/>
                  <a:pt x="1503406" y="1014146"/>
                  <a:pt x="1539032" y="961895"/>
                </a:cubicBezTo>
                <a:cubicBezTo>
                  <a:pt x="1574658" y="909644"/>
                  <a:pt x="1592471" y="844330"/>
                  <a:pt x="1592471" y="765953"/>
                </a:cubicBezTo>
                <a:cubicBezTo>
                  <a:pt x="1592471" y="678076"/>
                  <a:pt x="1569017" y="607122"/>
                  <a:pt x="1522110" y="553090"/>
                </a:cubicBezTo>
                <a:cubicBezTo>
                  <a:pt x="1475203" y="499057"/>
                  <a:pt x="1408998" y="464916"/>
                  <a:pt x="1323496" y="450666"/>
                </a:cubicBezTo>
                <a:cubicBezTo>
                  <a:pt x="1280745" y="444728"/>
                  <a:pt x="1152493" y="441759"/>
                  <a:pt x="938739" y="441759"/>
                </a:cubicBezTo>
                <a:close/>
                <a:moveTo>
                  <a:pt x="7031134" y="0"/>
                </a:moveTo>
                <a:lnTo>
                  <a:pt x="9106333" y="0"/>
                </a:lnTo>
                <a:lnTo>
                  <a:pt x="9106333" y="441759"/>
                </a:lnTo>
                <a:lnTo>
                  <a:pt x="8333254" y="441759"/>
                </a:lnTo>
                <a:lnTo>
                  <a:pt x="8333254" y="2611366"/>
                </a:lnTo>
                <a:lnTo>
                  <a:pt x="7805994" y="2611366"/>
                </a:lnTo>
                <a:lnTo>
                  <a:pt x="7805994" y="441759"/>
                </a:lnTo>
                <a:lnTo>
                  <a:pt x="7031134" y="441759"/>
                </a:lnTo>
                <a:close/>
                <a:moveTo>
                  <a:pt x="5811487" y="0"/>
                </a:moveTo>
                <a:lnTo>
                  <a:pt x="6338748" y="0"/>
                </a:lnTo>
                <a:lnTo>
                  <a:pt x="6338748" y="2611366"/>
                </a:lnTo>
                <a:lnTo>
                  <a:pt x="5811487" y="2611366"/>
                </a:lnTo>
                <a:close/>
                <a:moveTo>
                  <a:pt x="3017644" y="0"/>
                </a:moveTo>
                <a:lnTo>
                  <a:pt x="4953902" y="0"/>
                </a:lnTo>
                <a:lnTo>
                  <a:pt x="4953902" y="441759"/>
                </a:lnTo>
                <a:lnTo>
                  <a:pt x="3544905" y="441759"/>
                </a:lnTo>
                <a:lnTo>
                  <a:pt x="3544905" y="1020677"/>
                </a:lnTo>
                <a:lnTo>
                  <a:pt x="4855932" y="1020677"/>
                </a:lnTo>
                <a:lnTo>
                  <a:pt x="4855932" y="1460655"/>
                </a:lnTo>
                <a:lnTo>
                  <a:pt x="3544905" y="1460655"/>
                </a:lnTo>
                <a:lnTo>
                  <a:pt x="3544905" y="2171388"/>
                </a:lnTo>
                <a:lnTo>
                  <a:pt x="5003778" y="2171388"/>
                </a:lnTo>
                <a:lnTo>
                  <a:pt x="5003778" y="2611366"/>
                </a:lnTo>
                <a:lnTo>
                  <a:pt x="3017644" y="2611366"/>
                </a:lnTo>
                <a:close/>
                <a:moveTo>
                  <a:pt x="0" y="0"/>
                </a:moveTo>
                <a:lnTo>
                  <a:pt x="1109742" y="0"/>
                </a:lnTo>
                <a:cubicBezTo>
                  <a:pt x="1388811" y="0"/>
                  <a:pt x="1591580" y="23454"/>
                  <a:pt x="1718051" y="70361"/>
                </a:cubicBezTo>
                <a:cubicBezTo>
                  <a:pt x="1844523" y="117268"/>
                  <a:pt x="1945760" y="200692"/>
                  <a:pt x="2021761" y="320632"/>
                </a:cubicBezTo>
                <a:cubicBezTo>
                  <a:pt x="2097762" y="440572"/>
                  <a:pt x="2135763" y="577731"/>
                  <a:pt x="2135763" y="732109"/>
                </a:cubicBezTo>
                <a:cubicBezTo>
                  <a:pt x="2135763" y="928050"/>
                  <a:pt x="2078168" y="1089851"/>
                  <a:pt x="1962978" y="1217509"/>
                </a:cubicBezTo>
                <a:cubicBezTo>
                  <a:pt x="1847789" y="1345168"/>
                  <a:pt x="1675597" y="1425623"/>
                  <a:pt x="1446405" y="1458874"/>
                </a:cubicBezTo>
                <a:cubicBezTo>
                  <a:pt x="1560407" y="1525375"/>
                  <a:pt x="1654519" y="1598408"/>
                  <a:pt x="1728739" y="1677972"/>
                </a:cubicBezTo>
                <a:cubicBezTo>
                  <a:pt x="1802959" y="1757536"/>
                  <a:pt x="1903008" y="1898851"/>
                  <a:pt x="2028886" y="2101918"/>
                </a:cubicBezTo>
                <a:lnTo>
                  <a:pt x="2347736" y="2611366"/>
                </a:lnTo>
                <a:lnTo>
                  <a:pt x="1717161" y="2611366"/>
                </a:lnTo>
                <a:lnTo>
                  <a:pt x="1335965" y="2043136"/>
                </a:lnTo>
                <a:cubicBezTo>
                  <a:pt x="1200588" y="1840069"/>
                  <a:pt x="1107961" y="1712113"/>
                  <a:pt x="1058085" y="1659268"/>
                </a:cubicBezTo>
                <a:cubicBezTo>
                  <a:pt x="1008209" y="1606424"/>
                  <a:pt x="955364" y="1570204"/>
                  <a:pt x="899550" y="1550610"/>
                </a:cubicBezTo>
                <a:cubicBezTo>
                  <a:pt x="843736" y="1531016"/>
                  <a:pt x="755266" y="1521219"/>
                  <a:pt x="634139" y="1521219"/>
                </a:cubicBezTo>
                <a:lnTo>
                  <a:pt x="527261" y="1521219"/>
                </a:lnTo>
                <a:lnTo>
                  <a:pt x="527261" y="2611366"/>
                </a:lnTo>
                <a:lnTo>
                  <a:pt x="0" y="261136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1">
                  <a:alpha val="1000"/>
                </a:schemeClr>
              </a:gs>
            </a:gsLst>
            <a:lin ang="5400000" scaled="0"/>
          </a:gra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7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alpha val="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ea typeface="HarmonyOS Sans SC"/>
              <a:cs typeface="+mn-cs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CF273CA7-430E-1095-7429-404732473B00}"/>
              </a:ext>
            </a:extLst>
          </p:cNvPr>
          <p:cNvGrpSpPr/>
          <p:nvPr/>
        </p:nvGrpSpPr>
        <p:grpSpPr>
          <a:xfrm>
            <a:off x="695325" y="4476242"/>
            <a:ext cx="2280895" cy="321134"/>
            <a:chOff x="695325" y="3955542"/>
            <a:chExt cx="2280895" cy="321134"/>
          </a:xfrm>
        </p:grpSpPr>
        <p:sp>
          <p:nvSpPr>
            <p:cNvPr id="17" name="Rectangle 4">
              <a:extLst>
                <a:ext uri="{FF2B5EF4-FFF2-40B4-BE49-F238E27FC236}">
                  <a16:creationId xmlns:a16="http://schemas.microsoft.com/office/drawing/2014/main" id="{860B75A2-3250-1408-7F53-859923AEE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051" y="3955542"/>
              <a:ext cx="1882169" cy="3211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199" tIns="40599" rIns="81199" bIns="40599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554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部门：数码产品部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7CCD82A-D84E-C791-4065-F4E13A7ABAFE}"/>
                </a:ext>
              </a:extLst>
            </p:cNvPr>
            <p:cNvGrpSpPr/>
            <p:nvPr/>
          </p:nvGrpSpPr>
          <p:grpSpPr>
            <a:xfrm>
              <a:off x="695325" y="3975148"/>
              <a:ext cx="270662" cy="285689"/>
              <a:chOff x="868974" y="288500"/>
              <a:chExt cx="1602647" cy="1691626"/>
            </a:xfrm>
            <a:solidFill>
              <a:schemeClr val="accent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79841E7-FBCC-3800-3EB2-EC26821E858D}"/>
                  </a:ext>
                </a:extLst>
              </p:cNvPr>
              <p:cNvSpPr/>
              <p:nvPr/>
            </p:nvSpPr>
            <p:spPr>
              <a:xfrm>
                <a:off x="2032119" y="1244001"/>
                <a:ext cx="281358" cy="292354"/>
              </a:xfrm>
              <a:custGeom>
                <a:avLst/>
                <a:gdLst>
                  <a:gd name="connsiteX0" fmla="*/ 0 w 316847"/>
                  <a:gd name="connsiteY0" fmla="*/ 164612 h 329224"/>
                  <a:gd name="connsiteX1" fmla="*/ 158424 w 316847"/>
                  <a:gd name="connsiteY1" fmla="*/ 329224 h 329224"/>
                  <a:gd name="connsiteX2" fmla="*/ 316847 w 316847"/>
                  <a:gd name="connsiteY2" fmla="*/ 164612 h 329224"/>
                  <a:gd name="connsiteX3" fmla="*/ 158424 w 316847"/>
                  <a:gd name="connsiteY3" fmla="*/ 0 h 329224"/>
                  <a:gd name="connsiteX4" fmla="*/ 0 w 316847"/>
                  <a:gd name="connsiteY4" fmla="*/ 164612 h 32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47" h="329224">
                    <a:moveTo>
                      <a:pt x="0" y="164612"/>
                    </a:moveTo>
                    <a:cubicBezTo>
                      <a:pt x="0" y="255525"/>
                      <a:pt x="70929" y="329224"/>
                      <a:pt x="158424" y="329224"/>
                    </a:cubicBezTo>
                    <a:cubicBezTo>
                      <a:pt x="245919" y="329224"/>
                      <a:pt x="316847" y="255525"/>
                      <a:pt x="316847" y="164612"/>
                    </a:cubicBezTo>
                    <a:cubicBezTo>
                      <a:pt x="316847" y="73699"/>
                      <a:pt x="245919" y="0"/>
                      <a:pt x="158424" y="0"/>
                    </a:cubicBezTo>
                    <a:cubicBezTo>
                      <a:pt x="70929" y="0"/>
                      <a:pt x="0" y="73699"/>
                      <a:pt x="0" y="164612"/>
                    </a:cubicBez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405848B-FC05-EE21-85A7-46B90115DF65}"/>
                  </a:ext>
                </a:extLst>
              </p:cNvPr>
              <p:cNvSpPr/>
              <p:nvPr/>
            </p:nvSpPr>
            <p:spPr>
              <a:xfrm>
                <a:off x="868974" y="288500"/>
                <a:ext cx="1602647" cy="1690868"/>
              </a:xfrm>
              <a:custGeom>
                <a:avLst/>
                <a:gdLst>
                  <a:gd name="connsiteX0" fmla="*/ 977981 w 1804787"/>
                  <a:gd name="connsiteY0" fmla="*/ 1903924 h 1904126"/>
                  <a:gd name="connsiteX1" fmla="*/ 149622 w 1804787"/>
                  <a:gd name="connsiteY1" fmla="*/ 1903924 h 1904126"/>
                  <a:gd name="connsiteX2" fmla="*/ 64 w 1804787"/>
                  <a:gd name="connsiteY2" fmla="*/ 1763851 h 1904126"/>
                  <a:gd name="connsiteX3" fmla="*/ 0 w 1804787"/>
                  <a:gd name="connsiteY3" fmla="*/ 1762444 h 1904126"/>
                  <a:gd name="connsiteX4" fmla="*/ 0 w 1804787"/>
                  <a:gd name="connsiteY4" fmla="*/ 141607 h 1904126"/>
                  <a:gd name="connsiteX5" fmla="*/ 148069 w 1804787"/>
                  <a:gd name="connsiteY5" fmla="*/ 126 h 1904126"/>
                  <a:gd name="connsiteX6" fmla="*/ 1656718 w 1804787"/>
                  <a:gd name="connsiteY6" fmla="*/ 126 h 1904126"/>
                  <a:gd name="connsiteX7" fmla="*/ 1804787 w 1804787"/>
                  <a:gd name="connsiteY7" fmla="*/ 141607 h 1904126"/>
                  <a:gd name="connsiteX8" fmla="*/ 1804787 w 1804787"/>
                  <a:gd name="connsiteY8" fmla="*/ 1151873 h 1904126"/>
                  <a:gd name="connsiteX9" fmla="*/ 1701242 w 1804787"/>
                  <a:gd name="connsiteY9" fmla="*/ 1151873 h 1904126"/>
                  <a:gd name="connsiteX10" fmla="*/ 1701242 w 1804787"/>
                  <a:gd name="connsiteY10" fmla="*/ 141607 h 1904126"/>
                  <a:gd name="connsiteX11" fmla="*/ 1656718 w 1804787"/>
                  <a:gd name="connsiteY11" fmla="*/ 107716 h 1904126"/>
                  <a:gd name="connsiteX12" fmla="*/ 148069 w 1804787"/>
                  <a:gd name="connsiteY12" fmla="*/ 107716 h 1904126"/>
                  <a:gd name="connsiteX13" fmla="*/ 103545 w 1804787"/>
                  <a:gd name="connsiteY13" fmla="*/ 141607 h 1904126"/>
                  <a:gd name="connsiteX14" fmla="*/ 103545 w 1804787"/>
                  <a:gd name="connsiteY14" fmla="*/ 1762444 h 1904126"/>
                  <a:gd name="connsiteX15" fmla="*/ 148069 w 1804787"/>
                  <a:gd name="connsiteY15" fmla="*/ 1796334 h 1904126"/>
                  <a:gd name="connsiteX16" fmla="*/ 976428 w 1804787"/>
                  <a:gd name="connsiteY16" fmla="*/ 1796334 h 1904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04787" h="1904126">
                    <a:moveTo>
                      <a:pt x="977981" y="1903924"/>
                    </a:moveTo>
                    <a:lnTo>
                      <a:pt x="149622" y="1903924"/>
                    </a:lnTo>
                    <a:cubicBezTo>
                      <a:pt x="71097" y="1908156"/>
                      <a:pt x="4137" y="1845444"/>
                      <a:pt x="64" y="1763851"/>
                    </a:cubicBezTo>
                    <a:cubicBezTo>
                      <a:pt x="40" y="1763382"/>
                      <a:pt x="19" y="1762913"/>
                      <a:pt x="0" y="1762444"/>
                    </a:cubicBezTo>
                    <a:lnTo>
                      <a:pt x="0" y="141607"/>
                    </a:lnTo>
                    <a:cubicBezTo>
                      <a:pt x="3361" y="60088"/>
                      <a:pt x="69609" y="-3212"/>
                      <a:pt x="148069" y="126"/>
                    </a:cubicBezTo>
                    <a:lnTo>
                      <a:pt x="1656718" y="126"/>
                    </a:lnTo>
                    <a:cubicBezTo>
                      <a:pt x="1735179" y="-3212"/>
                      <a:pt x="1801426" y="60088"/>
                      <a:pt x="1804787" y="141607"/>
                    </a:cubicBezTo>
                    <a:lnTo>
                      <a:pt x="1804787" y="1151873"/>
                    </a:lnTo>
                    <a:lnTo>
                      <a:pt x="1701242" y="1151873"/>
                    </a:lnTo>
                    <a:lnTo>
                      <a:pt x="1701242" y="141607"/>
                    </a:lnTo>
                    <a:cubicBezTo>
                      <a:pt x="1701242" y="123316"/>
                      <a:pt x="1681051" y="107716"/>
                      <a:pt x="1656718" y="107716"/>
                    </a:cubicBezTo>
                    <a:lnTo>
                      <a:pt x="148069" y="107716"/>
                    </a:lnTo>
                    <a:cubicBezTo>
                      <a:pt x="123736" y="107716"/>
                      <a:pt x="103545" y="123316"/>
                      <a:pt x="103545" y="141607"/>
                    </a:cubicBezTo>
                    <a:lnTo>
                      <a:pt x="103545" y="1762444"/>
                    </a:lnTo>
                    <a:cubicBezTo>
                      <a:pt x="103545" y="1780734"/>
                      <a:pt x="123736" y="1796334"/>
                      <a:pt x="148069" y="1796334"/>
                    </a:cubicBezTo>
                    <a:lnTo>
                      <a:pt x="976428" y="1796334"/>
                    </a:ln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C597699-75D9-FED9-EF4F-4DEE76070C1B}"/>
                  </a:ext>
                </a:extLst>
              </p:cNvPr>
              <p:cNvSpPr/>
              <p:nvPr/>
            </p:nvSpPr>
            <p:spPr>
              <a:xfrm>
                <a:off x="1234929" y="644963"/>
                <a:ext cx="1235378" cy="1334689"/>
              </a:xfrm>
              <a:custGeom>
                <a:avLst/>
                <a:gdLst>
                  <a:gd name="connsiteX0" fmla="*/ 0 w 1391191"/>
                  <a:gd name="connsiteY0" fmla="*/ 0 h 1503026"/>
                  <a:gd name="connsiteX1" fmla="*/ 955719 w 1391191"/>
                  <a:gd name="connsiteY1" fmla="*/ 0 h 1503026"/>
                  <a:gd name="connsiteX2" fmla="*/ 955719 w 1391191"/>
                  <a:gd name="connsiteY2" fmla="*/ 99520 h 1503026"/>
                  <a:gd name="connsiteX3" fmla="*/ 0 w 1391191"/>
                  <a:gd name="connsiteY3" fmla="*/ 99520 h 1503026"/>
                  <a:gd name="connsiteX4" fmla="*/ 8801 w 1391191"/>
                  <a:gd name="connsiteY4" fmla="*/ 273278 h 1503026"/>
                  <a:gd name="connsiteX5" fmla="*/ 740863 w 1391191"/>
                  <a:gd name="connsiteY5" fmla="*/ 273278 h 1503026"/>
                  <a:gd name="connsiteX6" fmla="*/ 740863 w 1391191"/>
                  <a:gd name="connsiteY6" fmla="*/ 372798 h 1503026"/>
                  <a:gd name="connsiteX7" fmla="*/ 8801 w 1391191"/>
                  <a:gd name="connsiteY7" fmla="*/ 372798 h 1503026"/>
                  <a:gd name="connsiteX8" fmla="*/ 15532 w 1391191"/>
                  <a:gd name="connsiteY8" fmla="*/ 546017 h 1503026"/>
                  <a:gd name="connsiteX9" fmla="*/ 558625 w 1391191"/>
                  <a:gd name="connsiteY9" fmla="*/ 546017 h 1503026"/>
                  <a:gd name="connsiteX10" fmla="*/ 558625 w 1391191"/>
                  <a:gd name="connsiteY10" fmla="*/ 645537 h 1503026"/>
                  <a:gd name="connsiteX11" fmla="*/ 15532 w 1391191"/>
                  <a:gd name="connsiteY11" fmla="*/ 645537 h 1503026"/>
                  <a:gd name="connsiteX12" fmla="*/ 882202 w 1391191"/>
                  <a:gd name="connsiteY12" fmla="*/ 1051150 h 1503026"/>
                  <a:gd name="connsiteX13" fmla="*/ 1058229 w 1391191"/>
                  <a:gd name="connsiteY13" fmla="*/ 1503027 h 1503026"/>
                  <a:gd name="connsiteX14" fmla="*/ 721190 w 1391191"/>
                  <a:gd name="connsiteY14" fmla="*/ 1503027 h 1503026"/>
                  <a:gd name="connsiteX15" fmla="*/ 721190 w 1391191"/>
                  <a:gd name="connsiteY15" fmla="*/ 1166271 h 1503026"/>
                  <a:gd name="connsiteX16" fmla="*/ 824735 w 1391191"/>
                  <a:gd name="connsiteY16" fmla="*/ 1051688 h 1503026"/>
                  <a:gd name="connsiteX17" fmla="*/ 1391125 w 1391191"/>
                  <a:gd name="connsiteY17" fmla="*/ 1166271 h 1503026"/>
                  <a:gd name="connsiteX18" fmla="*/ 1391125 w 1391191"/>
                  <a:gd name="connsiteY18" fmla="*/ 1503027 h 1503026"/>
                  <a:gd name="connsiteX19" fmla="*/ 1058229 w 1391191"/>
                  <a:gd name="connsiteY19" fmla="*/ 1503027 h 1503026"/>
                  <a:gd name="connsiteX20" fmla="*/ 1252893 w 1391191"/>
                  <a:gd name="connsiteY20" fmla="*/ 1051150 h 1503026"/>
                  <a:gd name="connsiteX21" fmla="*/ 1288616 w 1391191"/>
                  <a:gd name="connsiteY21" fmla="*/ 1051150 h 1503026"/>
                  <a:gd name="connsiteX22" fmla="*/ 1391125 w 1391191"/>
                  <a:gd name="connsiteY22" fmla="*/ 1166271 h 150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91191" h="1503026">
                    <a:moveTo>
                      <a:pt x="0" y="0"/>
                    </a:moveTo>
                    <a:lnTo>
                      <a:pt x="955719" y="0"/>
                    </a:lnTo>
                    <a:lnTo>
                      <a:pt x="955719" y="99520"/>
                    </a:lnTo>
                    <a:lnTo>
                      <a:pt x="0" y="99520"/>
                    </a:lnTo>
                    <a:close/>
                    <a:moveTo>
                      <a:pt x="8801" y="273278"/>
                    </a:moveTo>
                    <a:lnTo>
                      <a:pt x="740863" y="273278"/>
                    </a:lnTo>
                    <a:lnTo>
                      <a:pt x="740863" y="372798"/>
                    </a:lnTo>
                    <a:lnTo>
                      <a:pt x="8801" y="372798"/>
                    </a:lnTo>
                    <a:close/>
                    <a:moveTo>
                      <a:pt x="15532" y="546017"/>
                    </a:moveTo>
                    <a:lnTo>
                      <a:pt x="558625" y="546017"/>
                    </a:lnTo>
                    <a:lnTo>
                      <a:pt x="558625" y="645537"/>
                    </a:lnTo>
                    <a:lnTo>
                      <a:pt x="15532" y="645537"/>
                    </a:lnTo>
                    <a:close/>
                    <a:moveTo>
                      <a:pt x="882202" y="1051150"/>
                    </a:moveTo>
                    <a:lnTo>
                      <a:pt x="1058229" y="1503027"/>
                    </a:lnTo>
                    <a:lnTo>
                      <a:pt x="721190" y="1503027"/>
                    </a:lnTo>
                    <a:lnTo>
                      <a:pt x="721190" y="1166271"/>
                    </a:lnTo>
                    <a:cubicBezTo>
                      <a:pt x="719446" y="1104965"/>
                      <a:pt x="765741" y="1053736"/>
                      <a:pt x="824735" y="1051688"/>
                    </a:cubicBezTo>
                    <a:close/>
                    <a:moveTo>
                      <a:pt x="1391125" y="1166271"/>
                    </a:moveTo>
                    <a:lnTo>
                      <a:pt x="1391125" y="1503027"/>
                    </a:lnTo>
                    <a:lnTo>
                      <a:pt x="1058229" y="1503027"/>
                    </a:lnTo>
                    <a:lnTo>
                      <a:pt x="1252893" y="1051150"/>
                    </a:lnTo>
                    <a:lnTo>
                      <a:pt x="1288616" y="1051150"/>
                    </a:lnTo>
                    <a:cubicBezTo>
                      <a:pt x="1347409" y="1053772"/>
                      <a:pt x="1393169" y="1105162"/>
                      <a:pt x="1391125" y="1166271"/>
                    </a:cubicBez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AFC7410-38CE-2BFA-6AFF-8E88F7BC354C}"/>
                  </a:ext>
                </a:extLst>
              </p:cNvPr>
              <p:cNvSpPr/>
              <p:nvPr/>
            </p:nvSpPr>
            <p:spPr>
              <a:xfrm>
                <a:off x="2096933" y="1556410"/>
                <a:ext cx="151251" cy="423716"/>
              </a:xfrm>
              <a:custGeom>
                <a:avLst/>
                <a:gdLst>
                  <a:gd name="connsiteX0" fmla="*/ 88013 w 170331"/>
                  <a:gd name="connsiteY0" fmla="*/ 0 h 477159"/>
                  <a:gd name="connsiteX1" fmla="*/ 170331 w 170331"/>
                  <a:gd name="connsiteY1" fmla="*/ 85534 h 477159"/>
                  <a:gd name="connsiteX2" fmla="*/ 87495 w 170331"/>
                  <a:gd name="connsiteY2" fmla="*/ 477160 h 477159"/>
                  <a:gd name="connsiteX3" fmla="*/ 0 w 170331"/>
                  <a:gd name="connsiteY3" fmla="*/ 82306 h 477159"/>
                  <a:gd name="connsiteX4" fmla="*/ 88013 w 170331"/>
                  <a:gd name="connsiteY4" fmla="*/ 0 h 47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331" h="477159">
                    <a:moveTo>
                      <a:pt x="88013" y="0"/>
                    </a:moveTo>
                    <a:lnTo>
                      <a:pt x="170331" y="85534"/>
                    </a:lnTo>
                    <a:lnTo>
                      <a:pt x="87495" y="477160"/>
                    </a:lnTo>
                    <a:lnTo>
                      <a:pt x="0" y="82306"/>
                    </a:lnTo>
                    <a:lnTo>
                      <a:pt x="88013" y="0"/>
                    </a:lnTo>
                    <a:close/>
                  </a:path>
                </a:pathLst>
              </a:custGeom>
              <a:grpFill/>
              <a:ln w="179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CED8964-2389-088B-ACB8-E062D2A6DFAD}"/>
              </a:ext>
            </a:extLst>
          </p:cNvPr>
          <p:cNvGrpSpPr/>
          <p:nvPr/>
        </p:nvGrpSpPr>
        <p:grpSpPr>
          <a:xfrm>
            <a:off x="695328" y="3930461"/>
            <a:ext cx="2327134" cy="329484"/>
            <a:chOff x="695328" y="4628961"/>
            <a:chExt cx="2327134" cy="329484"/>
          </a:xfrm>
        </p:grpSpPr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392D7C0B-30CF-25BE-7492-2E1BC465FF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050" y="4637311"/>
              <a:ext cx="1928412" cy="3211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199" tIns="40599" rIns="81199" bIns="40599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1799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1554" b="0" dirty="0"/>
                <a:t>汇报人：康帅</a:t>
              </a:r>
              <a:r>
                <a:rPr lang="en-US" altLang="zh-CN" sz="1554" b="0" dirty="0"/>
                <a:t>Slide</a:t>
              </a: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D93937FA-046C-1172-46E8-F9C7912CEBD2}"/>
                </a:ext>
              </a:extLst>
            </p:cNvPr>
            <p:cNvGrpSpPr/>
            <p:nvPr/>
          </p:nvGrpSpPr>
          <p:grpSpPr>
            <a:xfrm>
              <a:off x="695328" y="4628961"/>
              <a:ext cx="253745" cy="321389"/>
              <a:chOff x="973635" y="-45399"/>
              <a:chExt cx="1350503" cy="1686681"/>
            </a:xfrm>
            <a:solidFill>
              <a:schemeClr val="accent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C88099D-8BA7-8BF7-38D3-E6689E17CD84}"/>
                  </a:ext>
                </a:extLst>
              </p:cNvPr>
              <p:cNvSpPr/>
              <p:nvPr/>
            </p:nvSpPr>
            <p:spPr>
              <a:xfrm>
                <a:off x="973635" y="-45399"/>
                <a:ext cx="1350503" cy="1686681"/>
              </a:xfrm>
              <a:custGeom>
                <a:avLst/>
                <a:gdLst>
                  <a:gd name="connsiteX0" fmla="*/ 760326 w 1520837"/>
                  <a:gd name="connsiteY0" fmla="*/ 955291 h 1899418"/>
                  <a:gd name="connsiteX1" fmla="*/ 422672 w 1520837"/>
                  <a:gd name="connsiteY1" fmla="*/ 815392 h 1899418"/>
                  <a:gd name="connsiteX2" fmla="*/ 282773 w 1520837"/>
                  <a:gd name="connsiteY2" fmla="*/ 477738 h 1899418"/>
                  <a:gd name="connsiteX3" fmla="*/ 422672 w 1520837"/>
                  <a:gd name="connsiteY3" fmla="*/ 140084 h 1899418"/>
                  <a:gd name="connsiteX4" fmla="*/ 760326 w 1520837"/>
                  <a:gd name="connsiteY4" fmla="*/ 0 h 1899418"/>
                  <a:gd name="connsiteX5" fmla="*/ 1097980 w 1520837"/>
                  <a:gd name="connsiteY5" fmla="*/ 139898 h 1899418"/>
                  <a:gd name="connsiteX6" fmla="*/ 1237878 w 1520837"/>
                  <a:gd name="connsiteY6" fmla="*/ 477552 h 1899418"/>
                  <a:gd name="connsiteX7" fmla="*/ 1097980 w 1520837"/>
                  <a:gd name="connsiteY7" fmla="*/ 815206 h 1899418"/>
                  <a:gd name="connsiteX8" fmla="*/ 760326 w 1520837"/>
                  <a:gd name="connsiteY8" fmla="*/ 955291 h 1899418"/>
                  <a:gd name="connsiteX9" fmla="*/ 760326 w 1520837"/>
                  <a:gd name="connsiteY9" fmla="*/ 148828 h 1899418"/>
                  <a:gd name="connsiteX10" fmla="*/ 431602 w 1520837"/>
                  <a:gd name="connsiteY10" fmla="*/ 477552 h 1899418"/>
                  <a:gd name="connsiteX11" fmla="*/ 760326 w 1520837"/>
                  <a:gd name="connsiteY11" fmla="*/ 806276 h 1899418"/>
                  <a:gd name="connsiteX12" fmla="*/ 1089236 w 1520837"/>
                  <a:gd name="connsiteY12" fmla="*/ 477552 h 1899418"/>
                  <a:gd name="connsiteX13" fmla="*/ 760326 w 1520837"/>
                  <a:gd name="connsiteY13" fmla="*/ 148828 h 1899418"/>
                  <a:gd name="connsiteX14" fmla="*/ 1446423 w 1520837"/>
                  <a:gd name="connsiteY14" fmla="*/ 1899419 h 1899418"/>
                  <a:gd name="connsiteX15" fmla="*/ 1372009 w 1520837"/>
                  <a:gd name="connsiteY15" fmla="*/ 1825005 h 1899418"/>
                  <a:gd name="connsiteX16" fmla="*/ 1372009 w 1520837"/>
                  <a:gd name="connsiteY16" fmla="*/ 1440656 h 1899418"/>
                  <a:gd name="connsiteX17" fmla="*/ 1108212 w 1520837"/>
                  <a:gd name="connsiteY17" fmla="*/ 1145232 h 1899418"/>
                  <a:gd name="connsiteX18" fmla="*/ 819299 w 1520837"/>
                  <a:gd name="connsiteY18" fmla="*/ 1495723 h 1899418"/>
                  <a:gd name="connsiteX19" fmla="*/ 762000 w 1520837"/>
                  <a:gd name="connsiteY19" fmla="*/ 1522884 h 1899418"/>
                  <a:gd name="connsiteX20" fmla="*/ 761814 w 1520837"/>
                  <a:gd name="connsiteY20" fmla="*/ 1522884 h 1899418"/>
                  <a:gd name="connsiteX21" fmla="*/ 704701 w 1520837"/>
                  <a:gd name="connsiteY21" fmla="*/ 1496095 h 1899418"/>
                  <a:gd name="connsiteX22" fmla="*/ 412812 w 1520837"/>
                  <a:gd name="connsiteY22" fmla="*/ 1145046 h 1899418"/>
                  <a:gd name="connsiteX23" fmla="*/ 148828 w 1520837"/>
                  <a:gd name="connsiteY23" fmla="*/ 1440470 h 1899418"/>
                  <a:gd name="connsiteX24" fmla="*/ 148828 w 1520837"/>
                  <a:gd name="connsiteY24" fmla="*/ 1825005 h 1899418"/>
                  <a:gd name="connsiteX25" fmla="*/ 74414 w 1520837"/>
                  <a:gd name="connsiteY25" fmla="*/ 1899419 h 1899418"/>
                  <a:gd name="connsiteX26" fmla="*/ 0 w 1520837"/>
                  <a:gd name="connsiteY26" fmla="*/ 1825005 h 1899418"/>
                  <a:gd name="connsiteX27" fmla="*/ 0 w 1520837"/>
                  <a:gd name="connsiteY27" fmla="*/ 1440656 h 1899418"/>
                  <a:gd name="connsiteX28" fmla="*/ 130597 w 1520837"/>
                  <a:gd name="connsiteY28" fmla="*/ 1125141 h 1899418"/>
                  <a:gd name="connsiteX29" fmla="*/ 446112 w 1520837"/>
                  <a:gd name="connsiteY29" fmla="*/ 994544 h 1899418"/>
                  <a:gd name="connsiteX30" fmla="*/ 503225 w 1520837"/>
                  <a:gd name="connsiteY30" fmla="*/ 1021333 h 1899418"/>
                  <a:gd name="connsiteX31" fmla="*/ 761442 w 1520837"/>
                  <a:gd name="connsiteY31" fmla="*/ 1331826 h 1899418"/>
                  <a:gd name="connsiteX32" fmla="*/ 1017054 w 1520837"/>
                  <a:gd name="connsiteY32" fmla="*/ 1021705 h 1899418"/>
                  <a:gd name="connsiteX33" fmla="*/ 1074539 w 1520837"/>
                  <a:gd name="connsiteY33" fmla="*/ 994544 h 1899418"/>
                  <a:gd name="connsiteX34" fmla="*/ 1390055 w 1520837"/>
                  <a:gd name="connsiteY34" fmla="*/ 1125141 h 1899418"/>
                  <a:gd name="connsiteX35" fmla="*/ 1520837 w 1520837"/>
                  <a:gd name="connsiteY35" fmla="*/ 1440656 h 1899418"/>
                  <a:gd name="connsiteX36" fmla="*/ 1520837 w 1520837"/>
                  <a:gd name="connsiteY36" fmla="*/ 1825005 h 1899418"/>
                  <a:gd name="connsiteX37" fmla="*/ 1446423 w 1520837"/>
                  <a:gd name="connsiteY37" fmla="*/ 1899419 h 189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20837" h="1899418">
                    <a:moveTo>
                      <a:pt x="760326" y="955291"/>
                    </a:moveTo>
                    <a:cubicBezTo>
                      <a:pt x="632706" y="955291"/>
                      <a:pt x="512713" y="905619"/>
                      <a:pt x="422672" y="815392"/>
                    </a:cubicBezTo>
                    <a:cubicBezTo>
                      <a:pt x="332631" y="725165"/>
                      <a:pt x="282773" y="605172"/>
                      <a:pt x="282773" y="477738"/>
                    </a:cubicBezTo>
                    <a:cubicBezTo>
                      <a:pt x="282773" y="350304"/>
                      <a:pt x="332445" y="230125"/>
                      <a:pt x="422672" y="140084"/>
                    </a:cubicBezTo>
                    <a:cubicBezTo>
                      <a:pt x="512899" y="50043"/>
                      <a:pt x="632706" y="0"/>
                      <a:pt x="760326" y="0"/>
                    </a:cubicBezTo>
                    <a:cubicBezTo>
                      <a:pt x="887946" y="0"/>
                      <a:pt x="1007938" y="49671"/>
                      <a:pt x="1097980" y="139898"/>
                    </a:cubicBezTo>
                    <a:cubicBezTo>
                      <a:pt x="1188207" y="230125"/>
                      <a:pt x="1237878" y="350118"/>
                      <a:pt x="1237878" y="477552"/>
                    </a:cubicBezTo>
                    <a:cubicBezTo>
                      <a:pt x="1237878" y="604986"/>
                      <a:pt x="1188207" y="725165"/>
                      <a:pt x="1097980" y="815206"/>
                    </a:cubicBezTo>
                    <a:cubicBezTo>
                      <a:pt x="1007938" y="905619"/>
                      <a:pt x="887946" y="955291"/>
                      <a:pt x="760326" y="955291"/>
                    </a:cubicBezTo>
                    <a:close/>
                    <a:moveTo>
                      <a:pt x="760326" y="148828"/>
                    </a:moveTo>
                    <a:cubicBezTo>
                      <a:pt x="578941" y="148828"/>
                      <a:pt x="431602" y="296354"/>
                      <a:pt x="431602" y="477552"/>
                    </a:cubicBezTo>
                    <a:cubicBezTo>
                      <a:pt x="431602" y="658937"/>
                      <a:pt x="579127" y="806276"/>
                      <a:pt x="760326" y="806276"/>
                    </a:cubicBezTo>
                    <a:cubicBezTo>
                      <a:pt x="941524" y="806276"/>
                      <a:pt x="1089236" y="658937"/>
                      <a:pt x="1089236" y="477552"/>
                    </a:cubicBezTo>
                    <a:cubicBezTo>
                      <a:pt x="1089236" y="296354"/>
                      <a:pt x="941710" y="148828"/>
                      <a:pt x="760326" y="148828"/>
                    </a:cubicBezTo>
                    <a:close/>
                    <a:moveTo>
                      <a:pt x="1446423" y="1899419"/>
                    </a:moveTo>
                    <a:cubicBezTo>
                      <a:pt x="1405310" y="1899419"/>
                      <a:pt x="1372009" y="1866119"/>
                      <a:pt x="1372009" y="1825005"/>
                    </a:cubicBezTo>
                    <a:lnTo>
                      <a:pt x="1372009" y="1440656"/>
                    </a:lnTo>
                    <a:cubicBezTo>
                      <a:pt x="1372009" y="1288108"/>
                      <a:pt x="1256482" y="1161976"/>
                      <a:pt x="1108212" y="1145232"/>
                    </a:cubicBezTo>
                    <a:lnTo>
                      <a:pt x="819299" y="1495723"/>
                    </a:lnTo>
                    <a:cubicBezTo>
                      <a:pt x="805160" y="1512838"/>
                      <a:pt x="784138" y="1522698"/>
                      <a:pt x="762000" y="1522884"/>
                    </a:cubicBezTo>
                    <a:lnTo>
                      <a:pt x="761814" y="1522884"/>
                    </a:lnTo>
                    <a:cubicBezTo>
                      <a:pt x="739676" y="1522884"/>
                      <a:pt x="718840" y="1513024"/>
                      <a:pt x="704701" y="1496095"/>
                    </a:cubicBezTo>
                    <a:lnTo>
                      <a:pt x="412812" y="1145046"/>
                    </a:lnTo>
                    <a:cubicBezTo>
                      <a:pt x="264542" y="1161604"/>
                      <a:pt x="148828" y="1287921"/>
                      <a:pt x="148828" y="1440470"/>
                    </a:cubicBezTo>
                    <a:lnTo>
                      <a:pt x="148828" y="1825005"/>
                    </a:lnTo>
                    <a:cubicBezTo>
                      <a:pt x="148828" y="1866119"/>
                      <a:pt x="115528" y="1899419"/>
                      <a:pt x="74414" y="1899419"/>
                    </a:cubicBezTo>
                    <a:cubicBezTo>
                      <a:pt x="33300" y="1899419"/>
                      <a:pt x="0" y="1866119"/>
                      <a:pt x="0" y="1825005"/>
                    </a:cubicBezTo>
                    <a:lnTo>
                      <a:pt x="0" y="1440656"/>
                    </a:lnTo>
                    <a:cubicBezTo>
                      <a:pt x="0" y="1321408"/>
                      <a:pt x="46323" y="1209415"/>
                      <a:pt x="130597" y="1125141"/>
                    </a:cubicBezTo>
                    <a:cubicBezTo>
                      <a:pt x="214871" y="1040867"/>
                      <a:pt x="326864" y="994544"/>
                      <a:pt x="446112" y="994544"/>
                    </a:cubicBezTo>
                    <a:cubicBezTo>
                      <a:pt x="468251" y="994544"/>
                      <a:pt x="489086" y="1004404"/>
                      <a:pt x="503225" y="1021333"/>
                    </a:cubicBezTo>
                    <a:lnTo>
                      <a:pt x="761442" y="1331826"/>
                    </a:lnTo>
                    <a:lnTo>
                      <a:pt x="1017054" y="1021705"/>
                    </a:lnTo>
                    <a:cubicBezTo>
                      <a:pt x="1031193" y="1004590"/>
                      <a:pt x="1052215" y="994544"/>
                      <a:pt x="1074539" y="994544"/>
                    </a:cubicBezTo>
                    <a:cubicBezTo>
                      <a:pt x="1193788" y="994544"/>
                      <a:pt x="1305781" y="1040867"/>
                      <a:pt x="1390055" y="1125141"/>
                    </a:cubicBezTo>
                    <a:cubicBezTo>
                      <a:pt x="1474329" y="1209415"/>
                      <a:pt x="1520837" y="1321408"/>
                      <a:pt x="1520837" y="1440656"/>
                    </a:cubicBezTo>
                    <a:lnTo>
                      <a:pt x="1520837" y="1825005"/>
                    </a:lnTo>
                    <a:cubicBezTo>
                      <a:pt x="1520837" y="1866119"/>
                      <a:pt x="1487537" y="1899419"/>
                      <a:pt x="1446423" y="1899419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E3644B7-C9D0-D015-7896-1434F0F37429}"/>
                  </a:ext>
                </a:extLst>
              </p:cNvPr>
              <p:cNvSpPr/>
              <p:nvPr/>
            </p:nvSpPr>
            <p:spPr>
              <a:xfrm>
                <a:off x="1417019" y="313251"/>
                <a:ext cx="718780" cy="1033986"/>
              </a:xfrm>
              <a:custGeom>
                <a:avLst/>
                <a:gdLst>
                  <a:gd name="connsiteX0" fmla="*/ 260635 w 809438"/>
                  <a:gd name="connsiteY0" fmla="*/ 335049 h 1164394"/>
                  <a:gd name="connsiteX1" fmla="*/ 0 w 809438"/>
                  <a:gd name="connsiteY1" fmla="*/ 74414 h 1164394"/>
                  <a:gd name="connsiteX2" fmla="*/ 74414 w 809438"/>
                  <a:gd name="connsiteY2" fmla="*/ 0 h 1164394"/>
                  <a:gd name="connsiteX3" fmla="*/ 148828 w 809438"/>
                  <a:gd name="connsiteY3" fmla="*/ 74414 h 1164394"/>
                  <a:gd name="connsiteX4" fmla="*/ 260635 w 809438"/>
                  <a:gd name="connsiteY4" fmla="*/ 186221 h 1164394"/>
                  <a:gd name="connsiteX5" fmla="*/ 372442 w 809438"/>
                  <a:gd name="connsiteY5" fmla="*/ 74414 h 1164394"/>
                  <a:gd name="connsiteX6" fmla="*/ 446856 w 809438"/>
                  <a:gd name="connsiteY6" fmla="*/ 0 h 1164394"/>
                  <a:gd name="connsiteX7" fmla="*/ 521270 w 809438"/>
                  <a:gd name="connsiteY7" fmla="*/ 74414 h 1164394"/>
                  <a:gd name="connsiteX8" fmla="*/ 260635 w 809438"/>
                  <a:gd name="connsiteY8" fmla="*/ 335049 h 1164394"/>
                  <a:gd name="connsiteX9" fmla="*/ 735025 w 809438"/>
                  <a:gd name="connsiteY9" fmla="*/ 1164394 h 1164394"/>
                  <a:gd name="connsiteX10" fmla="*/ 548990 w 809438"/>
                  <a:gd name="connsiteY10" fmla="*/ 1164394 h 1164394"/>
                  <a:gd name="connsiteX11" fmla="*/ 474576 w 809438"/>
                  <a:gd name="connsiteY11" fmla="*/ 1089980 h 1164394"/>
                  <a:gd name="connsiteX12" fmla="*/ 548990 w 809438"/>
                  <a:gd name="connsiteY12" fmla="*/ 1015566 h 1164394"/>
                  <a:gd name="connsiteX13" fmla="*/ 735025 w 809438"/>
                  <a:gd name="connsiteY13" fmla="*/ 1015566 h 1164394"/>
                  <a:gd name="connsiteX14" fmla="*/ 809439 w 809438"/>
                  <a:gd name="connsiteY14" fmla="*/ 1089980 h 1164394"/>
                  <a:gd name="connsiteX15" fmla="*/ 735025 w 809438"/>
                  <a:gd name="connsiteY15" fmla="*/ 1164394 h 116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438" h="1164394">
                    <a:moveTo>
                      <a:pt x="260635" y="335049"/>
                    </a:moveTo>
                    <a:cubicBezTo>
                      <a:pt x="116830" y="335049"/>
                      <a:pt x="0" y="218033"/>
                      <a:pt x="0" y="74414"/>
                    </a:cubicBezTo>
                    <a:cubicBezTo>
                      <a:pt x="0" y="33300"/>
                      <a:pt x="33300" y="0"/>
                      <a:pt x="74414" y="0"/>
                    </a:cubicBezTo>
                    <a:cubicBezTo>
                      <a:pt x="115528" y="0"/>
                      <a:pt x="148828" y="33300"/>
                      <a:pt x="148828" y="74414"/>
                    </a:cubicBezTo>
                    <a:cubicBezTo>
                      <a:pt x="148828" y="136178"/>
                      <a:pt x="199058" y="186221"/>
                      <a:pt x="260635" y="186221"/>
                    </a:cubicBezTo>
                    <a:cubicBezTo>
                      <a:pt x="322399" y="186221"/>
                      <a:pt x="372442" y="135992"/>
                      <a:pt x="372442" y="74414"/>
                    </a:cubicBezTo>
                    <a:cubicBezTo>
                      <a:pt x="372442" y="33300"/>
                      <a:pt x="405743" y="0"/>
                      <a:pt x="446856" y="0"/>
                    </a:cubicBezTo>
                    <a:cubicBezTo>
                      <a:pt x="487970" y="0"/>
                      <a:pt x="521270" y="33300"/>
                      <a:pt x="521270" y="74414"/>
                    </a:cubicBezTo>
                    <a:cubicBezTo>
                      <a:pt x="521457" y="218033"/>
                      <a:pt x="404440" y="335049"/>
                      <a:pt x="260635" y="335049"/>
                    </a:cubicBezTo>
                    <a:close/>
                    <a:moveTo>
                      <a:pt x="735025" y="1164394"/>
                    </a:moveTo>
                    <a:lnTo>
                      <a:pt x="548990" y="1164394"/>
                    </a:lnTo>
                    <a:cubicBezTo>
                      <a:pt x="507876" y="1164394"/>
                      <a:pt x="474576" y="1131094"/>
                      <a:pt x="474576" y="1089980"/>
                    </a:cubicBezTo>
                    <a:cubicBezTo>
                      <a:pt x="474576" y="1048866"/>
                      <a:pt x="507876" y="1015566"/>
                      <a:pt x="548990" y="1015566"/>
                    </a:cubicBezTo>
                    <a:lnTo>
                      <a:pt x="735025" y="1015566"/>
                    </a:lnTo>
                    <a:cubicBezTo>
                      <a:pt x="776139" y="1015566"/>
                      <a:pt x="809439" y="1048866"/>
                      <a:pt x="809439" y="1089980"/>
                    </a:cubicBezTo>
                    <a:cubicBezTo>
                      <a:pt x="809439" y="1131094"/>
                      <a:pt x="776139" y="1164394"/>
                      <a:pt x="735025" y="116439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  <a:effectLst/>
            </p:spPr>
            <p:txBody>
              <a:bodyPr lIns="81199" tIns="40599" rIns="81199" bIns="40599" rtlCol="0" anchor="ctr"/>
              <a:lstStyle/>
              <a:p>
                <a:endParaRPr lang="zh-CN" altLang="en-US" sz="1598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DFDFAD5-E72E-4CFA-2EFD-EBB08698BBC3}"/>
              </a:ext>
            </a:extLst>
          </p:cNvPr>
          <p:cNvGrpSpPr/>
          <p:nvPr/>
        </p:nvGrpSpPr>
        <p:grpSpPr>
          <a:xfrm>
            <a:off x="11220450" y="461962"/>
            <a:ext cx="276225" cy="174625"/>
            <a:chOff x="695325" y="549275"/>
            <a:chExt cx="323850" cy="174625"/>
          </a:xfrm>
        </p:grpSpPr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AB42DCD1-D015-39E7-7693-AF664189A4F1}"/>
                </a:ext>
              </a:extLst>
            </p:cNvPr>
            <p:cNvCxnSpPr/>
            <p:nvPr/>
          </p:nvCxnSpPr>
          <p:spPr>
            <a:xfrm>
              <a:off x="695325" y="549275"/>
              <a:ext cx="32385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6+">
              <a:extLst>
                <a:ext uri="{FF2B5EF4-FFF2-40B4-BE49-F238E27FC236}">
                  <a16:creationId xmlns:a16="http://schemas.microsoft.com/office/drawing/2014/main" id="{AE4F26B9-AB24-9875-C92C-03D97C3FFFC5}"/>
                </a:ext>
              </a:extLst>
            </p:cNvPr>
            <p:cNvCxnSpPr/>
            <p:nvPr/>
          </p:nvCxnSpPr>
          <p:spPr>
            <a:xfrm>
              <a:off x="695325" y="638175"/>
              <a:ext cx="32385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6++">
              <a:extLst>
                <a:ext uri="{FF2B5EF4-FFF2-40B4-BE49-F238E27FC236}">
                  <a16:creationId xmlns:a16="http://schemas.microsoft.com/office/drawing/2014/main" id="{F6C183E1-65A5-EA43-8BCC-1196BA65062B}"/>
                </a:ext>
              </a:extLst>
            </p:cNvPr>
            <p:cNvCxnSpPr/>
            <p:nvPr/>
          </p:nvCxnSpPr>
          <p:spPr>
            <a:xfrm>
              <a:off x="695325" y="723900"/>
              <a:ext cx="32385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">
            <a:extLst>
              <a:ext uri="{FF2B5EF4-FFF2-40B4-BE49-F238E27FC236}">
                <a16:creationId xmlns:a16="http://schemas.microsoft.com/office/drawing/2014/main" id="{6F3BCA23-CAA7-6CD7-C32D-F184F0B50FB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5325" y="1753504"/>
            <a:ext cx="6139171" cy="935267"/>
          </a:xfrm>
          <a:custGeom>
            <a:avLst/>
            <a:gdLst/>
            <a:ahLst/>
            <a:cxnLst/>
            <a:rect l="l" t="t" r="r" b="b"/>
            <a:pathLst>
              <a:path w="6285904" h="959644">
                <a:moveTo>
                  <a:pt x="1458590" y="739080"/>
                </a:moveTo>
                <a:cubicBezTo>
                  <a:pt x="1631429" y="768747"/>
                  <a:pt x="1792014" y="798413"/>
                  <a:pt x="1940347" y="828079"/>
                </a:cubicBezTo>
                <a:lnTo>
                  <a:pt x="1910357" y="953839"/>
                </a:lnTo>
                <a:cubicBezTo>
                  <a:pt x="1746547" y="919013"/>
                  <a:pt x="1585317" y="886767"/>
                  <a:pt x="1426666" y="857101"/>
                </a:cubicBezTo>
                <a:close/>
                <a:moveTo>
                  <a:pt x="1397644" y="721667"/>
                </a:moveTo>
                <a:cubicBezTo>
                  <a:pt x="1394420" y="775841"/>
                  <a:pt x="1393130" y="820340"/>
                  <a:pt x="1393775" y="855166"/>
                </a:cubicBezTo>
                <a:cubicBezTo>
                  <a:pt x="1271240" y="875159"/>
                  <a:pt x="1166763" y="893539"/>
                  <a:pt x="1080343" y="910307"/>
                </a:cubicBezTo>
                <a:lnTo>
                  <a:pt x="1060995" y="774873"/>
                </a:lnTo>
                <a:cubicBezTo>
                  <a:pt x="1186755" y="756171"/>
                  <a:pt x="1298971" y="738435"/>
                  <a:pt x="1397644" y="721667"/>
                </a:cubicBezTo>
                <a:close/>
                <a:moveTo>
                  <a:pt x="5576813" y="653951"/>
                </a:moveTo>
                <a:lnTo>
                  <a:pt x="5576813" y="787449"/>
                </a:lnTo>
                <a:lnTo>
                  <a:pt x="6046961" y="787449"/>
                </a:lnTo>
                <a:lnTo>
                  <a:pt x="6046961" y="653951"/>
                </a:lnTo>
                <a:close/>
                <a:moveTo>
                  <a:pt x="4001393" y="620092"/>
                </a:moveTo>
                <a:cubicBezTo>
                  <a:pt x="4057501" y="713606"/>
                  <a:pt x="4109740" y="806475"/>
                  <a:pt x="4158109" y="898698"/>
                </a:cubicBezTo>
                <a:lnTo>
                  <a:pt x="4047827" y="954807"/>
                </a:lnTo>
                <a:cubicBezTo>
                  <a:pt x="3999458" y="848394"/>
                  <a:pt x="3951089" y="753591"/>
                  <a:pt x="3902720" y="670396"/>
                </a:cubicBezTo>
                <a:close/>
                <a:moveTo>
                  <a:pt x="3743102" y="618157"/>
                </a:moveTo>
                <a:lnTo>
                  <a:pt x="3850481" y="667494"/>
                </a:lnTo>
                <a:cubicBezTo>
                  <a:pt x="3795018" y="786804"/>
                  <a:pt x="3742134" y="883543"/>
                  <a:pt x="3691830" y="957709"/>
                </a:cubicBezTo>
                <a:cubicBezTo>
                  <a:pt x="3649910" y="928687"/>
                  <a:pt x="3615407" y="907082"/>
                  <a:pt x="3588320" y="892894"/>
                </a:cubicBezTo>
                <a:cubicBezTo>
                  <a:pt x="3650878" y="809054"/>
                  <a:pt x="3702471" y="717475"/>
                  <a:pt x="3743102" y="618157"/>
                </a:cubicBezTo>
                <a:close/>
                <a:moveTo>
                  <a:pt x="3357116" y="582364"/>
                </a:moveTo>
                <a:lnTo>
                  <a:pt x="3357116" y="696515"/>
                </a:lnTo>
                <a:lnTo>
                  <a:pt x="3465463" y="680070"/>
                </a:lnTo>
                <a:lnTo>
                  <a:pt x="3465463" y="582364"/>
                </a:lnTo>
                <a:close/>
                <a:moveTo>
                  <a:pt x="1554360" y="564951"/>
                </a:moveTo>
                <a:cubicBezTo>
                  <a:pt x="1702048" y="590748"/>
                  <a:pt x="1815232" y="611386"/>
                  <a:pt x="1893912" y="626864"/>
                </a:cubicBezTo>
                <a:lnTo>
                  <a:pt x="1865858" y="739080"/>
                </a:lnTo>
                <a:cubicBezTo>
                  <a:pt x="1755576" y="715218"/>
                  <a:pt x="1641747" y="692323"/>
                  <a:pt x="1524372" y="670396"/>
                </a:cubicBezTo>
                <a:close/>
                <a:moveTo>
                  <a:pt x="5445248" y="533995"/>
                </a:moveTo>
                <a:lnTo>
                  <a:pt x="6178525" y="533995"/>
                </a:lnTo>
                <a:lnTo>
                  <a:pt x="6178525" y="958676"/>
                </a:lnTo>
                <a:lnTo>
                  <a:pt x="6046961" y="958676"/>
                </a:lnTo>
                <a:lnTo>
                  <a:pt x="6046961" y="907405"/>
                </a:lnTo>
                <a:lnTo>
                  <a:pt x="5576813" y="907405"/>
                </a:lnTo>
                <a:lnTo>
                  <a:pt x="5576813" y="958676"/>
                </a:lnTo>
                <a:lnTo>
                  <a:pt x="5445248" y="958676"/>
                </a:lnTo>
                <a:close/>
                <a:moveTo>
                  <a:pt x="4752826" y="503039"/>
                </a:moveTo>
                <a:lnTo>
                  <a:pt x="4752826" y="819857"/>
                </a:lnTo>
                <a:cubicBezTo>
                  <a:pt x="4798938" y="798252"/>
                  <a:pt x="4840213" y="773584"/>
                  <a:pt x="4876651" y="745852"/>
                </a:cubicBezTo>
                <a:cubicBezTo>
                  <a:pt x="4833764" y="693936"/>
                  <a:pt x="4795068" y="635570"/>
                  <a:pt x="4760565" y="570756"/>
                </a:cubicBezTo>
                <a:lnTo>
                  <a:pt x="4844728" y="509811"/>
                </a:lnTo>
                <a:cubicBezTo>
                  <a:pt x="4874716" y="570111"/>
                  <a:pt x="4912121" y="622994"/>
                  <a:pt x="4956943" y="668461"/>
                </a:cubicBezTo>
                <a:cubicBezTo>
                  <a:pt x="4996928" y="620092"/>
                  <a:pt x="5026595" y="564951"/>
                  <a:pt x="5045943" y="503039"/>
                </a:cubicBezTo>
                <a:close/>
                <a:moveTo>
                  <a:pt x="276671" y="477887"/>
                </a:moveTo>
                <a:lnTo>
                  <a:pt x="276671" y="629766"/>
                </a:lnTo>
                <a:lnTo>
                  <a:pt x="464343" y="629766"/>
                </a:lnTo>
                <a:lnTo>
                  <a:pt x="464343" y="477887"/>
                </a:lnTo>
                <a:close/>
                <a:moveTo>
                  <a:pt x="3357116" y="377279"/>
                </a:moveTo>
                <a:lnTo>
                  <a:pt x="3357116" y="477887"/>
                </a:lnTo>
                <a:lnTo>
                  <a:pt x="3465463" y="477887"/>
                </a:lnTo>
                <a:lnTo>
                  <a:pt x="3465463" y="377279"/>
                </a:lnTo>
                <a:close/>
                <a:moveTo>
                  <a:pt x="2131665" y="323106"/>
                </a:moveTo>
                <a:lnTo>
                  <a:pt x="2359968" y="323106"/>
                </a:lnTo>
                <a:lnTo>
                  <a:pt x="2359968" y="730374"/>
                </a:lnTo>
                <a:cubicBezTo>
                  <a:pt x="2409948" y="785837"/>
                  <a:pt x="2487662" y="813569"/>
                  <a:pt x="2593106" y="813569"/>
                </a:cubicBezTo>
                <a:cubicBezTo>
                  <a:pt x="2878484" y="813569"/>
                  <a:pt x="3043584" y="811312"/>
                  <a:pt x="3088406" y="806797"/>
                </a:cubicBezTo>
                <a:cubicBezTo>
                  <a:pt x="3070349" y="857746"/>
                  <a:pt x="3056805" y="900633"/>
                  <a:pt x="3047776" y="935459"/>
                </a:cubicBezTo>
                <a:cubicBezTo>
                  <a:pt x="2982962" y="936749"/>
                  <a:pt x="2882031" y="937394"/>
                  <a:pt x="2744986" y="937394"/>
                </a:cubicBezTo>
                <a:lnTo>
                  <a:pt x="2591655" y="937394"/>
                </a:lnTo>
                <a:cubicBezTo>
                  <a:pt x="2528453" y="937394"/>
                  <a:pt x="2472586" y="929655"/>
                  <a:pt x="2424056" y="914177"/>
                </a:cubicBezTo>
                <a:cubicBezTo>
                  <a:pt x="2375526" y="898698"/>
                  <a:pt x="2335460" y="875481"/>
                  <a:pt x="2303859" y="844525"/>
                </a:cubicBezTo>
                <a:cubicBezTo>
                  <a:pt x="2260649" y="887735"/>
                  <a:pt x="2223244" y="926108"/>
                  <a:pt x="2191643" y="959644"/>
                </a:cubicBezTo>
                <a:lnTo>
                  <a:pt x="2136502" y="811634"/>
                </a:lnTo>
                <a:lnTo>
                  <a:pt x="2233241" y="728923"/>
                </a:lnTo>
                <a:lnTo>
                  <a:pt x="2233241" y="445963"/>
                </a:lnTo>
                <a:lnTo>
                  <a:pt x="2131665" y="445963"/>
                </a:lnTo>
                <a:close/>
                <a:moveTo>
                  <a:pt x="5544405" y="241845"/>
                </a:moveTo>
                <a:cubicBezTo>
                  <a:pt x="5523123" y="281508"/>
                  <a:pt x="5501034" y="316979"/>
                  <a:pt x="5478140" y="348258"/>
                </a:cubicBezTo>
                <a:lnTo>
                  <a:pt x="5756746" y="348258"/>
                </a:lnTo>
                <a:lnTo>
                  <a:pt x="5756746" y="241845"/>
                </a:lnTo>
                <a:close/>
                <a:moveTo>
                  <a:pt x="270867" y="227335"/>
                </a:moveTo>
                <a:cubicBezTo>
                  <a:pt x="241845" y="272157"/>
                  <a:pt x="210083" y="314722"/>
                  <a:pt x="175580" y="355029"/>
                </a:cubicBezTo>
                <a:lnTo>
                  <a:pt x="464343" y="355029"/>
                </a:lnTo>
                <a:lnTo>
                  <a:pt x="464343" y="227335"/>
                </a:lnTo>
                <a:close/>
                <a:moveTo>
                  <a:pt x="1597893" y="202183"/>
                </a:moveTo>
                <a:cubicBezTo>
                  <a:pt x="1595958" y="206697"/>
                  <a:pt x="1593701" y="210889"/>
                  <a:pt x="1591121" y="214759"/>
                </a:cubicBezTo>
                <a:cubicBezTo>
                  <a:pt x="1619498" y="264418"/>
                  <a:pt x="1656903" y="307305"/>
                  <a:pt x="1703338" y="343421"/>
                </a:cubicBezTo>
                <a:cubicBezTo>
                  <a:pt x="1758801" y="301501"/>
                  <a:pt x="1801366" y="254421"/>
                  <a:pt x="1831032" y="202183"/>
                </a:cubicBezTo>
                <a:close/>
                <a:moveTo>
                  <a:pt x="3776960" y="181868"/>
                </a:moveTo>
                <a:lnTo>
                  <a:pt x="3776960" y="444029"/>
                </a:lnTo>
                <a:lnTo>
                  <a:pt x="3978176" y="444029"/>
                </a:lnTo>
                <a:lnTo>
                  <a:pt x="3978176" y="181868"/>
                </a:lnTo>
                <a:close/>
                <a:moveTo>
                  <a:pt x="3357116" y="172194"/>
                </a:moveTo>
                <a:lnTo>
                  <a:pt x="3357116" y="272802"/>
                </a:lnTo>
                <a:lnTo>
                  <a:pt x="3465463" y="272802"/>
                </a:lnTo>
                <a:lnTo>
                  <a:pt x="3465463" y="172194"/>
                </a:lnTo>
                <a:close/>
                <a:moveTo>
                  <a:pt x="3653135" y="65782"/>
                </a:moveTo>
                <a:lnTo>
                  <a:pt x="4102001" y="65782"/>
                </a:lnTo>
                <a:lnTo>
                  <a:pt x="4102001" y="560114"/>
                </a:lnTo>
                <a:lnTo>
                  <a:pt x="3653135" y="560114"/>
                </a:lnTo>
                <a:close/>
                <a:moveTo>
                  <a:pt x="3202334" y="58043"/>
                </a:moveTo>
                <a:lnTo>
                  <a:pt x="3622179" y="58043"/>
                </a:lnTo>
                <a:lnTo>
                  <a:pt x="3622179" y="172194"/>
                </a:lnTo>
                <a:lnTo>
                  <a:pt x="3581548" y="172194"/>
                </a:lnTo>
                <a:lnTo>
                  <a:pt x="3581548" y="660239"/>
                </a:lnTo>
                <a:lnTo>
                  <a:pt x="3637657" y="650081"/>
                </a:lnTo>
                <a:cubicBezTo>
                  <a:pt x="3633142" y="699740"/>
                  <a:pt x="3630563" y="741015"/>
                  <a:pt x="3629918" y="773906"/>
                </a:cubicBezTo>
                <a:lnTo>
                  <a:pt x="3581548" y="782129"/>
                </a:lnTo>
                <a:lnTo>
                  <a:pt x="3581548" y="957709"/>
                </a:lnTo>
                <a:lnTo>
                  <a:pt x="3465463" y="957709"/>
                </a:lnTo>
                <a:lnTo>
                  <a:pt x="3465463" y="802444"/>
                </a:lnTo>
                <a:lnTo>
                  <a:pt x="3214910" y="848394"/>
                </a:lnTo>
                <a:lnTo>
                  <a:pt x="3192661" y="717798"/>
                </a:lnTo>
                <a:lnTo>
                  <a:pt x="3241030" y="711994"/>
                </a:lnTo>
                <a:lnTo>
                  <a:pt x="3241030" y="172194"/>
                </a:lnTo>
                <a:lnTo>
                  <a:pt x="3202334" y="172194"/>
                </a:lnTo>
                <a:close/>
                <a:moveTo>
                  <a:pt x="4625132" y="41597"/>
                </a:moveTo>
                <a:lnTo>
                  <a:pt x="5165898" y="41597"/>
                </a:lnTo>
                <a:cubicBezTo>
                  <a:pt x="5164931" y="107057"/>
                  <a:pt x="5162673" y="162359"/>
                  <a:pt x="5159126" y="207503"/>
                </a:cubicBezTo>
                <a:cubicBezTo>
                  <a:pt x="5155579" y="252648"/>
                  <a:pt x="5141068" y="286829"/>
                  <a:pt x="5115594" y="310046"/>
                </a:cubicBezTo>
                <a:cubicBezTo>
                  <a:pt x="5090120" y="333263"/>
                  <a:pt x="5055777" y="345114"/>
                  <a:pt x="5012568" y="345597"/>
                </a:cubicBezTo>
                <a:cubicBezTo>
                  <a:pt x="4969358" y="346081"/>
                  <a:pt x="4915668" y="346000"/>
                  <a:pt x="4851499" y="345355"/>
                </a:cubicBezTo>
                <a:cubicBezTo>
                  <a:pt x="4846340" y="311819"/>
                  <a:pt x="4837633" y="272157"/>
                  <a:pt x="4825380" y="226367"/>
                </a:cubicBezTo>
                <a:cubicBezTo>
                  <a:pt x="4881165" y="230237"/>
                  <a:pt x="4926955" y="232172"/>
                  <a:pt x="4962748" y="232172"/>
                </a:cubicBezTo>
                <a:cubicBezTo>
                  <a:pt x="4987254" y="232172"/>
                  <a:pt x="5004667" y="227335"/>
                  <a:pt x="5014986" y="217661"/>
                </a:cubicBezTo>
                <a:cubicBezTo>
                  <a:pt x="5025305" y="207987"/>
                  <a:pt x="5030465" y="187350"/>
                  <a:pt x="5030465" y="155748"/>
                </a:cubicBezTo>
                <a:lnTo>
                  <a:pt x="4752826" y="155748"/>
                </a:lnTo>
                <a:lnTo>
                  <a:pt x="4752826" y="388888"/>
                </a:lnTo>
                <a:lnTo>
                  <a:pt x="5178474" y="388888"/>
                </a:lnTo>
                <a:lnTo>
                  <a:pt x="5178474" y="497235"/>
                </a:lnTo>
                <a:cubicBezTo>
                  <a:pt x="5149775" y="589136"/>
                  <a:pt x="5106888" y="671847"/>
                  <a:pt x="5049812" y="745368"/>
                </a:cubicBezTo>
                <a:cubicBezTo>
                  <a:pt x="5101728" y="779872"/>
                  <a:pt x="5160094" y="807764"/>
                  <a:pt x="5224908" y="829047"/>
                </a:cubicBezTo>
                <a:cubicBezTo>
                  <a:pt x="5201046" y="865163"/>
                  <a:pt x="5173959" y="908695"/>
                  <a:pt x="5143648" y="959644"/>
                </a:cubicBezTo>
                <a:cubicBezTo>
                  <a:pt x="5078834" y="927397"/>
                  <a:pt x="5019340" y="886929"/>
                  <a:pt x="4965166" y="838237"/>
                </a:cubicBezTo>
                <a:cubicBezTo>
                  <a:pt x="4917442" y="882737"/>
                  <a:pt x="4863107" y="923205"/>
                  <a:pt x="4802163" y="959644"/>
                </a:cubicBezTo>
                <a:cubicBezTo>
                  <a:pt x="4790554" y="937071"/>
                  <a:pt x="4774109" y="910307"/>
                  <a:pt x="4752826" y="879351"/>
                </a:cubicBezTo>
                <a:lnTo>
                  <a:pt x="4752826" y="957709"/>
                </a:lnTo>
                <a:lnTo>
                  <a:pt x="4625132" y="957709"/>
                </a:lnTo>
                <a:close/>
                <a:moveTo>
                  <a:pt x="2270968" y="19347"/>
                </a:moveTo>
                <a:cubicBezTo>
                  <a:pt x="2319337" y="82550"/>
                  <a:pt x="2362870" y="141883"/>
                  <a:pt x="2401565" y="197346"/>
                </a:cubicBezTo>
                <a:lnTo>
                  <a:pt x="2288381" y="273769"/>
                </a:lnTo>
                <a:cubicBezTo>
                  <a:pt x="2249041" y="206697"/>
                  <a:pt x="2208733" y="143172"/>
                  <a:pt x="2167459" y="83195"/>
                </a:cubicBezTo>
                <a:close/>
                <a:moveTo>
                  <a:pt x="2665660" y="5804"/>
                </a:moveTo>
                <a:lnTo>
                  <a:pt x="2795289" y="5804"/>
                </a:lnTo>
                <a:lnTo>
                  <a:pt x="2795289" y="199281"/>
                </a:lnTo>
                <a:lnTo>
                  <a:pt x="2936044" y="199281"/>
                </a:lnTo>
                <a:cubicBezTo>
                  <a:pt x="2901863" y="168002"/>
                  <a:pt x="2866231" y="136723"/>
                  <a:pt x="2829148" y="105444"/>
                </a:cubicBezTo>
                <a:lnTo>
                  <a:pt x="2909441" y="28054"/>
                </a:lnTo>
                <a:cubicBezTo>
                  <a:pt x="2964904" y="76423"/>
                  <a:pt x="3006824" y="114151"/>
                  <a:pt x="3035200" y="141238"/>
                </a:cubicBezTo>
                <a:lnTo>
                  <a:pt x="2974739" y="199281"/>
                </a:lnTo>
                <a:lnTo>
                  <a:pt x="3054548" y="199281"/>
                </a:lnTo>
                <a:lnTo>
                  <a:pt x="3054548" y="313432"/>
                </a:lnTo>
                <a:lnTo>
                  <a:pt x="2795289" y="313432"/>
                </a:lnTo>
                <a:lnTo>
                  <a:pt x="2795289" y="427583"/>
                </a:lnTo>
                <a:lnTo>
                  <a:pt x="2866876" y="365670"/>
                </a:lnTo>
                <a:lnTo>
                  <a:pt x="3087439" y="597842"/>
                </a:lnTo>
                <a:lnTo>
                  <a:pt x="2992636" y="684907"/>
                </a:lnTo>
                <a:lnTo>
                  <a:pt x="2795289" y="450800"/>
                </a:lnTo>
                <a:lnTo>
                  <a:pt x="2795289" y="783580"/>
                </a:lnTo>
                <a:lnTo>
                  <a:pt x="2665660" y="783580"/>
                </a:lnTo>
                <a:lnTo>
                  <a:pt x="2665660" y="471599"/>
                </a:lnTo>
                <a:cubicBezTo>
                  <a:pt x="2609552" y="558663"/>
                  <a:pt x="2546672" y="635893"/>
                  <a:pt x="2477021" y="703287"/>
                </a:cubicBezTo>
                <a:cubicBezTo>
                  <a:pt x="2442195" y="666527"/>
                  <a:pt x="2408981" y="633958"/>
                  <a:pt x="2377380" y="605581"/>
                </a:cubicBezTo>
                <a:cubicBezTo>
                  <a:pt x="2487984" y="526256"/>
                  <a:pt x="2577628" y="428873"/>
                  <a:pt x="2646313" y="313432"/>
                </a:cubicBezTo>
                <a:lnTo>
                  <a:pt x="2421880" y="313432"/>
                </a:lnTo>
                <a:lnTo>
                  <a:pt x="2421880" y="199281"/>
                </a:lnTo>
                <a:lnTo>
                  <a:pt x="2665660" y="199281"/>
                </a:lnTo>
                <a:close/>
                <a:moveTo>
                  <a:pt x="4379416" y="4837"/>
                </a:moveTo>
                <a:lnTo>
                  <a:pt x="4504209" y="4837"/>
                </a:lnTo>
                <a:lnTo>
                  <a:pt x="4504209" y="175096"/>
                </a:lnTo>
                <a:lnTo>
                  <a:pt x="4599980" y="175096"/>
                </a:lnTo>
                <a:lnTo>
                  <a:pt x="4599980" y="300856"/>
                </a:lnTo>
                <a:lnTo>
                  <a:pt x="4504209" y="300856"/>
                </a:lnTo>
                <a:lnTo>
                  <a:pt x="4504209" y="449349"/>
                </a:lnTo>
                <a:cubicBezTo>
                  <a:pt x="4539357" y="442255"/>
                  <a:pt x="4572893" y="435000"/>
                  <a:pt x="4604817" y="427583"/>
                </a:cubicBezTo>
                <a:cubicBezTo>
                  <a:pt x="4601592" y="484336"/>
                  <a:pt x="4600302" y="527223"/>
                  <a:pt x="4600947" y="556245"/>
                </a:cubicBezTo>
                <a:lnTo>
                  <a:pt x="4504209" y="578495"/>
                </a:lnTo>
                <a:lnTo>
                  <a:pt x="4504209" y="830014"/>
                </a:lnTo>
                <a:cubicBezTo>
                  <a:pt x="4504209" y="873224"/>
                  <a:pt x="4492761" y="904825"/>
                  <a:pt x="4469867" y="924818"/>
                </a:cubicBezTo>
                <a:cubicBezTo>
                  <a:pt x="4446972" y="944810"/>
                  <a:pt x="4391347" y="954807"/>
                  <a:pt x="4302993" y="954807"/>
                </a:cubicBezTo>
                <a:cubicBezTo>
                  <a:pt x="4296544" y="923205"/>
                  <a:pt x="4285580" y="879351"/>
                  <a:pt x="4270102" y="823243"/>
                </a:cubicBezTo>
                <a:cubicBezTo>
                  <a:pt x="4295254" y="825177"/>
                  <a:pt x="4316859" y="826145"/>
                  <a:pt x="4334917" y="826145"/>
                </a:cubicBezTo>
                <a:cubicBezTo>
                  <a:pt x="4352007" y="826145"/>
                  <a:pt x="4363616" y="822678"/>
                  <a:pt x="4369743" y="815745"/>
                </a:cubicBezTo>
                <a:cubicBezTo>
                  <a:pt x="4375869" y="808812"/>
                  <a:pt x="4379094" y="796801"/>
                  <a:pt x="4379416" y="779710"/>
                </a:cubicBezTo>
                <a:lnTo>
                  <a:pt x="4379416" y="608484"/>
                </a:lnTo>
                <a:lnTo>
                  <a:pt x="4274939" y="634603"/>
                </a:lnTo>
                <a:lnTo>
                  <a:pt x="4261396" y="494332"/>
                </a:lnTo>
                <a:lnTo>
                  <a:pt x="4379416" y="474017"/>
                </a:lnTo>
                <a:lnTo>
                  <a:pt x="4379416" y="300856"/>
                </a:lnTo>
                <a:lnTo>
                  <a:pt x="4274939" y="300856"/>
                </a:lnTo>
                <a:lnTo>
                  <a:pt x="4274939" y="175096"/>
                </a:lnTo>
                <a:lnTo>
                  <a:pt x="4379416" y="175096"/>
                </a:lnTo>
                <a:close/>
                <a:moveTo>
                  <a:pt x="5756746" y="1935"/>
                </a:moveTo>
                <a:lnTo>
                  <a:pt x="5896049" y="1935"/>
                </a:lnTo>
                <a:lnTo>
                  <a:pt x="5896049" y="125760"/>
                </a:lnTo>
                <a:lnTo>
                  <a:pt x="6231731" y="125760"/>
                </a:lnTo>
                <a:lnTo>
                  <a:pt x="6231731" y="241845"/>
                </a:lnTo>
                <a:lnTo>
                  <a:pt x="5896049" y="241845"/>
                </a:lnTo>
                <a:lnTo>
                  <a:pt x="5896049" y="348258"/>
                </a:lnTo>
                <a:lnTo>
                  <a:pt x="6285904" y="348258"/>
                </a:lnTo>
                <a:lnTo>
                  <a:pt x="6285904" y="464344"/>
                </a:lnTo>
                <a:lnTo>
                  <a:pt x="5337869" y="464344"/>
                </a:lnTo>
                <a:lnTo>
                  <a:pt x="5337869" y="348258"/>
                </a:lnTo>
                <a:lnTo>
                  <a:pt x="5450085" y="348258"/>
                </a:lnTo>
                <a:cubicBezTo>
                  <a:pt x="5420419" y="328587"/>
                  <a:pt x="5388496" y="309885"/>
                  <a:pt x="5354315" y="292149"/>
                </a:cubicBezTo>
                <a:cubicBezTo>
                  <a:pt x="5420097" y="210244"/>
                  <a:pt x="5469110" y="118020"/>
                  <a:pt x="5501357" y="15478"/>
                </a:cubicBezTo>
                <a:lnTo>
                  <a:pt x="5630019" y="49336"/>
                </a:lnTo>
                <a:cubicBezTo>
                  <a:pt x="5620022" y="76101"/>
                  <a:pt x="5610026" y="101575"/>
                  <a:pt x="5600030" y="125760"/>
                </a:cubicBezTo>
                <a:lnTo>
                  <a:pt x="5756746" y="125760"/>
                </a:lnTo>
                <a:close/>
                <a:moveTo>
                  <a:pt x="1203201" y="1935"/>
                </a:moveTo>
                <a:lnTo>
                  <a:pt x="1322189" y="37728"/>
                </a:lnTo>
                <a:cubicBezTo>
                  <a:pt x="1273820" y="138980"/>
                  <a:pt x="1228675" y="227012"/>
                  <a:pt x="1186755" y="301823"/>
                </a:cubicBezTo>
                <a:cubicBezTo>
                  <a:pt x="1203523" y="301178"/>
                  <a:pt x="1225773" y="300211"/>
                  <a:pt x="1253505" y="298921"/>
                </a:cubicBezTo>
                <a:cubicBezTo>
                  <a:pt x="1272207" y="261516"/>
                  <a:pt x="1292200" y="220241"/>
                  <a:pt x="1313482" y="175096"/>
                </a:cubicBezTo>
                <a:lnTo>
                  <a:pt x="1422797" y="220563"/>
                </a:lnTo>
                <a:cubicBezTo>
                  <a:pt x="1364109" y="330845"/>
                  <a:pt x="1302196" y="442094"/>
                  <a:pt x="1237059" y="554310"/>
                </a:cubicBezTo>
                <a:cubicBezTo>
                  <a:pt x="1282848" y="548506"/>
                  <a:pt x="1331540" y="542057"/>
                  <a:pt x="1383134" y="534962"/>
                </a:cubicBezTo>
                <a:cubicBezTo>
                  <a:pt x="1377329" y="568498"/>
                  <a:pt x="1373460" y="607194"/>
                  <a:pt x="1371525" y="651048"/>
                </a:cubicBezTo>
                <a:cubicBezTo>
                  <a:pt x="1270917" y="657498"/>
                  <a:pt x="1184175" y="669106"/>
                  <a:pt x="1111299" y="685874"/>
                </a:cubicBezTo>
                <a:lnTo>
                  <a:pt x="1078408" y="576560"/>
                </a:lnTo>
                <a:cubicBezTo>
                  <a:pt x="1110654" y="544959"/>
                  <a:pt x="1149672" y="488851"/>
                  <a:pt x="1195462" y="408235"/>
                </a:cubicBezTo>
                <a:cubicBezTo>
                  <a:pt x="1159991" y="410815"/>
                  <a:pt x="1125488" y="413717"/>
                  <a:pt x="1091952" y="416942"/>
                </a:cubicBezTo>
                <a:lnTo>
                  <a:pt x="1059061" y="310530"/>
                </a:lnTo>
                <a:cubicBezTo>
                  <a:pt x="1092597" y="271189"/>
                  <a:pt x="1140643" y="168324"/>
                  <a:pt x="1203201" y="1935"/>
                </a:cubicBezTo>
                <a:close/>
                <a:moveTo>
                  <a:pt x="1568871" y="0"/>
                </a:moveTo>
                <a:lnTo>
                  <a:pt x="1691729" y="22250"/>
                </a:lnTo>
                <a:cubicBezTo>
                  <a:pt x="1680765" y="46112"/>
                  <a:pt x="1669802" y="69329"/>
                  <a:pt x="1658838" y="91901"/>
                </a:cubicBezTo>
                <a:lnTo>
                  <a:pt x="1967433" y="91901"/>
                </a:lnTo>
                <a:lnTo>
                  <a:pt x="1967433" y="195411"/>
                </a:lnTo>
                <a:cubicBezTo>
                  <a:pt x="1927448" y="272802"/>
                  <a:pt x="1873920" y="342453"/>
                  <a:pt x="1806847" y="404366"/>
                </a:cubicBezTo>
                <a:cubicBezTo>
                  <a:pt x="1871340" y="434032"/>
                  <a:pt x="1946151" y="456927"/>
                  <a:pt x="2031280" y="473050"/>
                </a:cubicBezTo>
                <a:cubicBezTo>
                  <a:pt x="2015157" y="511100"/>
                  <a:pt x="1998712" y="552375"/>
                  <a:pt x="1981944" y="596875"/>
                </a:cubicBezTo>
                <a:cubicBezTo>
                  <a:pt x="1869727" y="565919"/>
                  <a:pt x="1776859" y="527546"/>
                  <a:pt x="1703338" y="481756"/>
                </a:cubicBezTo>
                <a:cubicBezTo>
                  <a:pt x="1626592" y="529481"/>
                  <a:pt x="1537270" y="568821"/>
                  <a:pt x="1435373" y="599777"/>
                </a:cubicBezTo>
                <a:cubicBezTo>
                  <a:pt x="1417960" y="559792"/>
                  <a:pt x="1398289" y="521419"/>
                  <a:pt x="1376362" y="484659"/>
                </a:cubicBezTo>
                <a:cubicBezTo>
                  <a:pt x="1463427" y="462731"/>
                  <a:pt x="1539527" y="435645"/>
                  <a:pt x="1604664" y="403398"/>
                </a:cubicBezTo>
                <a:cubicBezTo>
                  <a:pt x="1576288" y="375022"/>
                  <a:pt x="1550169" y="344066"/>
                  <a:pt x="1526306" y="310530"/>
                </a:cubicBezTo>
                <a:cubicBezTo>
                  <a:pt x="1503734" y="340841"/>
                  <a:pt x="1480517" y="369862"/>
                  <a:pt x="1456655" y="397594"/>
                </a:cubicBezTo>
                <a:cubicBezTo>
                  <a:pt x="1430858" y="369862"/>
                  <a:pt x="1403126" y="342453"/>
                  <a:pt x="1373460" y="315367"/>
                </a:cubicBezTo>
                <a:cubicBezTo>
                  <a:pt x="1460524" y="217338"/>
                  <a:pt x="1525662" y="112216"/>
                  <a:pt x="1568871" y="0"/>
                </a:cubicBezTo>
                <a:close/>
                <a:moveTo>
                  <a:pt x="226367" y="0"/>
                </a:moveTo>
                <a:lnTo>
                  <a:pt x="376312" y="22250"/>
                </a:lnTo>
                <a:cubicBezTo>
                  <a:pt x="365025" y="50304"/>
                  <a:pt x="352933" y="77713"/>
                  <a:pt x="340035" y="104477"/>
                </a:cubicBezTo>
                <a:lnTo>
                  <a:pt x="916111" y="104477"/>
                </a:lnTo>
                <a:lnTo>
                  <a:pt x="916111" y="227335"/>
                </a:lnTo>
                <a:lnTo>
                  <a:pt x="605581" y="227335"/>
                </a:lnTo>
                <a:lnTo>
                  <a:pt x="605581" y="355029"/>
                </a:lnTo>
                <a:lnTo>
                  <a:pt x="879351" y="355029"/>
                </a:lnTo>
                <a:lnTo>
                  <a:pt x="879351" y="477887"/>
                </a:lnTo>
                <a:lnTo>
                  <a:pt x="605581" y="477887"/>
                </a:lnTo>
                <a:lnTo>
                  <a:pt x="605581" y="629766"/>
                </a:lnTo>
                <a:lnTo>
                  <a:pt x="945133" y="629766"/>
                </a:lnTo>
                <a:lnTo>
                  <a:pt x="945133" y="752624"/>
                </a:lnTo>
                <a:lnTo>
                  <a:pt x="605581" y="752624"/>
                </a:lnTo>
                <a:lnTo>
                  <a:pt x="605581" y="956741"/>
                </a:lnTo>
                <a:lnTo>
                  <a:pt x="464343" y="956741"/>
                </a:lnTo>
                <a:lnTo>
                  <a:pt x="464343" y="752624"/>
                </a:lnTo>
                <a:lnTo>
                  <a:pt x="5804" y="752624"/>
                </a:lnTo>
                <a:lnTo>
                  <a:pt x="5804" y="629766"/>
                </a:lnTo>
                <a:lnTo>
                  <a:pt x="141238" y="629766"/>
                </a:lnTo>
                <a:lnTo>
                  <a:pt x="141238" y="393241"/>
                </a:lnTo>
                <a:cubicBezTo>
                  <a:pt x="123825" y="411621"/>
                  <a:pt x="105767" y="429518"/>
                  <a:pt x="87064" y="446931"/>
                </a:cubicBezTo>
                <a:cubicBezTo>
                  <a:pt x="62557" y="410170"/>
                  <a:pt x="33536" y="368895"/>
                  <a:pt x="0" y="323106"/>
                </a:cubicBezTo>
                <a:cubicBezTo>
                  <a:pt x="98028" y="242490"/>
                  <a:pt x="173484" y="134788"/>
                  <a:pt x="22636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C080DA-21D4-8039-05B1-791C30484709}"/>
              </a:ext>
            </a:extLst>
          </p:cNvPr>
          <p:cNvSpPr txBox="1"/>
          <p:nvPr/>
        </p:nvSpPr>
        <p:spPr>
          <a:xfrm>
            <a:off x="635000" y="2928035"/>
            <a:ext cx="61976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THE END OF THE REPORTING ON ACTIVITIES REPORT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8B6B71D-FE35-FB38-95EA-5D815B17A950}"/>
              </a:ext>
            </a:extLst>
          </p:cNvPr>
          <p:cNvGrpSpPr/>
          <p:nvPr/>
        </p:nvGrpSpPr>
        <p:grpSpPr>
          <a:xfrm>
            <a:off x="685800" y="3397380"/>
            <a:ext cx="6134100" cy="46038"/>
            <a:chOff x="685800" y="3397380"/>
            <a:chExt cx="6134100" cy="4603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C0B2149-4255-AD1A-1722-D9194D516EE1}"/>
                </a:ext>
              </a:extLst>
            </p:cNvPr>
            <p:cNvSpPr/>
            <p:nvPr/>
          </p:nvSpPr>
          <p:spPr>
            <a:xfrm>
              <a:off x="685800" y="3397380"/>
              <a:ext cx="1130300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2DF9BA9-69B4-A67B-CAE7-14858410E280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 flipV="1">
              <a:off x="1816100" y="3416300"/>
              <a:ext cx="5003800" cy="409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0">
            <a:extLst>
              <a:ext uri="{FF2B5EF4-FFF2-40B4-BE49-F238E27FC236}">
                <a16:creationId xmlns:a16="http://schemas.microsoft.com/office/drawing/2014/main" id="{DB0EABF9-93E0-4769-469E-FB74EB2664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4337" y="1063234"/>
            <a:ext cx="6067463" cy="1691159"/>
          </a:xfrm>
          <a:custGeom>
            <a:avLst/>
            <a:gdLst/>
            <a:ahLst/>
            <a:cxnLst/>
            <a:rect l="l" t="t" r="r" b="b"/>
            <a:pathLst>
              <a:path w="3662957" h="1020961">
                <a:moveTo>
                  <a:pt x="3414712" y="657225"/>
                </a:moveTo>
                <a:cubicBezTo>
                  <a:pt x="3399234" y="671909"/>
                  <a:pt x="3385938" y="685403"/>
                  <a:pt x="3374826" y="697706"/>
                </a:cubicBezTo>
                <a:cubicBezTo>
                  <a:pt x="3368079" y="705247"/>
                  <a:pt x="3362920" y="711299"/>
                  <a:pt x="3359348" y="715863"/>
                </a:cubicBezTo>
                <a:cubicBezTo>
                  <a:pt x="3355776" y="720427"/>
                  <a:pt x="3352799" y="724793"/>
                  <a:pt x="3350418" y="728960"/>
                </a:cubicBezTo>
                <a:cubicBezTo>
                  <a:pt x="3348037" y="733127"/>
                  <a:pt x="3346450" y="736898"/>
                  <a:pt x="3345656" y="740271"/>
                </a:cubicBezTo>
                <a:cubicBezTo>
                  <a:pt x="3344862" y="743645"/>
                  <a:pt x="3345656" y="746125"/>
                  <a:pt x="3348037" y="747712"/>
                </a:cubicBezTo>
                <a:lnTo>
                  <a:pt x="3402806" y="747712"/>
                </a:lnTo>
                <a:lnTo>
                  <a:pt x="3361729" y="913209"/>
                </a:lnTo>
                <a:lnTo>
                  <a:pt x="3064668" y="913209"/>
                </a:lnTo>
                <a:close/>
                <a:moveTo>
                  <a:pt x="2519362" y="657225"/>
                </a:moveTo>
                <a:cubicBezTo>
                  <a:pt x="2503884" y="671909"/>
                  <a:pt x="2490588" y="685403"/>
                  <a:pt x="2479476" y="697706"/>
                </a:cubicBezTo>
                <a:cubicBezTo>
                  <a:pt x="2472729" y="705247"/>
                  <a:pt x="2467570" y="711299"/>
                  <a:pt x="2463998" y="715863"/>
                </a:cubicBezTo>
                <a:cubicBezTo>
                  <a:pt x="2460426" y="720427"/>
                  <a:pt x="2457449" y="724793"/>
                  <a:pt x="2455068" y="728960"/>
                </a:cubicBezTo>
                <a:cubicBezTo>
                  <a:pt x="2452687" y="733127"/>
                  <a:pt x="2451100" y="736898"/>
                  <a:pt x="2450306" y="740271"/>
                </a:cubicBezTo>
                <a:cubicBezTo>
                  <a:pt x="2449512" y="743645"/>
                  <a:pt x="2450306" y="746125"/>
                  <a:pt x="2452687" y="747712"/>
                </a:cubicBezTo>
                <a:lnTo>
                  <a:pt x="2507456" y="747712"/>
                </a:lnTo>
                <a:lnTo>
                  <a:pt x="2466379" y="913209"/>
                </a:lnTo>
                <a:lnTo>
                  <a:pt x="2169318" y="913209"/>
                </a:lnTo>
                <a:close/>
                <a:moveTo>
                  <a:pt x="690562" y="657225"/>
                </a:moveTo>
                <a:cubicBezTo>
                  <a:pt x="675084" y="671909"/>
                  <a:pt x="661789" y="685403"/>
                  <a:pt x="650676" y="697706"/>
                </a:cubicBezTo>
                <a:cubicBezTo>
                  <a:pt x="643929" y="705247"/>
                  <a:pt x="638770" y="711299"/>
                  <a:pt x="635198" y="715863"/>
                </a:cubicBezTo>
                <a:cubicBezTo>
                  <a:pt x="631626" y="720427"/>
                  <a:pt x="628649" y="724793"/>
                  <a:pt x="626268" y="728960"/>
                </a:cubicBezTo>
                <a:cubicBezTo>
                  <a:pt x="623887" y="733127"/>
                  <a:pt x="622300" y="736898"/>
                  <a:pt x="621506" y="740271"/>
                </a:cubicBezTo>
                <a:cubicBezTo>
                  <a:pt x="620712" y="743645"/>
                  <a:pt x="621506" y="746125"/>
                  <a:pt x="623887" y="747712"/>
                </a:cubicBezTo>
                <a:lnTo>
                  <a:pt x="678656" y="747712"/>
                </a:lnTo>
                <a:lnTo>
                  <a:pt x="637579" y="913209"/>
                </a:lnTo>
                <a:lnTo>
                  <a:pt x="340518" y="913209"/>
                </a:lnTo>
                <a:close/>
                <a:moveTo>
                  <a:pt x="1432917" y="481012"/>
                </a:moveTo>
                <a:cubicBezTo>
                  <a:pt x="1421804" y="481012"/>
                  <a:pt x="1409898" y="486172"/>
                  <a:pt x="1397198" y="496491"/>
                </a:cubicBezTo>
                <a:cubicBezTo>
                  <a:pt x="1388467" y="502841"/>
                  <a:pt x="1376957" y="511274"/>
                  <a:pt x="1362670" y="521791"/>
                </a:cubicBezTo>
                <a:cubicBezTo>
                  <a:pt x="1348382" y="532309"/>
                  <a:pt x="1333996" y="543123"/>
                  <a:pt x="1319510" y="554236"/>
                </a:cubicBezTo>
                <a:cubicBezTo>
                  <a:pt x="1305024" y="565348"/>
                  <a:pt x="1291530" y="575667"/>
                  <a:pt x="1279028" y="585192"/>
                </a:cubicBezTo>
                <a:cubicBezTo>
                  <a:pt x="1266527" y="594717"/>
                  <a:pt x="1257696" y="601861"/>
                  <a:pt x="1252537" y="606623"/>
                </a:cubicBezTo>
                <a:cubicBezTo>
                  <a:pt x="1247378" y="610989"/>
                  <a:pt x="1242516" y="615057"/>
                  <a:pt x="1237952" y="618827"/>
                </a:cubicBezTo>
                <a:cubicBezTo>
                  <a:pt x="1233388" y="622598"/>
                  <a:pt x="1229419" y="626467"/>
                  <a:pt x="1226046" y="630436"/>
                </a:cubicBezTo>
                <a:cubicBezTo>
                  <a:pt x="1222672" y="634405"/>
                  <a:pt x="1219993" y="638870"/>
                  <a:pt x="1218009" y="643830"/>
                </a:cubicBezTo>
                <a:cubicBezTo>
                  <a:pt x="1216024" y="648791"/>
                  <a:pt x="1214834" y="654844"/>
                  <a:pt x="1214437" y="661987"/>
                </a:cubicBezTo>
                <a:cubicBezTo>
                  <a:pt x="1212056" y="688181"/>
                  <a:pt x="1213246" y="708620"/>
                  <a:pt x="1218009" y="723305"/>
                </a:cubicBezTo>
                <a:cubicBezTo>
                  <a:pt x="1226740" y="750292"/>
                  <a:pt x="1247973" y="763786"/>
                  <a:pt x="1281707" y="763786"/>
                </a:cubicBezTo>
                <a:cubicBezTo>
                  <a:pt x="1304329" y="763786"/>
                  <a:pt x="1323677" y="758031"/>
                  <a:pt x="1339750" y="746522"/>
                </a:cubicBezTo>
                <a:cubicBezTo>
                  <a:pt x="1355824" y="735012"/>
                  <a:pt x="1369318" y="720527"/>
                  <a:pt x="1380232" y="703064"/>
                </a:cubicBezTo>
                <a:cubicBezTo>
                  <a:pt x="1391146" y="685601"/>
                  <a:pt x="1400075" y="666552"/>
                  <a:pt x="1407021" y="645914"/>
                </a:cubicBezTo>
                <a:cubicBezTo>
                  <a:pt x="1413966" y="625277"/>
                  <a:pt x="1419820" y="606028"/>
                  <a:pt x="1424582" y="588169"/>
                </a:cubicBezTo>
                <a:lnTo>
                  <a:pt x="1447204" y="496491"/>
                </a:lnTo>
                <a:cubicBezTo>
                  <a:pt x="1447998" y="491331"/>
                  <a:pt x="1447006" y="487462"/>
                  <a:pt x="1444228" y="484882"/>
                </a:cubicBezTo>
                <a:cubicBezTo>
                  <a:pt x="1441450" y="482302"/>
                  <a:pt x="1437679" y="481012"/>
                  <a:pt x="1432917" y="481012"/>
                </a:cubicBezTo>
                <a:close/>
                <a:moveTo>
                  <a:pt x="1937146" y="74414"/>
                </a:moveTo>
                <a:cubicBezTo>
                  <a:pt x="1896665" y="113308"/>
                  <a:pt x="1859756" y="150813"/>
                  <a:pt x="1826418" y="186928"/>
                </a:cubicBezTo>
                <a:cubicBezTo>
                  <a:pt x="1806575" y="208359"/>
                  <a:pt x="1790501" y="226318"/>
                  <a:pt x="1778198" y="240804"/>
                </a:cubicBezTo>
                <a:cubicBezTo>
                  <a:pt x="1765895" y="255290"/>
                  <a:pt x="1754385" y="270073"/>
                  <a:pt x="1743670" y="285155"/>
                </a:cubicBezTo>
                <a:cubicBezTo>
                  <a:pt x="1732954" y="300236"/>
                  <a:pt x="1723529" y="314821"/>
                  <a:pt x="1715393" y="328910"/>
                </a:cubicBezTo>
                <a:cubicBezTo>
                  <a:pt x="1707257" y="342999"/>
                  <a:pt x="1701800" y="355600"/>
                  <a:pt x="1699021" y="366712"/>
                </a:cubicBezTo>
                <a:cubicBezTo>
                  <a:pt x="1698228" y="369094"/>
                  <a:pt x="1697533" y="371475"/>
                  <a:pt x="1696938" y="373856"/>
                </a:cubicBezTo>
                <a:cubicBezTo>
                  <a:pt x="1696343" y="376237"/>
                  <a:pt x="1695648" y="378420"/>
                  <a:pt x="1694854" y="380405"/>
                </a:cubicBezTo>
                <a:cubicBezTo>
                  <a:pt x="1694061" y="384373"/>
                  <a:pt x="1693168" y="388243"/>
                  <a:pt x="1692175" y="392013"/>
                </a:cubicBezTo>
                <a:cubicBezTo>
                  <a:pt x="1691183" y="395784"/>
                  <a:pt x="1690290" y="399852"/>
                  <a:pt x="1689496" y="404217"/>
                </a:cubicBezTo>
                <a:lnTo>
                  <a:pt x="1650801" y="560784"/>
                </a:lnTo>
                <a:cubicBezTo>
                  <a:pt x="1638101" y="612775"/>
                  <a:pt x="1620143" y="661194"/>
                  <a:pt x="1596925" y="706041"/>
                </a:cubicBezTo>
                <a:cubicBezTo>
                  <a:pt x="1573708" y="750887"/>
                  <a:pt x="1545232" y="789880"/>
                  <a:pt x="1511498" y="823019"/>
                </a:cubicBezTo>
                <a:cubicBezTo>
                  <a:pt x="1477764" y="856158"/>
                  <a:pt x="1438671" y="882154"/>
                  <a:pt x="1394221" y="901005"/>
                </a:cubicBezTo>
                <a:cubicBezTo>
                  <a:pt x="1349771" y="919857"/>
                  <a:pt x="1299567" y="929283"/>
                  <a:pt x="1243607" y="929283"/>
                </a:cubicBezTo>
                <a:cubicBezTo>
                  <a:pt x="1207492" y="929283"/>
                  <a:pt x="1173559" y="924818"/>
                  <a:pt x="1141809" y="915888"/>
                </a:cubicBezTo>
                <a:cubicBezTo>
                  <a:pt x="1110059" y="906959"/>
                  <a:pt x="1081087" y="889397"/>
                  <a:pt x="1054893" y="863203"/>
                </a:cubicBezTo>
                <a:cubicBezTo>
                  <a:pt x="1049337" y="857647"/>
                  <a:pt x="1042689" y="853777"/>
                  <a:pt x="1034950" y="851595"/>
                </a:cubicBezTo>
                <a:cubicBezTo>
                  <a:pt x="1027211" y="849412"/>
                  <a:pt x="1018182" y="848320"/>
                  <a:pt x="1007864" y="848320"/>
                </a:cubicBezTo>
                <a:cubicBezTo>
                  <a:pt x="996354" y="848320"/>
                  <a:pt x="983853" y="849709"/>
                  <a:pt x="970359" y="852487"/>
                </a:cubicBezTo>
                <a:cubicBezTo>
                  <a:pt x="956865" y="855266"/>
                  <a:pt x="943074" y="858937"/>
                  <a:pt x="928985" y="863501"/>
                </a:cubicBezTo>
                <a:cubicBezTo>
                  <a:pt x="914896" y="868065"/>
                  <a:pt x="900707" y="873224"/>
                  <a:pt x="886420" y="878979"/>
                </a:cubicBezTo>
                <a:cubicBezTo>
                  <a:pt x="872132" y="884734"/>
                  <a:pt x="858242" y="890588"/>
                  <a:pt x="844748" y="896541"/>
                </a:cubicBezTo>
                <a:cubicBezTo>
                  <a:pt x="814189" y="910828"/>
                  <a:pt x="783034" y="927100"/>
                  <a:pt x="751284" y="945356"/>
                </a:cubicBezTo>
                <a:close/>
                <a:moveTo>
                  <a:pt x="1461492" y="32147"/>
                </a:moveTo>
                <a:cubicBezTo>
                  <a:pt x="1491654" y="32147"/>
                  <a:pt x="1520031" y="35421"/>
                  <a:pt x="1546621" y="41970"/>
                </a:cubicBezTo>
                <a:cubicBezTo>
                  <a:pt x="1573212" y="48518"/>
                  <a:pt x="1597025" y="58737"/>
                  <a:pt x="1618059" y="72628"/>
                </a:cubicBezTo>
                <a:cubicBezTo>
                  <a:pt x="1639093" y="86519"/>
                  <a:pt x="1656854" y="104378"/>
                  <a:pt x="1671339" y="126206"/>
                </a:cubicBezTo>
                <a:cubicBezTo>
                  <a:pt x="1685825" y="148034"/>
                  <a:pt x="1696045" y="174228"/>
                  <a:pt x="1701998" y="204787"/>
                </a:cubicBezTo>
                <a:lnTo>
                  <a:pt x="1399579" y="426839"/>
                </a:lnTo>
                <a:cubicBezTo>
                  <a:pt x="1399976" y="426442"/>
                  <a:pt x="1404143" y="423069"/>
                  <a:pt x="1412081" y="416719"/>
                </a:cubicBezTo>
                <a:cubicBezTo>
                  <a:pt x="1420018" y="410369"/>
                  <a:pt x="1429047" y="402332"/>
                  <a:pt x="1439168" y="392609"/>
                </a:cubicBezTo>
                <a:cubicBezTo>
                  <a:pt x="1449288" y="382885"/>
                  <a:pt x="1459011" y="372070"/>
                  <a:pt x="1468338" y="360164"/>
                </a:cubicBezTo>
                <a:cubicBezTo>
                  <a:pt x="1477664" y="348258"/>
                  <a:pt x="1484114" y="336550"/>
                  <a:pt x="1487685" y="325041"/>
                </a:cubicBezTo>
                <a:cubicBezTo>
                  <a:pt x="1493242" y="287734"/>
                  <a:pt x="1492845" y="259159"/>
                  <a:pt x="1486495" y="239316"/>
                </a:cubicBezTo>
                <a:cubicBezTo>
                  <a:pt x="1478160" y="211534"/>
                  <a:pt x="1457126" y="197644"/>
                  <a:pt x="1423392" y="197644"/>
                </a:cubicBezTo>
                <a:cubicBezTo>
                  <a:pt x="1401564" y="197644"/>
                  <a:pt x="1382811" y="203002"/>
                  <a:pt x="1367135" y="213717"/>
                </a:cubicBezTo>
                <a:cubicBezTo>
                  <a:pt x="1351458" y="224433"/>
                  <a:pt x="1338064" y="238026"/>
                  <a:pt x="1326951" y="254496"/>
                </a:cubicBezTo>
                <a:cubicBezTo>
                  <a:pt x="1315839" y="270966"/>
                  <a:pt x="1306810" y="289024"/>
                  <a:pt x="1299864" y="308669"/>
                </a:cubicBezTo>
                <a:cubicBezTo>
                  <a:pt x="1292919" y="328315"/>
                  <a:pt x="1287065" y="347067"/>
                  <a:pt x="1282303" y="364927"/>
                </a:cubicBezTo>
                <a:lnTo>
                  <a:pt x="1237654" y="545902"/>
                </a:lnTo>
                <a:lnTo>
                  <a:pt x="997743" y="722114"/>
                </a:lnTo>
                <a:cubicBezTo>
                  <a:pt x="997346" y="720527"/>
                  <a:pt x="997148" y="717748"/>
                  <a:pt x="997148" y="713780"/>
                </a:cubicBezTo>
                <a:cubicBezTo>
                  <a:pt x="994370" y="668536"/>
                  <a:pt x="1000125" y="616744"/>
                  <a:pt x="1014412" y="558403"/>
                </a:cubicBezTo>
                <a:lnTo>
                  <a:pt x="1053703" y="400645"/>
                </a:lnTo>
                <a:cubicBezTo>
                  <a:pt x="1066403" y="348655"/>
                  <a:pt x="1084361" y="300137"/>
                  <a:pt x="1107578" y="255091"/>
                </a:cubicBezTo>
                <a:cubicBezTo>
                  <a:pt x="1130796" y="210046"/>
                  <a:pt x="1159272" y="171053"/>
                  <a:pt x="1193006" y="138112"/>
                </a:cubicBezTo>
                <a:cubicBezTo>
                  <a:pt x="1226740" y="105172"/>
                  <a:pt x="1265932" y="79276"/>
                  <a:pt x="1310580" y="60424"/>
                </a:cubicBezTo>
                <a:cubicBezTo>
                  <a:pt x="1355229" y="41573"/>
                  <a:pt x="1405532" y="32147"/>
                  <a:pt x="1461492" y="32147"/>
                </a:cubicBezTo>
                <a:close/>
                <a:moveTo>
                  <a:pt x="3249215" y="26789"/>
                </a:moveTo>
                <a:cubicBezTo>
                  <a:pt x="3267074" y="26789"/>
                  <a:pt x="3286323" y="27781"/>
                  <a:pt x="3306960" y="29766"/>
                </a:cubicBezTo>
                <a:cubicBezTo>
                  <a:pt x="3327598" y="31750"/>
                  <a:pt x="3347838" y="35520"/>
                  <a:pt x="3367682" y="41077"/>
                </a:cubicBezTo>
                <a:cubicBezTo>
                  <a:pt x="3387526" y="46633"/>
                  <a:pt x="3406179" y="54273"/>
                  <a:pt x="3423642" y="63996"/>
                </a:cubicBezTo>
                <a:cubicBezTo>
                  <a:pt x="3441104" y="73720"/>
                  <a:pt x="3455987" y="86122"/>
                  <a:pt x="3468290" y="101203"/>
                </a:cubicBezTo>
                <a:lnTo>
                  <a:pt x="3155751" y="330994"/>
                </a:lnTo>
                <a:cubicBezTo>
                  <a:pt x="3159323" y="327819"/>
                  <a:pt x="3164780" y="323056"/>
                  <a:pt x="3172122" y="316706"/>
                </a:cubicBezTo>
                <a:cubicBezTo>
                  <a:pt x="3179464" y="310356"/>
                  <a:pt x="3187303" y="303212"/>
                  <a:pt x="3195637" y="295275"/>
                </a:cubicBezTo>
                <a:cubicBezTo>
                  <a:pt x="3203971" y="287337"/>
                  <a:pt x="3212306" y="279003"/>
                  <a:pt x="3220640" y="270272"/>
                </a:cubicBezTo>
                <a:cubicBezTo>
                  <a:pt x="3228974" y="261541"/>
                  <a:pt x="3236019" y="253008"/>
                  <a:pt x="3241774" y="244673"/>
                </a:cubicBezTo>
                <a:cubicBezTo>
                  <a:pt x="3247528" y="236339"/>
                  <a:pt x="3251596" y="228600"/>
                  <a:pt x="3253978" y="221456"/>
                </a:cubicBezTo>
                <a:cubicBezTo>
                  <a:pt x="3256359" y="214312"/>
                  <a:pt x="3255962" y="208558"/>
                  <a:pt x="3252787" y="204192"/>
                </a:cubicBezTo>
                <a:cubicBezTo>
                  <a:pt x="3245246" y="199827"/>
                  <a:pt x="3237706" y="196850"/>
                  <a:pt x="3230165" y="195262"/>
                </a:cubicBezTo>
                <a:cubicBezTo>
                  <a:pt x="3222625" y="193675"/>
                  <a:pt x="3214488" y="192881"/>
                  <a:pt x="3205757" y="192881"/>
                </a:cubicBezTo>
                <a:cubicBezTo>
                  <a:pt x="3187898" y="192881"/>
                  <a:pt x="3171626" y="196751"/>
                  <a:pt x="3156942" y="204490"/>
                </a:cubicBezTo>
                <a:cubicBezTo>
                  <a:pt x="3142257" y="212229"/>
                  <a:pt x="3129161" y="222349"/>
                  <a:pt x="3117651" y="234851"/>
                </a:cubicBezTo>
                <a:cubicBezTo>
                  <a:pt x="3106142" y="247352"/>
                  <a:pt x="3096418" y="261441"/>
                  <a:pt x="3088481" y="277118"/>
                </a:cubicBezTo>
                <a:cubicBezTo>
                  <a:pt x="3080543" y="292795"/>
                  <a:pt x="3074789" y="308372"/>
                  <a:pt x="3071217" y="323850"/>
                </a:cubicBezTo>
                <a:lnTo>
                  <a:pt x="3070621" y="328017"/>
                </a:lnTo>
                <a:lnTo>
                  <a:pt x="2850356" y="328017"/>
                </a:lnTo>
                <a:lnTo>
                  <a:pt x="2852142" y="320873"/>
                </a:lnTo>
                <a:cubicBezTo>
                  <a:pt x="2863254" y="276820"/>
                  <a:pt x="2881907" y="236736"/>
                  <a:pt x="2908101" y="200620"/>
                </a:cubicBezTo>
                <a:cubicBezTo>
                  <a:pt x="2934295" y="164505"/>
                  <a:pt x="2965251" y="133548"/>
                  <a:pt x="3000970" y="107752"/>
                </a:cubicBezTo>
                <a:cubicBezTo>
                  <a:pt x="3036689" y="81955"/>
                  <a:pt x="3075880" y="62012"/>
                  <a:pt x="3118544" y="47923"/>
                </a:cubicBezTo>
                <a:cubicBezTo>
                  <a:pt x="3161208" y="33834"/>
                  <a:pt x="3204765" y="26789"/>
                  <a:pt x="3249215" y="26789"/>
                </a:cubicBezTo>
                <a:close/>
                <a:moveTo>
                  <a:pt x="2353865" y="26789"/>
                </a:moveTo>
                <a:cubicBezTo>
                  <a:pt x="2371724" y="26789"/>
                  <a:pt x="2390973" y="27781"/>
                  <a:pt x="2411610" y="29766"/>
                </a:cubicBezTo>
                <a:cubicBezTo>
                  <a:pt x="2432248" y="31750"/>
                  <a:pt x="2452488" y="35520"/>
                  <a:pt x="2472332" y="41077"/>
                </a:cubicBezTo>
                <a:cubicBezTo>
                  <a:pt x="2492176" y="46633"/>
                  <a:pt x="2510829" y="54273"/>
                  <a:pt x="2528292" y="63996"/>
                </a:cubicBezTo>
                <a:cubicBezTo>
                  <a:pt x="2545754" y="73720"/>
                  <a:pt x="2560637" y="86122"/>
                  <a:pt x="2572940" y="101203"/>
                </a:cubicBezTo>
                <a:lnTo>
                  <a:pt x="2260401" y="330994"/>
                </a:lnTo>
                <a:cubicBezTo>
                  <a:pt x="2263973" y="327819"/>
                  <a:pt x="2269430" y="323056"/>
                  <a:pt x="2276772" y="316706"/>
                </a:cubicBezTo>
                <a:cubicBezTo>
                  <a:pt x="2284114" y="310356"/>
                  <a:pt x="2291953" y="303212"/>
                  <a:pt x="2300287" y="295275"/>
                </a:cubicBezTo>
                <a:cubicBezTo>
                  <a:pt x="2308621" y="287337"/>
                  <a:pt x="2316956" y="279003"/>
                  <a:pt x="2325290" y="270272"/>
                </a:cubicBezTo>
                <a:cubicBezTo>
                  <a:pt x="2333624" y="261541"/>
                  <a:pt x="2340669" y="253008"/>
                  <a:pt x="2346424" y="244673"/>
                </a:cubicBezTo>
                <a:cubicBezTo>
                  <a:pt x="2352178" y="236339"/>
                  <a:pt x="2356246" y="228600"/>
                  <a:pt x="2358628" y="221456"/>
                </a:cubicBezTo>
                <a:cubicBezTo>
                  <a:pt x="2361009" y="214312"/>
                  <a:pt x="2360612" y="208558"/>
                  <a:pt x="2357437" y="204192"/>
                </a:cubicBezTo>
                <a:cubicBezTo>
                  <a:pt x="2349896" y="199827"/>
                  <a:pt x="2342356" y="196850"/>
                  <a:pt x="2334815" y="195262"/>
                </a:cubicBezTo>
                <a:cubicBezTo>
                  <a:pt x="2327274" y="193675"/>
                  <a:pt x="2319139" y="192881"/>
                  <a:pt x="2310407" y="192881"/>
                </a:cubicBezTo>
                <a:cubicBezTo>
                  <a:pt x="2292548" y="192881"/>
                  <a:pt x="2276276" y="196751"/>
                  <a:pt x="2261592" y="204490"/>
                </a:cubicBezTo>
                <a:cubicBezTo>
                  <a:pt x="2246907" y="212229"/>
                  <a:pt x="2233810" y="222349"/>
                  <a:pt x="2222301" y="234851"/>
                </a:cubicBezTo>
                <a:cubicBezTo>
                  <a:pt x="2210792" y="247352"/>
                  <a:pt x="2201068" y="261441"/>
                  <a:pt x="2193131" y="277118"/>
                </a:cubicBezTo>
                <a:cubicBezTo>
                  <a:pt x="2185193" y="292795"/>
                  <a:pt x="2179439" y="308372"/>
                  <a:pt x="2175867" y="323850"/>
                </a:cubicBezTo>
                <a:lnTo>
                  <a:pt x="2175271" y="328017"/>
                </a:lnTo>
                <a:lnTo>
                  <a:pt x="1955006" y="328017"/>
                </a:lnTo>
                <a:lnTo>
                  <a:pt x="1956792" y="320873"/>
                </a:lnTo>
                <a:cubicBezTo>
                  <a:pt x="1967904" y="276820"/>
                  <a:pt x="1986557" y="236736"/>
                  <a:pt x="2012751" y="200620"/>
                </a:cubicBezTo>
                <a:cubicBezTo>
                  <a:pt x="2038945" y="164505"/>
                  <a:pt x="2069901" y="133548"/>
                  <a:pt x="2105620" y="107752"/>
                </a:cubicBezTo>
                <a:cubicBezTo>
                  <a:pt x="2141339" y="81955"/>
                  <a:pt x="2180530" y="62012"/>
                  <a:pt x="2223194" y="47923"/>
                </a:cubicBezTo>
                <a:cubicBezTo>
                  <a:pt x="2265858" y="33834"/>
                  <a:pt x="2309415" y="26789"/>
                  <a:pt x="2353865" y="26789"/>
                </a:cubicBezTo>
                <a:close/>
                <a:moveTo>
                  <a:pt x="525065" y="26789"/>
                </a:moveTo>
                <a:cubicBezTo>
                  <a:pt x="542925" y="26789"/>
                  <a:pt x="562173" y="27781"/>
                  <a:pt x="582810" y="29766"/>
                </a:cubicBezTo>
                <a:cubicBezTo>
                  <a:pt x="603448" y="31750"/>
                  <a:pt x="623689" y="35520"/>
                  <a:pt x="643532" y="41077"/>
                </a:cubicBezTo>
                <a:cubicBezTo>
                  <a:pt x="663376" y="46633"/>
                  <a:pt x="682029" y="54273"/>
                  <a:pt x="699492" y="63996"/>
                </a:cubicBezTo>
                <a:cubicBezTo>
                  <a:pt x="716954" y="73720"/>
                  <a:pt x="731837" y="86122"/>
                  <a:pt x="744140" y="101203"/>
                </a:cubicBezTo>
                <a:lnTo>
                  <a:pt x="431601" y="330994"/>
                </a:lnTo>
                <a:cubicBezTo>
                  <a:pt x="435173" y="327819"/>
                  <a:pt x="440630" y="323056"/>
                  <a:pt x="447972" y="316706"/>
                </a:cubicBezTo>
                <a:cubicBezTo>
                  <a:pt x="455314" y="310356"/>
                  <a:pt x="463153" y="303212"/>
                  <a:pt x="471487" y="295275"/>
                </a:cubicBezTo>
                <a:cubicBezTo>
                  <a:pt x="479821" y="287337"/>
                  <a:pt x="488156" y="279003"/>
                  <a:pt x="496490" y="270272"/>
                </a:cubicBezTo>
                <a:cubicBezTo>
                  <a:pt x="504825" y="261541"/>
                  <a:pt x="511869" y="253008"/>
                  <a:pt x="517624" y="244673"/>
                </a:cubicBezTo>
                <a:cubicBezTo>
                  <a:pt x="523378" y="236339"/>
                  <a:pt x="527446" y="228600"/>
                  <a:pt x="529828" y="221456"/>
                </a:cubicBezTo>
                <a:cubicBezTo>
                  <a:pt x="532209" y="214312"/>
                  <a:pt x="531812" y="208558"/>
                  <a:pt x="528637" y="204192"/>
                </a:cubicBezTo>
                <a:cubicBezTo>
                  <a:pt x="521096" y="199827"/>
                  <a:pt x="513556" y="196850"/>
                  <a:pt x="506015" y="195262"/>
                </a:cubicBezTo>
                <a:cubicBezTo>
                  <a:pt x="498475" y="193675"/>
                  <a:pt x="490339" y="192881"/>
                  <a:pt x="481607" y="192881"/>
                </a:cubicBezTo>
                <a:cubicBezTo>
                  <a:pt x="463748" y="192881"/>
                  <a:pt x="447476" y="196751"/>
                  <a:pt x="432792" y="204490"/>
                </a:cubicBezTo>
                <a:cubicBezTo>
                  <a:pt x="418107" y="212229"/>
                  <a:pt x="405010" y="222349"/>
                  <a:pt x="393501" y="234851"/>
                </a:cubicBezTo>
                <a:cubicBezTo>
                  <a:pt x="381992" y="247352"/>
                  <a:pt x="372268" y="261441"/>
                  <a:pt x="364331" y="277118"/>
                </a:cubicBezTo>
                <a:cubicBezTo>
                  <a:pt x="356393" y="292795"/>
                  <a:pt x="350639" y="308372"/>
                  <a:pt x="347067" y="323850"/>
                </a:cubicBezTo>
                <a:lnTo>
                  <a:pt x="346471" y="328017"/>
                </a:lnTo>
                <a:lnTo>
                  <a:pt x="126206" y="328017"/>
                </a:lnTo>
                <a:lnTo>
                  <a:pt x="127992" y="320873"/>
                </a:lnTo>
                <a:cubicBezTo>
                  <a:pt x="139104" y="276820"/>
                  <a:pt x="157757" y="236736"/>
                  <a:pt x="183951" y="200620"/>
                </a:cubicBezTo>
                <a:cubicBezTo>
                  <a:pt x="210145" y="164505"/>
                  <a:pt x="241101" y="133548"/>
                  <a:pt x="276820" y="107752"/>
                </a:cubicBezTo>
                <a:cubicBezTo>
                  <a:pt x="312539" y="81955"/>
                  <a:pt x="351730" y="62012"/>
                  <a:pt x="394394" y="47923"/>
                </a:cubicBezTo>
                <a:cubicBezTo>
                  <a:pt x="437058" y="33834"/>
                  <a:pt x="480615" y="26789"/>
                  <a:pt x="525065" y="26789"/>
                </a:cubicBezTo>
                <a:close/>
                <a:moveTo>
                  <a:pt x="3662957" y="0"/>
                </a:moveTo>
                <a:cubicBezTo>
                  <a:pt x="3659385" y="3175"/>
                  <a:pt x="3650257" y="12303"/>
                  <a:pt x="3635573" y="27384"/>
                </a:cubicBezTo>
                <a:cubicBezTo>
                  <a:pt x="3620889" y="42466"/>
                  <a:pt x="3604716" y="61714"/>
                  <a:pt x="3587055" y="85130"/>
                </a:cubicBezTo>
                <a:cubicBezTo>
                  <a:pt x="3569394" y="108545"/>
                  <a:pt x="3552328" y="135334"/>
                  <a:pt x="3535858" y="165497"/>
                </a:cubicBezTo>
                <a:cubicBezTo>
                  <a:pt x="3519388" y="195659"/>
                  <a:pt x="3507581" y="227211"/>
                  <a:pt x="3500437" y="260152"/>
                </a:cubicBezTo>
                <a:cubicBezTo>
                  <a:pt x="3494484" y="285155"/>
                  <a:pt x="3487340" y="307677"/>
                  <a:pt x="3479006" y="327719"/>
                </a:cubicBezTo>
                <a:cubicBezTo>
                  <a:pt x="3470671" y="347762"/>
                  <a:pt x="3460948" y="366712"/>
                  <a:pt x="3449835" y="384572"/>
                </a:cubicBezTo>
                <a:cubicBezTo>
                  <a:pt x="3438723" y="402431"/>
                  <a:pt x="3425924" y="419596"/>
                  <a:pt x="3411438" y="436066"/>
                </a:cubicBezTo>
                <a:cubicBezTo>
                  <a:pt x="3396952" y="452537"/>
                  <a:pt x="3380779" y="469503"/>
                  <a:pt x="3362920" y="486966"/>
                </a:cubicBezTo>
                <a:cubicBezTo>
                  <a:pt x="3344664" y="504825"/>
                  <a:pt x="3321347" y="525562"/>
                  <a:pt x="3292971" y="549176"/>
                </a:cubicBezTo>
                <a:cubicBezTo>
                  <a:pt x="3264594" y="572790"/>
                  <a:pt x="3231554" y="599480"/>
                  <a:pt x="3193851" y="629245"/>
                </a:cubicBezTo>
                <a:lnTo>
                  <a:pt x="3057524" y="747712"/>
                </a:lnTo>
                <a:lnTo>
                  <a:pt x="3233737" y="747712"/>
                </a:lnTo>
                <a:lnTo>
                  <a:pt x="2860476" y="1020961"/>
                </a:lnTo>
                <a:cubicBezTo>
                  <a:pt x="2863651" y="1018183"/>
                  <a:pt x="2868513" y="1013817"/>
                  <a:pt x="2875061" y="1007864"/>
                </a:cubicBezTo>
                <a:cubicBezTo>
                  <a:pt x="2881610" y="1001911"/>
                  <a:pt x="2888654" y="995164"/>
                  <a:pt x="2896195" y="987623"/>
                </a:cubicBezTo>
                <a:cubicBezTo>
                  <a:pt x="2903735" y="980083"/>
                  <a:pt x="2911177" y="972344"/>
                  <a:pt x="2918519" y="964406"/>
                </a:cubicBezTo>
                <a:cubicBezTo>
                  <a:pt x="2925861" y="956469"/>
                  <a:pt x="2932013" y="949027"/>
                  <a:pt x="2936974" y="942082"/>
                </a:cubicBezTo>
                <a:cubicBezTo>
                  <a:pt x="2941935" y="935137"/>
                  <a:pt x="2945209" y="928985"/>
                  <a:pt x="2946796" y="923627"/>
                </a:cubicBezTo>
                <a:cubicBezTo>
                  <a:pt x="2948384" y="918270"/>
                  <a:pt x="2947193" y="914797"/>
                  <a:pt x="2943224" y="913209"/>
                </a:cubicBezTo>
                <a:lnTo>
                  <a:pt x="2724149" y="913209"/>
                </a:lnTo>
                <a:lnTo>
                  <a:pt x="2758678" y="773906"/>
                </a:lnTo>
                <a:lnTo>
                  <a:pt x="3120628" y="481608"/>
                </a:lnTo>
                <a:cubicBezTo>
                  <a:pt x="3132534" y="471289"/>
                  <a:pt x="3146821" y="458391"/>
                  <a:pt x="3163490" y="442912"/>
                </a:cubicBezTo>
                <a:cubicBezTo>
                  <a:pt x="3180159" y="427434"/>
                  <a:pt x="3196232" y="410865"/>
                  <a:pt x="3211710" y="393204"/>
                </a:cubicBezTo>
                <a:cubicBezTo>
                  <a:pt x="3227189" y="375543"/>
                  <a:pt x="3240782" y="357485"/>
                  <a:pt x="3252489" y="339030"/>
                </a:cubicBezTo>
                <a:cubicBezTo>
                  <a:pt x="3264197" y="320576"/>
                  <a:pt x="3271242" y="302816"/>
                  <a:pt x="3273623" y="285750"/>
                </a:cubicBezTo>
                <a:close/>
                <a:moveTo>
                  <a:pt x="2767607" y="0"/>
                </a:moveTo>
                <a:cubicBezTo>
                  <a:pt x="2764035" y="3175"/>
                  <a:pt x="2754907" y="12303"/>
                  <a:pt x="2740223" y="27384"/>
                </a:cubicBezTo>
                <a:cubicBezTo>
                  <a:pt x="2725539" y="42466"/>
                  <a:pt x="2709366" y="61714"/>
                  <a:pt x="2691705" y="85130"/>
                </a:cubicBezTo>
                <a:cubicBezTo>
                  <a:pt x="2674044" y="108545"/>
                  <a:pt x="2656978" y="135334"/>
                  <a:pt x="2640508" y="165497"/>
                </a:cubicBezTo>
                <a:cubicBezTo>
                  <a:pt x="2624038" y="195659"/>
                  <a:pt x="2612231" y="227211"/>
                  <a:pt x="2605087" y="260152"/>
                </a:cubicBezTo>
                <a:cubicBezTo>
                  <a:pt x="2599134" y="285155"/>
                  <a:pt x="2591990" y="307677"/>
                  <a:pt x="2583656" y="327719"/>
                </a:cubicBezTo>
                <a:cubicBezTo>
                  <a:pt x="2575321" y="347762"/>
                  <a:pt x="2565598" y="366712"/>
                  <a:pt x="2554485" y="384572"/>
                </a:cubicBezTo>
                <a:cubicBezTo>
                  <a:pt x="2543373" y="402431"/>
                  <a:pt x="2530574" y="419596"/>
                  <a:pt x="2516088" y="436066"/>
                </a:cubicBezTo>
                <a:cubicBezTo>
                  <a:pt x="2501602" y="452537"/>
                  <a:pt x="2485429" y="469503"/>
                  <a:pt x="2467570" y="486966"/>
                </a:cubicBezTo>
                <a:cubicBezTo>
                  <a:pt x="2449314" y="504825"/>
                  <a:pt x="2425997" y="525562"/>
                  <a:pt x="2397621" y="549176"/>
                </a:cubicBezTo>
                <a:cubicBezTo>
                  <a:pt x="2369244" y="572790"/>
                  <a:pt x="2336204" y="599480"/>
                  <a:pt x="2298501" y="629245"/>
                </a:cubicBezTo>
                <a:lnTo>
                  <a:pt x="2162174" y="747712"/>
                </a:lnTo>
                <a:lnTo>
                  <a:pt x="2338387" y="747712"/>
                </a:lnTo>
                <a:lnTo>
                  <a:pt x="1965126" y="1020961"/>
                </a:lnTo>
                <a:cubicBezTo>
                  <a:pt x="1968301" y="1018183"/>
                  <a:pt x="1973163" y="1013817"/>
                  <a:pt x="1979711" y="1007864"/>
                </a:cubicBezTo>
                <a:cubicBezTo>
                  <a:pt x="1986260" y="1001911"/>
                  <a:pt x="1993304" y="995164"/>
                  <a:pt x="2000845" y="987623"/>
                </a:cubicBezTo>
                <a:cubicBezTo>
                  <a:pt x="2008385" y="980083"/>
                  <a:pt x="2015827" y="972344"/>
                  <a:pt x="2023169" y="964406"/>
                </a:cubicBezTo>
                <a:cubicBezTo>
                  <a:pt x="2030511" y="956469"/>
                  <a:pt x="2036663" y="949027"/>
                  <a:pt x="2041624" y="942082"/>
                </a:cubicBezTo>
                <a:cubicBezTo>
                  <a:pt x="2046585" y="935137"/>
                  <a:pt x="2049859" y="928985"/>
                  <a:pt x="2051446" y="923627"/>
                </a:cubicBezTo>
                <a:cubicBezTo>
                  <a:pt x="2053034" y="918270"/>
                  <a:pt x="2051843" y="914797"/>
                  <a:pt x="2047874" y="913209"/>
                </a:cubicBezTo>
                <a:lnTo>
                  <a:pt x="1828800" y="913209"/>
                </a:lnTo>
                <a:lnTo>
                  <a:pt x="1863328" y="773906"/>
                </a:lnTo>
                <a:lnTo>
                  <a:pt x="2225278" y="481608"/>
                </a:lnTo>
                <a:cubicBezTo>
                  <a:pt x="2237184" y="471289"/>
                  <a:pt x="2251471" y="458391"/>
                  <a:pt x="2268140" y="442912"/>
                </a:cubicBezTo>
                <a:cubicBezTo>
                  <a:pt x="2284809" y="427434"/>
                  <a:pt x="2300882" y="410865"/>
                  <a:pt x="2316360" y="393204"/>
                </a:cubicBezTo>
                <a:cubicBezTo>
                  <a:pt x="2331839" y="375543"/>
                  <a:pt x="2345431" y="357485"/>
                  <a:pt x="2357139" y="339030"/>
                </a:cubicBezTo>
                <a:cubicBezTo>
                  <a:pt x="2368847" y="320576"/>
                  <a:pt x="2375892" y="302816"/>
                  <a:pt x="2378273" y="285750"/>
                </a:cubicBezTo>
                <a:close/>
                <a:moveTo>
                  <a:pt x="938807" y="0"/>
                </a:moveTo>
                <a:cubicBezTo>
                  <a:pt x="935235" y="3175"/>
                  <a:pt x="926107" y="12303"/>
                  <a:pt x="911423" y="27384"/>
                </a:cubicBezTo>
                <a:cubicBezTo>
                  <a:pt x="896739" y="42466"/>
                  <a:pt x="880566" y="61714"/>
                  <a:pt x="862905" y="85130"/>
                </a:cubicBezTo>
                <a:cubicBezTo>
                  <a:pt x="845244" y="108545"/>
                  <a:pt x="828178" y="135334"/>
                  <a:pt x="811708" y="165497"/>
                </a:cubicBezTo>
                <a:cubicBezTo>
                  <a:pt x="795238" y="195659"/>
                  <a:pt x="783431" y="227211"/>
                  <a:pt x="776287" y="260152"/>
                </a:cubicBezTo>
                <a:cubicBezTo>
                  <a:pt x="770334" y="285155"/>
                  <a:pt x="763190" y="307677"/>
                  <a:pt x="754856" y="327719"/>
                </a:cubicBezTo>
                <a:cubicBezTo>
                  <a:pt x="746521" y="347762"/>
                  <a:pt x="736798" y="366712"/>
                  <a:pt x="725685" y="384572"/>
                </a:cubicBezTo>
                <a:cubicBezTo>
                  <a:pt x="714573" y="402431"/>
                  <a:pt x="701774" y="419596"/>
                  <a:pt x="687288" y="436066"/>
                </a:cubicBezTo>
                <a:cubicBezTo>
                  <a:pt x="672802" y="452537"/>
                  <a:pt x="656629" y="469503"/>
                  <a:pt x="638770" y="486966"/>
                </a:cubicBezTo>
                <a:cubicBezTo>
                  <a:pt x="620514" y="504825"/>
                  <a:pt x="597197" y="525562"/>
                  <a:pt x="568821" y="549176"/>
                </a:cubicBezTo>
                <a:cubicBezTo>
                  <a:pt x="540444" y="572790"/>
                  <a:pt x="507404" y="599480"/>
                  <a:pt x="469701" y="629245"/>
                </a:cubicBezTo>
                <a:lnTo>
                  <a:pt x="333374" y="747712"/>
                </a:lnTo>
                <a:lnTo>
                  <a:pt x="509587" y="747712"/>
                </a:lnTo>
                <a:lnTo>
                  <a:pt x="136326" y="1020961"/>
                </a:lnTo>
                <a:cubicBezTo>
                  <a:pt x="139501" y="1018183"/>
                  <a:pt x="144363" y="1013817"/>
                  <a:pt x="150911" y="1007864"/>
                </a:cubicBezTo>
                <a:cubicBezTo>
                  <a:pt x="157460" y="1001911"/>
                  <a:pt x="164504" y="995164"/>
                  <a:pt x="172045" y="987623"/>
                </a:cubicBezTo>
                <a:cubicBezTo>
                  <a:pt x="179585" y="980083"/>
                  <a:pt x="187027" y="972344"/>
                  <a:pt x="194369" y="964406"/>
                </a:cubicBezTo>
                <a:cubicBezTo>
                  <a:pt x="201711" y="956469"/>
                  <a:pt x="207863" y="949027"/>
                  <a:pt x="212824" y="942082"/>
                </a:cubicBezTo>
                <a:cubicBezTo>
                  <a:pt x="217785" y="935137"/>
                  <a:pt x="221059" y="928985"/>
                  <a:pt x="222646" y="923627"/>
                </a:cubicBezTo>
                <a:cubicBezTo>
                  <a:pt x="224234" y="918270"/>
                  <a:pt x="223043" y="914797"/>
                  <a:pt x="219075" y="913209"/>
                </a:cubicBezTo>
                <a:lnTo>
                  <a:pt x="0" y="913209"/>
                </a:lnTo>
                <a:lnTo>
                  <a:pt x="34528" y="773906"/>
                </a:lnTo>
                <a:lnTo>
                  <a:pt x="396478" y="481608"/>
                </a:lnTo>
                <a:cubicBezTo>
                  <a:pt x="408384" y="471289"/>
                  <a:pt x="422671" y="458391"/>
                  <a:pt x="439340" y="442912"/>
                </a:cubicBezTo>
                <a:cubicBezTo>
                  <a:pt x="456009" y="427434"/>
                  <a:pt x="472082" y="410865"/>
                  <a:pt x="487560" y="393204"/>
                </a:cubicBezTo>
                <a:cubicBezTo>
                  <a:pt x="503039" y="375543"/>
                  <a:pt x="516632" y="357485"/>
                  <a:pt x="528339" y="339030"/>
                </a:cubicBezTo>
                <a:cubicBezTo>
                  <a:pt x="540047" y="320576"/>
                  <a:pt x="547092" y="302816"/>
                  <a:pt x="549473" y="28575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"/>
                </a:schemeClr>
              </a:gs>
              <a:gs pos="100000">
                <a:schemeClr val="accent1">
                  <a:alpha val="3000"/>
                </a:schemeClr>
              </a:gs>
            </a:gsLst>
            <a:lin ang="5400000" scaled="0"/>
          </a:gra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7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ea typeface="HarmonyOS Sans SC"/>
              </a:defRPr>
            </a:lvl1pPr>
          </a:lstStyle>
          <a:p>
            <a:endParaRPr lang="zh-CN" altLang="en-US" dirty="0"/>
          </a:p>
        </p:txBody>
      </p:sp>
      <p:sp>
        <p:nvSpPr>
          <p:cNvPr id="35" name="Oval 27">
            <a:extLst>
              <a:ext uri="{FF2B5EF4-FFF2-40B4-BE49-F238E27FC236}">
                <a16:creationId xmlns:a16="http://schemas.microsoft.com/office/drawing/2014/main" id="{975F0AEB-4AA8-0865-ACC6-8ADCB9C48883}"/>
              </a:ext>
            </a:extLst>
          </p:cNvPr>
          <p:cNvSpPr/>
          <p:nvPr/>
        </p:nvSpPr>
        <p:spPr>
          <a:xfrm>
            <a:off x="4840356" y="4999740"/>
            <a:ext cx="651107" cy="65110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63500" dir="5400000" algn="t" rotWithShape="0">
              <a:schemeClr val="accent1">
                <a:alpha val="1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2" name="Arc 43">
            <a:extLst>
              <a:ext uri="{FF2B5EF4-FFF2-40B4-BE49-F238E27FC236}">
                <a16:creationId xmlns:a16="http://schemas.microsoft.com/office/drawing/2014/main" id="{E04BFDA8-8503-0512-5EDE-7F7FE9DE5569}"/>
              </a:ext>
            </a:extLst>
          </p:cNvPr>
          <p:cNvSpPr/>
          <p:nvPr/>
        </p:nvSpPr>
        <p:spPr>
          <a:xfrm>
            <a:off x="5153394" y="4789277"/>
            <a:ext cx="1235059" cy="1235059"/>
          </a:xfrm>
          <a:prstGeom prst="arc">
            <a:avLst>
              <a:gd name="adj1" fmla="val 13602937"/>
              <a:gd name="adj2" fmla="val 20499088"/>
            </a:avLst>
          </a:prstGeom>
          <a:ln>
            <a:solidFill>
              <a:schemeClr val="accent1"/>
            </a:solidFill>
            <a:headEnd type="arrow" w="med" len="med"/>
            <a:tailEnd type="none" w="med" len="med"/>
          </a:ln>
          <a:effectLst>
            <a:outerShdw blurRad="50800" dist="38100" dir="2700000" algn="tl" rotWithShape="0">
              <a:schemeClr val="accent1">
                <a:alpha val="5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82" name="Picture 2">
            <a:extLst>
              <a:ext uri="{FF2B5EF4-FFF2-40B4-BE49-F238E27FC236}">
                <a16:creationId xmlns:a16="http://schemas.microsoft.com/office/drawing/2014/main" id="{9114C8FF-FAE7-D6C4-FA77-1F94332AE09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295899" y="1743075"/>
            <a:ext cx="6755057" cy="4020100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</p:pic>
      <p:sp>
        <p:nvSpPr>
          <p:cNvPr id="84" name="Rectangle 3">
            <a:extLst>
              <a:ext uri="{FF2B5EF4-FFF2-40B4-BE49-F238E27FC236}">
                <a16:creationId xmlns:a16="http://schemas.microsoft.com/office/drawing/2014/main" id="{75858E8E-8029-E022-2561-611A4D38D424}"/>
              </a:ext>
            </a:extLst>
          </p:cNvPr>
          <p:cNvSpPr/>
          <p:nvPr/>
        </p:nvSpPr>
        <p:spPr>
          <a:xfrm flipH="1">
            <a:off x="7231517" y="2007800"/>
            <a:ext cx="4500742" cy="2973698"/>
          </a:xfrm>
          <a:custGeom>
            <a:avLst/>
            <a:gdLst>
              <a:gd name="connsiteX0" fmla="*/ 0 w 2819400"/>
              <a:gd name="connsiteY0" fmla="*/ 0 h 1689100"/>
              <a:gd name="connsiteX1" fmla="*/ 2819400 w 2819400"/>
              <a:gd name="connsiteY1" fmla="*/ 0 h 1689100"/>
              <a:gd name="connsiteX2" fmla="*/ 2819400 w 2819400"/>
              <a:gd name="connsiteY2" fmla="*/ 1689100 h 1689100"/>
              <a:gd name="connsiteX3" fmla="*/ 0 w 2819400"/>
              <a:gd name="connsiteY3" fmla="*/ 1689100 h 1689100"/>
              <a:gd name="connsiteX4" fmla="*/ 0 w 2819400"/>
              <a:gd name="connsiteY4" fmla="*/ 0 h 1689100"/>
              <a:gd name="connsiteX0" fmla="*/ 0 w 3619500"/>
              <a:gd name="connsiteY0" fmla="*/ 0 h 1689100"/>
              <a:gd name="connsiteX1" fmla="*/ 3619500 w 3619500"/>
              <a:gd name="connsiteY1" fmla="*/ 342900 h 1689100"/>
              <a:gd name="connsiteX2" fmla="*/ 2819400 w 3619500"/>
              <a:gd name="connsiteY2" fmla="*/ 1689100 h 1689100"/>
              <a:gd name="connsiteX3" fmla="*/ 0 w 3619500"/>
              <a:gd name="connsiteY3" fmla="*/ 1689100 h 1689100"/>
              <a:gd name="connsiteX4" fmla="*/ 0 w 3619500"/>
              <a:gd name="connsiteY4" fmla="*/ 0 h 1689100"/>
              <a:gd name="connsiteX0" fmla="*/ 0 w 3832860"/>
              <a:gd name="connsiteY0" fmla="*/ 0 h 1689100"/>
              <a:gd name="connsiteX1" fmla="*/ 3832860 w 3832860"/>
              <a:gd name="connsiteY1" fmla="*/ 38100 h 1689100"/>
              <a:gd name="connsiteX2" fmla="*/ 2819400 w 3832860"/>
              <a:gd name="connsiteY2" fmla="*/ 1689100 h 1689100"/>
              <a:gd name="connsiteX3" fmla="*/ 0 w 3832860"/>
              <a:gd name="connsiteY3" fmla="*/ 1689100 h 1689100"/>
              <a:gd name="connsiteX4" fmla="*/ 0 w 3832860"/>
              <a:gd name="connsiteY4" fmla="*/ 0 h 1689100"/>
              <a:gd name="connsiteX0" fmla="*/ 0 w 4183380"/>
              <a:gd name="connsiteY0" fmla="*/ 0 h 2458720"/>
              <a:gd name="connsiteX1" fmla="*/ 3832860 w 4183380"/>
              <a:gd name="connsiteY1" fmla="*/ 38100 h 2458720"/>
              <a:gd name="connsiteX2" fmla="*/ 4183380 w 4183380"/>
              <a:gd name="connsiteY2" fmla="*/ 2458720 h 2458720"/>
              <a:gd name="connsiteX3" fmla="*/ 0 w 4183380"/>
              <a:gd name="connsiteY3" fmla="*/ 1689100 h 2458720"/>
              <a:gd name="connsiteX4" fmla="*/ 0 w 4183380"/>
              <a:gd name="connsiteY4" fmla="*/ 0 h 2458720"/>
              <a:gd name="connsiteX0" fmla="*/ 0 w 4183380"/>
              <a:gd name="connsiteY0" fmla="*/ 0 h 2557780"/>
              <a:gd name="connsiteX1" fmla="*/ 3832860 w 4183380"/>
              <a:gd name="connsiteY1" fmla="*/ 38100 h 2557780"/>
              <a:gd name="connsiteX2" fmla="*/ 4183380 w 4183380"/>
              <a:gd name="connsiteY2" fmla="*/ 2458720 h 2557780"/>
              <a:gd name="connsiteX3" fmla="*/ 251460 w 4183380"/>
              <a:gd name="connsiteY3" fmla="*/ 2557780 h 2557780"/>
              <a:gd name="connsiteX4" fmla="*/ 0 w 4183380"/>
              <a:gd name="connsiteY4" fmla="*/ 0 h 2557780"/>
              <a:gd name="connsiteX0" fmla="*/ 0 w 4183380"/>
              <a:gd name="connsiteY0" fmla="*/ 0 h 2557780"/>
              <a:gd name="connsiteX1" fmla="*/ 3832860 w 4183380"/>
              <a:gd name="connsiteY1" fmla="*/ 38100 h 2557780"/>
              <a:gd name="connsiteX2" fmla="*/ 4183380 w 4183380"/>
              <a:gd name="connsiteY2" fmla="*/ 2466340 h 2557780"/>
              <a:gd name="connsiteX3" fmla="*/ 251460 w 4183380"/>
              <a:gd name="connsiteY3" fmla="*/ 2557780 h 2557780"/>
              <a:gd name="connsiteX4" fmla="*/ 0 w 4183380"/>
              <a:gd name="connsiteY4" fmla="*/ 0 h 2557780"/>
              <a:gd name="connsiteX0" fmla="*/ 0 w 4206240"/>
              <a:gd name="connsiteY0" fmla="*/ 0 h 2557780"/>
              <a:gd name="connsiteX1" fmla="*/ 3855720 w 4206240"/>
              <a:gd name="connsiteY1" fmla="*/ 38100 h 2557780"/>
              <a:gd name="connsiteX2" fmla="*/ 4206240 w 4206240"/>
              <a:gd name="connsiteY2" fmla="*/ 2466340 h 2557780"/>
              <a:gd name="connsiteX3" fmla="*/ 274320 w 4206240"/>
              <a:gd name="connsiteY3" fmla="*/ 2557780 h 2557780"/>
              <a:gd name="connsiteX4" fmla="*/ 0 w 4206240"/>
              <a:gd name="connsiteY4" fmla="*/ 0 h 255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6240" h="2557780">
                <a:moveTo>
                  <a:pt x="0" y="0"/>
                </a:moveTo>
                <a:lnTo>
                  <a:pt x="3855720" y="38100"/>
                </a:lnTo>
                <a:lnTo>
                  <a:pt x="4206240" y="2466340"/>
                </a:lnTo>
                <a:lnTo>
                  <a:pt x="274320" y="255778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1" name="image 1011">
            <a:extLst>
              <a:ext uri="{FF2B5EF4-FFF2-40B4-BE49-F238E27FC236}">
                <a16:creationId xmlns:a16="http://schemas.microsoft.com/office/drawing/2014/main" id="{A294F301-3979-D705-B016-92935DAEB90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flipH="1">
            <a:off x="8086063" y="1000125"/>
            <a:ext cx="2843109" cy="3595009"/>
          </a:xfrm>
          <a:prstGeom prst="rect">
            <a:avLst/>
          </a:prstGeom>
          <a:effectLst>
            <a:outerShdw blurRad="228600" dist="38100" dir="16200000" rotWithShape="0">
              <a:schemeClr val="accent1">
                <a:lumMod val="50000"/>
                <a:alpha val="12000"/>
              </a:schemeClr>
            </a:outerShdw>
          </a:effectLst>
        </p:spPr>
      </p:pic>
      <p:sp>
        <p:nvSpPr>
          <p:cNvPr id="48" name="Oval 27">
            <a:extLst>
              <a:ext uri="{FF2B5EF4-FFF2-40B4-BE49-F238E27FC236}">
                <a16:creationId xmlns:a16="http://schemas.microsoft.com/office/drawing/2014/main" id="{6435648E-95E8-53CE-A7E2-85207DC91164}"/>
              </a:ext>
            </a:extLst>
          </p:cNvPr>
          <p:cNvSpPr/>
          <p:nvPr/>
        </p:nvSpPr>
        <p:spPr>
          <a:xfrm>
            <a:off x="8551477" y="5826081"/>
            <a:ext cx="651107" cy="65110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63500" dir="5400000" algn="t" rotWithShape="0">
              <a:schemeClr val="accent1">
                <a:alpha val="1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en-US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7" name="Arc 43">
            <a:extLst>
              <a:ext uri="{FF2B5EF4-FFF2-40B4-BE49-F238E27FC236}">
                <a16:creationId xmlns:a16="http://schemas.microsoft.com/office/drawing/2014/main" id="{F684B510-0C95-5266-A84A-BD71C304A577}"/>
              </a:ext>
            </a:extLst>
          </p:cNvPr>
          <p:cNvSpPr/>
          <p:nvPr/>
        </p:nvSpPr>
        <p:spPr>
          <a:xfrm rot="19930137">
            <a:off x="8889593" y="5405345"/>
            <a:ext cx="1235059" cy="1168428"/>
          </a:xfrm>
          <a:prstGeom prst="arc">
            <a:avLst>
              <a:gd name="adj1" fmla="val 13602937"/>
              <a:gd name="adj2" fmla="val 20499088"/>
            </a:avLst>
          </a:prstGeom>
          <a:ln>
            <a:solidFill>
              <a:schemeClr val="accent1"/>
            </a:solidFill>
            <a:headEnd type="arrow" w="med" len="med"/>
            <a:tailEnd type="none" w="med" len="med"/>
          </a:ln>
          <a:effectLst>
            <a:outerShdw blurRad="50800" dist="38100" dir="2700000" algn="tl" rotWithShape="0">
              <a:schemeClr val="accent1">
                <a:alpha val="5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D9AC93F0-1569-401D-5B6E-B97BCEFC6111}"/>
              </a:ext>
            </a:extLst>
          </p:cNvPr>
          <p:cNvSpPr txBox="1"/>
          <p:nvPr/>
        </p:nvSpPr>
        <p:spPr>
          <a:xfrm>
            <a:off x="4864100" y="5149850"/>
            <a:ext cx="62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KPL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CA6B837-D613-612E-F724-C5EC0F1CA6AC}"/>
              </a:ext>
            </a:extLst>
          </p:cNvPr>
          <p:cNvSpPr txBox="1"/>
          <p:nvPr/>
        </p:nvSpPr>
        <p:spPr>
          <a:xfrm>
            <a:off x="8543926" y="5976937"/>
            <a:ext cx="67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KVP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D2BDF1-54F5-4E11-2A5A-EE92A3BD54D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27" b="61248"/>
          <a:stretch>
            <a:fillRect/>
          </a:stretch>
        </p:blipFill>
        <p:spPr>
          <a:xfrm>
            <a:off x="0" y="3492338"/>
            <a:ext cx="5943600" cy="3365662"/>
          </a:xfrm>
          <a:custGeom>
            <a:avLst/>
            <a:gdLst>
              <a:gd name="connsiteX0" fmla="*/ 0 w 5943600"/>
              <a:gd name="connsiteY0" fmla="*/ 0 h 3365662"/>
              <a:gd name="connsiteX1" fmla="*/ 5943600 w 5943600"/>
              <a:gd name="connsiteY1" fmla="*/ 0 h 3365662"/>
              <a:gd name="connsiteX2" fmla="*/ 5943600 w 5943600"/>
              <a:gd name="connsiteY2" fmla="*/ 3365662 h 3365662"/>
              <a:gd name="connsiteX3" fmla="*/ 0 w 5943600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3600" h="3365662">
                <a:moveTo>
                  <a:pt x="0" y="0"/>
                </a:moveTo>
                <a:lnTo>
                  <a:pt x="5943600" y="0"/>
                </a:lnTo>
                <a:lnTo>
                  <a:pt x="5943600" y="3365662"/>
                </a:lnTo>
                <a:lnTo>
                  <a:pt x="0" y="3365662"/>
                </a:lnTo>
                <a:close/>
              </a:path>
            </a:pathLst>
          </a:custGeom>
        </p:spPr>
      </p:pic>
      <p:pic>
        <p:nvPicPr>
          <p:cNvPr id="8" name="Picture 5+">
            <a:extLst>
              <a:ext uri="{FF2B5EF4-FFF2-40B4-BE49-F238E27FC236}">
                <a16:creationId xmlns:a16="http://schemas.microsoft.com/office/drawing/2014/main" id="{87992DB4-5995-5E6D-E9EB-C0A4320507E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27" b="61248"/>
          <a:stretch>
            <a:fillRect/>
          </a:stretch>
        </p:blipFill>
        <p:spPr>
          <a:xfrm flipH="1">
            <a:off x="6248400" y="3492338"/>
            <a:ext cx="5943600" cy="3365662"/>
          </a:xfrm>
          <a:custGeom>
            <a:avLst/>
            <a:gdLst>
              <a:gd name="connsiteX0" fmla="*/ 0 w 5943600"/>
              <a:gd name="connsiteY0" fmla="*/ 0 h 3365662"/>
              <a:gd name="connsiteX1" fmla="*/ 5943600 w 5943600"/>
              <a:gd name="connsiteY1" fmla="*/ 0 h 3365662"/>
              <a:gd name="connsiteX2" fmla="*/ 5943600 w 5943600"/>
              <a:gd name="connsiteY2" fmla="*/ 3365662 h 3365662"/>
              <a:gd name="connsiteX3" fmla="*/ 0 w 5943600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3600" h="3365662">
                <a:moveTo>
                  <a:pt x="0" y="0"/>
                </a:moveTo>
                <a:lnTo>
                  <a:pt x="5943600" y="0"/>
                </a:lnTo>
                <a:lnTo>
                  <a:pt x="5943600" y="3365662"/>
                </a:lnTo>
                <a:lnTo>
                  <a:pt x="0" y="336566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5507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17988" y="473075"/>
            <a:ext cx="3446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800" spc="3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工作回顾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87DD28-E27C-0278-5D18-C34C98BCEB63}"/>
              </a:ext>
            </a:extLst>
          </p:cNvPr>
          <p:cNvGrpSpPr/>
          <p:nvPr/>
        </p:nvGrpSpPr>
        <p:grpSpPr>
          <a:xfrm flipV="1">
            <a:off x="695325" y="1046988"/>
            <a:ext cx="1552576" cy="45719"/>
            <a:chOff x="685800" y="3397381"/>
            <a:chExt cx="5061001" cy="460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8FCE840-21E8-F981-E4DE-8314497111F7}"/>
                </a:ext>
              </a:extLst>
            </p:cNvPr>
            <p:cNvSpPr/>
            <p:nvPr/>
          </p:nvSpPr>
          <p:spPr>
            <a:xfrm>
              <a:off x="685800" y="3397381"/>
              <a:ext cx="1482594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D9F4158-78C9-EA92-1177-D12710226BD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2168394" y="3420399"/>
              <a:ext cx="3578407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CB34E19-A312-E457-4F30-718AA9A3CB54}"/>
              </a:ext>
            </a:extLst>
          </p:cNvPr>
          <p:cNvSpPr/>
          <p:nvPr/>
        </p:nvSpPr>
        <p:spPr>
          <a:xfrm rot="20193799">
            <a:off x="628650" y="409575"/>
            <a:ext cx="285750" cy="285750"/>
          </a:xfrm>
          <a:prstGeom prst="ellipse">
            <a:avLst/>
          </a:prstGeom>
          <a:gradFill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2BEDECD1-3F34-26B2-7625-6517EA96BF48}"/>
              </a:ext>
            </a:extLst>
          </p:cNvPr>
          <p:cNvGrpSpPr/>
          <p:nvPr/>
        </p:nvGrpSpPr>
        <p:grpSpPr>
          <a:xfrm>
            <a:off x="695325" y="1806575"/>
            <a:ext cx="2613660" cy="4349750"/>
            <a:chOff x="695325" y="1844675"/>
            <a:chExt cx="2613660" cy="4349750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364919F-CFA4-79B6-6958-FC3ACADB9C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6286" y="5608889"/>
              <a:ext cx="2471738" cy="585536"/>
            </a:xfrm>
            <a:prstGeom prst="rect">
              <a:avLst/>
            </a:prstGeom>
          </p:spPr>
        </p:pic>
        <p:sp>
          <p:nvSpPr>
            <p:cNvPr id="57" name="圆角矩形 8">
              <a:extLst>
                <a:ext uri="{FF2B5EF4-FFF2-40B4-BE49-F238E27FC236}">
                  <a16:creationId xmlns:a16="http://schemas.microsoft.com/office/drawing/2014/main" id="{B284B1F3-8493-EE45-2D36-5EAC2995D92A}"/>
                </a:ext>
              </a:extLst>
            </p:cNvPr>
            <p:cNvSpPr/>
            <p:nvPr/>
          </p:nvSpPr>
          <p:spPr>
            <a:xfrm>
              <a:off x="695325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BE241A9-19FE-8498-0998-CD6FE15A7F22}"/>
                </a:ext>
              </a:extLst>
            </p:cNvPr>
            <p:cNvSpPr txBox="1"/>
            <p:nvPr/>
          </p:nvSpPr>
          <p:spPr>
            <a:xfrm>
              <a:off x="909548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提升客户体验</a:t>
              </a:r>
              <a:endParaRPr lang="en-US" altLang="zh-CN" sz="26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A2F89F5-2BD9-8450-6E9B-657C06D16100}"/>
                </a:ext>
              </a:extLst>
            </p:cNvPr>
            <p:cNvSpPr txBox="1"/>
            <p:nvPr/>
          </p:nvSpPr>
          <p:spPr>
            <a:xfrm>
              <a:off x="935750" y="3318880"/>
              <a:ext cx="2132811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225">
                  <a:solidFill>
                    <a:srgbClr val="484849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主导部门成立客服轮岗制，做到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7X24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即时应答，会话应答时间从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67</a:t>
              </a:r>
              <a:r>
                <a:rPr lang="zh-CN" altLang="en-US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秒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减少至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42</a:t>
              </a:r>
              <a:r>
                <a:rPr lang="zh-CN" altLang="en-US" sz="1200" dirty="0">
                  <a:solidFill>
                    <a:schemeClr val="accent1"/>
                  </a:solidFill>
                  <a:latin typeface="+mn-ea"/>
                  <a:ea typeface="+mn-ea"/>
                  <a:sym typeface="+mn-lt"/>
                </a:rPr>
                <a:t>秒</a:t>
              </a:r>
              <a:endParaRPr lang="zh-CN" altLang="en-US" sz="12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A057CF1-B07E-737B-02FA-00C924459D50}"/>
                </a:ext>
              </a:extLst>
            </p:cNvPr>
            <p:cNvSpPr txBox="1"/>
            <p:nvPr/>
          </p:nvSpPr>
          <p:spPr>
            <a:xfrm>
              <a:off x="1396861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C0A87AE-6621-31AC-3CE8-0D99AD9A513B}"/>
                </a:ext>
              </a:extLst>
            </p:cNvPr>
            <p:cNvSpPr txBox="1"/>
            <p:nvPr/>
          </p:nvSpPr>
          <p:spPr>
            <a:xfrm>
              <a:off x="1071087" y="4845378"/>
              <a:ext cx="1862137" cy="516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未和项目组各成员保持良好沟通</a:t>
              </a:r>
              <a:endParaRPr lang="zh-CN" altLang="en-US" dirty="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F2C19E1-BF2B-3CE9-7A03-EE5680A5B51B}"/>
                </a:ext>
              </a:extLst>
            </p:cNvPr>
            <p:cNvGrpSpPr/>
            <p:nvPr/>
          </p:nvGrpSpPr>
          <p:grpSpPr>
            <a:xfrm>
              <a:off x="1745563" y="2123486"/>
              <a:ext cx="513184" cy="435677"/>
              <a:chOff x="1742443" y="2138038"/>
              <a:chExt cx="513184" cy="421125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8299D35A-7A63-C343-AF7F-CA4EFA2EE754}"/>
                  </a:ext>
                </a:extLst>
              </p:cNvPr>
              <p:cNvSpPr/>
              <p:nvPr/>
            </p:nvSpPr>
            <p:spPr>
              <a:xfrm>
                <a:off x="1742443" y="2503179"/>
                <a:ext cx="513184" cy="55984"/>
              </a:xfrm>
              <a:prstGeom prst="ellipse">
                <a:avLst/>
              </a:prstGeom>
              <a:solidFill>
                <a:schemeClr val="accent2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1F8E9F57-8B6A-63EB-D9F2-E8B9D84C888A}"/>
                  </a:ext>
                </a:extLst>
              </p:cNvPr>
              <p:cNvGrpSpPr/>
              <p:nvPr/>
            </p:nvGrpSpPr>
            <p:grpSpPr>
              <a:xfrm>
                <a:off x="1830500" y="2138038"/>
                <a:ext cx="348072" cy="347987"/>
                <a:chOff x="118653" y="119062"/>
                <a:chExt cx="1667284" cy="1666875"/>
              </a:xfrm>
              <a:solidFill>
                <a:schemeClr val="accent1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7C3FC9C-C52C-7E09-AEF9-663F8C0161FE}"/>
                    </a:ext>
                  </a:extLst>
                </p:cNvPr>
                <p:cNvSpPr/>
                <p:nvPr/>
              </p:nvSpPr>
              <p:spPr>
                <a:xfrm>
                  <a:off x="118653" y="119062"/>
                  <a:ext cx="1667284" cy="1666875"/>
                </a:xfrm>
                <a:custGeom>
                  <a:avLst/>
                  <a:gdLst>
                    <a:gd name="connsiteX0" fmla="*/ 779897 w 1667284"/>
                    <a:gd name="connsiteY0" fmla="*/ 825996 h 1666875"/>
                    <a:gd name="connsiteX1" fmla="*/ 487859 w 1667284"/>
                    <a:gd name="connsiteY1" fmla="*/ 705036 h 1666875"/>
                    <a:gd name="connsiteX2" fmla="*/ 366899 w 1667284"/>
                    <a:gd name="connsiteY2" fmla="*/ 412998 h 1666875"/>
                    <a:gd name="connsiteX3" fmla="*/ 487859 w 1667284"/>
                    <a:gd name="connsiteY3" fmla="*/ 120960 h 1666875"/>
                    <a:gd name="connsiteX4" fmla="*/ 779897 w 1667284"/>
                    <a:gd name="connsiteY4" fmla="*/ 0 h 1666875"/>
                    <a:gd name="connsiteX5" fmla="*/ 1071935 w 1667284"/>
                    <a:gd name="connsiteY5" fmla="*/ 120960 h 1666875"/>
                    <a:gd name="connsiteX6" fmla="*/ 1192895 w 1667284"/>
                    <a:gd name="connsiteY6" fmla="*/ 412998 h 1666875"/>
                    <a:gd name="connsiteX7" fmla="*/ 1071935 w 1667284"/>
                    <a:gd name="connsiteY7" fmla="*/ 705036 h 1666875"/>
                    <a:gd name="connsiteX8" fmla="*/ 779897 w 1667284"/>
                    <a:gd name="connsiteY8" fmla="*/ 825996 h 1666875"/>
                    <a:gd name="connsiteX9" fmla="*/ 779897 w 1667284"/>
                    <a:gd name="connsiteY9" fmla="*/ 119063 h 1666875"/>
                    <a:gd name="connsiteX10" fmla="*/ 485961 w 1667284"/>
                    <a:gd name="connsiteY10" fmla="*/ 412998 h 1666875"/>
                    <a:gd name="connsiteX11" fmla="*/ 779897 w 1667284"/>
                    <a:gd name="connsiteY11" fmla="*/ 706934 h 1666875"/>
                    <a:gd name="connsiteX12" fmla="*/ 1073832 w 1667284"/>
                    <a:gd name="connsiteY12" fmla="*/ 412998 h 1666875"/>
                    <a:gd name="connsiteX13" fmla="*/ 779897 w 1667284"/>
                    <a:gd name="connsiteY13" fmla="*/ 119063 h 1666875"/>
                    <a:gd name="connsiteX14" fmla="*/ 1548668 w 1667284"/>
                    <a:gd name="connsiteY14" fmla="*/ 1666875 h 1666875"/>
                    <a:gd name="connsiteX15" fmla="*/ 0 w 1667284"/>
                    <a:gd name="connsiteY15" fmla="*/ 1666875 h 1666875"/>
                    <a:gd name="connsiteX16" fmla="*/ 446 w 1667284"/>
                    <a:gd name="connsiteY16" fmla="*/ 1606897 h 1666875"/>
                    <a:gd name="connsiteX17" fmla="*/ 62861 w 1667284"/>
                    <a:gd name="connsiteY17" fmla="*/ 1305725 h 1666875"/>
                    <a:gd name="connsiteX18" fmla="*/ 228898 w 1667284"/>
                    <a:gd name="connsiteY18" fmla="*/ 1059935 h 1666875"/>
                    <a:gd name="connsiteX19" fmla="*/ 474222 w 1667284"/>
                    <a:gd name="connsiteY19" fmla="*/ 894234 h 1666875"/>
                    <a:gd name="connsiteX20" fmla="*/ 774334 w 1667284"/>
                    <a:gd name="connsiteY20" fmla="*/ 833438 h 1666875"/>
                    <a:gd name="connsiteX21" fmla="*/ 1074446 w 1667284"/>
                    <a:gd name="connsiteY21" fmla="*/ 894234 h 1666875"/>
                    <a:gd name="connsiteX22" fmla="*/ 1319771 w 1667284"/>
                    <a:gd name="connsiteY22" fmla="*/ 1059935 h 1666875"/>
                    <a:gd name="connsiteX23" fmla="*/ 1485807 w 1667284"/>
                    <a:gd name="connsiteY23" fmla="*/ 1305725 h 1666875"/>
                    <a:gd name="connsiteX24" fmla="*/ 1548222 w 1667284"/>
                    <a:gd name="connsiteY24" fmla="*/ 1606897 h 1666875"/>
                    <a:gd name="connsiteX25" fmla="*/ 1548668 w 1667284"/>
                    <a:gd name="connsiteY25" fmla="*/ 1666875 h 1666875"/>
                    <a:gd name="connsiteX26" fmla="*/ 122653 w 1667284"/>
                    <a:gd name="connsiteY26" fmla="*/ 1547813 h 1666875"/>
                    <a:gd name="connsiteX27" fmla="*/ 1426015 w 1667284"/>
                    <a:gd name="connsiteY27" fmla="*/ 1547813 h 1666875"/>
                    <a:gd name="connsiteX28" fmla="*/ 774334 w 1667284"/>
                    <a:gd name="connsiteY28" fmla="*/ 952500 h 1666875"/>
                    <a:gd name="connsiteX29" fmla="*/ 122653 w 1667284"/>
                    <a:gd name="connsiteY29" fmla="*/ 1547813 h 1666875"/>
                    <a:gd name="connsiteX30" fmla="*/ 1667284 w 1667284"/>
                    <a:gd name="connsiteY30" fmla="*/ 1131094 h 1666875"/>
                    <a:gd name="connsiteX31" fmla="*/ 1488691 w 1667284"/>
                    <a:gd name="connsiteY31" fmla="*/ 1131094 h 1666875"/>
                    <a:gd name="connsiteX32" fmla="*/ 1429159 w 1667284"/>
                    <a:gd name="connsiteY32" fmla="*/ 1071563 h 1666875"/>
                    <a:gd name="connsiteX33" fmla="*/ 1488691 w 1667284"/>
                    <a:gd name="connsiteY33" fmla="*/ 1012031 h 1666875"/>
                    <a:gd name="connsiteX34" fmla="*/ 1667284 w 1667284"/>
                    <a:gd name="connsiteY34" fmla="*/ 1012031 h 1666875"/>
                    <a:gd name="connsiteX35" fmla="*/ 1667284 w 1667284"/>
                    <a:gd name="connsiteY35" fmla="*/ 1131094 h 1666875"/>
                    <a:gd name="connsiteX36" fmla="*/ 1667284 w 1667284"/>
                    <a:gd name="connsiteY36" fmla="*/ 833438 h 1666875"/>
                    <a:gd name="connsiteX37" fmla="*/ 1390092 w 1667284"/>
                    <a:gd name="connsiteY37" fmla="*/ 833438 h 1666875"/>
                    <a:gd name="connsiteX38" fmla="*/ 1330561 w 1667284"/>
                    <a:gd name="connsiteY38" fmla="*/ 773906 h 1666875"/>
                    <a:gd name="connsiteX39" fmla="*/ 1390092 w 1667284"/>
                    <a:gd name="connsiteY39" fmla="*/ 714375 h 1666875"/>
                    <a:gd name="connsiteX40" fmla="*/ 1667284 w 1667284"/>
                    <a:gd name="connsiteY40" fmla="*/ 714375 h 1666875"/>
                    <a:gd name="connsiteX41" fmla="*/ 1667284 w 1667284"/>
                    <a:gd name="connsiteY41" fmla="*/ 833438 h 1666875"/>
                    <a:gd name="connsiteX42" fmla="*/ 1667284 w 1667284"/>
                    <a:gd name="connsiteY42" fmla="*/ 535781 h 1666875"/>
                    <a:gd name="connsiteX43" fmla="*/ 1310097 w 1667284"/>
                    <a:gd name="connsiteY43" fmla="*/ 535781 h 1666875"/>
                    <a:gd name="connsiteX44" fmla="*/ 1250566 w 1667284"/>
                    <a:gd name="connsiteY44" fmla="*/ 476250 h 1666875"/>
                    <a:gd name="connsiteX45" fmla="*/ 1310097 w 1667284"/>
                    <a:gd name="connsiteY45" fmla="*/ 416719 h 1666875"/>
                    <a:gd name="connsiteX46" fmla="*/ 1667284 w 1667284"/>
                    <a:gd name="connsiteY46" fmla="*/ 416719 h 1666875"/>
                    <a:gd name="connsiteX47" fmla="*/ 1667284 w 1667284"/>
                    <a:gd name="connsiteY47" fmla="*/ 535781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667284" h="1666875">
                      <a:moveTo>
                        <a:pt x="779897" y="825996"/>
                      </a:moveTo>
                      <a:cubicBezTo>
                        <a:pt x="669578" y="825996"/>
                        <a:pt x="565863" y="783041"/>
                        <a:pt x="487859" y="705036"/>
                      </a:cubicBezTo>
                      <a:cubicBezTo>
                        <a:pt x="409854" y="627032"/>
                        <a:pt x="366899" y="523317"/>
                        <a:pt x="366899" y="412998"/>
                      </a:cubicBezTo>
                      <a:cubicBezTo>
                        <a:pt x="366899" y="302679"/>
                        <a:pt x="409854" y="198965"/>
                        <a:pt x="487859" y="120960"/>
                      </a:cubicBezTo>
                      <a:cubicBezTo>
                        <a:pt x="565863" y="42956"/>
                        <a:pt x="669578" y="0"/>
                        <a:pt x="779897" y="0"/>
                      </a:cubicBezTo>
                      <a:cubicBezTo>
                        <a:pt x="890215" y="0"/>
                        <a:pt x="993930" y="42956"/>
                        <a:pt x="1071935" y="120960"/>
                      </a:cubicBezTo>
                      <a:cubicBezTo>
                        <a:pt x="1149939" y="198965"/>
                        <a:pt x="1192895" y="302679"/>
                        <a:pt x="1192895" y="412998"/>
                      </a:cubicBezTo>
                      <a:cubicBezTo>
                        <a:pt x="1192895" y="523317"/>
                        <a:pt x="1149939" y="627032"/>
                        <a:pt x="1071935" y="705036"/>
                      </a:cubicBezTo>
                      <a:cubicBezTo>
                        <a:pt x="993930" y="783041"/>
                        <a:pt x="890215" y="825996"/>
                        <a:pt x="779897" y="825996"/>
                      </a:cubicBezTo>
                      <a:close/>
                      <a:moveTo>
                        <a:pt x="779897" y="119063"/>
                      </a:moveTo>
                      <a:cubicBezTo>
                        <a:pt x="617823" y="119063"/>
                        <a:pt x="485961" y="250924"/>
                        <a:pt x="485961" y="412998"/>
                      </a:cubicBezTo>
                      <a:cubicBezTo>
                        <a:pt x="485961" y="575072"/>
                        <a:pt x="617823" y="706934"/>
                        <a:pt x="779897" y="706934"/>
                      </a:cubicBezTo>
                      <a:cubicBezTo>
                        <a:pt x="941970" y="706934"/>
                        <a:pt x="1073832" y="575072"/>
                        <a:pt x="1073832" y="412998"/>
                      </a:cubicBezTo>
                      <a:cubicBezTo>
                        <a:pt x="1073832" y="250924"/>
                        <a:pt x="941970" y="119063"/>
                        <a:pt x="779897" y="119063"/>
                      </a:cubicBezTo>
                      <a:close/>
                      <a:moveTo>
                        <a:pt x="1548668" y="1666875"/>
                      </a:moveTo>
                      <a:lnTo>
                        <a:pt x="0" y="1666875"/>
                      </a:lnTo>
                      <a:lnTo>
                        <a:pt x="446" y="1606897"/>
                      </a:lnTo>
                      <a:cubicBezTo>
                        <a:pt x="1228" y="1502401"/>
                        <a:pt x="22231" y="1401068"/>
                        <a:pt x="62861" y="1305725"/>
                      </a:cubicBezTo>
                      <a:cubicBezTo>
                        <a:pt x="102133" y="1213582"/>
                        <a:pt x="157981" y="1130889"/>
                        <a:pt x="228898" y="1059935"/>
                      </a:cubicBezTo>
                      <a:cubicBezTo>
                        <a:pt x="299870" y="988926"/>
                        <a:pt x="382395" y="933171"/>
                        <a:pt x="474222" y="894234"/>
                      </a:cubicBezTo>
                      <a:cubicBezTo>
                        <a:pt x="569342" y="853883"/>
                        <a:pt x="670303" y="833438"/>
                        <a:pt x="774334" y="833438"/>
                      </a:cubicBezTo>
                      <a:cubicBezTo>
                        <a:pt x="878365" y="833438"/>
                        <a:pt x="979326" y="853883"/>
                        <a:pt x="1074446" y="894234"/>
                      </a:cubicBezTo>
                      <a:cubicBezTo>
                        <a:pt x="1166254" y="933171"/>
                        <a:pt x="1248798" y="988926"/>
                        <a:pt x="1319771" y="1059935"/>
                      </a:cubicBezTo>
                      <a:cubicBezTo>
                        <a:pt x="1390687" y="1130889"/>
                        <a:pt x="1446554" y="1213582"/>
                        <a:pt x="1485807" y="1305725"/>
                      </a:cubicBezTo>
                      <a:cubicBezTo>
                        <a:pt x="1526437" y="1401068"/>
                        <a:pt x="1547441" y="1502401"/>
                        <a:pt x="1548222" y="1606897"/>
                      </a:cubicBezTo>
                      <a:lnTo>
                        <a:pt x="1548668" y="1666875"/>
                      </a:lnTo>
                      <a:close/>
                      <a:moveTo>
                        <a:pt x="122653" y="1547813"/>
                      </a:moveTo>
                      <a:lnTo>
                        <a:pt x="1426015" y="1547813"/>
                      </a:lnTo>
                      <a:cubicBezTo>
                        <a:pt x="1393366" y="1214493"/>
                        <a:pt x="1112639" y="952500"/>
                        <a:pt x="774334" y="952500"/>
                      </a:cubicBezTo>
                      <a:cubicBezTo>
                        <a:pt x="436029" y="952500"/>
                        <a:pt x="155321" y="1214493"/>
                        <a:pt x="122653" y="1547813"/>
                      </a:cubicBezTo>
                      <a:close/>
                      <a:moveTo>
                        <a:pt x="1667284" y="1131094"/>
                      </a:moveTo>
                      <a:lnTo>
                        <a:pt x="1488691" y="1131094"/>
                      </a:lnTo>
                      <a:cubicBezTo>
                        <a:pt x="1455948" y="1131094"/>
                        <a:pt x="1429159" y="1104305"/>
                        <a:pt x="1429159" y="1071563"/>
                      </a:cubicBezTo>
                      <a:cubicBezTo>
                        <a:pt x="1429159" y="1038820"/>
                        <a:pt x="1455948" y="1012031"/>
                        <a:pt x="1488691" y="1012031"/>
                      </a:cubicBezTo>
                      <a:lnTo>
                        <a:pt x="1667284" y="1012031"/>
                      </a:lnTo>
                      <a:lnTo>
                        <a:pt x="1667284" y="1131094"/>
                      </a:lnTo>
                      <a:close/>
                      <a:moveTo>
                        <a:pt x="1667284" y="833438"/>
                      </a:moveTo>
                      <a:lnTo>
                        <a:pt x="1390092" y="833438"/>
                      </a:lnTo>
                      <a:cubicBezTo>
                        <a:pt x="1357350" y="833438"/>
                        <a:pt x="1330561" y="806648"/>
                        <a:pt x="1330561" y="773906"/>
                      </a:cubicBezTo>
                      <a:cubicBezTo>
                        <a:pt x="1330561" y="741164"/>
                        <a:pt x="1357350" y="714375"/>
                        <a:pt x="1390092" y="714375"/>
                      </a:cubicBezTo>
                      <a:lnTo>
                        <a:pt x="1667284" y="714375"/>
                      </a:lnTo>
                      <a:lnTo>
                        <a:pt x="1667284" y="833438"/>
                      </a:lnTo>
                      <a:close/>
                      <a:moveTo>
                        <a:pt x="1667284" y="535781"/>
                      </a:moveTo>
                      <a:lnTo>
                        <a:pt x="1310097" y="535781"/>
                      </a:lnTo>
                      <a:cubicBezTo>
                        <a:pt x="1277355" y="535781"/>
                        <a:pt x="1250566" y="508992"/>
                        <a:pt x="1250566" y="476250"/>
                      </a:cubicBezTo>
                      <a:cubicBezTo>
                        <a:pt x="1250566" y="443508"/>
                        <a:pt x="1277355" y="416719"/>
                        <a:pt x="1310097" y="416719"/>
                      </a:cubicBezTo>
                      <a:lnTo>
                        <a:pt x="1667284" y="416719"/>
                      </a:lnTo>
                      <a:lnTo>
                        <a:pt x="1667284" y="535781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3E5747D-E507-DD80-9FE2-9AA4AC40A86C}"/>
                    </a:ext>
                  </a:extLst>
                </p:cNvPr>
                <p:cNvSpPr/>
                <p:nvPr/>
              </p:nvSpPr>
              <p:spPr>
                <a:xfrm>
                  <a:off x="698673" y="1071357"/>
                  <a:ext cx="388571" cy="594661"/>
                </a:xfrm>
                <a:custGeom>
                  <a:avLst/>
                  <a:gdLst>
                    <a:gd name="connsiteX0" fmla="*/ 194295 w 388571"/>
                    <a:gd name="connsiteY0" fmla="*/ 594661 h 594661"/>
                    <a:gd name="connsiteX1" fmla="*/ 0 w 388571"/>
                    <a:gd name="connsiteY1" fmla="*/ 365038 h 594661"/>
                    <a:gd name="connsiteX2" fmla="*/ 194314 w 388571"/>
                    <a:gd name="connsiteY2" fmla="*/ 0 h 594661"/>
                    <a:gd name="connsiteX3" fmla="*/ 388572 w 388571"/>
                    <a:gd name="connsiteY3" fmla="*/ 365038 h 594661"/>
                    <a:gd name="connsiteX4" fmla="*/ 194295 w 388571"/>
                    <a:gd name="connsiteY4" fmla="*/ 594661 h 594661"/>
                    <a:gd name="connsiteX5" fmla="*/ 143024 w 388571"/>
                    <a:gd name="connsiteY5" fmla="*/ 349746 h 594661"/>
                    <a:gd name="connsiteX6" fmla="*/ 194295 w 388571"/>
                    <a:gd name="connsiteY6" fmla="*/ 410338 h 594661"/>
                    <a:gd name="connsiteX7" fmla="*/ 245566 w 388571"/>
                    <a:gd name="connsiteY7" fmla="*/ 349746 h 594661"/>
                    <a:gd name="connsiteX8" fmla="*/ 194295 w 388571"/>
                    <a:gd name="connsiteY8" fmla="*/ 253417 h 594661"/>
                    <a:gd name="connsiteX9" fmla="*/ 143024 w 388571"/>
                    <a:gd name="connsiteY9" fmla="*/ 349746 h 594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8571" h="594661">
                      <a:moveTo>
                        <a:pt x="194295" y="594661"/>
                      </a:moveTo>
                      <a:lnTo>
                        <a:pt x="0" y="365038"/>
                      </a:lnTo>
                      <a:lnTo>
                        <a:pt x="194314" y="0"/>
                      </a:lnTo>
                      <a:lnTo>
                        <a:pt x="388572" y="365038"/>
                      </a:lnTo>
                      <a:lnTo>
                        <a:pt x="194295" y="594661"/>
                      </a:lnTo>
                      <a:close/>
                      <a:moveTo>
                        <a:pt x="143024" y="349746"/>
                      </a:moveTo>
                      <a:lnTo>
                        <a:pt x="194295" y="410338"/>
                      </a:lnTo>
                      <a:lnTo>
                        <a:pt x="245566" y="349746"/>
                      </a:lnTo>
                      <a:lnTo>
                        <a:pt x="194295" y="253417"/>
                      </a:lnTo>
                      <a:lnTo>
                        <a:pt x="143024" y="349746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E144F8F-D298-1601-AF4C-AED155E32949}"/>
                </a:ext>
              </a:extLst>
            </p:cNvPr>
            <p:cNvCxnSpPr>
              <a:cxnSpLocks/>
            </p:cNvCxnSpPr>
            <p:nvPr/>
          </p:nvCxnSpPr>
          <p:spPr>
            <a:xfrm>
              <a:off x="1759559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76F5070-22DA-C863-E75D-5203F03A54C5}"/>
              </a:ext>
            </a:extLst>
          </p:cNvPr>
          <p:cNvGrpSpPr/>
          <p:nvPr/>
        </p:nvGrpSpPr>
        <p:grpSpPr>
          <a:xfrm>
            <a:off x="-15005" y="5834743"/>
            <a:ext cx="12207005" cy="1023258"/>
            <a:chOff x="-15005" y="5401049"/>
            <a:chExt cx="12207005" cy="1456952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DE64B5A-6CD9-F50C-B999-E13B9A68ECA2}"/>
                </a:ext>
              </a:extLst>
            </p:cNvPr>
            <p:cNvSpPr/>
            <p:nvPr/>
          </p:nvSpPr>
          <p:spPr>
            <a:xfrm>
              <a:off x="0" y="5401049"/>
              <a:ext cx="12192000" cy="1456952"/>
            </a:xfrm>
            <a:custGeom>
              <a:avLst/>
              <a:gdLst>
                <a:gd name="connsiteX0" fmla="*/ 0 w 12192000"/>
                <a:gd name="connsiteY0" fmla="*/ 7240 h 1503029"/>
                <a:gd name="connsiteX1" fmla="*/ 112890 w 12192000"/>
                <a:gd name="connsiteY1" fmla="*/ 116153 h 1503029"/>
                <a:gd name="connsiteX2" fmla="*/ 5555852 w 12192000"/>
                <a:gd name="connsiteY2" fmla="*/ 1495476 h 1503029"/>
                <a:gd name="connsiteX3" fmla="*/ 6092176 w 12192000"/>
                <a:gd name="connsiteY3" fmla="*/ 1503029 h 1503029"/>
                <a:gd name="connsiteX4" fmla="*/ 0 w 12192000"/>
                <a:gd name="connsiteY4" fmla="*/ 1503029 h 1503029"/>
                <a:gd name="connsiteX5" fmla="*/ 12192000 w 12192000"/>
                <a:gd name="connsiteY5" fmla="*/ 0 h 1503029"/>
                <a:gd name="connsiteX6" fmla="*/ 12192000 w 12192000"/>
                <a:gd name="connsiteY6" fmla="*/ 1503029 h 1503029"/>
                <a:gd name="connsiteX7" fmla="*/ 6092321 w 12192000"/>
                <a:gd name="connsiteY7" fmla="*/ 1503029 h 1503029"/>
                <a:gd name="connsiteX8" fmla="*/ 6628644 w 12192000"/>
                <a:gd name="connsiteY8" fmla="*/ 1495476 h 1503029"/>
                <a:gd name="connsiteX9" fmla="*/ 12071606 w 12192000"/>
                <a:gd name="connsiteY9" fmla="*/ 116153 h 150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503029">
                  <a:moveTo>
                    <a:pt x="0" y="7240"/>
                  </a:moveTo>
                  <a:lnTo>
                    <a:pt x="112890" y="116153"/>
                  </a:lnTo>
                  <a:cubicBezTo>
                    <a:pt x="1000649" y="874845"/>
                    <a:pt x="3079686" y="1425436"/>
                    <a:pt x="5555852" y="1495476"/>
                  </a:cubicBezTo>
                  <a:lnTo>
                    <a:pt x="6092176" y="1503029"/>
                  </a:lnTo>
                  <a:lnTo>
                    <a:pt x="0" y="1503029"/>
                  </a:lnTo>
                  <a:close/>
                  <a:moveTo>
                    <a:pt x="12192000" y="0"/>
                  </a:moveTo>
                  <a:lnTo>
                    <a:pt x="12192000" y="1503029"/>
                  </a:lnTo>
                  <a:lnTo>
                    <a:pt x="6092321" y="1503029"/>
                  </a:lnTo>
                  <a:lnTo>
                    <a:pt x="6628644" y="1495476"/>
                  </a:lnTo>
                  <a:cubicBezTo>
                    <a:pt x="9104810" y="1425436"/>
                    <a:pt x="11183847" y="874845"/>
                    <a:pt x="12071606" y="11615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柒社群_鸿星尔克 TO BE No.1_5">
              <a:extLst>
                <a:ext uri="{FF2B5EF4-FFF2-40B4-BE49-F238E27FC236}">
                  <a16:creationId xmlns:a16="http://schemas.microsoft.com/office/drawing/2014/main" id="{CEA07B38-3824-944A-14D1-E2F581E4C5F7}"/>
                </a:ext>
              </a:extLst>
            </p:cNvPr>
            <p:cNvSpPr/>
            <p:nvPr/>
          </p:nvSpPr>
          <p:spPr>
            <a:xfrm>
              <a:off x="-15005" y="5433682"/>
              <a:ext cx="12207005" cy="1424318"/>
            </a:xfrm>
            <a:custGeom>
              <a:avLst/>
              <a:gdLst>
                <a:gd name="connsiteX0" fmla="*/ 12192000 w 12192000"/>
                <a:gd name="connsiteY0" fmla="*/ 462708 h 1282700"/>
                <a:gd name="connsiteX1" fmla="*/ 12192000 w 12192000"/>
                <a:gd name="connsiteY1" fmla="*/ 1282700 h 1282700"/>
                <a:gd name="connsiteX2" fmla="*/ 6096000 w 12192000"/>
                <a:gd name="connsiteY2" fmla="*/ 1282700 h 1282700"/>
                <a:gd name="connsiteX3" fmla="*/ 12063484 w 12192000"/>
                <a:gd name="connsiteY3" fmla="*/ 546519 h 1282700"/>
                <a:gd name="connsiteX4" fmla="*/ 0 w 12192000"/>
                <a:gd name="connsiteY4" fmla="*/ 462708 h 1282700"/>
                <a:gd name="connsiteX5" fmla="*/ 128516 w 12192000"/>
                <a:gd name="connsiteY5" fmla="*/ 546519 h 1282700"/>
                <a:gd name="connsiteX6" fmla="*/ 6096000 w 12192000"/>
                <a:gd name="connsiteY6" fmla="*/ 1282700 h 1282700"/>
                <a:gd name="connsiteX7" fmla="*/ 0 w 12192000"/>
                <a:gd name="connsiteY7" fmla="*/ 1282700 h 1282700"/>
                <a:gd name="connsiteX8" fmla="*/ 12180972 w 12192000"/>
                <a:gd name="connsiteY8" fmla="*/ 0 h 1282700"/>
                <a:gd name="connsiteX9" fmla="*/ 12192000 w 12192000"/>
                <a:gd name="connsiteY9" fmla="*/ 0 h 1282700"/>
                <a:gd name="connsiteX10" fmla="*/ 12192000 w 12192000"/>
                <a:gd name="connsiteY10" fmla="*/ 7192 h 1282700"/>
                <a:gd name="connsiteX11" fmla="*/ 0 w 12192000"/>
                <a:gd name="connsiteY11" fmla="*/ 0 h 1282700"/>
                <a:gd name="connsiteX12" fmla="*/ 11028 w 12192000"/>
                <a:gd name="connsiteY12" fmla="*/ 0 h 1282700"/>
                <a:gd name="connsiteX13" fmla="*/ 0 w 12192000"/>
                <a:gd name="connsiteY13" fmla="*/ 7192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282700">
                  <a:moveTo>
                    <a:pt x="12192000" y="462708"/>
                  </a:moveTo>
                  <a:lnTo>
                    <a:pt x="12192000" y="1282700"/>
                  </a:lnTo>
                  <a:lnTo>
                    <a:pt x="6096000" y="1282700"/>
                  </a:lnTo>
                  <a:cubicBezTo>
                    <a:pt x="8899853" y="1282700"/>
                    <a:pt x="11272365" y="973025"/>
                    <a:pt x="12063484" y="546519"/>
                  </a:cubicBezTo>
                  <a:close/>
                  <a:moveTo>
                    <a:pt x="0" y="462708"/>
                  </a:moveTo>
                  <a:lnTo>
                    <a:pt x="128516" y="546519"/>
                  </a:lnTo>
                  <a:cubicBezTo>
                    <a:pt x="919635" y="973025"/>
                    <a:pt x="3292147" y="1282700"/>
                    <a:pt x="6096000" y="1282700"/>
                  </a:cubicBezTo>
                  <a:lnTo>
                    <a:pt x="0" y="1282700"/>
                  </a:lnTo>
                  <a:close/>
                  <a:moveTo>
                    <a:pt x="12180972" y="0"/>
                  </a:moveTo>
                  <a:lnTo>
                    <a:pt x="12192000" y="0"/>
                  </a:lnTo>
                  <a:lnTo>
                    <a:pt x="12192000" y="7192"/>
                  </a:lnTo>
                  <a:close/>
                  <a:moveTo>
                    <a:pt x="0" y="0"/>
                  </a:moveTo>
                  <a:lnTo>
                    <a:pt x="11028" y="0"/>
                  </a:lnTo>
                  <a:lnTo>
                    <a:pt x="0" y="7192"/>
                  </a:lnTo>
                  <a:close/>
                </a:path>
              </a:pathLst>
            </a:custGeom>
            <a:gradFill>
              <a:gsLst>
                <a:gs pos="52000">
                  <a:schemeClr val="accent1"/>
                </a:gs>
                <a:gs pos="91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2A89120E-BBC7-8CD9-7694-4F323357A889}"/>
              </a:ext>
            </a:extLst>
          </p:cNvPr>
          <p:cNvGrpSpPr/>
          <p:nvPr/>
        </p:nvGrpSpPr>
        <p:grpSpPr>
          <a:xfrm>
            <a:off x="3438525" y="1511300"/>
            <a:ext cx="2613660" cy="4349750"/>
            <a:chOff x="3438525" y="1844675"/>
            <a:chExt cx="2613660" cy="4349750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A865E106-18A8-2E20-3F5E-0AB5E76CB1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09486" y="5608889"/>
              <a:ext cx="2471738" cy="585536"/>
            </a:xfrm>
            <a:prstGeom prst="rect">
              <a:avLst/>
            </a:prstGeom>
          </p:spPr>
        </p:pic>
        <p:sp>
          <p:nvSpPr>
            <p:cNvPr id="48" name="圆角矩形 8">
              <a:extLst>
                <a:ext uri="{FF2B5EF4-FFF2-40B4-BE49-F238E27FC236}">
                  <a16:creationId xmlns:a16="http://schemas.microsoft.com/office/drawing/2014/main" id="{BA7B64D0-959B-A1C2-0137-AA79672DC825}"/>
                </a:ext>
              </a:extLst>
            </p:cNvPr>
            <p:cNvSpPr/>
            <p:nvPr/>
          </p:nvSpPr>
          <p:spPr>
            <a:xfrm>
              <a:off x="3438525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7096037-0346-B83B-3D55-056036AC7F2F}"/>
                </a:ext>
              </a:extLst>
            </p:cNvPr>
            <p:cNvSpPr txBox="1"/>
            <p:nvPr/>
          </p:nvSpPr>
          <p:spPr>
            <a:xfrm>
              <a:off x="3729692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优化推广渠道</a:t>
              </a:r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36D5FB9-DAE4-82F4-AFCA-E0E470D3FA0A}"/>
                </a:ext>
              </a:extLst>
            </p:cNvPr>
            <p:cNvSpPr txBox="1"/>
            <p:nvPr/>
          </p:nvSpPr>
          <p:spPr>
            <a:xfrm>
              <a:off x="3678950" y="3318880"/>
              <a:ext cx="2132811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整体</a:t>
              </a:r>
              <a:r>
                <a:rPr lang="en-US" altLang="zh-CN" dirty="0">
                  <a:sym typeface="+mn-lt"/>
                </a:rPr>
                <a:t>PV</a:t>
              </a:r>
              <a:r>
                <a:rPr lang="zh-CN" altLang="en-US" dirty="0">
                  <a:sym typeface="+mn-lt"/>
                </a:rPr>
                <a:t>对比去年同期上涨</a:t>
              </a:r>
              <a:r>
                <a:rPr lang="en-US" altLang="zh-CN" dirty="0">
                  <a:solidFill>
                    <a:schemeClr val="accent1"/>
                  </a:solidFill>
                  <a:sym typeface="+mn-lt"/>
                </a:rPr>
                <a:t>10%-60%</a:t>
              </a:r>
              <a:r>
                <a:rPr lang="zh-CN" altLang="en-US" dirty="0">
                  <a:solidFill>
                    <a:schemeClr val="accent1"/>
                  </a:solidFill>
                  <a:sym typeface="+mn-lt"/>
                </a:rPr>
                <a:t>，</a:t>
              </a:r>
              <a:r>
                <a:rPr lang="zh-CN" altLang="en-US" dirty="0">
                  <a:sym typeface="+mn-lt"/>
                </a:rPr>
                <a:t>用户平均停留时间上升</a:t>
              </a:r>
              <a:r>
                <a:rPr lang="en-US" altLang="zh-CN" dirty="0">
                  <a:solidFill>
                    <a:schemeClr val="accent1"/>
                  </a:solidFill>
                  <a:sym typeface="+mn-lt"/>
                </a:rPr>
                <a:t>34</a:t>
              </a:r>
              <a:r>
                <a:rPr lang="zh-CN" altLang="en-US" dirty="0">
                  <a:solidFill>
                    <a:schemeClr val="accent1"/>
                  </a:solidFill>
                  <a:sym typeface="+mn-lt"/>
                </a:rPr>
                <a:t>秒，</a:t>
              </a:r>
              <a:r>
                <a:rPr lang="zh-CN" altLang="en-US" dirty="0">
                  <a:sym typeface="+mn-lt"/>
                </a:rPr>
                <a:t>付费转化率提升</a:t>
              </a:r>
              <a:r>
                <a:rPr lang="en-US" altLang="zh-CN" dirty="0">
                  <a:solidFill>
                    <a:schemeClr val="accent1"/>
                  </a:solidFill>
                  <a:sym typeface="+mn-lt"/>
                </a:rPr>
                <a:t>12.8%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3C0D792-25D8-C181-C109-A393886123D9}"/>
                </a:ext>
              </a:extLst>
            </p:cNvPr>
            <p:cNvSpPr txBox="1"/>
            <p:nvPr/>
          </p:nvSpPr>
          <p:spPr>
            <a:xfrm>
              <a:off x="4140061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C6492B9-4602-2600-2E6A-C51177654A82}"/>
                </a:ext>
              </a:extLst>
            </p:cNvPr>
            <p:cNvSpPr txBox="1"/>
            <p:nvPr/>
          </p:nvSpPr>
          <p:spPr>
            <a:xfrm>
              <a:off x="3656886" y="4845378"/>
              <a:ext cx="2176938" cy="516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对于网站的品牌宣传不是很到位，有一定滞后性</a:t>
              </a:r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A4BD74E-6F6E-413E-C187-079F1F5024FD}"/>
                </a:ext>
              </a:extLst>
            </p:cNvPr>
            <p:cNvSpPr/>
            <p:nvPr/>
          </p:nvSpPr>
          <p:spPr>
            <a:xfrm>
              <a:off x="4488763" y="2503179"/>
              <a:ext cx="513184" cy="5598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1397894-6625-FDA9-D2D7-F58B75F0F43A}"/>
                </a:ext>
              </a:extLst>
            </p:cNvPr>
            <p:cNvCxnSpPr>
              <a:cxnSpLocks/>
            </p:cNvCxnSpPr>
            <p:nvPr/>
          </p:nvCxnSpPr>
          <p:spPr>
            <a:xfrm>
              <a:off x="4502759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7E0B3E6-7C1A-9E58-E508-771760B985E4}"/>
                </a:ext>
              </a:extLst>
            </p:cNvPr>
            <p:cNvGrpSpPr/>
            <p:nvPr/>
          </p:nvGrpSpPr>
          <p:grpSpPr>
            <a:xfrm>
              <a:off x="4574859" y="2123486"/>
              <a:ext cx="366030" cy="358775"/>
              <a:chOff x="0" y="24368"/>
              <a:chExt cx="1893391" cy="1855865"/>
            </a:xfrm>
            <a:solidFill>
              <a:schemeClr val="accent1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499E616-78AA-2ABF-9CFA-39C5385A6D1E}"/>
                  </a:ext>
                </a:extLst>
              </p:cNvPr>
              <p:cNvSpPr/>
              <p:nvPr/>
            </p:nvSpPr>
            <p:spPr>
              <a:xfrm>
                <a:off x="0" y="485012"/>
                <a:ext cx="619887" cy="872490"/>
              </a:xfrm>
              <a:custGeom>
                <a:avLst/>
                <a:gdLst>
                  <a:gd name="connsiteX0" fmla="*/ 581787 w 619887"/>
                  <a:gd name="connsiteY0" fmla="*/ 872490 h 872490"/>
                  <a:gd name="connsiteX1" fmla="*/ 38100 w 619887"/>
                  <a:gd name="connsiteY1" fmla="*/ 872490 h 872490"/>
                  <a:gd name="connsiteX2" fmla="*/ 0 w 619887"/>
                  <a:gd name="connsiteY2" fmla="*/ 834390 h 872490"/>
                  <a:gd name="connsiteX3" fmla="*/ 0 w 619887"/>
                  <a:gd name="connsiteY3" fmla="*/ 38100 h 872490"/>
                  <a:gd name="connsiteX4" fmla="*/ 38100 w 619887"/>
                  <a:gd name="connsiteY4" fmla="*/ 0 h 872490"/>
                  <a:gd name="connsiteX5" fmla="*/ 581787 w 619887"/>
                  <a:gd name="connsiteY5" fmla="*/ 0 h 872490"/>
                  <a:gd name="connsiteX6" fmla="*/ 619887 w 619887"/>
                  <a:gd name="connsiteY6" fmla="*/ 38100 h 872490"/>
                  <a:gd name="connsiteX7" fmla="*/ 619887 w 619887"/>
                  <a:gd name="connsiteY7" fmla="*/ 834390 h 872490"/>
                  <a:gd name="connsiteX8" fmla="*/ 581787 w 619887"/>
                  <a:gd name="connsiteY8" fmla="*/ 872490 h 872490"/>
                  <a:gd name="connsiteX9" fmla="*/ 76200 w 619887"/>
                  <a:gd name="connsiteY9" fmla="*/ 796290 h 872490"/>
                  <a:gd name="connsiteX10" fmla="*/ 543687 w 619887"/>
                  <a:gd name="connsiteY10" fmla="*/ 796290 h 872490"/>
                  <a:gd name="connsiteX11" fmla="*/ 543687 w 619887"/>
                  <a:gd name="connsiteY11" fmla="*/ 76200 h 872490"/>
                  <a:gd name="connsiteX12" fmla="*/ 76200 w 619887"/>
                  <a:gd name="connsiteY12" fmla="*/ 7620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9887" h="872490">
                    <a:moveTo>
                      <a:pt x="581787" y="872490"/>
                    </a:moveTo>
                    <a:lnTo>
                      <a:pt x="38100" y="872490"/>
                    </a:lnTo>
                    <a:cubicBezTo>
                      <a:pt x="17058" y="872490"/>
                      <a:pt x="0" y="855432"/>
                      <a:pt x="0" y="83439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lnTo>
                      <a:pt x="581787" y="0"/>
                    </a:lnTo>
                    <a:cubicBezTo>
                      <a:pt x="602829" y="0"/>
                      <a:pt x="619887" y="17058"/>
                      <a:pt x="619887" y="38100"/>
                    </a:cubicBezTo>
                    <a:lnTo>
                      <a:pt x="619887" y="834390"/>
                    </a:lnTo>
                    <a:cubicBezTo>
                      <a:pt x="619887" y="855432"/>
                      <a:pt x="602829" y="872490"/>
                      <a:pt x="581787" y="872490"/>
                    </a:cubicBezTo>
                    <a:close/>
                    <a:moveTo>
                      <a:pt x="76200" y="796290"/>
                    </a:moveTo>
                    <a:lnTo>
                      <a:pt x="543687" y="796290"/>
                    </a:lnTo>
                    <a:lnTo>
                      <a:pt x="543687" y="76200"/>
                    </a:lnTo>
                    <a:lnTo>
                      <a:pt x="76200" y="76200"/>
                    </a:lnTo>
                    <a:close/>
                  </a:path>
                </a:pathLst>
              </a:custGeom>
              <a:grpFill/>
              <a:ln w="186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24D15F25-3467-AD81-66F5-02A6F90EE462}"/>
                  </a:ext>
                </a:extLst>
              </p:cNvPr>
              <p:cNvSpPr/>
              <p:nvPr/>
            </p:nvSpPr>
            <p:spPr>
              <a:xfrm>
                <a:off x="543686" y="24368"/>
                <a:ext cx="1016889" cy="1793402"/>
              </a:xfrm>
              <a:custGeom>
                <a:avLst/>
                <a:gdLst>
                  <a:gd name="connsiteX0" fmla="*/ 977646 w 1016889"/>
                  <a:gd name="connsiteY0" fmla="*/ 1793383 h 1793402"/>
                  <a:gd name="connsiteX1" fmla="*/ 960882 w 1016889"/>
                  <a:gd name="connsiteY1" fmla="*/ 1789573 h 1793402"/>
                  <a:gd name="connsiteX2" fmla="*/ 21336 w 1016889"/>
                  <a:gd name="connsiteY2" fmla="*/ 1329325 h 1793402"/>
                  <a:gd name="connsiteX3" fmla="*/ 0 w 1016889"/>
                  <a:gd name="connsiteY3" fmla="*/ 1295035 h 1793402"/>
                  <a:gd name="connsiteX4" fmla="*/ 0 w 1016889"/>
                  <a:gd name="connsiteY4" fmla="*/ 498745 h 1793402"/>
                  <a:gd name="connsiteX5" fmla="*/ 21336 w 1016889"/>
                  <a:gd name="connsiteY5" fmla="*/ 464455 h 1793402"/>
                  <a:gd name="connsiteX6" fmla="*/ 960882 w 1016889"/>
                  <a:gd name="connsiteY6" fmla="*/ 4207 h 1793402"/>
                  <a:gd name="connsiteX7" fmla="*/ 998982 w 1016889"/>
                  <a:gd name="connsiteY7" fmla="*/ 6112 h 1793402"/>
                  <a:gd name="connsiteX8" fmla="*/ 1016889 w 1016889"/>
                  <a:gd name="connsiteY8" fmla="*/ 38497 h 1793402"/>
                  <a:gd name="connsiteX9" fmla="*/ 1016889 w 1016889"/>
                  <a:gd name="connsiteY9" fmla="*/ 1755283 h 1793402"/>
                  <a:gd name="connsiteX10" fmla="*/ 998982 w 1016889"/>
                  <a:gd name="connsiteY10" fmla="*/ 1787668 h 1793402"/>
                  <a:gd name="connsiteX11" fmla="*/ 977646 w 1016889"/>
                  <a:gd name="connsiteY11" fmla="*/ 1793383 h 1793402"/>
                  <a:gd name="connsiteX12" fmla="*/ 76200 w 1016889"/>
                  <a:gd name="connsiteY12" fmla="*/ 1271032 h 1793402"/>
                  <a:gd name="connsiteX13" fmla="*/ 939546 w 1016889"/>
                  <a:gd name="connsiteY13" fmla="*/ 1693942 h 1793402"/>
                  <a:gd name="connsiteX14" fmla="*/ 939546 w 1016889"/>
                  <a:gd name="connsiteY14" fmla="*/ 99838 h 1793402"/>
                  <a:gd name="connsiteX15" fmla="*/ 76200 w 1016889"/>
                  <a:gd name="connsiteY15" fmla="*/ 522367 h 179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16889" h="1793402">
                    <a:moveTo>
                      <a:pt x="977646" y="1793383"/>
                    </a:moveTo>
                    <a:cubicBezTo>
                      <a:pt x="971841" y="1793407"/>
                      <a:pt x="966107" y="1792104"/>
                      <a:pt x="960882" y="1789573"/>
                    </a:cubicBezTo>
                    <a:lnTo>
                      <a:pt x="21336" y="1329325"/>
                    </a:lnTo>
                    <a:cubicBezTo>
                      <a:pt x="8253" y="1322915"/>
                      <a:pt x="-29" y="1309604"/>
                      <a:pt x="0" y="1295035"/>
                    </a:cubicBezTo>
                    <a:lnTo>
                      <a:pt x="0" y="498745"/>
                    </a:lnTo>
                    <a:cubicBezTo>
                      <a:pt x="-29" y="484176"/>
                      <a:pt x="8253" y="470865"/>
                      <a:pt x="21336" y="464455"/>
                    </a:cubicBezTo>
                    <a:lnTo>
                      <a:pt x="960882" y="4207"/>
                    </a:lnTo>
                    <a:cubicBezTo>
                      <a:pt x="973008" y="-2020"/>
                      <a:pt x="987537" y="-1293"/>
                      <a:pt x="998982" y="6112"/>
                    </a:cubicBezTo>
                    <a:cubicBezTo>
                      <a:pt x="1010145" y="13089"/>
                      <a:pt x="1016915" y="25333"/>
                      <a:pt x="1016889" y="38497"/>
                    </a:cubicBezTo>
                    <a:lnTo>
                      <a:pt x="1016889" y="1755283"/>
                    </a:lnTo>
                    <a:cubicBezTo>
                      <a:pt x="1016915" y="1768447"/>
                      <a:pt x="1010145" y="1780691"/>
                      <a:pt x="998982" y="1787668"/>
                    </a:cubicBezTo>
                    <a:cubicBezTo>
                      <a:pt x="992590" y="1791638"/>
                      <a:pt x="985166" y="1793627"/>
                      <a:pt x="977646" y="1793383"/>
                    </a:cubicBezTo>
                    <a:close/>
                    <a:moveTo>
                      <a:pt x="76200" y="1271032"/>
                    </a:moveTo>
                    <a:lnTo>
                      <a:pt x="939546" y="1693942"/>
                    </a:lnTo>
                    <a:lnTo>
                      <a:pt x="939546" y="99838"/>
                    </a:lnTo>
                    <a:lnTo>
                      <a:pt x="76200" y="522367"/>
                    </a:lnTo>
                    <a:close/>
                  </a:path>
                </a:pathLst>
              </a:custGeom>
              <a:grpFill/>
              <a:ln w="186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B990DC2-4218-AC82-4A1D-03024A24F519}"/>
                  </a:ext>
                </a:extLst>
              </p:cNvPr>
              <p:cNvSpPr/>
              <p:nvPr/>
            </p:nvSpPr>
            <p:spPr>
              <a:xfrm>
                <a:off x="92582" y="556640"/>
                <a:ext cx="1800809" cy="1323593"/>
              </a:xfrm>
              <a:custGeom>
                <a:avLst/>
                <a:gdLst>
                  <a:gd name="connsiteX0" fmla="*/ 1435227 w 1800809"/>
                  <a:gd name="connsiteY0" fmla="*/ 754761 h 1323593"/>
                  <a:gd name="connsiteX1" fmla="*/ 1428750 w 1800809"/>
                  <a:gd name="connsiteY1" fmla="*/ 754761 h 1323593"/>
                  <a:gd name="connsiteX2" fmla="*/ 1390650 w 1800809"/>
                  <a:gd name="connsiteY2" fmla="*/ 716661 h 1323593"/>
                  <a:gd name="connsiteX3" fmla="*/ 1390650 w 1800809"/>
                  <a:gd name="connsiteY3" fmla="*/ 38100 h 1323593"/>
                  <a:gd name="connsiteX4" fmla="*/ 1428750 w 1800809"/>
                  <a:gd name="connsiteY4" fmla="*/ 0 h 1323593"/>
                  <a:gd name="connsiteX5" fmla="*/ 1435227 w 1800809"/>
                  <a:gd name="connsiteY5" fmla="*/ 0 h 1323593"/>
                  <a:gd name="connsiteX6" fmla="*/ 1800615 w 1800809"/>
                  <a:gd name="connsiteY6" fmla="*/ 389373 h 1323593"/>
                  <a:gd name="connsiteX7" fmla="*/ 1435227 w 1800809"/>
                  <a:gd name="connsiteY7" fmla="*/ 754761 h 1323593"/>
                  <a:gd name="connsiteX8" fmla="*/ 1466850 w 1800809"/>
                  <a:gd name="connsiteY8" fmla="*/ 77724 h 1323593"/>
                  <a:gd name="connsiteX9" fmla="*/ 1466850 w 1800809"/>
                  <a:gd name="connsiteY9" fmla="*/ 676656 h 1323593"/>
                  <a:gd name="connsiteX10" fmla="*/ 1736066 w 1800809"/>
                  <a:gd name="connsiteY10" fmla="*/ 346940 h 1323593"/>
                  <a:gd name="connsiteX11" fmla="*/ 1466850 w 1800809"/>
                  <a:gd name="connsiteY11" fmla="*/ 77724 h 1323593"/>
                  <a:gd name="connsiteX12" fmla="*/ 198501 w 1800809"/>
                  <a:gd name="connsiteY12" fmla="*/ 1323594 h 1323593"/>
                  <a:gd name="connsiteX13" fmla="*/ 0 w 1800809"/>
                  <a:gd name="connsiteY13" fmla="*/ 1125093 h 1323593"/>
                  <a:gd name="connsiteX14" fmla="*/ 0 w 1800809"/>
                  <a:gd name="connsiteY14" fmla="*/ 762762 h 1323593"/>
                  <a:gd name="connsiteX15" fmla="*/ 38100 w 1800809"/>
                  <a:gd name="connsiteY15" fmla="*/ 724662 h 1323593"/>
                  <a:gd name="connsiteX16" fmla="*/ 358521 w 1800809"/>
                  <a:gd name="connsiteY16" fmla="*/ 724662 h 1323593"/>
                  <a:gd name="connsiteX17" fmla="*/ 396621 w 1800809"/>
                  <a:gd name="connsiteY17" fmla="*/ 762762 h 1323593"/>
                  <a:gd name="connsiteX18" fmla="*/ 396621 w 1800809"/>
                  <a:gd name="connsiteY18" fmla="*/ 1125093 h 1323593"/>
                  <a:gd name="connsiteX19" fmla="*/ 198501 w 1800809"/>
                  <a:gd name="connsiteY19" fmla="*/ 1323594 h 1323593"/>
                  <a:gd name="connsiteX20" fmla="*/ 76200 w 1800809"/>
                  <a:gd name="connsiteY20" fmla="*/ 800862 h 1323593"/>
                  <a:gd name="connsiteX21" fmla="*/ 76200 w 1800809"/>
                  <a:gd name="connsiteY21" fmla="*/ 1125093 h 1323593"/>
                  <a:gd name="connsiteX22" fmla="*/ 191487 w 1800809"/>
                  <a:gd name="connsiteY22" fmla="*/ 1254027 h 1323593"/>
                  <a:gd name="connsiteX23" fmla="*/ 320421 w 1800809"/>
                  <a:gd name="connsiteY23" fmla="*/ 1138740 h 1323593"/>
                  <a:gd name="connsiteX24" fmla="*/ 320421 w 1800809"/>
                  <a:gd name="connsiteY24" fmla="*/ 1125093 h 1323593"/>
                  <a:gd name="connsiteX25" fmla="*/ 320421 w 1800809"/>
                  <a:gd name="connsiteY25" fmla="*/ 800862 h 132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0809" h="1323593">
                    <a:moveTo>
                      <a:pt x="1435227" y="754761"/>
                    </a:moveTo>
                    <a:lnTo>
                      <a:pt x="1428750" y="754761"/>
                    </a:lnTo>
                    <a:cubicBezTo>
                      <a:pt x="1407708" y="754761"/>
                      <a:pt x="1390650" y="737703"/>
                      <a:pt x="1390650" y="716661"/>
                    </a:cubicBezTo>
                    <a:lnTo>
                      <a:pt x="1390650" y="38100"/>
                    </a:lnTo>
                    <a:cubicBezTo>
                      <a:pt x="1390650" y="17058"/>
                      <a:pt x="1407708" y="0"/>
                      <a:pt x="1428750" y="0"/>
                    </a:cubicBezTo>
                    <a:lnTo>
                      <a:pt x="1435227" y="0"/>
                    </a:lnTo>
                    <a:cubicBezTo>
                      <a:pt x="1643649" y="6623"/>
                      <a:pt x="1807238" y="180951"/>
                      <a:pt x="1800615" y="389373"/>
                    </a:cubicBezTo>
                    <a:cubicBezTo>
                      <a:pt x="1794288" y="588491"/>
                      <a:pt x="1634345" y="748433"/>
                      <a:pt x="1435227" y="754761"/>
                    </a:cubicBezTo>
                    <a:close/>
                    <a:moveTo>
                      <a:pt x="1466850" y="77724"/>
                    </a:moveTo>
                    <a:lnTo>
                      <a:pt x="1466850" y="676656"/>
                    </a:lnTo>
                    <a:cubicBezTo>
                      <a:pt x="1632241" y="659949"/>
                      <a:pt x="1752772" y="512330"/>
                      <a:pt x="1736066" y="346940"/>
                    </a:cubicBezTo>
                    <a:cubicBezTo>
                      <a:pt x="1721691" y="204634"/>
                      <a:pt x="1609155" y="92099"/>
                      <a:pt x="1466850" y="77724"/>
                    </a:cubicBezTo>
                    <a:close/>
                    <a:moveTo>
                      <a:pt x="198501" y="1323594"/>
                    </a:moveTo>
                    <a:cubicBezTo>
                      <a:pt x="88959" y="1323384"/>
                      <a:pt x="210" y="1234635"/>
                      <a:pt x="0" y="1125093"/>
                    </a:cubicBezTo>
                    <a:lnTo>
                      <a:pt x="0" y="762762"/>
                    </a:lnTo>
                    <a:cubicBezTo>
                      <a:pt x="0" y="741720"/>
                      <a:pt x="17058" y="724662"/>
                      <a:pt x="38100" y="724662"/>
                    </a:cubicBezTo>
                    <a:lnTo>
                      <a:pt x="358521" y="724662"/>
                    </a:lnTo>
                    <a:cubicBezTo>
                      <a:pt x="379563" y="724662"/>
                      <a:pt x="396621" y="741720"/>
                      <a:pt x="396621" y="762762"/>
                    </a:cubicBezTo>
                    <a:lnTo>
                      <a:pt x="396621" y="1125093"/>
                    </a:lnTo>
                    <a:cubicBezTo>
                      <a:pt x="396412" y="1234487"/>
                      <a:pt x="307894" y="1323175"/>
                      <a:pt x="198501" y="1323594"/>
                    </a:cubicBezTo>
                    <a:close/>
                    <a:moveTo>
                      <a:pt x="76200" y="800862"/>
                    </a:moveTo>
                    <a:lnTo>
                      <a:pt x="76200" y="1125093"/>
                    </a:lnTo>
                    <a:cubicBezTo>
                      <a:pt x="72432" y="1192533"/>
                      <a:pt x="124047" y="1250259"/>
                      <a:pt x="191487" y="1254027"/>
                    </a:cubicBezTo>
                    <a:cubicBezTo>
                      <a:pt x="258927" y="1257796"/>
                      <a:pt x="316653" y="1206180"/>
                      <a:pt x="320421" y="1138740"/>
                    </a:cubicBezTo>
                    <a:cubicBezTo>
                      <a:pt x="320675" y="1134195"/>
                      <a:pt x="320675" y="1129639"/>
                      <a:pt x="320421" y="1125093"/>
                    </a:cubicBezTo>
                    <a:lnTo>
                      <a:pt x="320421" y="800862"/>
                    </a:lnTo>
                    <a:close/>
                  </a:path>
                </a:pathLst>
              </a:custGeom>
              <a:grpFill/>
              <a:ln w="186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C7A87DDD-57AD-C82E-8E5F-D49104767050}"/>
              </a:ext>
            </a:extLst>
          </p:cNvPr>
          <p:cNvGrpSpPr/>
          <p:nvPr/>
        </p:nvGrpSpPr>
        <p:grpSpPr>
          <a:xfrm>
            <a:off x="6149340" y="1511300"/>
            <a:ext cx="2613660" cy="4349750"/>
            <a:chOff x="6149340" y="1844675"/>
            <a:chExt cx="2613660" cy="4349750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B15E1A03-0826-F569-8912-12915AB0F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20301" y="5608889"/>
              <a:ext cx="2471738" cy="585536"/>
            </a:xfrm>
            <a:prstGeom prst="rect">
              <a:avLst/>
            </a:prstGeom>
          </p:spPr>
        </p:pic>
        <p:sp>
          <p:nvSpPr>
            <p:cNvPr id="77" name="圆角矩形 8">
              <a:extLst>
                <a:ext uri="{FF2B5EF4-FFF2-40B4-BE49-F238E27FC236}">
                  <a16:creationId xmlns:a16="http://schemas.microsoft.com/office/drawing/2014/main" id="{58A9686D-35DD-D7C7-555F-0C83216272BE}"/>
                </a:ext>
              </a:extLst>
            </p:cNvPr>
            <p:cNvSpPr/>
            <p:nvPr/>
          </p:nvSpPr>
          <p:spPr>
            <a:xfrm>
              <a:off x="6149340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F11F8EC-C8E6-8B5E-78D2-83520F838530}"/>
                </a:ext>
              </a:extLst>
            </p:cNvPr>
            <p:cNvSpPr txBox="1"/>
            <p:nvPr/>
          </p:nvSpPr>
          <p:spPr>
            <a:xfrm>
              <a:off x="6440507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新站搭建优化</a:t>
              </a:r>
              <a:endParaRPr lang="zh-CN" altLang="en-US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4AA80DDC-D5B3-7BE0-4941-F0144838C204}"/>
                </a:ext>
              </a:extLst>
            </p:cNvPr>
            <p:cNvSpPr txBox="1"/>
            <p:nvPr/>
          </p:nvSpPr>
          <p:spPr>
            <a:xfrm>
              <a:off x="6364803" y="3318880"/>
              <a:ext cx="2182735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新站上线前，进行关键词和网站框架的选择。不断加强站内优化以及细节的维护抵制网站的排名波动</a:t>
              </a:r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68AA0BB5-F15A-6D19-D5C2-C66433BC452E}"/>
                </a:ext>
              </a:extLst>
            </p:cNvPr>
            <p:cNvSpPr txBox="1"/>
            <p:nvPr/>
          </p:nvSpPr>
          <p:spPr>
            <a:xfrm>
              <a:off x="6850876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CF15366-5D90-91C3-3A28-92DEB280FE7A}"/>
                </a:ext>
              </a:extLst>
            </p:cNvPr>
            <p:cNvSpPr txBox="1"/>
            <p:nvPr/>
          </p:nvSpPr>
          <p:spPr>
            <a:xfrm>
              <a:off x="6569512" y="4845378"/>
              <a:ext cx="1773316" cy="516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网站首页经常变动，站内内容质量不高</a:t>
              </a:r>
              <a:endParaRPr lang="zh-CN" altLang="en-US" dirty="0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7A818187-408B-6A52-71CD-E0EA439A833E}"/>
                </a:ext>
              </a:extLst>
            </p:cNvPr>
            <p:cNvSpPr/>
            <p:nvPr/>
          </p:nvSpPr>
          <p:spPr>
            <a:xfrm>
              <a:off x="7199578" y="2503179"/>
              <a:ext cx="513184" cy="5598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F82756FA-99F3-7C25-AC82-22FAA6C6097E}"/>
                </a:ext>
              </a:extLst>
            </p:cNvPr>
            <p:cNvCxnSpPr>
              <a:cxnSpLocks/>
            </p:cNvCxnSpPr>
            <p:nvPr/>
          </p:nvCxnSpPr>
          <p:spPr>
            <a:xfrm>
              <a:off x="7213574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65ABCB46-8E04-1631-9ABF-B52900FEB297}"/>
                </a:ext>
              </a:extLst>
            </p:cNvPr>
            <p:cNvGrpSpPr/>
            <p:nvPr/>
          </p:nvGrpSpPr>
          <p:grpSpPr>
            <a:xfrm>
              <a:off x="7264681" y="2123486"/>
              <a:ext cx="404281" cy="358775"/>
              <a:chOff x="326399" y="381000"/>
              <a:chExt cx="1252198" cy="1111249"/>
            </a:xfrm>
            <a:solidFill>
              <a:schemeClr val="accent1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8A76DAE-CDF5-398C-8A8B-A732D5FA6051}"/>
                  </a:ext>
                </a:extLst>
              </p:cNvPr>
              <p:cNvSpPr/>
              <p:nvPr/>
            </p:nvSpPr>
            <p:spPr>
              <a:xfrm>
                <a:off x="326399" y="841470"/>
                <a:ext cx="1252198" cy="394716"/>
              </a:xfrm>
              <a:custGeom>
                <a:avLst/>
                <a:gdLst>
                  <a:gd name="connsiteX0" fmla="*/ 118418 w 1252198"/>
                  <a:gd name="connsiteY0" fmla="*/ 169323 h 394716"/>
                  <a:gd name="connsiteX1" fmla="*/ 752 w 1252198"/>
                  <a:gd name="connsiteY1" fmla="*/ 300673 h 394716"/>
                  <a:gd name="connsiteX2" fmla="*/ 656422 w 1252198"/>
                  <a:gd name="connsiteY2" fmla="*/ 362363 h 394716"/>
                  <a:gd name="connsiteX3" fmla="*/ 1251449 w 1252198"/>
                  <a:gd name="connsiteY3" fmla="*/ 80137 h 394716"/>
                  <a:gd name="connsiteX4" fmla="*/ 1113749 w 1252198"/>
                  <a:gd name="connsiteY4" fmla="*/ 0 h 394716"/>
                  <a:gd name="connsiteX5" fmla="*/ 1126322 w 1252198"/>
                  <a:gd name="connsiteY5" fmla="*/ 53784 h 394716"/>
                  <a:gd name="connsiteX6" fmla="*/ 1188933 w 1252198"/>
                  <a:gd name="connsiteY6" fmla="*/ 91154 h 394716"/>
                  <a:gd name="connsiteX7" fmla="*/ 645373 w 1252198"/>
                  <a:gd name="connsiteY7" fmla="*/ 299847 h 394716"/>
                  <a:gd name="connsiteX8" fmla="*/ 63268 w 1252198"/>
                  <a:gd name="connsiteY8" fmla="*/ 289655 h 394716"/>
                  <a:gd name="connsiteX9" fmla="*/ 121974 w 1252198"/>
                  <a:gd name="connsiteY9" fmla="*/ 225520 h 394716"/>
                  <a:gd name="connsiteX10" fmla="*/ 118418 w 1252198"/>
                  <a:gd name="connsiteY10" fmla="*/ 169323 h 39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2198" h="394716">
                    <a:moveTo>
                      <a:pt x="118418" y="169323"/>
                    </a:moveTo>
                    <a:cubicBezTo>
                      <a:pt x="38090" y="213773"/>
                      <a:pt x="-6423" y="260096"/>
                      <a:pt x="752" y="300673"/>
                    </a:cubicBezTo>
                    <a:cubicBezTo>
                      <a:pt x="17485" y="395637"/>
                      <a:pt x="311045" y="423291"/>
                      <a:pt x="656422" y="362363"/>
                    </a:cubicBezTo>
                    <a:cubicBezTo>
                      <a:pt x="1001798" y="301466"/>
                      <a:pt x="1268213" y="175101"/>
                      <a:pt x="1251449" y="80137"/>
                    </a:cubicBezTo>
                    <a:cubicBezTo>
                      <a:pt x="1244781" y="42291"/>
                      <a:pt x="1194140" y="15145"/>
                      <a:pt x="1113749" y="0"/>
                    </a:cubicBezTo>
                    <a:cubicBezTo>
                      <a:pt x="1118892" y="17558"/>
                      <a:pt x="1123115" y="35497"/>
                      <a:pt x="1126322" y="53784"/>
                    </a:cubicBezTo>
                    <a:cubicBezTo>
                      <a:pt x="1163660" y="61881"/>
                      <a:pt x="1185948" y="74358"/>
                      <a:pt x="1188933" y="91154"/>
                    </a:cubicBezTo>
                    <a:cubicBezTo>
                      <a:pt x="1199569" y="151606"/>
                      <a:pt x="956205" y="245046"/>
                      <a:pt x="645373" y="299847"/>
                    </a:cubicBezTo>
                    <a:cubicBezTo>
                      <a:pt x="334540" y="354647"/>
                      <a:pt x="73936" y="350076"/>
                      <a:pt x="63268" y="289655"/>
                    </a:cubicBezTo>
                    <a:cubicBezTo>
                      <a:pt x="59966" y="270764"/>
                      <a:pt x="81397" y="248666"/>
                      <a:pt x="121974" y="225520"/>
                    </a:cubicBezTo>
                    <a:cubicBezTo>
                      <a:pt x="119953" y="206850"/>
                      <a:pt x="118767" y="188099"/>
                      <a:pt x="118418" y="16932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F0A537A-7225-D215-05CA-04E140E77E0E}"/>
                  </a:ext>
                </a:extLst>
              </p:cNvPr>
              <p:cNvSpPr/>
              <p:nvPr/>
            </p:nvSpPr>
            <p:spPr>
              <a:xfrm>
                <a:off x="476249" y="539749"/>
                <a:ext cx="952500" cy="952500"/>
              </a:xfrm>
              <a:custGeom>
                <a:avLst/>
                <a:gdLst>
                  <a:gd name="connsiteX0" fmla="*/ 4191 w 952500"/>
                  <a:gd name="connsiteY0" fmla="*/ 412750 h 952500"/>
                  <a:gd name="connsiteX1" fmla="*/ 0 w 952500"/>
                  <a:gd name="connsiteY1" fmla="*/ 476250 h 952500"/>
                  <a:gd name="connsiteX2" fmla="*/ 476250 w 952500"/>
                  <a:gd name="connsiteY2" fmla="*/ 952500 h 952500"/>
                  <a:gd name="connsiteX3" fmla="*/ 952500 w 952500"/>
                  <a:gd name="connsiteY3" fmla="*/ 476250 h 952500"/>
                  <a:gd name="connsiteX4" fmla="*/ 476250 w 952500"/>
                  <a:gd name="connsiteY4" fmla="*/ 0 h 952500"/>
                  <a:gd name="connsiteX5" fmla="*/ 476250 w 952500"/>
                  <a:gd name="connsiteY5" fmla="*/ 63500 h 952500"/>
                  <a:gd name="connsiteX6" fmla="*/ 889000 w 952500"/>
                  <a:gd name="connsiteY6" fmla="*/ 476250 h 952500"/>
                  <a:gd name="connsiteX7" fmla="*/ 476250 w 952500"/>
                  <a:gd name="connsiteY7" fmla="*/ 889000 h 952500"/>
                  <a:gd name="connsiteX8" fmla="*/ 63500 w 952500"/>
                  <a:gd name="connsiteY8" fmla="*/ 476250 h 952500"/>
                  <a:gd name="connsiteX9" fmla="*/ 68358 w 952500"/>
                  <a:gd name="connsiteY9" fmla="*/ 412750 h 952500"/>
                  <a:gd name="connsiteX10" fmla="*/ 4223 w 952500"/>
                  <a:gd name="connsiteY10" fmla="*/ 41275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2500" h="952500">
                    <a:moveTo>
                      <a:pt x="4191" y="412750"/>
                    </a:moveTo>
                    <a:cubicBezTo>
                      <a:pt x="1393" y="433801"/>
                      <a:pt x="-7" y="455014"/>
                      <a:pt x="0" y="476250"/>
                    </a:cubicBezTo>
                    <a:cubicBezTo>
                      <a:pt x="0" y="739267"/>
                      <a:pt x="213233" y="952500"/>
                      <a:pt x="476250" y="952500"/>
                    </a:cubicBezTo>
                    <a:cubicBezTo>
                      <a:pt x="739267" y="952500"/>
                      <a:pt x="952500" y="739267"/>
                      <a:pt x="952500" y="476250"/>
                    </a:cubicBezTo>
                    <a:cubicBezTo>
                      <a:pt x="952500" y="213233"/>
                      <a:pt x="739267" y="0"/>
                      <a:pt x="476250" y="0"/>
                    </a:cubicBezTo>
                    <a:lnTo>
                      <a:pt x="476250" y="63500"/>
                    </a:lnTo>
                    <a:cubicBezTo>
                      <a:pt x="704215" y="63500"/>
                      <a:pt x="889000" y="248285"/>
                      <a:pt x="889000" y="476250"/>
                    </a:cubicBezTo>
                    <a:cubicBezTo>
                      <a:pt x="889000" y="704215"/>
                      <a:pt x="704215" y="889000"/>
                      <a:pt x="476250" y="889000"/>
                    </a:cubicBezTo>
                    <a:cubicBezTo>
                      <a:pt x="248285" y="889000"/>
                      <a:pt x="63500" y="704215"/>
                      <a:pt x="63500" y="476250"/>
                    </a:cubicBezTo>
                    <a:cubicBezTo>
                      <a:pt x="63500" y="454660"/>
                      <a:pt x="65151" y="433451"/>
                      <a:pt x="68358" y="412750"/>
                    </a:cubicBezTo>
                    <a:lnTo>
                      <a:pt x="4223" y="412750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1D0FF55-05F7-2AAD-01F4-167F6C8F7A2E}"/>
                  </a:ext>
                </a:extLst>
              </p:cNvPr>
              <p:cNvSpPr/>
              <p:nvPr/>
            </p:nvSpPr>
            <p:spPr>
              <a:xfrm>
                <a:off x="381000" y="381000"/>
                <a:ext cx="507999" cy="507999"/>
              </a:xfrm>
              <a:custGeom>
                <a:avLst/>
                <a:gdLst>
                  <a:gd name="connsiteX0" fmla="*/ 222250 w 507999"/>
                  <a:gd name="connsiteY0" fmla="*/ 222250 h 507999"/>
                  <a:gd name="connsiteX1" fmla="*/ 95250 w 507999"/>
                  <a:gd name="connsiteY1" fmla="*/ 222250 h 507999"/>
                  <a:gd name="connsiteX2" fmla="*/ 63492 w 507999"/>
                  <a:gd name="connsiteY2" fmla="*/ 253992 h 507999"/>
                  <a:gd name="connsiteX3" fmla="*/ 95235 w 507999"/>
                  <a:gd name="connsiteY3" fmla="*/ 285750 h 507999"/>
                  <a:gd name="connsiteX4" fmla="*/ 95250 w 507999"/>
                  <a:gd name="connsiteY4" fmla="*/ 285750 h 507999"/>
                  <a:gd name="connsiteX5" fmla="*/ 222250 w 507999"/>
                  <a:gd name="connsiteY5" fmla="*/ 285750 h 507999"/>
                  <a:gd name="connsiteX6" fmla="*/ 222250 w 507999"/>
                  <a:gd name="connsiteY6" fmla="*/ 412750 h 507999"/>
                  <a:gd name="connsiteX7" fmla="*/ 254008 w 507999"/>
                  <a:gd name="connsiteY7" fmla="*/ 444492 h 507999"/>
                  <a:gd name="connsiteX8" fmla="*/ 285750 w 507999"/>
                  <a:gd name="connsiteY8" fmla="*/ 412750 h 507999"/>
                  <a:gd name="connsiteX9" fmla="*/ 285750 w 507999"/>
                  <a:gd name="connsiteY9" fmla="*/ 285750 h 507999"/>
                  <a:gd name="connsiteX10" fmla="*/ 412750 w 507999"/>
                  <a:gd name="connsiteY10" fmla="*/ 285750 h 507999"/>
                  <a:gd name="connsiteX11" fmla="*/ 444492 w 507999"/>
                  <a:gd name="connsiteY11" fmla="*/ 253992 h 507999"/>
                  <a:gd name="connsiteX12" fmla="*/ 412750 w 507999"/>
                  <a:gd name="connsiteY12" fmla="*/ 222250 h 507999"/>
                  <a:gd name="connsiteX13" fmla="*/ 285750 w 507999"/>
                  <a:gd name="connsiteY13" fmla="*/ 222250 h 507999"/>
                  <a:gd name="connsiteX14" fmla="*/ 285750 w 507999"/>
                  <a:gd name="connsiteY14" fmla="*/ 95250 h 507999"/>
                  <a:gd name="connsiteX15" fmla="*/ 253992 w 507999"/>
                  <a:gd name="connsiteY15" fmla="*/ 63508 h 507999"/>
                  <a:gd name="connsiteX16" fmla="*/ 222250 w 507999"/>
                  <a:gd name="connsiteY16" fmla="*/ 95250 h 507999"/>
                  <a:gd name="connsiteX17" fmla="*/ 222250 w 507999"/>
                  <a:gd name="connsiteY17" fmla="*/ 222250 h 507999"/>
                  <a:gd name="connsiteX18" fmla="*/ 63500 w 507999"/>
                  <a:gd name="connsiteY18" fmla="*/ 0 h 507999"/>
                  <a:gd name="connsiteX19" fmla="*/ 444500 w 507999"/>
                  <a:gd name="connsiteY19" fmla="*/ 0 h 507999"/>
                  <a:gd name="connsiteX20" fmla="*/ 508000 w 507999"/>
                  <a:gd name="connsiteY20" fmla="*/ 63500 h 507999"/>
                  <a:gd name="connsiteX21" fmla="*/ 508000 w 507999"/>
                  <a:gd name="connsiteY21" fmla="*/ 444500 h 507999"/>
                  <a:gd name="connsiteX22" fmla="*/ 444500 w 507999"/>
                  <a:gd name="connsiteY22" fmla="*/ 508000 h 507999"/>
                  <a:gd name="connsiteX23" fmla="*/ 63500 w 507999"/>
                  <a:gd name="connsiteY23" fmla="*/ 508000 h 507999"/>
                  <a:gd name="connsiteX24" fmla="*/ 0 w 507999"/>
                  <a:gd name="connsiteY24" fmla="*/ 444500 h 507999"/>
                  <a:gd name="connsiteX25" fmla="*/ 0 w 507999"/>
                  <a:gd name="connsiteY25" fmla="*/ 63500 h 507999"/>
                  <a:gd name="connsiteX26" fmla="*/ 63500 w 507999"/>
                  <a:gd name="connsiteY26" fmla="*/ 0 h 50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07999" h="507999">
                    <a:moveTo>
                      <a:pt x="222250" y="222250"/>
                    </a:moveTo>
                    <a:lnTo>
                      <a:pt x="95250" y="222250"/>
                    </a:lnTo>
                    <a:cubicBezTo>
                      <a:pt x="77715" y="222246"/>
                      <a:pt x="63497" y="236457"/>
                      <a:pt x="63492" y="253992"/>
                    </a:cubicBezTo>
                    <a:cubicBezTo>
                      <a:pt x="63488" y="271527"/>
                      <a:pt x="77700" y="285746"/>
                      <a:pt x="95235" y="285750"/>
                    </a:cubicBezTo>
                    <a:cubicBezTo>
                      <a:pt x="95240" y="285750"/>
                      <a:pt x="95245" y="285750"/>
                      <a:pt x="95250" y="285750"/>
                    </a:cubicBezTo>
                    <a:lnTo>
                      <a:pt x="222250" y="285750"/>
                    </a:lnTo>
                    <a:lnTo>
                      <a:pt x="222250" y="412750"/>
                    </a:lnTo>
                    <a:cubicBezTo>
                      <a:pt x="222254" y="430285"/>
                      <a:pt x="236473" y="444497"/>
                      <a:pt x="254008" y="444492"/>
                    </a:cubicBezTo>
                    <a:cubicBezTo>
                      <a:pt x="271537" y="444488"/>
                      <a:pt x="285746" y="430279"/>
                      <a:pt x="285750" y="412750"/>
                    </a:cubicBezTo>
                    <a:lnTo>
                      <a:pt x="285750" y="285750"/>
                    </a:lnTo>
                    <a:lnTo>
                      <a:pt x="412750" y="285750"/>
                    </a:lnTo>
                    <a:cubicBezTo>
                      <a:pt x="430285" y="285746"/>
                      <a:pt x="444497" y="271527"/>
                      <a:pt x="444492" y="253992"/>
                    </a:cubicBezTo>
                    <a:cubicBezTo>
                      <a:pt x="444488" y="236463"/>
                      <a:pt x="430279" y="222254"/>
                      <a:pt x="412750" y="222250"/>
                    </a:cubicBezTo>
                    <a:lnTo>
                      <a:pt x="285750" y="222250"/>
                    </a:lnTo>
                    <a:lnTo>
                      <a:pt x="285750" y="95250"/>
                    </a:lnTo>
                    <a:cubicBezTo>
                      <a:pt x="285746" y="77715"/>
                      <a:pt x="271527" y="63503"/>
                      <a:pt x="253992" y="63508"/>
                    </a:cubicBezTo>
                    <a:cubicBezTo>
                      <a:pt x="236463" y="63512"/>
                      <a:pt x="222254" y="77721"/>
                      <a:pt x="222250" y="95250"/>
                    </a:cubicBezTo>
                    <a:lnTo>
                      <a:pt x="222250" y="222250"/>
                    </a:lnTo>
                    <a:close/>
                    <a:moveTo>
                      <a:pt x="63500" y="0"/>
                    </a:moveTo>
                    <a:lnTo>
                      <a:pt x="444500" y="0"/>
                    </a:lnTo>
                    <a:cubicBezTo>
                      <a:pt x="479570" y="0"/>
                      <a:pt x="508000" y="28430"/>
                      <a:pt x="508000" y="63500"/>
                    </a:cubicBezTo>
                    <a:lnTo>
                      <a:pt x="508000" y="444500"/>
                    </a:lnTo>
                    <a:cubicBezTo>
                      <a:pt x="508000" y="479570"/>
                      <a:pt x="479570" y="508000"/>
                      <a:pt x="444500" y="508000"/>
                    </a:cubicBezTo>
                    <a:lnTo>
                      <a:pt x="63500" y="508000"/>
                    </a:lnTo>
                    <a:cubicBezTo>
                      <a:pt x="28430" y="508000"/>
                      <a:pt x="0" y="479570"/>
                      <a:pt x="0" y="444500"/>
                    </a:cubicBezTo>
                    <a:lnTo>
                      <a:pt x="0" y="63500"/>
                    </a:lnTo>
                    <a:cubicBezTo>
                      <a:pt x="0" y="28430"/>
                      <a:pt x="28430" y="0"/>
                      <a:pt x="63500" y="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D6D98337-7E0C-258B-494A-EDE424087DB0}"/>
              </a:ext>
            </a:extLst>
          </p:cNvPr>
          <p:cNvGrpSpPr/>
          <p:nvPr/>
        </p:nvGrpSpPr>
        <p:grpSpPr>
          <a:xfrm>
            <a:off x="8883015" y="1806575"/>
            <a:ext cx="2613660" cy="4349750"/>
            <a:chOff x="8883015" y="1844675"/>
            <a:chExt cx="2613660" cy="4349750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796418FE-3D6F-CD07-CD0C-086243149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3976" y="5608889"/>
              <a:ext cx="2471738" cy="585536"/>
            </a:xfrm>
            <a:prstGeom prst="rect">
              <a:avLst/>
            </a:prstGeom>
          </p:spPr>
        </p:pic>
        <p:sp>
          <p:nvSpPr>
            <p:cNvPr id="64" name="圆角矩形 8">
              <a:extLst>
                <a:ext uri="{FF2B5EF4-FFF2-40B4-BE49-F238E27FC236}">
                  <a16:creationId xmlns:a16="http://schemas.microsoft.com/office/drawing/2014/main" id="{31DCD42C-9B3F-F2FF-1D98-BAFBBFE07DFA}"/>
                </a:ext>
              </a:extLst>
            </p:cNvPr>
            <p:cNvSpPr/>
            <p:nvPr/>
          </p:nvSpPr>
          <p:spPr>
            <a:xfrm>
              <a:off x="8883015" y="1844675"/>
              <a:ext cx="2613660" cy="3921639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5286268-8E90-B13E-9A4F-1F88C7A895B8}"/>
                </a:ext>
              </a:extLst>
            </p:cNvPr>
            <p:cNvSpPr txBox="1"/>
            <p:nvPr/>
          </p:nvSpPr>
          <p:spPr>
            <a:xfrm>
              <a:off x="9174182" y="2631719"/>
              <a:ext cx="218521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站外营销推广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E13D94A-71FE-6DB4-549C-949256C169A9}"/>
                </a:ext>
              </a:extLst>
            </p:cNvPr>
            <p:cNvSpPr txBox="1"/>
            <p:nvPr/>
          </p:nvSpPr>
          <p:spPr>
            <a:xfrm>
              <a:off x="9123440" y="3318880"/>
              <a:ext cx="2132811" cy="959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去年下半年外推市场开始紧缩，部门迅速反应，查找新平台来作为宣传的手段</a:t>
              </a:r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DDF7F08-F354-124D-7102-A6FB11AA521B}"/>
                </a:ext>
              </a:extLst>
            </p:cNvPr>
            <p:cNvSpPr txBox="1"/>
            <p:nvPr/>
          </p:nvSpPr>
          <p:spPr>
            <a:xfrm>
              <a:off x="9584551" y="4419030"/>
              <a:ext cx="1210588" cy="40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不足之处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0D5C871-A312-2141-6159-CB881D84083A}"/>
                </a:ext>
              </a:extLst>
            </p:cNvPr>
            <p:cNvSpPr txBox="1"/>
            <p:nvPr/>
          </p:nvSpPr>
          <p:spPr>
            <a:xfrm>
              <a:off x="9175671" y="4845378"/>
              <a:ext cx="2028348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很多外推的文章未得到良好的质量控制，外链转化率不稳定</a:t>
              </a:r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B26D911-1EEB-ED22-49D8-564655F90B85}"/>
                </a:ext>
              </a:extLst>
            </p:cNvPr>
            <p:cNvSpPr/>
            <p:nvPr/>
          </p:nvSpPr>
          <p:spPr>
            <a:xfrm>
              <a:off x="9933253" y="2503179"/>
              <a:ext cx="513184" cy="55984"/>
            </a:xfrm>
            <a:prstGeom prst="ellipse">
              <a:avLst/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AF1E45DE-6CF5-FF7E-7D25-F50A685DE1F0}"/>
                </a:ext>
              </a:extLst>
            </p:cNvPr>
            <p:cNvCxnSpPr>
              <a:cxnSpLocks/>
            </p:cNvCxnSpPr>
            <p:nvPr/>
          </p:nvCxnSpPr>
          <p:spPr>
            <a:xfrm>
              <a:off x="9947249" y="320040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7E9DEF0F-7352-BC0E-EB21-4BE320D94581}"/>
                </a:ext>
              </a:extLst>
            </p:cNvPr>
            <p:cNvGrpSpPr/>
            <p:nvPr/>
          </p:nvGrpSpPr>
          <p:grpSpPr>
            <a:xfrm>
              <a:off x="10006012" y="2127826"/>
              <a:ext cx="357188" cy="354435"/>
              <a:chOff x="119062" y="119062"/>
              <a:chExt cx="1665386" cy="1652550"/>
            </a:xfrm>
            <a:solidFill>
              <a:schemeClr val="accent1"/>
            </a:solidFill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20EB43A-6270-04CF-3E1D-535277ADA5F7}"/>
                  </a:ext>
                </a:extLst>
              </p:cNvPr>
              <p:cNvSpPr/>
              <p:nvPr/>
            </p:nvSpPr>
            <p:spPr>
              <a:xfrm>
                <a:off x="119062" y="119062"/>
                <a:ext cx="1665386" cy="1443260"/>
              </a:xfrm>
              <a:custGeom>
                <a:avLst/>
                <a:gdLst>
                  <a:gd name="connsiteX0" fmla="*/ 1554324 w 1665386"/>
                  <a:gd name="connsiteY0" fmla="*/ 684981 h 1443260"/>
                  <a:gd name="connsiteX1" fmla="*/ 1554324 w 1665386"/>
                  <a:gd name="connsiteY1" fmla="*/ 1165696 h 1443260"/>
                  <a:gd name="connsiteX2" fmla="*/ 1402519 w 1665386"/>
                  <a:gd name="connsiteY2" fmla="*/ 1332198 h 1443260"/>
                  <a:gd name="connsiteX3" fmla="*/ 262868 w 1665386"/>
                  <a:gd name="connsiteY3" fmla="*/ 1332198 h 1443260"/>
                  <a:gd name="connsiteX4" fmla="*/ 111063 w 1665386"/>
                  <a:gd name="connsiteY4" fmla="*/ 1165696 h 1443260"/>
                  <a:gd name="connsiteX5" fmla="*/ 111063 w 1665386"/>
                  <a:gd name="connsiteY5" fmla="*/ 277564 h 1443260"/>
                  <a:gd name="connsiteX6" fmla="*/ 262868 w 1665386"/>
                  <a:gd name="connsiteY6" fmla="*/ 111063 h 1443260"/>
                  <a:gd name="connsiteX7" fmla="*/ 1418518 w 1665386"/>
                  <a:gd name="connsiteY7" fmla="*/ 111063 h 1443260"/>
                  <a:gd name="connsiteX8" fmla="*/ 1543348 w 1665386"/>
                  <a:gd name="connsiteY8" fmla="*/ 201848 h 1443260"/>
                  <a:gd name="connsiteX9" fmla="*/ 1586694 w 1665386"/>
                  <a:gd name="connsiteY9" fmla="*/ 237567 h 1443260"/>
                  <a:gd name="connsiteX10" fmla="*/ 1638970 w 1665386"/>
                  <a:gd name="connsiteY10" fmla="*/ 217289 h 1443260"/>
                  <a:gd name="connsiteX11" fmla="*/ 1646783 w 1665386"/>
                  <a:gd name="connsiteY11" fmla="*/ 161665 h 1443260"/>
                  <a:gd name="connsiteX12" fmla="*/ 1418518 w 1665386"/>
                  <a:gd name="connsiteY12" fmla="*/ 0 h 1443260"/>
                  <a:gd name="connsiteX13" fmla="*/ 262868 w 1665386"/>
                  <a:gd name="connsiteY13" fmla="*/ 0 h 1443260"/>
                  <a:gd name="connsiteX14" fmla="*/ 0 w 1665386"/>
                  <a:gd name="connsiteY14" fmla="*/ 277564 h 1443260"/>
                  <a:gd name="connsiteX15" fmla="*/ 0 w 1665386"/>
                  <a:gd name="connsiteY15" fmla="*/ 1165696 h 1443260"/>
                  <a:gd name="connsiteX16" fmla="*/ 262868 w 1665386"/>
                  <a:gd name="connsiteY16" fmla="*/ 1443261 h 1443260"/>
                  <a:gd name="connsiteX17" fmla="*/ 1402519 w 1665386"/>
                  <a:gd name="connsiteY17" fmla="*/ 1443261 h 1443260"/>
                  <a:gd name="connsiteX18" fmla="*/ 1665387 w 1665386"/>
                  <a:gd name="connsiteY18" fmla="*/ 1165696 h 1443260"/>
                  <a:gd name="connsiteX19" fmla="*/ 1665387 w 1665386"/>
                  <a:gd name="connsiteY19" fmla="*/ 684981 h 1443260"/>
                  <a:gd name="connsiteX20" fmla="*/ 1609948 w 1665386"/>
                  <a:gd name="connsiteY20" fmla="*/ 629543 h 1443260"/>
                  <a:gd name="connsiteX21" fmla="*/ 1554324 w 1665386"/>
                  <a:gd name="connsiteY21" fmla="*/ 684981 h 144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65386" h="1443260">
                    <a:moveTo>
                      <a:pt x="1554324" y="684981"/>
                    </a:moveTo>
                    <a:lnTo>
                      <a:pt x="1554324" y="1165696"/>
                    </a:lnTo>
                    <a:cubicBezTo>
                      <a:pt x="1554324" y="1258528"/>
                      <a:pt x="1485491" y="1332198"/>
                      <a:pt x="1402519" y="1332198"/>
                    </a:cubicBezTo>
                    <a:lnTo>
                      <a:pt x="262868" y="1332198"/>
                    </a:lnTo>
                    <a:cubicBezTo>
                      <a:pt x="179896" y="1332198"/>
                      <a:pt x="111063" y="1258528"/>
                      <a:pt x="111063" y="1165696"/>
                    </a:cubicBezTo>
                    <a:lnTo>
                      <a:pt x="111063" y="277564"/>
                    </a:lnTo>
                    <a:cubicBezTo>
                      <a:pt x="111063" y="184733"/>
                      <a:pt x="179896" y="111063"/>
                      <a:pt x="262868" y="111063"/>
                    </a:cubicBezTo>
                    <a:lnTo>
                      <a:pt x="1418518" y="111063"/>
                    </a:lnTo>
                    <a:cubicBezTo>
                      <a:pt x="1472840" y="111063"/>
                      <a:pt x="1522140" y="146782"/>
                      <a:pt x="1543348" y="201848"/>
                    </a:cubicBezTo>
                    <a:cubicBezTo>
                      <a:pt x="1550231" y="220638"/>
                      <a:pt x="1566788" y="234404"/>
                      <a:pt x="1586694" y="237567"/>
                    </a:cubicBezTo>
                    <a:cubicBezTo>
                      <a:pt x="1606600" y="240729"/>
                      <a:pt x="1626505" y="232916"/>
                      <a:pt x="1638970" y="217289"/>
                    </a:cubicBezTo>
                    <a:cubicBezTo>
                      <a:pt x="1651434" y="201476"/>
                      <a:pt x="1654411" y="180268"/>
                      <a:pt x="1646783" y="161665"/>
                    </a:cubicBezTo>
                    <a:cubicBezTo>
                      <a:pt x="1609204" y="65112"/>
                      <a:pt x="1519907" y="0"/>
                      <a:pt x="1418518" y="0"/>
                    </a:cubicBezTo>
                    <a:lnTo>
                      <a:pt x="262868" y="0"/>
                    </a:lnTo>
                    <a:cubicBezTo>
                      <a:pt x="116830" y="0"/>
                      <a:pt x="0" y="125202"/>
                      <a:pt x="0" y="277564"/>
                    </a:cubicBezTo>
                    <a:lnTo>
                      <a:pt x="0" y="1165696"/>
                    </a:lnTo>
                    <a:cubicBezTo>
                      <a:pt x="0" y="1318059"/>
                      <a:pt x="116830" y="1443261"/>
                      <a:pt x="262868" y="1443261"/>
                    </a:cubicBezTo>
                    <a:lnTo>
                      <a:pt x="1402519" y="1443261"/>
                    </a:lnTo>
                    <a:cubicBezTo>
                      <a:pt x="1548557" y="1443261"/>
                      <a:pt x="1665387" y="1318059"/>
                      <a:pt x="1665387" y="1165696"/>
                    </a:cubicBezTo>
                    <a:lnTo>
                      <a:pt x="1665387" y="684981"/>
                    </a:lnTo>
                    <a:cubicBezTo>
                      <a:pt x="1665387" y="654286"/>
                      <a:pt x="1640458" y="629543"/>
                      <a:pt x="1609948" y="629543"/>
                    </a:cubicBezTo>
                    <a:cubicBezTo>
                      <a:pt x="1579439" y="629543"/>
                      <a:pt x="1554324" y="654286"/>
                      <a:pt x="1554324" y="68498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907F423-B27A-3793-3963-E673BDFACE21}"/>
                  </a:ext>
                </a:extLst>
              </p:cNvPr>
              <p:cNvSpPr/>
              <p:nvPr/>
            </p:nvSpPr>
            <p:spPr>
              <a:xfrm>
                <a:off x="327319" y="535699"/>
                <a:ext cx="1221078" cy="1235913"/>
              </a:xfrm>
              <a:custGeom>
                <a:avLst/>
                <a:gdLst>
                  <a:gd name="connsiteX0" fmla="*/ 369382 w 1221078"/>
                  <a:gd name="connsiteY0" fmla="*/ 625346 h 1235913"/>
                  <a:gd name="connsiteX1" fmla="*/ 418124 w 1221078"/>
                  <a:gd name="connsiteY1" fmla="*/ 666460 h 1235913"/>
                  <a:gd name="connsiteX2" fmla="*/ 473376 w 1221078"/>
                  <a:gd name="connsiteY2" fmla="*/ 634834 h 1235913"/>
                  <a:gd name="connsiteX3" fmla="*/ 675038 w 1221078"/>
                  <a:gd name="connsiteY3" fmla="*/ 204721 h 1235913"/>
                  <a:gd name="connsiteX4" fmla="*/ 824238 w 1221078"/>
                  <a:gd name="connsiteY4" fmla="*/ 390756 h 1235913"/>
                  <a:gd name="connsiteX5" fmla="*/ 864608 w 1221078"/>
                  <a:gd name="connsiteY5" fmla="*/ 411406 h 1235913"/>
                  <a:gd name="connsiteX6" fmla="*/ 907024 w 1221078"/>
                  <a:gd name="connsiteY6" fmla="*/ 395035 h 1235913"/>
                  <a:gd name="connsiteX7" fmla="*/ 1204308 w 1221078"/>
                  <a:gd name="connsiteY7" fmla="*/ 95146 h 1235913"/>
                  <a:gd name="connsiteX8" fmla="*/ 1219191 w 1221078"/>
                  <a:gd name="connsiteY8" fmla="*/ 41196 h 1235913"/>
                  <a:gd name="connsiteX9" fmla="*/ 1179380 w 1221078"/>
                  <a:gd name="connsiteY9" fmla="*/ 1757 h 1235913"/>
                  <a:gd name="connsiteX10" fmla="*/ 1125429 w 1221078"/>
                  <a:gd name="connsiteY10" fmla="*/ 17011 h 1235913"/>
                  <a:gd name="connsiteX11" fmla="*/ 871863 w 1221078"/>
                  <a:gd name="connsiteY11" fmla="*/ 272810 h 1235913"/>
                  <a:gd name="connsiteX12" fmla="*/ 705734 w 1221078"/>
                  <a:gd name="connsiteY12" fmla="*/ 65939 h 1235913"/>
                  <a:gd name="connsiteX13" fmla="*/ 655877 w 1221078"/>
                  <a:gd name="connsiteY13" fmla="*/ 45475 h 1235913"/>
                  <a:gd name="connsiteX14" fmla="*/ 612158 w 1221078"/>
                  <a:gd name="connsiteY14" fmla="*/ 77101 h 1235913"/>
                  <a:gd name="connsiteX15" fmla="*/ 437657 w 1221078"/>
                  <a:gd name="connsiteY15" fmla="*/ 449357 h 1235913"/>
                  <a:gd name="connsiteX16" fmla="*/ 383521 w 1221078"/>
                  <a:gd name="connsiteY16" fmla="*/ 243602 h 1235913"/>
                  <a:gd name="connsiteX17" fmla="*/ 346500 w 1221078"/>
                  <a:gd name="connsiteY17" fmla="*/ 204721 h 1235913"/>
                  <a:gd name="connsiteX18" fmla="*/ 293852 w 1221078"/>
                  <a:gd name="connsiteY18" fmla="*/ 215325 h 1235913"/>
                  <a:gd name="connsiteX19" fmla="*/ 18706 w 1221078"/>
                  <a:gd name="connsiteY19" fmla="*/ 448241 h 1235913"/>
                  <a:gd name="connsiteX20" fmla="*/ 13125 w 1221078"/>
                  <a:gd name="connsiteY20" fmla="*/ 525632 h 1235913"/>
                  <a:gd name="connsiteX21" fmla="*/ 90330 w 1221078"/>
                  <a:gd name="connsiteY21" fmla="*/ 532887 h 1235913"/>
                  <a:gd name="connsiteX22" fmla="*/ 298503 w 1221078"/>
                  <a:gd name="connsiteY22" fmla="*/ 356712 h 1235913"/>
                  <a:gd name="connsiteX23" fmla="*/ 369382 w 1221078"/>
                  <a:gd name="connsiteY23" fmla="*/ 625346 h 1235913"/>
                  <a:gd name="connsiteX24" fmla="*/ 224833 w 1221078"/>
                  <a:gd name="connsiteY24" fmla="*/ 1235914 h 1235913"/>
                  <a:gd name="connsiteX25" fmla="*/ 994647 w 1221078"/>
                  <a:gd name="connsiteY25" fmla="*/ 1235914 h 1235913"/>
                  <a:gd name="connsiteX26" fmla="*/ 1053806 w 1221078"/>
                  <a:gd name="connsiteY26" fmla="*/ 1180475 h 1235913"/>
                  <a:gd name="connsiteX27" fmla="*/ 994647 w 1221078"/>
                  <a:gd name="connsiteY27" fmla="*/ 1125037 h 1235913"/>
                  <a:gd name="connsiteX28" fmla="*/ 224833 w 1221078"/>
                  <a:gd name="connsiteY28" fmla="*/ 1125037 h 1235913"/>
                  <a:gd name="connsiteX29" fmla="*/ 165674 w 1221078"/>
                  <a:gd name="connsiteY29" fmla="*/ 1180475 h 1235913"/>
                  <a:gd name="connsiteX30" fmla="*/ 224833 w 1221078"/>
                  <a:gd name="connsiteY30" fmla="*/ 1235914 h 123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21078" h="1235913">
                    <a:moveTo>
                      <a:pt x="369382" y="625346"/>
                    </a:moveTo>
                    <a:cubicBezTo>
                      <a:pt x="375336" y="647857"/>
                      <a:pt x="394869" y="664414"/>
                      <a:pt x="418124" y="666460"/>
                    </a:cubicBezTo>
                    <a:cubicBezTo>
                      <a:pt x="441378" y="668507"/>
                      <a:pt x="463516" y="655856"/>
                      <a:pt x="473376" y="634834"/>
                    </a:cubicBezTo>
                    <a:lnTo>
                      <a:pt x="675038" y="204721"/>
                    </a:lnTo>
                    <a:lnTo>
                      <a:pt x="824238" y="390756"/>
                    </a:lnTo>
                    <a:cubicBezTo>
                      <a:pt x="834098" y="403034"/>
                      <a:pt x="848795" y="410662"/>
                      <a:pt x="864608" y="411406"/>
                    </a:cubicBezTo>
                    <a:cubicBezTo>
                      <a:pt x="880421" y="412336"/>
                      <a:pt x="895862" y="406383"/>
                      <a:pt x="907024" y="395035"/>
                    </a:cubicBezTo>
                    <a:lnTo>
                      <a:pt x="1204308" y="95146"/>
                    </a:lnTo>
                    <a:cubicBezTo>
                      <a:pt x="1218633" y="81194"/>
                      <a:pt x="1224400" y="60544"/>
                      <a:pt x="1219191" y="41196"/>
                    </a:cubicBezTo>
                    <a:cubicBezTo>
                      <a:pt x="1213982" y="21848"/>
                      <a:pt x="1198727" y="6779"/>
                      <a:pt x="1179380" y="1757"/>
                    </a:cubicBezTo>
                    <a:cubicBezTo>
                      <a:pt x="1160032" y="-3266"/>
                      <a:pt x="1139382" y="2687"/>
                      <a:pt x="1125429" y="17011"/>
                    </a:cubicBezTo>
                    <a:lnTo>
                      <a:pt x="871863" y="272810"/>
                    </a:lnTo>
                    <a:lnTo>
                      <a:pt x="705734" y="65939"/>
                    </a:lnTo>
                    <a:cubicBezTo>
                      <a:pt x="693828" y="51056"/>
                      <a:pt x="674852" y="43242"/>
                      <a:pt x="655877" y="45475"/>
                    </a:cubicBezTo>
                    <a:cubicBezTo>
                      <a:pt x="636901" y="47707"/>
                      <a:pt x="620344" y="59613"/>
                      <a:pt x="612158" y="77101"/>
                    </a:cubicBezTo>
                    <a:lnTo>
                      <a:pt x="437657" y="449357"/>
                    </a:lnTo>
                    <a:lnTo>
                      <a:pt x="383521" y="243602"/>
                    </a:lnTo>
                    <a:cubicBezTo>
                      <a:pt x="378684" y="225185"/>
                      <a:pt x="364732" y="210488"/>
                      <a:pt x="346500" y="204721"/>
                    </a:cubicBezTo>
                    <a:cubicBezTo>
                      <a:pt x="328269" y="198954"/>
                      <a:pt x="308363" y="203047"/>
                      <a:pt x="293852" y="215325"/>
                    </a:cubicBezTo>
                    <a:lnTo>
                      <a:pt x="18706" y="448241"/>
                    </a:lnTo>
                    <a:cubicBezTo>
                      <a:pt x="-3804" y="468333"/>
                      <a:pt x="-6409" y="502563"/>
                      <a:pt x="13125" y="525632"/>
                    </a:cubicBezTo>
                    <a:cubicBezTo>
                      <a:pt x="32659" y="548700"/>
                      <a:pt x="66889" y="551862"/>
                      <a:pt x="90330" y="532887"/>
                    </a:cubicBezTo>
                    <a:lnTo>
                      <a:pt x="298503" y="356712"/>
                    </a:lnTo>
                    <a:lnTo>
                      <a:pt x="369382" y="625346"/>
                    </a:lnTo>
                    <a:close/>
                    <a:moveTo>
                      <a:pt x="224833" y="1235914"/>
                    </a:moveTo>
                    <a:lnTo>
                      <a:pt x="994647" y="1235914"/>
                    </a:lnTo>
                    <a:cubicBezTo>
                      <a:pt x="1027203" y="1235914"/>
                      <a:pt x="1053806" y="1210985"/>
                      <a:pt x="1053806" y="1180475"/>
                    </a:cubicBezTo>
                    <a:cubicBezTo>
                      <a:pt x="1053806" y="1149780"/>
                      <a:pt x="1027203" y="1125037"/>
                      <a:pt x="994647" y="1125037"/>
                    </a:cubicBezTo>
                    <a:lnTo>
                      <a:pt x="224833" y="1125037"/>
                    </a:lnTo>
                    <a:cubicBezTo>
                      <a:pt x="192277" y="1125037"/>
                      <a:pt x="165674" y="1149966"/>
                      <a:pt x="165674" y="1180475"/>
                    </a:cubicBezTo>
                    <a:cubicBezTo>
                      <a:pt x="165674" y="1210985"/>
                      <a:pt x="192277" y="1235914"/>
                      <a:pt x="224833" y="123591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0" name="平行四边形 199">
            <a:extLst>
              <a:ext uri="{FF2B5EF4-FFF2-40B4-BE49-F238E27FC236}">
                <a16:creationId xmlns:a16="http://schemas.microsoft.com/office/drawing/2014/main" id="{61597AE0-BA73-F8FD-869C-72A1234AA499}"/>
              </a:ext>
            </a:extLst>
          </p:cNvPr>
          <p:cNvSpPr/>
          <p:nvPr/>
        </p:nvSpPr>
        <p:spPr>
          <a:xfrm>
            <a:off x="3314700" y="2030602"/>
            <a:ext cx="120650" cy="3136900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innerShdw blurRad="1143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Parallelogram 199+">
            <a:extLst>
              <a:ext uri="{FF2B5EF4-FFF2-40B4-BE49-F238E27FC236}">
                <a16:creationId xmlns:a16="http://schemas.microsoft.com/office/drawing/2014/main" id="{4F89F2BB-B43F-8FBB-F8D4-4F3AB3F70915}"/>
              </a:ext>
            </a:extLst>
          </p:cNvPr>
          <p:cNvSpPr/>
          <p:nvPr/>
        </p:nvSpPr>
        <p:spPr>
          <a:xfrm>
            <a:off x="6057900" y="1806765"/>
            <a:ext cx="83344" cy="307022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innerShdw blurRad="1143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Parallelogram 199++">
            <a:extLst>
              <a:ext uri="{FF2B5EF4-FFF2-40B4-BE49-F238E27FC236}">
                <a16:creationId xmlns:a16="http://schemas.microsoft.com/office/drawing/2014/main" id="{3EBAE6E2-A9A9-6A38-39A9-682FB2837A4F}"/>
              </a:ext>
            </a:extLst>
          </p:cNvPr>
          <p:cNvSpPr/>
          <p:nvPr/>
        </p:nvSpPr>
        <p:spPr>
          <a:xfrm>
            <a:off x="8759825" y="1981994"/>
            <a:ext cx="123825" cy="3234117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innerShdw blurRad="1143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04509677-C511-8FA1-32CF-5B18CF2E66DE}"/>
              </a:ext>
            </a:extLst>
          </p:cNvPr>
          <p:cNvGrpSpPr/>
          <p:nvPr/>
        </p:nvGrpSpPr>
        <p:grpSpPr>
          <a:xfrm>
            <a:off x="3822070" y="5657850"/>
            <a:ext cx="4547861" cy="972087"/>
            <a:chOff x="4310346" y="365706"/>
            <a:chExt cx="1525634" cy="326098"/>
          </a:xfrm>
          <a:solidFill>
            <a:schemeClr val="accent1">
              <a:alpha val="3000"/>
            </a:schemeClr>
          </a:solidFill>
        </p:grpSpPr>
        <p:sp>
          <p:nvSpPr>
            <p:cNvPr id="206" name="Rectangle 3">
              <a:extLst>
                <a:ext uri="{FF2B5EF4-FFF2-40B4-BE49-F238E27FC236}">
                  <a16:creationId xmlns:a16="http://schemas.microsoft.com/office/drawing/2014/main" id="{69610D0B-55F2-F24B-848E-8FAB06CD7EE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07" name="Rectangle 3">
              <a:extLst>
                <a:ext uri="{FF2B5EF4-FFF2-40B4-BE49-F238E27FC236}">
                  <a16:creationId xmlns:a16="http://schemas.microsoft.com/office/drawing/2014/main" id="{538248D3-D273-F2DD-B3FE-D88D2821C5B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46C0C9E-4723-C6EC-7F3E-91F7350F70D0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211" name="图片 210">
            <a:extLst>
              <a:ext uri="{FF2B5EF4-FFF2-40B4-BE49-F238E27FC236}">
                <a16:creationId xmlns:a16="http://schemas.microsoft.com/office/drawing/2014/main" id="{6C279007-B6BB-9CDA-D0B2-AD3255CE179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993" b="61248"/>
          <a:stretch>
            <a:fillRect/>
          </a:stretch>
        </p:blipFill>
        <p:spPr>
          <a:xfrm>
            <a:off x="1" y="3492338"/>
            <a:ext cx="9534525" cy="3365662"/>
          </a:xfrm>
          <a:custGeom>
            <a:avLst/>
            <a:gdLst>
              <a:gd name="connsiteX0" fmla="*/ 0 w 9534525"/>
              <a:gd name="connsiteY0" fmla="*/ 0 h 3365662"/>
              <a:gd name="connsiteX1" fmla="*/ 9534525 w 9534525"/>
              <a:gd name="connsiteY1" fmla="*/ 0 h 3365662"/>
              <a:gd name="connsiteX2" fmla="*/ 9534525 w 9534525"/>
              <a:gd name="connsiteY2" fmla="*/ 3365662 h 3365662"/>
              <a:gd name="connsiteX3" fmla="*/ 0 w 9534525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4525" h="3365662">
                <a:moveTo>
                  <a:pt x="0" y="0"/>
                </a:moveTo>
                <a:lnTo>
                  <a:pt x="9534525" y="0"/>
                </a:lnTo>
                <a:lnTo>
                  <a:pt x="9534525" y="3365662"/>
                </a:lnTo>
                <a:lnTo>
                  <a:pt x="0" y="3365662"/>
                </a:lnTo>
                <a:close/>
              </a:path>
            </a:pathLst>
          </a:custGeom>
        </p:spPr>
      </p:pic>
      <p:pic>
        <p:nvPicPr>
          <p:cNvPr id="212" name="Picture 210+">
            <a:extLst>
              <a:ext uri="{FF2B5EF4-FFF2-40B4-BE49-F238E27FC236}">
                <a16:creationId xmlns:a16="http://schemas.microsoft.com/office/drawing/2014/main" id="{7226ACD3-7F4D-CAB0-878F-20DE218F23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993" b="61248"/>
          <a:stretch>
            <a:fillRect/>
          </a:stretch>
        </p:blipFill>
        <p:spPr>
          <a:xfrm flipH="1">
            <a:off x="2657475" y="3492338"/>
            <a:ext cx="9534525" cy="3365662"/>
          </a:xfrm>
          <a:custGeom>
            <a:avLst/>
            <a:gdLst>
              <a:gd name="connsiteX0" fmla="*/ 0 w 9534525"/>
              <a:gd name="connsiteY0" fmla="*/ 0 h 3365662"/>
              <a:gd name="connsiteX1" fmla="*/ 9534525 w 9534525"/>
              <a:gd name="connsiteY1" fmla="*/ 0 h 3365662"/>
              <a:gd name="connsiteX2" fmla="*/ 9534525 w 9534525"/>
              <a:gd name="connsiteY2" fmla="*/ 3365662 h 3365662"/>
              <a:gd name="connsiteX3" fmla="*/ 0 w 9534525"/>
              <a:gd name="connsiteY3" fmla="*/ 3365662 h 336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4525" h="3365662">
                <a:moveTo>
                  <a:pt x="0" y="0"/>
                </a:moveTo>
                <a:lnTo>
                  <a:pt x="9534525" y="0"/>
                </a:lnTo>
                <a:lnTo>
                  <a:pt x="9534525" y="3365662"/>
                </a:lnTo>
                <a:lnTo>
                  <a:pt x="0" y="336566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5798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17988" y="473075"/>
            <a:ext cx="3446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399">
                <a:solidFill>
                  <a:srgbClr val="484849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 spc="300" dirty="0">
                <a:solidFill>
                  <a:schemeClr val="accent1"/>
                </a:solidFill>
              </a:rPr>
              <a:t>耳机销售业绩展示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87DD28-E27C-0278-5D18-C34C98BCEB63}"/>
              </a:ext>
            </a:extLst>
          </p:cNvPr>
          <p:cNvGrpSpPr/>
          <p:nvPr/>
        </p:nvGrpSpPr>
        <p:grpSpPr>
          <a:xfrm flipV="1">
            <a:off x="695324" y="1046990"/>
            <a:ext cx="3162301" cy="45719"/>
            <a:chOff x="685800" y="3397380"/>
            <a:chExt cx="5061002" cy="460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8FCE840-21E8-F981-E4DE-8314497111F7}"/>
                </a:ext>
              </a:extLst>
            </p:cNvPr>
            <p:cNvSpPr/>
            <p:nvPr/>
          </p:nvSpPr>
          <p:spPr>
            <a:xfrm>
              <a:off x="685800" y="3397380"/>
              <a:ext cx="1130300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D9F4158-78C9-EA92-1177-D12710226BD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1816100" y="3420400"/>
              <a:ext cx="3930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CB34E19-A312-E457-4F30-718AA9A3CB54}"/>
              </a:ext>
            </a:extLst>
          </p:cNvPr>
          <p:cNvSpPr/>
          <p:nvPr/>
        </p:nvSpPr>
        <p:spPr>
          <a:xfrm rot="20193799">
            <a:off x="628650" y="409575"/>
            <a:ext cx="285750" cy="285750"/>
          </a:xfrm>
          <a:prstGeom prst="ellipse">
            <a:avLst/>
          </a:prstGeom>
          <a:gradFill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4" name="Freeform 30+">
            <a:extLst>
              <a:ext uri="{FF2B5EF4-FFF2-40B4-BE49-F238E27FC236}">
                <a16:creationId xmlns:a16="http://schemas.microsoft.com/office/drawing/2014/main" id="{A2981AD7-EC2F-B27E-E91A-245ED82ECCD8}"/>
              </a:ext>
            </a:extLst>
          </p:cNvPr>
          <p:cNvSpPr/>
          <p:nvPr/>
        </p:nvSpPr>
        <p:spPr>
          <a:xfrm rot="20925785">
            <a:off x="-4691" y="4301147"/>
            <a:ext cx="12592665" cy="3560959"/>
          </a:xfrm>
          <a:custGeom>
            <a:avLst/>
            <a:gdLst>
              <a:gd name="connsiteX0" fmla="*/ 11895311 w 12592665"/>
              <a:gd name="connsiteY0" fmla="*/ 32430 h 3560959"/>
              <a:gd name="connsiteX1" fmla="*/ 12588967 w 12592665"/>
              <a:gd name="connsiteY1" fmla="*/ 364502 h 3560959"/>
              <a:gd name="connsiteX2" fmla="*/ 12592665 w 12592665"/>
              <a:gd name="connsiteY2" fmla="*/ 367863 h 3560959"/>
              <a:gd name="connsiteX3" fmla="*/ 11958276 w 12592665"/>
              <a:gd name="connsiteY3" fmla="*/ 3560959 h 3560959"/>
              <a:gd name="connsiteX4" fmla="*/ 0 w 12592665"/>
              <a:gd name="connsiteY4" fmla="*/ 1185149 h 3560959"/>
              <a:gd name="connsiteX5" fmla="*/ 84479 w 12592665"/>
              <a:gd name="connsiteY5" fmla="*/ 759937 h 3560959"/>
              <a:gd name="connsiteX6" fmla="*/ 118605 w 12592665"/>
              <a:gd name="connsiteY6" fmla="*/ 703764 h 3560959"/>
              <a:gd name="connsiteX7" fmla="*/ 1442226 w 12592665"/>
              <a:gd name="connsiteY7" fmla="*/ 0 h 3560959"/>
              <a:gd name="connsiteX8" fmla="*/ 11573615 w 12592665"/>
              <a:gd name="connsiteY8" fmla="*/ 0 h 3560959"/>
              <a:gd name="connsiteX9" fmla="*/ 11895311 w 12592665"/>
              <a:gd name="connsiteY9" fmla="*/ 32430 h 356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92665" h="3560959">
                <a:moveTo>
                  <a:pt x="11895311" y="32430"/>
                </a:moveTo>
                <a:cubicBezTo>
                  <a:pt x="12155088" y="85588"/>
                  <a:pt x="12391879" y="201851"/>
                  <a:pt x="12588967" y="364502"/>
                </a:cubicBezTo>
                <a:lnTo>
                  <a:pt x="12592665" y="367863"/>
                </a:lnTo>
                <a:lnTo>
                  <a:pt x="11958276" y="3560959"/>
                </a:lnTo>
                <a:lnTo>
                  <a:pt x="0" y="1185149"/>
                </a:lnTo>
                <a:lnTo>
                  <a:pt x="84479" y="759937"/>
                </a:lnTo>
                <a:lnTo>
                  <a:pt x="118605" y="703764"/>
                </a:lnTo>
                <a:cubicBezTo>
                  <a:pt x="405459" y="279164"/>
                  <a:pt x="891242" y="0"/>
                  <a:pt x="1442226" y="0"/>
                </a:cubicBezTo>
                <a:lnTo>
                  <a:pt x="11573615" y="0"/>
                </a:lnTo>
                <a:cubicBezTo>
                  <a:pt x="11683811" y="0"/>
                  <a:pt x="11791401" y="11167"/>
                  <a:pt x="11895311" y="3243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5107ECE-5064-0742-C05F-11F4A2DA5394}"/>
              </a:ext>
            </a:extLst>
          </p:cNvPr>
          <p:cNvSpPr/>
          <p:nvPr/>
        </p:nvSpPr>
        <p:spPr>
          <a:xfrm rot="20925785">
            <a:off x="-4691" y="4434496"/>
            <a:ext cx="12592665" cy="3560959"/>
          </a:xfrm>
          <a:custGeom>
            <a:avLst/>
            <a:gdLst>
              <a:gd name="connsiteX0" fmla="*/ 11895311 w 12592665"/>
              <a:gd name="connsiteY0" fmla="*/ 32430 h 3560959"/>
              <a:gd name="connsiteX1" fmla="*/ 12588967 w 12592665"/>
              <a:gd name="connsiteY1" fmla="*/ 364502 h 3560959"/>
              <a:gd name="connsiteX2" fmla="*/ 12592665 w 12592665"/>
              <a:gd name="connsiteY2" fmla="*/ 367863 h 3560959"/>
              <a:gd name="connsiteX3" fmla="*/ 11958276 w 12592665"/>
              <a:gd name="connsiteY3" fmla="*/ 3560959 h 3560959"/>
              <a:gd name="connsiteX4" fmla="*/ 0 w 12592665"/>
              <a:gd name="connsiteY4" fmla="*/ 1185149 h 3560959"/>
              <a:gd name="connsiteX5" fmla="*/ 84479 w 12592665"/>
              <a:gd name="connsiteY5" fmla="*/ 759937 h 3560959"/>
              <a:gd name="connsiteX6" fmla="*/ 118605 w 12592665"/>
              <a:gd name="connsiteY6" fmla="*/ 703764 h 3560959"/>
              <a:gd name="connsiteX7" fmla="*/ 1442226 w 12592665"/>
              <a:gd name="connsiteY7" fmla="*/ 0 h 3560959"/>
              <a:gd name="connsiteX8" fmla="*/ 11573615 w 12592665"/>
              <a:gd name="connsiteY8" fmla="*/ 0 h 3560959"/>
              <a:gd name="connsiteX9" fmla="*/ 11895311 w 12592665"/>
              <a:gd name="connsiteY9" fmla="*/ 32430 h 356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92665" h="3560959">
                <a:moveTo>
                  <a:pt x="11895311" y="32430"/>
                </a:moveTo>
                <a:cubicBezTo>
                  <a:pt x="12155088" y="85588"/>
                  <a:pt x="12391879" y="201851"/>
                  <a:pt x="12588967" y="364502"/>
                </a:cubicBezTo>
                <a:lnTo>
                  <a:pt x="12592665" y="367863"/>
                </a:lnTo>
                <a:lnTo>
                  <a:pt x="11958276" y="3560959"/>
                </a:lnTo>
                <a:lnTo>
                  <a:pt x="0" y="1185149"/>
                </a:lnTo>
                <a:lnTo>
                  <a:pt x="84479" y="759937"/>
                </a:lnTo>
                <a:lnTo>
                  <a:pt x="118605" y="703764"/>
                </a:lnTo>
                <a:cubicBezTo>
                  <a:pt x="405459" y="279164"/>
                  <a:pt x="891242" y="0"/>
                  <a:pt x="1442226" y="0"/>
                </a:cubicBezTo>
                <a:lnTo>
                  <a:pt x="11573615" y="0"/>
                </a:lnTo>
                <a:cubicBezTo>
                  <a:pt x="11683811" y="0"/>
                  <a:pt x="11791401" y="11167"/>
                  <a:pt x="11895311" y="32430"/>
                </a:cubicBezTo>
                <a:close/>
              </a:path>
            </a:pathLst>
          </a:custGeom>
          <a:gradFill>
            <a:gsLst>
              <a:gs pos="35000">
                <a:schemeClr val="accent1"/>
              </a:gs>
              <a:gs pos="76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5" name="图片 114">
            <a:extLst>
              <a:ext uri="{FF2B5EF4-FFF2-40B4-BE49-F238E27FC236}">
                <a16:creationId xmlns:a16="http://schemas.microsoft.com/office/drawing/2014/main" id="{A4507918-9192-32AA-2E81-B4D0E9576A7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55" b="61248"/>
          <a:stretch>
            <a:fillRect/>
          </a:stretch>
        </p:blipFill>
        <p:spPr>
          <a:xfrm>
            <a:off x="0" y="3492338"/>
            <a:ext cx="12192000" cy="3365663"/>
          </a:xfrm>
          <a:custGeom>
            <a:avLst/>
            <a:gdLst>
              <a:gd name="connsiteX0" fmla="*/ 0 w 12192000"/>
              <a:gd name="connsiteY0" fmla="*/ 0 h 3365663"/>
              <a:gd name="connsiteX1" fmla="*/ 12192000 w 12192000"/>
              <a:gd name="connsiteY1" fmla="*/ 0 h 3365663"/>
              <a:gd name="connsiteX2" fmla="*/ 12192000 w 12192000"/>
              <a:gd name="connsiteY2" fmla="*/ 3365663 h 3365663"/>
              <a:gd name="connsiteX3" fmla="*/ 0 w 12192000"/>
              <a:gd name="connsiteY3" fmla="*/ 3365663 h 336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65663">
                <a:moveTo>
                  <a:pt x="0" y="0"/>
                </a:moveTo>
                <a:lnTo>
                  <a:pt x="12192000" y="0"/>
                </a:lnTo>
                <a:lnTo>
                  <a:pt x="12192000" y="3365663"/>
                </a:lnTo>
                <a:lnTo>
                  <a:pt x="0" y="3365663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E320B01-9755-B924-1516-A088D5CB2764}"/>
              </a:ext>
            </a:extLst>
          </p:cNvPr>
          <p:cNvGrpSpPr/>
          <p:nvPr/>
        </p:nvGrpSpPr>
        <p:grpSpPr>
          <a:xfrm rot="21424902">
            <a:off x="706015" y="1511604"/>
            <a:ext cx="10790660" cy="4797121"/>
            <a:chOff x="706015" y="1511604"/>
            <a:chExt cx="10790660" cy="479712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D69CB68F-5EEF-D822-7034-E45C406750DD}"/>
                </a:ext>
              </a:extLst>
            </p:cNvPr>
            <p:cNvSpPr/>
            <p:nvPr/>
          </p:nvSpPr>
          <p:spPr>
            <a:xfrm flipH="1">
              <a:off x="706015" y="1511604"/>
              <a:ext cx="10790660" cy="4797121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56000">
                    <a:schemeClr val="accent1">
                      <a:lumMod val="10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grpSp>
          <p:nvGrpSpPr>
            <p:cNvPr id="613" name="组合 612">
              <a:extLst>
                <a:ext uri="{FF2B5EF4-FFF2-40B4-BE49-F238E27FC236}">
                  <a16:creationId xmlns:a16="http://schemas.microsoft.com/office/drawing/2014/main" id="{62611E65-0E8D-1068-A667-84B4206FF7EE}"/>
                </a:ext>
              </a:extLst>
            </p:cNvPr>
            <p:cNvGrpSpPr/>
            <p:nvPr/>
          </p:nvGrpSpPr>
          <p:grpSpPr>
            <a:xfrm>
              <a:off x="6342063" y="1847850"/>
              <a:ext cx="2989261" cy="1843544"/>
              <a:chOff x="1055688" y="1847850"/>
              <a:chExt cx="2989261" cy="1843544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B1E069D8-ECAC-0468-5271-8CEC7BC41CA8}"/>
                  </a:ext>
                </a:extLst>
              </p:cNvPr>
              <p:cNvGrpSpPr/>
              <p:nvPr/>
            </p:nvGrpSpPr>
            <p:grpSpPr>
              <a:xfrm>
                <a:off x="1055688" y="1868818"/>
                <a:ext cx="419728" cy="419728"/>
                <a:chOff x="1055688" y="1844675"/>
                <a:chExt cx="419728" cy="419728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946770CA-EF6C-853F-1F8D-6550157C1097}"/>
                    </a:ext>
                  </a:extLst>
                </p:cNvPr>
                <p:cNvSpPr/>
                <p:nvPr/>
              </p:nvSpPr>
              <p:spPr>
                <a:xfrm>
                  <a:off x="1055688" y="1844675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6" name="图形 44">
                  <a:extLst>
                    <a:ext uri="{FF2B5EF4-FFF2-40B4-BE49-F238E27FC236}">
                      <a16:creationId xmlns:a16="http://schemas.microsoft.com/office/drawing/2014/main" id="{E5170433-8F26-0CEF-340B-2E173718737F}"/>
                    </a:ext>
                  </a:extLst>
                </p:cNvPr>
                <p:cNvSpPr/>
                <p:nvPr/>
              </p:nvSpPr>
              <p:spPr>
                <a:xfrm>
                  <a:off x="1154819" y="1919967"/>
                  <a:ext cx="247547" cy="251733"/>
                </a:xfrm>
                <a:custGeom>
                  <a:avLst/>
                  <a:gdLst>
                    <a:gd name="connsiteX0" fmla="*/ 1486779 w 1748553"/>
                    <a:gd name="connsiteY0" fmla="*/ 1257387 h 1778118"/>
                    <a:gd name="connsiteX1" fmla="*/ 1490758 w 1748553"/>
                    <a:gd name="connsiteY1" fmla="*/ 1257387 h 1778118"/>
                    <a:gd name="connsiteX2" fmla="*/ 1533835 w 1748553"/>
                    <a:gd name="connsiteY2" fmla="*/ 1300510 h 1778118"/>
                    <a:gd name="connsiteX3" fmla="*/ 1533835 w 1748553"/>
                    <a:gd name="connsiteY3" fmla="*/ 1734996 h 1778118"/>
                    <a:gd name="connsiteX4" fmla="*/ 1490758 w 1748553"/>
                    <a:gd name="connsiteY4" fmla="*/ 1778119 h 1778118"/>
                    <a:gd name="connsiteX5" fmla="*/ 1486779 w 1748553"/>
                    <a:gd name="connsiteY5" fmla="*/ 1778119 h 1778118"/>
                    <a:gd name="connsiteX6" fmla="*/ 1443706 w 1748553"/>
                    <a:gd name="connsiteY6" fmla="*/ 1734996 h 1778118"/>
                    <a:gd name="connsiteX7" fmla="*/ 1443706 w 1748553"/>
                    <a:gd name="connsiteY7" fmla="*/ 1300510 h 1778118"/>
                    <a:gd name="connsiteX8" fmla="*/ 1486779 w 1748553"/>
                    <a:gd name="connsiteY8" fmla="*/ 1257387 h 1778118"/>
                    <a:gd name="connsiteX9" fmla="*/ 1748552 w 1748553"/>
                    <a:gd name="connsiteY9" fmla="*/ 1516097 h 1778118"/>
                    <a:gd name="connsiteX10" fmla="*/ 1748552 w 1748553"/>
                    <a:gd name="connsiteY10" fmla="*/ 1520067 h 1778118"/>
                    <a:gd name="connsiteX11" fmla="*/ 1705475 w 1748553"/>
                    <a:gd name="connsiteY11" fmla="*/ 1563190 h 1778118"/>
                    <a:gd name="connsiteX12" fmla="*/ 1271401 w 1748553"/>
                    <a:gd name="connsiteY12" fmla="*/ 1563190 h 1778118"/>
                    <a:gd name="connsiteX13" fmla="*/ 1228324 w 1748553"/>
                    <a:gd name="connsiteY13" fmla="*/ 1520067 h 1778118"/>
                    <a:gd name="connsiteX14" fmla="*/ 1228324 w 1748553"/>
                    <a:gd name="connsiteY14" fmla="*/ 1516097 h 1778118"/>
                    <a:gd name="connsiteX15" fmla="*/ 1271401 w 1748553"/>
                    <a:gd name="connsiteY15" fmla="*/ 1472974 h 1778118"/>
                    <a:gd name="connsiteX16" fmla="*/ 1705473 w 1748553"/>
                    <a:gd name="connsiteY16" fmla="*/ 1472974 h 1778118"/>
                    <a:gd name="connsiteX17" fmla="*/ 1748554 w 1748553"/>
                    <a:gd name="connsiteY17" fmla="*/ 1516097 h 1778118"/>
                    <a:gd name="connsiteX18" fmla="*/ 784644 w 1748553"/>
                    <a:gd name="connsiteY18" fmla="*/ 362184 h 1778118"/>
                    <a:gd name="connsiteX19" fmla="*/ 1148795 w 1748553"/>
                    <a:gd name="connsiteY19" fmla="*/ 832174 h 1778118"/>
                    <a:gd name="connsiteX20" fmla="*/ 1211758 w 1748553"/>
                    <a:gd name="connsiteY20" fmla="*/ 895198 h 1778118"/>
                    <a:gd name="connsiteX21" fmla="*/ 1274720 w 1748553"/>
                    <a:gd name="connsiteY21" fmla="*/ 832174 h 1778118"/>
                    <a:gd name="connsiteX22" fmla="*/ 785970 w 1748553"/>
                    <a:gd name="connsiteY22" fmla="*/ 237476 h 1778118"/>
                    <a:gd name="connsiteX23" fmla="*/ 297226 w 1748553"/>
                    <a:gd name="connsiteY23" fmla="*/ 832174 h 1778118"/>
                    <a:gd name="connsiteX24" fmla="*/ 541435 w 1748553"/>
                    <a:gd name="connsiteY24" fmla="*/ 1353903 h 1778118"/>
                    <a:gd name="connsiteX25" fmla="*/ 541435 w 1748553"/>
                    <a:gd name="connsiteY25" fmla="*/ 1363188 h 1778118"/>
                    <a:gd name="connsiteX26" fmla="*/ 0 w 1748553"/>
                    <a:gd name="connsiteY26" fmla="*/ 1712777 h 1778118"/>
                    <a:gd name="connsiteX27" fmla="*/ 62958 w 1748553"/>
                    <a:gd name="connsiteY27" fmla="*/ 1775802 h 1778118"/>
                    <a:gd name="connsiteX28" fmla="*/ 125916 w 1748553"/>
                    <a:gd name="connsiteY28" fmla="*/ 1712777 h 1778118"/>
                    <a:gd name="connsiteX29" fmla="*/ 611678 w 1748553"/>
                    <a:gd name="connsiteY29" fmla="*/ 1479279 h 1778118"/>
                    <a:gd name="connsiteX30" fmla="*/ 667339 w 1748553"/>
                    <a:gd name="connsiteY30" fmla="*/ 1417251 h 1778118"/>
                    <a:gd name="connsiteX31" fmla="*/ 667339 w 1748553"/>
                    <a:gd name="connsiteY31" fmla="*/ 1320736 h 1778118"/>
                    <a:gd name="connsiteX32" fmla="*/ 638840 w 1748553"/>
                    <a:gd name="connsiteY32" fmla="*/ 1268006 h 1778118"/>
                    <a:gd name="connsiteX33" fmla="*/ 422799 w 1748553"/>
                    <a:gd name="connsiteY33" fmla="*/ 831518 h 1778118"/>
                    <a:gd name="connsiteX34" fmla="*/ 784644 w 1748553"/>
                    <a:gd name="connsiteY34" fmla="*/ 362190 h 1778118"/>
                    <a:gd name="connsiteX35" fmla="*/ 1558353 w 1748553"/>
                    <a:gd name="connsiteY35" fmla="*/ 667662 h 1778118"/>
                    <a:gd name="connsiteX36" fmla="*/ 1479161 w 1748553"/>
                    <a:gd name="connsiteY36" fmla="*/ 647432 h 1778118"/>
                    <a:gd name="connsiteX37" fmla="*/ 784644 w 1748553"/>
                    <a:gd name="connsiteY37" fmla="*/ 0 h 1778118"/>
                    <a:gd name="connsiteX38" fmla="*/ 89128 w 1748553"/>
                    <a:gd name="connsiteY38" fmla="*/ 666666 h 1778118"/>
                    <a:gd name="connsiteX39" fmla="*/ 42417 w 1748553"/>
                    <a:gd name="connsiteY39" fmla="*/ 706134 h 1778118"/>
                    <a:gd name="connsiteX40" fmla="*/ 20213 w 1748553"/>
                    <a:gd name="connsiteY40" fmla="*/ 753893 h 1778118"/>
                    <a:gd name="connsiteX41" fmla="*/ 20213 w 1748553"/>
                    <a:gd name="connsiteY41" fmla="*/ 1001651 h 1778118"/>
                    <a:gd name="connsiteX42" fmla="*/ 83175 w 1748553"/>
                    <a:gd name="connsiteY42" fmla="*/ 1064676 h 1778118"/>
                    <a:gd name="connsiteX43" fmla="*/ 146133 w 1748553"/>
                    <a:gd name="connsiteY43" fmla="*/ 1001651 h 1778118"/>
                    <a:gd name="connsiteX44" fmla="*/ 146133 w 1748553"/>
                    <a:gd name="connsiteY44" fmla="*/ 783411 h 1778118"/>
                    <a:gd name="connsiteX45" fmla="*/ 192851 w 1748553"/>
                    <a:gd name="connsiteY45" fmla="*/ 744937 h 1778118"/>
                    <a:gd name="connsiteX46" fmla="*/ 215049 w 1748553"/>
                    <a:gd name="connsiteY46" fmla="*/ 697180 h 1778118"/>
                    <a:gd name="connsiteX47" fmla="*/ 785971 w 1748553"/>
                    <a:gd name="connsiteY47" fmla="*/ 125700 h 1778118"/>
                    <a:gd name="connsiteX48" fmla="*/ 1356897 w 1748553"/>
                    <a:gd name="connsiteY48" fmla="*/ 697180 h 1778118"/>
                    <a:gd name="connsiteX49" fmla="*/ 1404611 w 1748553"/>
                    <a:gd name="connsiteY49" fmla="*/ 758207 h 1778118"/>
                    <a:gd name="connsiteX50" fmla="*/ 1482813 w 1748553"/>
                    <a:gd name="connsiteY50" fmla="*/ 777448 h 1778118"/>
                    <a:gd name="connsiteX51" fmla="*/ 1482813 w 1748553"/>
                    <a:gd name="connsiteY51" fmla="*/ 1002657 h 1778118"/>
                    <a:gd name="connsiteX52" fmla="*/ 1545771 w 1748553"/>
                    <a:gd name="connsiteY52" fmla="*/ 1065673 h 1778118"/>
                    <a:gd name="connsiteX53" fmla="*/ 1608725 w 1748553"/>
                    <a:gd name="connsiteY53" fmla="*/ 1002657 h 1778118"/>
                    <a:gd name="connsiteX54" fmla="*/ 1608725 w 1748553"/>
                    <a:gd name="connsiteY54" fmla="*/ 728692 h 1778118"/>
                    <a:gd name="connsiteX55" fmla="*/ 1558361 w 1748553"/>
                    <a:gd name="connsiteY55" fmla="*/ 667662 h 1778118"/>
                    <a:gd name="connsiteX56" fmla="*/ 1324088 w 1748553"/>
                    <a:gd name="connsiteY56" fmla="*/ 923386 h 1778118"/>
                    <a:gd name="connsiteX57" fmla="*/ 858536 w 1748553"/>
                    <a:gd name="connsiteY57" fmla="*/ 1042121 h 1778118"/>
                    <a:gd name="connsiteX58" fmla="*/ 795578 w 1748553"/>
                    <a:gd name="connsiteY58" fmla="*/ 1105147 h 1778118"/>
                    <a:gd name="connsiteX59" fmla="*/ 858536 w 1748553"/>
                    <a:gd name="connsiteY59" fmla="*/ 1168158 h 1778118"/>
                    <a:gd name="connsiteX60" fmla="*/ 1447685 w 1748553"/>
                    <a:gd name="connsiteY60" fmla="*/ 944943 h 1778118"/>
                    <a:gd name="connsiteX61" fmla="*/ 1385727 w 1748553"/>
                    <a:gd name="connsiteY61" fmla="*/ 936987 h 1778118"/>
                    <a:gd name="connsiteX62" fmla="*/ 1324092 w 1748553"/>
                    <a:gd name="connsiteY62" fmla="*/ 923384 h 1778118"/>
                    <a:gd name="connsiteX63" fmla="*/ 1030172 w 1748553"/>
                    <a:gd name="connsiteY63" fmla="*/ 1361859 h 1778118"/>
                    <a:gd name="connsiteX64" fmla="*/ 1030172 w 1748553"/>
                    <a:gd name="connsiteY64" fmla="*/ 1320072 h 1778118"/>
                    <a:gd name="connsiteX65" fmla="*/ 967218 w 1748553"/>
                    <a:gd name="connsiteY65" fmla="*/ 1257049 h 1778118"/>
                    <a:gd name="connsiteX66" fmla="*/ 904256 w 1748553"/>
                    <a:gd name="connsiteY66" fmla="*/ 1320072 h 1778118"/>
                    <a:gd name="connsiteX67" fmla="*/ 904256 w 1748553"/>
                    <a:gd name="connsiteY67" fmla="*/ 1416583 h 1778118"/>
                    <a:gd name="connsiteX68" fmla="*/ 959921 w 1748553"/>
                    <a:gd name="connsiteY68" fmla="*/ 1478615 h 1778118"/>
                    <a:gd name="connsiteX69" fmla="*/ 1053363 w 1748553"/>
                    <a:gd name="connsiteY69" fmla="*/ 1491876 h 1778118"/>
                    <a:gd name="connsiteX70" fmla="*/ 1053363 w 1748553"/>
                    <a:gd name="connsiteY70" fmla="*/ 1364843 h 1778118"/>
                    <a:gd name="connsiteX71" fmla="*/ 1030170 w 1748553"/>
                    <a:gd name="connsiteY71" fmla="*/ 1361857 h 17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1748553" h="1778118">
                      <a:moveTo>
                        <a:pt x="1486779" y="1257387"/>
                      </a:moveTo>
                      <a:lnTo>
                        <a:pt x="1490758" y="1257387"/>
                      </a:lnTo>
                      <a:cubicBezTo>
                        <a:pt x="1514616" y="1257387"/>
                        <a:pt x="1533835" y="1276616"/>
                        <a:pt x="1533835" y="1300510"/>
                      </a:cubicBezTo>
                      <a:lnTo>
                        <a:pt x="1533835" y="1734996"/>
                      </a:lnTo>
                      <a:cubicBezTo>
                        <a:pt x="1533835" y="1758873"/>
                        <a:pt x="1514616" y="1778119"/>
                        <a:pt x="1490758" y="1778119"/>
                      </a:cubicBezTo>
                      <a:lnTo>
                        <a:pt x="1486779" y="1778119"/>
                      </a:lnTo>
                      <a:cubicBezTo>
                        <a:pt x="1462925" y="1778119"/>
                        <a:pt x="1443706" y="1758877"/>
                        <a:pt x="1443706" y="1734996"/>
                      </a:cubicBezTo>
                      <a:lnTo>
                        <a:pt x="1443706" y="1300510"/>
                      </a:lnTo>
                      <a:cubicBezTo>
                        <a:pt x="1443706" y="1277289"/>
                        <a:pt x="1462925" y="1257387"/>
                        <a:pt x="1486779" y="1257387"/>
                      </a:cubicBezTo>
                      <a:close/>
                      <a:moveTo>
                        <a:pt x="1748552" y="1516097"/>
                      </a:moveTo>
                      <a:lnTo>
                        <a:pt x="1748552" y="1520067"/>
                      </a:lnTo>
                      <a:cubicBezTo>
                        <a:pt x="1748552" y="1543952"/>
                        <a:pt x="1729337" y="1563190"/>
                        <a:pt x="1705475" y="1563190"/>
                      </a:cubicBezTo>
                      <a:lnTo>
                        <a:pt x="1271401" y="1563190"/>
                      </a:lnTo>
                      <a:cubicBezTo>
                        <a:pt x="1247550" y="1563190"/>
                        <a:pt x="1228324" y="1543952"/>
                        <a:pt x="1228324" y="1520067"/>
                      </a:cubicBezTo>
                      <a:lnTo>
                        <a:pt x="1228324" y="1516097"/>
                      </a:lnTo>
                      <a:cubicBezTo>
                        <a:pt x="1228324" y="1492212"/>
                        <a:pt x="1247547" y="1472974"/>
                        <a:pt x="1271401" y="1472974"/>
                      </a:cubicBezTo>
                      <a:lnTo>
                        <a:pt x="1705473" y="1472974"/>
                      </a:lnTo>
                      <a:cubicBezTo>
                        <a:pt x="1729337" y="1472974"/>
                        <a:pt x="1748554" y="1492212"/>
                        <a:pt x="1748554" y="1516097"/>
                      </a:cubicBezTo>
                      <a:close/>
                      <a:moveTo>
                        <a:pt x="784644" y="362184"/>
                      </a:moveTo>
                      <a:cubicBezTo>
                        <a:pt x="940702" y="362184"/>
                        <a:pt x="1148795" y="410941"/>
                        <a:pt x="1148795" y="832174"/>
                      </a:cubicBezTo>
                      <a:cubicBezTo>
                        <a:pt x="1148795" y="866676"/>
                        <a:pt x="1177301" y="895198"/>
                        <a:pt x="1211758" y="895198"/>
                      </a:cubicBezTo>
                      <a:cubicBezTo>
                        <a:pt x="1246221" y="895198"/>
                        <a:pt x="1274720" y="866678"/>
                        <a:pt x="1274720" y="832174"/>
                      </a:cubicBezTo>
                      <a:cubicBezTo>
                        <a:pt x="1274720" y="339968"/>
                        <a:pt x="1008974" y="237476"/>
                        <a:pt x="785970" y="237476"/>
                      </a:cubicBezTo>
                      <a:cubicBezTo>
                        <a:pt x="562977" y="237476"/>
                        <a:pt x="297226" y="340956"/>
                        <a:pt x="297226" y="832174"/>
                      </a:cubicBezTo>
                      <a:cubicBezTo>
                        <a:pt x="297226" y="1040137"/>
                        <a:pt x="392653" y="1241139"/>
                        <a:pt x="541435" y="1353903"/>
                      </a:cubicBezTo>
                      <a:lnTo>
                        <a:pt x="541435" y="1363188"/>
                      </a:lnTo>
                      <a:cubicBezTo>
                        <a:pt x="210743" y="1410630"/>
                        <a:pt x="0" y="1545615"/>
                        <a:pt x="0" y="1712777"/>
                      </a:cubicBezTo>
                      <a:cubicBezTo>
                        <a:pt x="0" y="1747270"/>
                        <a:pt x="28499" y="1775802"/>
                        <a:pt x="62958" y="1775802"/>
                      </a:cubicBezTo>
                      <a:cubicBezTo>
                        <a:pt x="97421" y="1775802"/>
                        <a:pt x="125916" y="1747272"/>
                        <a:pt x="125916" y="1712777"/>
                      </a:cubicBezTo>
                      <a:cubicBezTo>
                        <a:pt x="125916" y="1624559"/>
                        <a:pt x="307497" y="1512778"/>
                        <a:pt x="611678" y="1479279"/>
                      </a:cubicBezTo>
                      <a:cubicBezTo>
                        <a:pt x="643156" y="1476293"/>
                        <a:pt x="667339" y="1448766"/>
                        <a:pt x="667339" y="1417251"/>
                      </a:cubicBezTo>
                      <a:lnTo>
                        <a:pt x="667339" y="1320736"/>
                      </a:lnTo>
                      <a:cubicBezTo>
                        <a:pt x="667339" y="1299510"/>
                        <a:pt x="656073" y="1280279"/>
                        <a:pt x="638840" y="1268006"/>
                      </a:cubicBezTo>
                      <a:cubicBezTo>
                        <a:pt x="509949" y="1183751"/>
                        <a:pt x="422799" y="1008298"/>
                        <a:pt x="422799" y="831518"/>
                      </a:cubicBezTo>
                      <a:cubicBezTo>
                        <a:pt x="421812" y="409622"/>
                        <a:pt x="628579" y="362190"/>
                        <a:pt x="784644" y="362190"/>
                      </a:cubicBezTo>
                      <a:close/>
                      <a:moveTo>
                        <a:pt x="1558353" y="667662"/>
                      </a:moveTo>
                      <a:lnTo>
                        <a:pt x="1479161" y="647432"/>
                      </a:lnTo>
                      <a:cubicBezTo>
                        <a:pt x="1453974" y="286234"/>
                        <a:pt x="1151778" y="0"/>
                        <a:pt x="784644" y="0"/>
                      </a:cubicBezTo>
                      <a:cubicBezTo>
                        <a:pt x="410547" y="0"/>
                        <a:pt x="105366" y="296518"/>
                        <a:pt x="89128" y="666666"/>
                      </a:cubicBezTo>
                      <a:lnTo>
                        <a:pt x="42417" y="706134"/>
                      </a:lnTo>
                      <a:cubicBezTo>
                        <a:pt x="28164" y="718401"/>
                        <a:pt x="20213" y="735652"/>
                        <a:pt x="20213" y="753893"/>
                      </a:cubicBezTo>
                      <a:lnTo>
                        <a:pt x="20213" y="1001651"/>
                      </a:lnTo>
                      <a:cubicBezTo>
                        <a:pt x="20213" y="1036147"/>
                        <a:pt x="48716" y="1064676"/>
                        <a:pt x="83175" y="1064676"/>
                      </a:cubicBezTo>
                      <a:cubicBezTo>
                        <a:pt x="117634" y="1064676"/>
                        <a:pt x="146133" y="1036145"/>
                        <a:pt x="146133" y="1001651"/>
                      </a:cubicBezTo>
                      <a:lnTo>
                        <a:pt x="146133" y="783411"/>
                      </a:lnTo>
                      <a:lnTo>
                        <a:pt x="192851" y="744937"/>
                      </a:lnTo>
                      <a:cubicBezTo>
                        <a:pt x="207100" y="732666"/>
                        <a:pt x="215049" y="715422"/>
                        <a:pt x="215049" y="697180"/>
                      </a:cubicBezTo>
                      <a:cubicBezTo>
                        <a:pt x="215049" y="381424"/>
                        <a:pt x="471518" y="125700"/>
                        <a:pt x="785971" y="125700"/>
                      </a:cubicBezTo>
                      <a:cubicBezTo>
                        <a:pt x="1100428" y="125700"/>
                        <a:pt x="1356897" y="382416"/>
                        <a:pt x="1356897" y="697180"/>
                      </a:cubicBezTo>
                      <a:cubicBezTo>
                        <a:pt x="1356897" y="725706"/>
                        <a:pt x="1376118" y="750910"/>
                        <a:pt x="1404611" y="758207"/>
                      </a:cubicBezTo>
                      <a:lnTo>
                        <a:pt x="1482813" y="777448"/>
                      </a:lnTo>
                      <a:lnTo>
                        <a:pt x="1482813" y="1002657"/>
                      </a:lnTo>
                      <a:cubicBezTo>
                        <a:pt x="1482813" y="1037153"/>
                        <a:pt x="1511308" y="1065673"/>
                        <a:pt x="1545771" y="1065673"/>
                      </a:cubicBezTo>
                      <a:cubicBezTo>
                        <a:pt x="1580230" y="1065673"/>
                        <a:pt x="1608725" y="1037153"/>
                        <a:pt x="1608725" y="1002657"/>
                      </a:cubicBezTo>
                      <a:lnTo>
                        <a:pt x="1608725" y="728692"/>
                      </a:lnTo>
                      <a:cubicBezTo>
                        <a:pt x="1606073" y="699178"/>
                        <a:pt x="1586856" y="673633"/>
                        <a:pt x="1558361" y="667662"/>
                      </a:cubicBezTo>
                      <a:close/>
                      <a:moveTo>
                        <a:pt x="1324088" y="923386"/>
                      </a:moveTo>
                      <a:cubicBezTo>
                        <a:pt x="1312824" y="956889"/>
                        <a:pt x="1208445" y="1042121"/>
                        <a:pt x="858536" y="1042121"/>
                      </a:cubicBezTo>
                      <a:cubicBezTo>
                        <a:pt x="824077" y="1042121"/>
                        <a:pt x="795578" y="1070651"/>
                        <a:pt x="795578" y="1105147"/>
                      </a:cubicBezTo>
                      <a:cubicBezTo>
                        <a:pt x="795578" y="1139638"/>
                        <a:pt x="824081" y="1168158"/>
                        <a:pt x="858536" y="1168158"/>
                      </a:cubicBezTo>
                      <a:cubicBezTo>
                        <a:pt x="1390693" y="1168158"/>
                        <a:pt x="1442711" y="982426"/>
                        <a:pt x="1447685" y="944943"/>
                      </a:cubicBezTo>
                      <a:lnTo>
                        <a:pt x="1385727" y="936987"/>
                      </a:lnTo>
                      <a:lnTo>
                        <a:pt x="1324092" y="923384"/>
                      </a:lnTo>
                      <a:close/>
                      <a:moveTo>
                        <a:pt x="1030172" y="1361859"/>
                      </a:moveTo>
                      <a:lnTo>
                        <a:pt x="1030172" y="1320072"/>
                      </a:lnTo>
                      <a:cubicBezTo>
                        <a:pt x="1030172" y="1285570"/>
                        <a:pt x="1001681" y="1257049"/>
                        <a:pt x="967218" y="1257049"/>
                      </a:cubicBezTo>
                      <a:cubicBezTo>
                        <a:pt x="932759" y="1257049"/>
                        <a:pt x="904256" y="1285568"/>
                        <a:pt x="904256" y="1320072"/>
                      </a:cubicBezTo>
                      <a:lnTo>
                        <a:pt x="904256" y="1416583"/>
                      </a:lnTo>
                      <a:cubicBezTo>
                        <a:pt x="904256" y="1448103"/>
                        <a:pt x="928441" y="1475294"/>
                        <a:pt x="959921" y="1478615"/>
                      </a:cubicBezTo>
                      <a:cubicBezTo>
                        <a:pt x="992393" y="1482592"/>
                        <a:pt x="1023873" y="1486572"/>
                        <a:pt x="1053363" y="1491876"/>
                      </a:cubicBezTo>
                      <a:lnTo>
                        <a:pt x="1053363" y="1364843"/>
                      </a:lnTo>
                      <a:cubicBezTo>
                        <a:pt x="1046416" y="1364843"/>
                        <a:pt x="1038130" y="1363852"/>
                        <a:pt x="1030170" y="13618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" name="TextBox 54">
                <a:extLst>
                  <a:ext uri="{FF2B5EF4-FFF2-40B4-BE49-F238E27FC236}">
                    <a16:creationId xmlns:a16="http://schemas.microsoft.com/office/drawing/2014/main" id="{AD959BCD-1CCF-C52A-FEF6-E861CA8CC905}"/>
                  </a:ext>
                </a:extLst>
              </p:cNvPr>
              <p:cNvSpPr txBox="1"/>
              <p:nvPr/>
            </p:nvSpPr>
            <p:spPr>
              <a:xfrm>
                <a:off x="1506989" y="1847850"/>
                <a:ext cx="1604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399">
                    <a:solidFill>
                      <a:srgbClr val="484849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accent1"/>
                    </a:solidFill>
                  </a:rPr>
                  <a:t>售后分析</a:t>
                </a:r>
              </a:p>
            </p:txBody>
          </p:sp>
          <p:sp>
            <p:nvSpPr>
              <p:cNvPr id="25" name="标题 1">
                <a:extLst>
                  <a:ext uri="{FF2B5EF4-FFF2-40B4-BE49-F238E27FC236}">
                    <a16:creationId xmlns:a16="http://schemas.microsoft.com/office/drawing/2014/main" id="{F9AB9036-1408-6559-F415-54F2565C45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9063" y="2359363"/>
                <a:ext cx="2945886" cy="1332031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退货量：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245</a:t>
                </a:r>
                <a:r>
                  <a:rPr lang="zh-CN" altLang="en-US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单</a:t>
                </a:r>
                <a:endParaRPr lang="en-US" altLang="zh-CN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退款金额：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$ 36547.21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FBA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迟发率：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1.35%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订单缺陷率：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0.21%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发票缺陷率：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1.55%</a:t>
                </a:r>
                <a:endParaRPr lang="zh-CN" altLang="en-US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99" name="组合 598">
              <a:extLst>
                <a:ext uri="{FF2B5EF4-FFF2-40B4-BE49-F238E27FC236}">
                  <a16:creationId xmlns:a16="http://schemas.microsoft.com/office/drawing/2014/main" id="{38A28EBE-5FD0-86D4-5EEF-026803D01FE9}"/>
                </a:ext>
              </a:extLst>
            </p:cNvPr>
            <p:cNvGrpSpPr/>
            <p:nvPr/>
          </p:nvGrpSpPr>
          <p:grpSpPr>
            <a:xfrm>
              <a:off x="1070928" y="1847850"/>
              <a:ext cx="4638241" cy="1847850"/>
              <a:chOff x="4694238" y="1847850"/>
              <a:chExt cx="4638241" cy="1847850"/>
            </a:xfrm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74BECC82-FE8F-F0D7-489E-AB2882BC284B}"/>
                  </a:ext>
                </a:extLst>
              </p:cNvPr>
              <p:cNvGrpSpPr/>
              <p:nvPr/>
            </p:nvGrpSpPr>
            <p:grpSpPr>
              <a:xfrm>
                <a:off x="4694238" y="1847850"/>
                <a:ext cx="2103438" cy="461665"/>
                <a:chOff x="4246563" y="1847850"/>
                <a:chExt cx="2103438" cy="461665"/>
              </a:xfrm>
            </p:grpSpPr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3D6245EF-159D-F62F-E32E-87D165771C1C}"/>
                    </a:ext>
                  </a:extLst>
                </p:cNvPr>
                <p:cNvSpPr/>
                <p:nvPr/>
              </p:nvSpPr>
              <p:spPr>
                <a:xfrm>
                  <a:off x="4246563" y="1868818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10" name="组合 109">
                  <a:extLst>
                    <a:ext uri="{FF2B5EF4-FFF2-40B4-BE49-F238E27FC236}">
                      <a16:creationId xmlns:a16="http://schemas.microsoft.com/office/drawing/2014/main" id="{C12B72F1-80F3-8770-FF11-9377937FFE32}"/>
                    </a:ext>
                  </a:extLst>
                </p:cNvPr>
                <p:cNvGrpSpPr/>
                <p:nvPr/>
              </p:nvGrpSpPr>
              <p:grpSpPr>
                <a:xfrm>
                  <a:off x="4357687" y="1959769"/>
                  <a:ext cx="191938" cy="221455"/>
                  <a:chOff x="357187" y="361839"/>
                  <a:chExt cx="1131093" cy="1305036"/>
                </a:xfrm>
                <a:solidFill>
                  <a:schemeClr val="accent1"/>
                </a:solidFill>
              </p:grpSpPr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481AFC2E-2416-EC23-FD43-90EE3930DA58}"/>
                      </a:ext>
                    </a:extLst>
                  </p:cNvPr>
                  <p:cNvSpPr/>
                  <p:nvPr/>
                </p:nvSpPr>
                <p:spPr>
                  <a:xfrm>
                    <a:off x="357187" y="361839"/>
                    <a:ext cx="1131093" cy="571501"/>
                  </a:xfrm>
                  <a:custGeom>
                    <a:avLst/>
                    <a:gdLst>
                      <a:gd name="connsiteX0" fmla="*/ 1119188 w 1131093"/>
                      <a:gd name="connsiteY0" fmla="*/ 47625 h 571500"/>
                      <a:gd name="connsiteX1" fmla="*/ 1095375 w 1131093"/>
                      <a:gd name="connsiteY1" fmla="*/ 35719 h 571500"/>
                      <a:gd name="connsiteX2" fmla="*/ 1095375 w 1131093"/>
                      <a:gd name="connsiteY2" fmla="*/ 35719 h 571500"/>
                      <a:gd name="connsiteX3" fmla="*/ 904875 w 1131093"/>
                      <a:gd name="connsiteY3" fmla="*/ 0 h 571500"/>
                      <a:gd name="connsiteX4" fmla="*/ 869156 w 1131093"/>
                      <a:gd name="connsiteY4" fmla="*/ 23813 h 571500"/>
                      <a:gd name="connsiteX5" fmla="*/ 892969 w 1131093"/>
                      <a:gd name="connsiteY5" fmla="*/ 59531 h 571500"/>
                      <a:gd name="connsiteX6" fmla="*/ 1035844 w 1131093"/>
                      <a:gd name="connsiteY6" fmla="*/ 83344 h 571500"/>
                      <a:gd name="connsiteX7" fmla="*/ 559594 w 1131093"/>
                      <a:gd name="connsiteY7" fmla="*/ 357188 h 571500"/>
                      <a:gd name="connsiteX8" fmla="*/ 0 w 1131093"/>
                      <a:gd name="connsiteY8" fmla="*/ 547688 h 571500"/>
                      <a:gd name="connsiteX9" fmla="*/ 0 w 1131093"/>
                      <a:gd name="connsiteY9" fmla="*/ 571500 h 571500"/>
                      <a:gd name="connsiteX10" fmla="*/ 571500 w 1131093"/>
                      <a:gd name="connsiteY10" fmla="*/ 392906 h 571500"/>
                      <a:gd name="connsiteX11" fmla="*/ 1071563 w 1131093"/>
                      <a:gd name="connsiteY11" fmla="*/ 107156 h 571500"/>
                      <a:gd name="connsiteX12" fmla="*/ 1035844 w 1131093"/>
                      <a:gd name="connsiteY12" fmla="*/ 250031 h 571500"/>
                      <a:gd name="connsiteX13" fmla="*/ 1059656 w 1131093"/>
                      <a:gd name="connsiteY13" fmla="*/ 285750 h 571500"/>
                      <a:gd name="connsiteX14" fmla="*/ 1095375 w 1131093"/>
                      <a:gd name="connsiteY14" fmla="*/ 261937 h 571500"/>
                      <a:gd name="connsiteX15" fmla="*/ 1131094 w 1131093"/>
                      <a:gd name="connsiteY15" fmla="*/ 71437 h 571500"/>
                      <a:gd name="connsiteX16" fmla="*/ 1131094 w 1131093"/>
                      <a:gd name="connsiteY16" fmla="*/ 71437 h 571500"/>
                      <a:gd name="connsiteX17" fmla="*/ 1119188 w 1131093"/>
                      <a:gd name="connsiteY17" fmla="*/ 47625 h 571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31093" h="571500">
                        <a:moveTo>
                          <a:pt x="1119188" y="47625"/>
                        </a:moveTo>
                        <a:cubicBezTo>
                          <a:pt x="1119188" y="35719"/>
                          <a:pt x="1107281" y="35719"/>
                          <a:pt x="1095375" y="35719"/>
                        </a:cubicBezTo>
                        <a:cubicBezTo>
                          <a:pt x="1095375" y="35719"/>
                          <a:pt x="1095375" y="35719"/>
                          <a:pt x="1095375" y="35719"/>
                        </a:cubicBezTo>
                        <a:lnTo>
                          <a:pt x="904875" y="0"/>
                        </a:lnTo>
                        <a:cubicBezTo>
                          <a:pt x="892969" y="0"/>
                          <a:pt x="869156" y="11906"/>
                          <a:pt x="869156" y="23813"/>
                        </a:cubicBezTo>
                        <a:cubicBezTo>
                          <a:pt x="869156" y="35719"/>
                          <a:pt x="881062" y="59531"/>
                          <a:pt x="892969" y="59531"/>
                        </a:cubicBezTo>
                        <a:lnTo>
                          <a:pt x="1035844" y="83344"/>
                        </a:lnTo>
                        <a:cubicBezTo>
                          <a:pt x="964406" y="142875"/>
                          <a:pt x="797719" y="250031"/>
                          <a:pt x="559594" y="357188"/>
                        </a:cubicBezTo>
                        <a:cubicBezTo>
                          <a:pt x="285750" y="476250"/>
                          <a:pt x="0" y="547688"/>
                          <a:pt x="0" y="547688"/>
                        </a:cubicBezTo>
                        <a:lnTo>
                          <a:pt x="0" y="571500"/>
                        </a:lnTo>
                        <a:cubicBezTo>
                          <a:pt x="0" y="571500"/>
                          <a:pt x="309563" y="500062"/>
                          <a:pt x="571500" y="392906"/>
                        </a:cubicBezTo>
                        <a:cubicBezTo>
                          <a:pt x="797719" y="297656"/>
                          <a:pt x="988219" y="190500"/>
                          <a:pt x="1071563" y="107156"/>
                        </a:cubicBezTo>
                        <a:lnTo>
                          <a:pt x="1035844" y="250031"/>
                        </a:lnTo>
                        <a:cubicBezTo>
                          <a:pt x="1035844" y="261937"/>
                          <a:pt x="1035844" y="285750"/>
                          <a:pt x="1059656" y="285750"/>
                        </a:cubicBezTo>
                        <a:cubicBezTo>
                          <a:pt x="1071563" y="285750"/>
                          <a:pt x="1095375" y="273844"/>
                          <a:pt x="1095375" y="261937"/>
                        </a:cubicBezTo>
                        <a:lnTo>
                          <a:pt x="1131094" y="71437"/>
                        </a:lnTo>
                        <a:cubicBezTo>
                          <a:pt x="1131094" y="71437"/>
                          <a:pt x="1131094" y="71437"/>
                          <a:pt x="1131094" y="71437"/>
                        </a:cubicBezTo>
                        <a:cubicBezTo>
                          <a:pt x="1131094" y="59531"/>
                          <a:pt x="1131094" y="47625"/>
                          <a:pt x="1119188" y="47625"/>
                        </a:cubicBez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A587E2B2-9476-CAF1-598F-F09C7247A583}"/>
                      </a:ext>
                    </a:extLst>
                  </p:cNvPr>
                  <p:cNvSpPr/>
                  <p:nvPr/>
                </p:nvSpPr>
                <p:spPr>
                  <a:xfrm>
                    <a:off x="416718" y="1250156"/>
                    <a:ext cx="178593" cy="416718"/>
                  </a:xfrm>
                  <a:custGeom>
                    <a:avLst/>
                    <a:gdLst>
                      <a:gd name="connsiteX0" fmla="*/ 0 w 178593"/>
                      <a:gd name="connsiteY0" fmla="*/ 0 h 416718"/>
                      <a:gd name="connsiteX1" fmla="*/ 178594 w 178593"/>
                      <a:gd name="connsiteY1" fmla="*/ 0 h 416718"/>
                      <a:gd name="connsiteX2" fmla="*/ 178594 w 178593"/>
                      <a:gd name="connsiteY2" fmla="*/ 416719 h 416718"/>
                      <a:gd name="connsiteX3" fmla="*/ 0 w 178593"/>
                      <a:gd name="connsiteY3" fmla="*/ 416719 h 416718"/>
                      <a:gd name="connsiteX4" fmla="*/ 0 w 178593"/>
                      <a:gd name="connsiteY4" fmla="*/ 0 h 41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416718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416719"/>
                        </a:lnTo>
                        <a:lnTo>
                          <a:pt x="0" y="4167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82EFFF42-748E-B48C-F601-085B4DE8EC88}"/>
                      </a:ext>
                    </a:extLst>
                  </p:cNvPr>
                  <p:cNvSpPr/>
                  <p:nvPr/>
                </p:nvSpPr>
                <p:spPr>
                  <a:xfrm>
                    <a:off x="714375" y="1131093"/>
                    <a:ext cx="178593" cy="535781"/>
                  </a:xfrm>
                  <a:custGeom>
                    <a:avLst/>
                    <a:gdLst>
                      <a:gd name="connsiteX0" fmla="*/ 0 w 178593"/>
                      <a:gd name="connsiteY0" fmla="*/ 0 h 535781"/>
                      <a:gd name="connsiteX1" fmla="*/ 178594 w 178593"/>
                      <a:gd name="connsiteY1" fmla="*/ 0 h 535781"/>
                      <a:gd name="connsiteX2" fmla="*/ 178594 w 178593"/>
                      <a:gd name="connsiteY2" fmla="*/ 535781 h 535781"/>
                      <a:gd name="connsiteX3" fmla="*/ 0 w 178593"/>
                      <a:gd name="connsiteY3" fmla="*/ 535781 h 535781"/>
                      <a:gd name="connsiteX4" fmla="*/ 0 w 178593"/>
                      <a:gd name="connsiteY4" fmla="*/ 0 h 535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535781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535781"/>
                        </a:lnTo>
                        <a:lnTo>
                          <a:pt x="0" y="5357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CA5F2997-9998-4279-9B20-F83C70FBD081}"/>
                      </a:ext>
                    </a:extLst>
                  </p:cNvPr>
                  <p:cNvSpPr/>
                  <p:nvPr/>
                </p:nvSpPr>
                <p:spPr>
                  <a:xfrm>
                    <a:off x="1012031" y="952500"/>
                    <a:ext cx="178593" cy="714375"/>
                  </a:xfrm>
                  <a:custGeom>
                    <a:avLst/>
                    <a:gdLst>
                      <a:gd name="connsiteX0" fmla="*/ 0 w 178593"/>
                      <a:gd name="connsiteY0" fmla="*/ 0 h 714375"/>
                      <a:gd name="connsiteX1" fmla="*/ 178594 w 178593"/>
                      <a:gd name="connsiteY1" fmla="*/ 0 h 714375"/>
                      <a:gd name="connsiteX2" fmla="*/ 178594 w 178593"/>
                      <a:gd name="connsiteY2" fmla="*/ 714375 h 714375"/>
                      <a:gd name="connsiteX3" fmla="*/ 0 w 178593"/>
                      <a:gd name="connsiteY3" fmla="*/ 714375 h 714375"/>
                      <a:gd name="connsiteX4" fmla="*/ 0 w 178593"/>
                      <a:gd name="connsiteY4" fmla="*/ 0 h 714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714375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714375"/>
                        </a:lnTo>
                        <a:lnTo>
                          <a:pt x="0" y="7143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F8AFD346-9C78-217F-4106-FEABDDA05062}"/>
                      </a:ext>
                    </a:extLst>
                  </p:cNvPr>
                  <p:cNvSpPr/>
                  <p:nvPr/>
                </p:nvSpPr>
                <p:spPr>
                  <a:xfrm>
                    <a:off x="1309687" y="833437"/>
                    <a:ext cx="178593" cy="833437"/>
                  </a:xfrm>
                  <a:custGeom>
                    <a:avLst/>
                    <a:gdLst>
                      <a:gd name="connsiteX0" fmla="*/ 0 w 178593"/>
                      <a:gd name="connsiteY0" fmla="*/ 0 h 833437"/>
                      <a:gd name="connsiteX1" fmla="*/ 178594 w 178593"/>
                      <a:gd name="connsiteY1" fmla="*/ 0 h 833437"/>
                      <a:gd name="connsiteX2" fmla="*/ 178594 w 178593"/>
                      <a:gd name="connsiteY2" fmla="*/ 833438 h 833437"/>
                      <a:gd name="connsiteX3" fmla="*/ 0 w 178593"/>
                      <a:gd name="connsiteY3" fmla="*/ 833438 h 833437"/>
                      <a:gd name="connsiteX4" fmla="*/ 0 w 178593"/>
                      <a:gd name="connsiteY4" fmla="*/ 0 h 83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833437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833438"/>
                        </a:lnTo>
                        <a:lnTo>
                          <a:pt x="0" y="8334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1" name="TextBox 54+">
                  <a:extLst>
                    <a:ext uri="{FF2B5EF4-FFF2-40B4-BE49-F238E27FC236}">
                      <a16:creationId xmlns:a16="http://schemas.microsoft.com/office/drawing/2014/main" id="{C706063E-D6F4-6E3B-4396-808456E0CC2C}"/>
                    </a:ext>
                  </a:extLst>
                </p:cNvPr>
                <p:cNvSpPr txBox="1"/>
                <p:nvPr/>
              </p:nvSpPr>
              <p:spPr>
                <a:xfrm>
                  <a:off x="4745489" y="1847850"/>
                  <a:ext cx="160451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  <a:defRPr sz="2399">
                      <a:solidFill>
                        <a:srgbClr val="484849"/>
                      </a:soli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2400" dirty="0">
                      <a:solidFill>
                        <a:schemeClr val="accent1"/>
                      </a:solidFill>
                    </a:rPr>
                    <a:t>销售分析</a:t>
                  </a:r>
                </a:p>
              </p:txBody>
            </p:sp>
          </p:grpSp>
          <p:grpSp>
            <p:nvGrpSpPr>
              <p:cNvPr id="222" name="组合 221">
                <a:extLst>
                  <a:ext uri="{FF2B5EF4-FFF2-40B4-BE49-F238E27FC236}">
                    <a16:creationId xmlns:a16="http://schemas.microsoft.com/office/drawing/2014/main" id="{9E886B22-1755-16F5-D9C8-453EF0A71536}"/>
                  </a:ext>
                </a:extLst>
              </p:cNvPr>
              <p:cNvGrpSpPr/>
              <p:nvPr/>
            </p:nvGrpSpPr>
            <p:grpSpPr>
              <a:xfrm>
                <a:off x="7026959" y="1981582"/>
                <a:ext cx="1315619" cy="240066"/>
                <a:chOff x="5410199" y="2354502"/>
                <a:chExt cx="1315619" cy="240066"/>
              </a:xfrm>
            </p:grpSpPr>
            <p:sp>
              <p:nvSpPr>
                <p:cNvPr id="218" name="矩形 217">
                  <a:extLst>
                    <a:ext uri="{FF2B5EF4-FFF2-40B4-BE49-F238E27FC236}">
                      <a16:creationId xmlns:a16="http://schemas.microsoft.com/office/drawing/2014/main" id="{6F5DF42F-D5A6-8815-3021-E8365A2911DB}"/>
                    </a:ext>
                  </a:extLst>
                </p:cNvPr>
                <p:cNvSpPr/>
                <p:nvPr/>
              </p:nvSpPr>
              <p:spPr>
                <a:xfrm>
                  <a:off x="5410199" y="2429209"/>
                  <a:ext cx="76496" cy="86032"/>
                </a:xfrm>
                <a:prstGeom prst="rect">
                  <a:avLst/>
                </a:prstGeom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sp>
              <p:nvSpPr>
                <p:cNvPr id="219" name="文本框 218">
                  <a:extLst>
                    <a:ext uri="{FF2B5EF4-FFF2-40B4-BE49-F238E27FC236}">
                      <a16:creationId xmlns:a16="http://schemas.microsoft.com/office/drawing/2014/main" id="{D113EF80-00DF-B902-1FE2-0C90B16B25AD}"/>
                    </a:ext>
                  </a:extLst>
                </p:cNvPr>
                <p:cNvSpPr txBox="1"/>
                <p:nvPr/>
              </p:nvSpPr>
              <p:spPr>
                <a:xfrm>
                  <a:off x="54857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总收入</a:t>
                  </a:r>
                </a:p>
              </p:txBody>
            </p:sp>
            <p:sp>
              <p:nvSpPr>
                <p:cNvPr id="220" name="TextBox 218+">
                  <a:extLst>
                    <a:ext uri="{FF2B5EF4-FFF2-40B4-BE49-F238E27FC236}">
                      <a16:creationId xmlns:a16="http://schemas.microsoft.com/office/drawing/2014/main" id="{1B4D5F97-DEC6-B232-B593-98F3C012B569}"/>
                    </a:ext>
                  </a:extLst>
                </p:cNvPr>
                <p:cNvSpPr txBox="1"/>
                <p:nvPr/>
              </p:nvSpPr>
              <p:spPr>
                <a:xfrm>
                  <a:off x="61715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总支出</a:t>
                  </a:r>
                </a:p>
              </p:txBody>
            </p:sp>
            <p:sp>
              <p:nvSpPr>
                <p:cNvPr id="221" name="Rectangle 217+">
                  <a:extLst>
                    <a:ext uri="{FF2B5EF4-FFF2-40B4-BE49-F238E27FC236}">
                      <a16:creationId xmlns:a16="http://schemas.microsoft.com/office/drawing/2014/main" id="{24DC8E9A-45B1-2383-D0AE-EC9008B5A03E}"/>
                    </a:ext>
                  </a:extLst>
                </p:cNvPr>
                <p:cNvSpPr/>
                <p:nvPr/>
              </p:nvSpPr>
              <p:spPr>
                <a:xfrm>
                  <a:off x="6095999" y="2429209"/>
                  <a:ext cx="76496" cy="8603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</p:grp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3F3129FB-88EE-DB63-3DC8-566758615F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2022" y="2569369"/>
                <a:ext cx="0" cy="112633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2260A5D4-10D9-F689-B231-6D48ABC5ED19}"/>
                  </a:ext>
                </a:extLst>
              </p:cNvPr>
              <p:cNvSpPr/>
              <p:nvPr/>
            </p:nvSpPr>
            <p:spPr>
              <a:xfrm>
                <a:off x="4749756" y="2651125"/>
                <a:ext cx="2037337" cy="419100"/>
              </a:xfrm>
              <a:prstGeom prst="roundRect">
                <a:avLst>
                  <a:gd name="adj" fmla="val 939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Rectangle 163+">
                <a:extLst>
                  <a:ext uri="{FF2B5EF4-FFF2-40B4-BE49-F238E27FC236}">
                    <a16:creationId xmlns:a16="http://schemas.microsoft.com/office/drawing/2014/main" id="{B832E0F7-CC02-0C1D-43EC-17E8C9FF90D1}"/>
                  </a:ext>
                </a:extLst>
              </p:cNvPr>
              <p:cNvSpPr/>
              <p:nvPr/>
            </p:nvSpPr>
            <p:spPr>
              <a:xfrm>
                <a:off x="4749755" y="3197225"/>
                <a:ext cx="1010676" cy="419100"/>
              </a:xfrm>
              <a:prstGeom prst="roundRect">
                <a:avLst>
                  <a:gd name="adj" fmla="val 10417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TextBox 168+">
                <a:extLst>
                  <a:ext uri="{FF2B5EF4-FFF2-40B4-BE49-F238E27FC236}">
                    <a16:creationId xmlns:a16="http://schemas.microsoft.com/office/drawing/2014/main" id="{68C60133-287A-0598-81BB-D55B98DDB325}"/>
                  </a:ext>
                </a:extLst>
              </p:cNvPr>
              <p:cNvSpPr txBox="1"/>
              <p:nvPr/>
            </p:nvSpPr>
            <p:spPr>
              <a:xfrm>
                <a:off x="4733778" y="3290474"/>
                <a:ext cx="106504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en-US" altLang="zh-CN" dirty="0">
                    <a:solidFill>
                      <a:sysClr val="windowText" lastClr="000000"/>
                    </a:solidFill>
                    <a:sym typeface="+mn-lt"/>
                  </a:rPr>
                  <a:t>$ 322518.72</a:t>
                </a:r>
                <a:endParaRPr lang="zh-CN" alt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900DF821-ECAB-83E0-BF35-4AD2781AE393}"/>
                  </a:ext>
                </a:extLst>
              </p:cNvPr>
              <p:cNvSpPr txBox="1"/>
              <p:nvPr/>
            </p:nvSpPr>
            <p:spPr>
              <a:xfrm>
                <a:off x="7497763" y="2736850"/>
                <a:ext cx="11264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环比上涨</a:t>
                </a:r>
                <a:r>
                  <a:rPr lang="en-US" altLang="zh-CN" sz="1200" dirty="0">
                    <a:sym typeface="+mn-lt"/>
                  </a:rPr>
                  <a:t>30%</a:t>
                </a:r>
              </a:p>
            </p:txBody>
          </p:sp>
          <p:sp>
            <p:nvSpPr>
              <p:cNvPr id="255" name="文本框 254">
                <a:extLst>
                  <a:ext uri="{FF2B5EF4-FFF2-40B4-BE49-F238E27FC236}">
                    <a16:creationId xmlns:a16="http://schemas.microsoft.com/office/drawing/2014/main" id="{5A2757D2-8C0E-F969-1004-ECCB93C7E4DB}"/>
                  </a:ext>
                </a:extLst>
              </p:cNvPr>
              <p:cNvSpPr txBox="1"/>
              <p:nvPr/>
            </p:nvSpPr>
            <p:spPr>
              <a:xfrm>
                <a:off x="6460489" y="3275013"/>
                <a:ext cx="1178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环比下降</a:t>
                </a:r>
                <a:r>
                  <a:rPr lang="en-US" altLang="zh-CN" dirty="0">
                    <a:solidFill>
                      <a:schemeClr val="accent2"/>
                    </a:solidFill>
                    <a:sym typeface="+mn-lt"/>
                  </a:rPr>
                  <a:t>3.5%</a:t>
                </a:r>
              </a:p>
            </p:txBody>
          </p:sp>
          <p:grpSp>
            <p:nvGrpSpPr>
              <p:cNvPr id="305" name="组合 304">
                <a:extLst>
                  <a:ext uri="{FF2B5EF4-FFF2-40B4-BE49-F238E27FC236}">
                    <a16:creationId xmlns:a16="http://schemas.microsoft.com/office/drawing/2014/main" id="{B5E739B6-28ED-5B3E-B771-6685CDF8A846}"/>
                  </a:ext>
                </a:extLst>
              </p:cNvPr>
              <p:cNvGrpSpPr/>
              <p:nvPr/>
            </p:nvGrpSpPr>
            <p:grpSpPr>
              <a:xfrm>
                <a:off x="5859761" y="3354568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286" name="直接连接符 285">
                  <a:extLst>
                    <a:ext uri="{FF2B5EF4-FFF2-40B4-BE49-F238E27FC236}">
                      <a16:creationId xmlns:a16="http://schemas.microsoft.com/office/drawing/2014/main" id="{DA0DE5B2-7CE9-4BA7-C1F2-D833A466FE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直接连接符 286">
                  <a:extLst>
                    <a:ext uri="{FF2B5EF4-FFF2-40B4-BE49-F238E27FC236}">
                      <a16:creationId xmlns:a16="http://schemas.microsoft.com/office/drawing/2014/main" id="{F3C71AE7-C426-DD3A-062A-36363FFB0F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直接连接符 287">
                  <a:extLst>
                    <a:ext uri="{FF2B5EF4-FFF2-40B4-BE49-F238E27FC236}">
                      <a16:creationId xmlns:a16="http://schemas.microsoft.com/office/drawing/2014/main" id="{B3D6FBDD-C604-FD00-F129-2FF6B5DE21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直接连接符 288">
                  <a:extLst>
                    <a:ext uri="{FF2B5EF4-FFF2-40B4-BE49-F238E27FC236}">
                      <a16:creationId xmlns:a16="http://schemas.microsoft.com/office/drawing/2014/main" id="{B554B0C4-C5B4-43E5-D8A6-26F7793437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直接连接符 289">
                  <a:extLst>
                    <a:ext uri="{FF2B5EF4-FFF2-40B4-BE49-F238E27FC236}">
                      <a16:creationId xmlns:a16="http://schemas.microsoft.com/office/drawing/2014/main" id="{7D97D536-9985-9E58-062A-2579E6FFDD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直接连接符 290">
                  <a:extLst>
                    <a:ext uri="{FF2B5EF4-FFF2-40B4-BE49-F238E27FC236}">
                      <a16:creationId xmlns:a16="http://schemas.microsoft.com/office/drawing/2014/main" id="{3035D6F8-19AE-C686-39D8-7580C8D893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连接符 291">
                  <a:extLst>
                    <a:ext uri="{FF2B5EF4-FFF2-40B4-BE49-F238E27FC236}">
                      <a16:creationId xmlns:a16="http://schemas.microsoft.com/office/drawing/2014/main" id="{C991FDB6-076C-FD86-67B7-696D6A72A7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>
                  <a:extLst>
                    <a:ext uri="{FF2B5EF4-FFF2-40B4-BE49-F238E27FC236}">
                      <a16:creationId xmlns:a16="http://schemas.microsoft.com/office/drawing/2014/main" id="{C86256AD-A16C-421B-BD76-862CCABD68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直接连接符 293">
                  <a:extLst>
                    <a:ext uri="{FF2B5EF4-FFF2-40B4-BE49-F238E27FC236}">
                      <a16:creationId xmlns:a16="http://schemas.microsoft.com/office/drawing/2014/main" id="{4D52F179-33B6-2C7A-0412-666DB1E761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直接连接符 294">
                  <a:extLst>
                    <a:ext uri="{FF2B5EF4-FFF2-40B4-BE49-F238E27FC236}">
                      <a16:creationId xmlns:a16="http://schemas.microsoft.com/office/drawing/2014/main" id="{266E4E3F-EC00-B943-4DF8-EBD496DB59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直接连接符 295">
                  <a:extLst>
                    <a:ext uri="{FF2B5EF4-FFF2-40B4-BE49-F238E27FC236}">
                      <a16:creationId xmlns:a16="http://schemas.microsoft.com/office/drawing/2014/main" id="{5F67DC99-B3D2-A24B-B44D-7C7AD76DF2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直接连接符 296">
                  <a:extLst>
                    <a:ext uri="{FF2B5EF4-FFF2-40B4-BE49-F238E27FC236}">
                      <a16:creationId xmlns:a16="http://schemas.microsoft.com/office/drawing/2014/main" id="{90B04983-07EA-672C-4755-4AA410F94B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直接连接符 297">
                  <a:extLst>
                    <a:ext uri="{FF2B5EF4-FFF2-40B4-BE49-F238E27FC236}">
                      <a16:creationId xmlns:a16="http://schemas.microsoft.com/office/drawing/2014/main" id="{20AB4C3F-CF2D-2710-6453-BC279CCD35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直接连接符 298">
                  <a:extLst>
                    <a:ext uri="{FF2B5EF4-FFF2-40B4-BE49-F238E27FC236}">
                      <a16:creationId xmlns:a16="http://schemas.microsoft.com/office/drawing/2014/main" id="{29068925-6648-EC96-0C51-97558F377E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连接符 299">
                  <a:extLst>
                    <a:ext uri="{FF2B5EF4-FFF2-40B4-BE49-F238E27FC236}">
                      <a16:creationId xmlns:a16="http://schemas.microsoft.com/office/drawing/2014/main" id="{D7C1B856-FC85-BFE2-87E3-85049A6121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直接连接符 300">
                  <a:extLst>
                    <a:ext uri="{FF2B5EF4-FFF2-40B4-BE49-F238E27FC236}">
                      <a16:creationId xmlns:a16="http://schemas.microsoft.com/office/drawing/2014/main" id="{179FF3D8-3892-B4E4-61C5-46651BEE6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>
                  <a:extLst>
                    <a:ext uri="{FF2B5EF4-FFF2-40B4-BE49-F238E27FC236}">
                      <a16:creationId xmlns:a16="http://schemas.microsoft.com/office/drawing/2014/main" id="{6CF87C62-E7AA-D0B8-A66D-F430403B2F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E538E5A8-74AE-6E47-4D82-6D0E7F380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17825317-D0C9-E65A-17B9-40EC7D8CE0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9" name="组合 308">
                <a:extLst>
                  <a:ext uri="{FF2B5EF4-FFF2-40B4-BE49-F238E27FC236}">
                    <a16:creationId xmlns:a16="http://schemas.microsoft.com/office/drawing/2014/main" id="{12FDD7BB-FC61-7A6C-440C-BF764F9BC810}"/>
                  </a:ext>
                </a:extLst>
              </p:cNvPr>
              <p:cNvGrpSpPr/>
              <p:nvPr/>
            </p:nvGrpSpPr>
            <p:grpSpPr>
              <a:xfrm>
                <a:off x="6888461" y="2816405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68C11245-FB75-DE38-003A-88CC9A456A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A651CD5F-B9FD-BCF1-9AF2-42C3CCEEEF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0A881A19-4459-7AE4-B0D0-9491B4C241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0A8940B1-147C-8B19-B6D2-F257D0EA70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9F6817E1-1A6F-0584-F9C2-733769DCA5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4DA3CF35-2B55-F66D-DEB9-A40DF7AF33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AC0C06F5-D17B-4D5B-37AE-6C981E2418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159D49BA-2205-2DDF-A89F-A6EAD1AE9A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B62727F8-2B01-A93A-DB4D-3A6FC105A5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03DAAD1F-0620-1434-B141-E7FD3054B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F5DCFD53-9069-9076-899D-995069B1F0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F52C5B93-34AD-6950-2EEA-4EDC4C1CF0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370B0BED-3BBD-E794-ADC1-AB0F7C7E5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28E0C68A-1925-8AF5-83EC-4E8EAAD1F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05725412-ED3C-A469-4B83-A66F3DCF3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745B4733-7975-7D9E-E773-5502C603B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8AD83B8-64FE-3B4D-BF96-8FD689F6A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E8E33A66-1D5E-D612-1959-153086B1EF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9C6BB8F7-67A6-D69A-1CD7-C55397C6C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9" name="文本框 328">
                <a:extLst>
                  <a:ext uri="{FF2B5EF4-FFF2-40B4-BE49-F238E27FC236}">
                    <a16:creationId xmlns:a16="http://schemas.microsoft.com/office/drawing/2014/main" id="{4ECBDA77-835B-3CD5-A602-96B8D260ADA3}"/>
                  </a:ext>
                </a:extLst>
              </p:cNvPr>
              <p:cNvSpPr txBox="1"/>
              <p:nvPr/>
            </p:nvSpPr>
            <p:spPr>
              <a:xfrm>
                <a:off x="4737588" y="2726594"/>
                <a:ext cx="105742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$ 943272.07</a:t>
                </a:r>
                <a:endParaRPr lang="zh-CN" altLang="en-US" sz="1100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0" name="矩形: 圆角 259">
                <a:extLst>
                  <a:ext uri="{FF2B5EF4-FFF2-40B4-BE49-F238E27FC236}">
                    <a16:creationId xmlns:a16="http://schemas.microsoft.com/office/drawing/2014/main" id="{8E07BAB7-505D-D3A5-34E9-E8B069A16A3B}"/>
                  </a:ext>
                </a:extLst>
              </p:cNvPr>
              <p:cNvSpPr/>
              <p:nvPr/>
            </p:nvSpPr>
            <p:spPr>
              <a:xfrm>
                <a:off x="7882093" y="3307373"/>
                <a:ext cx="1450386" cy="2778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TextBox 433">
                <a:extLst>
                  <a:ext uri="{FF2B5EF4-FFF2-40B4-BE49-F238E27FC236}">
                    <a16:creationId xmlns:a16="http://schemas.microsoft.com/office/drawing/2014/main" id="{14899000-98BD-B972-3CBE-94EC099CFBB3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989296" y="3386966"/>
                <a:ext cx="1196699" cy="131332"/>
              </a:xfrm>
              <a:custGeom>
                <a:avLst/>
                <a:gdLst/>
                <a:ahLst/>
                <a:cxnLst/>
                <a:rect l="l" t="t" r="r" b="b"/>
                <a:pathLst>
                  <a:path w="1196699" h="131332">
                    <a:moveTo>
                      <a:pt x="428439" y="98775"/>
                    </a:moveTo>
                    <a:cubicBezTo>
                      <a:pt x="430739" y="98775"/>
                      <a:pt x="432714" y="99578"/>
                      <a:pt x="434364" y="101185"/>
                    </a:cubicBezTo>
                    <a:cubicBezTo>
                      <a:pt x="436013" y="102791"/>
                      <a:pt x="436838" y="104744"/>
                      <a:pt x="436838" y="107045"/>
                    </a:cubicBezTo>
                    <a:cubicBezTo>
                      <a:pt x="436838" y="109389"/>
                      <a:pt x="436013" y="111353"/>
                      <a:pt x="434364" y="112937"/>
                    </a:cubicBezTo>
                    <a:cubicBezTo>
                      <a:pt x="432714" y="114522"/>
                      <a:pt x="430739" y="115314"/>
                      <a:pt x="428439" y="115314"/>
                    </a:cubicBezTo>
                    <a:cubicBezTo>
                      <a:pt x="426138" y="115314"/>
                      <a:pt x="424163" y="114522"/>
                      <a:pt x="422513" y="112937"/>
                    </a:cubicBezTo>
                    <a:cubicBezTo>
                      <a:pt x="420864" y="111353"/>
                      <a:pt x="420039" y="109389"/>
                      <a:pt x="420039" y="107045"/>
                    </a:cubicBezTo>
                    <a:cubicBezTo>
                      <a:pt x="420039" y="104744"/>
                      <a:pt x="420864" y="102791"/>
                      <a:pt x="422513" y="101185"/>
                    </a:cubicBezTo>
                    <a:cubicBezTo>
                      <a:pt x="424163" y="99578"/>
                      <a:pt x="426138" y="98775"/>
                      <a:pt x="428439" y="98775"/>
                    </a:cubicBezTo>
                    <a:close/>
                    <a:moveTo>
                      <a:pt x="1115969" y="98645"/>
                    </a:moveTo>
                    <a:cubicBezTo>
                      <a:pt x="1118400" y="98645"/>
                      <a:pt x="1120418" y="99459"/>
                      <a:pt x="1122024" y="101087"/>
                    </a:cubicBezTo>
                    <a:cubicBezTo>
                      <a:pt x="1123630" y="102715"/>
                      <a:pt x="1124433" y="104679"/>
                      <a:pt x="1124433" y="106980"/>
                    </a:cubicBezTo>
                    <a:cubicBezTo>
                      <a:pt x="1124433" y="109237"/>
                      <a:pt x="1123630" y="111179"/>
                      <a:pt x="1122024" y="112807"/>
                    </a:cubicBezTo>
                    <a:cubicBezTo>
                      <a:pt x="1120418" y="114435"/>
                      <a:pt x="1118378" y="115249"/>
                      <a:pt x="1115904" y="115249"/>
                    </a:cubicBezTo>
                    <a:cubicBezTo>
                      <a:pt x="1113516" y="115249"/>
                      <a:pt x="1111530" y="114435"/>
                      <a:pt x="1109946" y="112807"/>
                    </a:cubicBezTo>
                    <a:cubicBezTo>
                      <a:pt x="1108362" y="111179"/>
                      <a:pt x="1107569" y="109237"/>
                      <a:pt x="1107569" y="106980"/>
                    </a:cubicBezTo>
                    <a:cubicBezTo>
                      <a:pt x="1107569" y="104636"/>
                      <a:pt x="1108372" y="102660"/>
                      <a:pt x="1109979" y="101054"/>
                    </a:cubicBezTo>
                    <a:cubicBezTo>
                      <a:pt x="1111585" y="99448"/>
                      <a:pt x="1113581" y="98645"/>
                      <a:pt x="1115969" y="98645"/>
                    </a:cubicBezTo>
                    <a:close/>
                    <a:moveTo>
                      <a:pt x="280374" y="76507"/>
                    </a:moveTo>
                    <a:cubicBezTo>
                      <a:pt x="284193" y="78157"/>
                      <a:pt x="287710" y="79502"/>
                      <a:pt x="290922" y="80544"/>
                    </a:cubicBezTo>
                    <a:cubicBezTo>
                      <a:pt x="285539" y="101640"/>
                      <a:pt x="281372" y="118266"/>
                      <a:pt x="278420" y="130420"/>
                    </a:cubicBezTo>
                    <a:lnTo>
                      <a:pt x="266960" y="126904"/>
                    </a:lnTo>
                    <a:cubicBezTo>
                      <a:pt x="271996" y="111972"/>
                      <a:pt x="276467" y="95173"/>
                      <a:pt x="280374" y="76507"/>
                    </a:cubicBezTo>
                    <a:close/>
                    <a:moveTo>
                      <a:pt x="572076" y="71949"/>
                    </a:moveTo>
                    <a:lnTo>
                      <a:pt x="572076" y="102552"/>
                    </a:lnTo>
                    <a:cubicBezTo>
                      <a:pt x="580888" y="100642"/>
                      <a:pt x="585294" y="95932"/>
                      <a:pt x="585294" y="88423"/>
                    </a:cubicBezTo>
                    <a:cubicBezTo>
                      <a:pt x="585294" y="82128"/>
                      <a:pt x="580888" y="76637"/>
                      <a:pt x="572076" y="71949"/>
                    </a:cubicBezTo>
                    <a:close/>
                    <a:moveTo>
                      <a:pt x="683381" y="60945"/>
                    </a:moveTo>
                    <a:cubicBezTo>
                      <a:pt x="677651" y="60945"/>
                      <a:pt x="673007" y="62899"/>
                      <a:pt x="669447" y="66805"/>
                    </a:cubicBezTo>
                    <a:cubicBezTo>
                      <a:pt x="665888" y="70712"/>
                      <a:pt x="664108" y="75335"/>
                      <a:pt x="664108" y="80674"/>
                    </a:cubicBezTo>
                    <a:cubicBezTo>
                      <a:pt x="664108" y="87316"/>
                      <a:pt x="665877" y="93002"/>
                      <a:pt x="669415" y="97734"/>
                    </a:cubicBezTo>
                    <a:cubicBezTo>
                      <a:pt x="672953" y="102465"/>
                      <a:pt x="677651" y="104831"/>
                      <a:pt x="683511" y="104831"/>
                    </a:cubicBezTo>
                    <a:cubicBezTo>
                      <a:pt x="689068" y="104831"/>
                      <a:pt x="693582" y="102791"/>
                      <a:pt x="697055" y="98710"/>
                    </a:cubicBezTo>
                    <a:cubicBezTo>
                      <a:pt x="700528" y="94630"/>
                      <a:pt x="702264" y="89378"/>
                      <a:pt x="702264" y="82953"/>
                    </a:cubicBezTo>
                    <a:cubicBezTo>
                      <a:pt x="702264" y="76008"/>
                      <a:pt x="700625" y="70603"/>
                      <a:pt x="697348" y="66740"/>
                    </a:cubicBezTo>
                    <a:cubicBezTo>
                      <a:pt x="694071" y="62877"/>
                      <a:pt x="689415" y="60945"/>
                      <a:pt x="683381" y="60945"/>
                    </a:cubicBezTo>
                    <a:close/>
                    <a:moveTo>
                      <a:pt x="428439" y="40109"/>
                    </a:moveTo>
                    <a:cubicBezTo>
                      <a:pt x="430739" y="40109"/>
                      <a:pt x="432714" y="40912"/>
                      <a:pt x="434364" y="42518"/>
                    </a:cubicBezTo>
                    <a:cubicBezTo>
                      <a:pt x="436013" y="44124"/>
                      <a:pt x="436838" y="46056"/>
                      <a:pt x="436838" y="48313"/>
                    </a:cubicBezTo>
                    <a:cubicBezTo>
                      <a:pt x="436838" y="50571"/>
                      <a:pt x="436035" y="52513"/>
                      <a:pt x="434429" y="54141"/>
                    </a:cubicBezTo>
                    <a:cubicBezTo>
                      <a:pt x="432823" y="55769"/>
                      <a:pt x="430826" y="56583"/>
                      <a:pt x="428439" y="56583"/>
                    </a:cubicBezTo>
                    <a:cubicBezTo>
                      <a:pt x="426051" y="56583"/>
                      <a:pt x="424055" y="55769"/>
                      <a:pt x="422448" y="54141"/>
                    </a:cubicBezTo>
                    <a:cubicBezTo>
                      <a:pt x="420842" y="52513"/>
                      <a:pt x="420039" y="50571"/>
                      <a:pt x="420039" y="48313"/>
                    </a:cubicBezTo>
                    <a:cubicBezTo>
                      <a:pt x="420039" y="46056"/>
                      <a:pt x="420864" y="44124"/>
                      <a:pt x="422513" y="42518"/>
                    </a:cubicBezTo>
                    <a:cubicBezTo>
                      <a:pt x="424163" y="40912"/>
                      <a:pt x="426138" y="40109"/>
                      <a:pt x="428439" y="40109"/>
                    </a:cubicBezTo>
                    <a:close/>
                    <a:moveTo>
                      <a:pt x="269956" y="39133"/>
                    </a:moveTo>
                    <a:cubicBezTo>
                      <a:pt x="277422" y="44255"/>
                      <a:pt x="284888" y="49811"/>
                      <a:pt x="292354" y="55801"/>
                    </a:cubicBezTo>
                    <a:cubicBezTo>
                      <a:pt x="289489" y="58840"/>
                      <a:pt x="286972" y="61661"/>
                      <a:pt x="284801" y="64266"/>
                    </a:cubicBezTo>
                    <a:cubicBezTo>
                      <a:pt x="276293" y="56713"/>
                      <a:pt x="269131" y="50809"/>
                      <a:pt x="263314" y="46555"/>
                    </a:cubicBezTo>
                    <a:close/>
                    <a:moveTo>
                      <a:pt x="317488" y="35616"/>
                    </a:moveTo>
                    <a:lnTo>
                      <a:pt x="371401" y="35616"/>
                    </a:lnTo>
                    <a:lnTo>
                      <a:pt x="371401" y="43951"/>
                    </a:lnTo>
                    <a:lnTo>
                      <a:pt x="349132" y="43951"/>
                    </a:lnTo>
                    <a:lnTo>
                      <a:pt x="349132" y="64005"/>
                    </a:lnTo>
                    <a:lnTo>
                      <a:pt x="369708" y="64005"/>
                    </a:lnTo>
                    <a:lnTo>
                      <a:pt x="369708" y="72079"/>
                    </a:lnTo>
                    <a:lnTo>
                      <a:pt x="349132" y="72079"/>
                    </a:lnTo>
                    <a:lnTo>
                      <a:pt x="349132" y="94087"/>
                    </a:lnTo>
                    <a:lnTo>
                      <a:pt x="373093" y="94087"/>
                    </a:lnTo>
                    <a:lnTo>
                      <a:pt x="373093" y="102422"/>
                    </a:lnTo>
                    <a:lnTo>
                      <a:pt x="316055" y="102422"/>
                    </a:lnTo>
                    <a:lnTo>
                      <a:pt x="316055" y="94087"/>
                    </a:lnTo>
                    <a:lnTo>
                      <a:pt x="339756" y="94087"/>
                    </a:lnTo>
                    <a:lnTo>
                      <a:pt x="339756" y="72079"/>
                    </a:lnTo>
                    <a:lnTo>
                      <a:pt x="319441" y="72079"/>
                    </a:lnTo>
                    <a:lnTo>
                      <a:pt x="319441" y="64005"/>
                    </a:lnTo>
                    <a:lnTo>
                      <a:pt x="339756" y="64005"/>
                    </a:lnTo>
                    <a:lnTo>
                      <a:pt x="339756" y="43951"/>
                    </a:lnTo>
                    <a:lnTo>
                      <a:pt x="317488" y="43951"/>
                    </a:lnTo>
                    <a:close/>
                    <a:moveTo>
                      <a:pt x="300689" y="26371"/>
                    </a:moveTo>
                    <a:lnTo>
                      <a:pt x="310586" y="26371"/>
                    </a:lnTo>
                    <a:lnTo>
                      <a:pt x="310586" y="131332"/>
                    </a:lnTo>
                    <a:lnTo>
                      <a:pt x="300689" y="131332"/>
                    </a:lnTo>
                    <a:close/>
                    <a:moveTo>
                      <a:pt x="564458" y="23440"/>
                    </a:moveTo>
                    <a:cubicBezTo>
                      <a:pt x="556124" y="25264"/>
                      <a:pt x="551957" y="30104"/>
                      <a:pt x="551957" y="37961"/>
                    </a:cubicBezTo>
                    <a:cubicBezTo>
                      <a:pt x="551957" y="41737"/>
                      <a:pt x="552847" y="44862"/>
                      <a:pt x="554626" y="47337"/>
                    </a:cubicBezTo>
                    <a:cubicBezTo>
                      <a:pt x="556406" y="49811"/>
                      <a:pt x="559683" y="52372"/>
                      <a:pt x="564458" y="55020"/>
                    </a:cubicBezTo>
                    <a:close/>
                    <a:moveTo>
                      <a:pt x="834739" y="21748"/>
                    </a:moveTo>
                    <a:cubicBezTo>
                      <a:pt x="820892" y="21748"/>
                      <a:pt x="813969" y="36051"/>
                      <a:pt x="813969" y="64657"/>
                    </a:cubicBezTo>
                    <a:cubicBezTo>
                      <a:pt x="813969" y="91439"/>
                      <a:pt x="820762" y="104831"/>
                      <a:pt x="834349" y="104831"/>
                    </a:cubicBezTo>
                    <a:cubicBezTo>
                      <a:pt x="847719" y="104831"/>
                      <a:pt x="854403" y="91222"/>
                      <a:pt x="854403" y="64005"/>
                    </a:cubicBezTo>
                    <a:cubicBezTo>
                      <a:pt x="854403" y="35834"/>
                      <a:pt x="847849" y="21748"/>
                      <a:pt x="834739" y="21748"/>
                    </a:cubicBezTo>
                    <a:close/>
                    <a:moveTo>
                      <a:pt x="210834" y="18427"/>
                    </a:moveTo>
                    <a:lnTo>
                      <a:pt x="220731" y="18427"/>
                    </a:lnTo>
                    <a:lnTo>
                      <a:pt x="220731" y="100729"/>
                    </a:lnTo>
                    <a:lnTo>
                      <a:pt x="210834" y="100729"/>
                    </a:lnTo>
                    <a:close/>
                    <a:moveTo>
                      <a:pt x="963894" y="12827"/>
                    </a:moveTo>
                    <a:lnTo>
                      <a:pt x="1011036" y="12827"/>
                    </a:lnTo>
                    <a:lnTo>
                      <a:pt x="1011036" y="24026"/>
                    </a:lnTo>
                    <a:lnTo>
                      <a:pt x="974638" y="24026"/>
                    </a:lnTo>
                    <a:lnTo>
                      <a:pt x="972554" y="52611"/>
                    </a:lnTo>
                    <a:lnTo>
                      <a:pt x="981735" y="52220"/>
                    </a:lnTo>
                    <a:cubicBezTo>
                      <a:pt x="992414" y="52220"/>
                      <a:pt x="1000802" y="54879"/>
                      <a:pt x="1006901" y="60196"/>
                    </a:cubicBezTo>
                    <a:cubicBezTo>
                      <a:pt x="1013000" y="65514"/>
                      <a:pt x="1016049" y="72969"/>
                      <a:pt x="1016049" y="82562"/>
                    </a:cubicBezTo>
                    <a:cubicBezTo>
                      <a:pt x="1016049" y="92416"/>
                      <a:pt x="1012783" y="100360"/>
                      <a:pt x="1006250" y="106394"/>
                    </a:cubicBezTo>
                    <a:cubicBezTo>
                      <a:pt x="999717" y="112427"/>
                      <a:pt x="990938" y="115444"/>
                      <a:pt x="979912" y="115444"/>
                    </a:cubicBezTo>
                    <a:cubicBezTo>
                      <a:pt x="970449" y="115444"/>
                      <a:pt x="963395" y="114033"/>
                      <a:pt x="958751" y="111212"/>
                    </a:cubicBezTo>
                    <a:lnTo>
                      <a:pt x="958751" y="98189"/>
                    </a:lnTo>
                    <a:cubicBezTo>
                      <a:pt x="965566" y="102617"/>
                      <a:pt x="972511" y="104831"/>
                      <a:pt x="979587" y="104831"/>
                    </a:cubicBezTo>
                    <a:cubicBezTo>
                      <a:pt x="986619" y="104831"/>
                      <a:pt x="992294" y="102888"/>
                      <a:pt x="996613" y="99003"/>
                    </a:cubicBezTo>
                    <a:cubicBezTo>
                      <a:pt x="1000933" y="95118"/>
                      <a:pt x="1003092" y="89964"/>
                      <a:pt x="1003092" y="83539"/>
                    </a:cubicBezTo>
                    <a:cubicBezTo>
                      <a:pt x="1003092" y="77115"/>
                      <a:pt x="1000846" y="72112"/>
                      <a:pt x="996353" y="68531"/>
                    </a:cubicBezTo>
                    <a:cubicBezTo>
                      <a:pt x="991860" y="64950"/>
                      <a:pt x="985512" y="63159"/>
                      <a:pt x="977307" y="63159"/>
                    </a:cubicBezTo>
                    <a:cubicBezTo>
                      <a:pt x="970970" y="63159"/>
                      <a:pt x="965262" y="63441"/>
                      <a:pt x="960183" y="64005"/>
                    </a:cubicBezTo>
                    <a:close/>
                    <a:moveTo>
                      <a:pt x="878448" y="12827"/>
                    </a:moveTo>
                    <a:lnTo>
                      <a:pt x="942519" y="12827"/>
                    </a:lnTo>
                    <a:lnTo>
                      <a:pt x="942519" y="20706"/>
                    </a:lnTo>
                    <a:cubicBezTo>
                      <a:pt x="931927" y="39198"/>
                      <a:pt x="923604" y="56311"/>
                      <a:pt x="917548" y="72047"/>
                    </a:cubicBezTo>
                    <a:cubicBezTo>
                      <a:pt x="911493" y="87782"/>
                      <a:pt x="907749" y="101662"/>
                      <a:pt x="906317" y="113686"/>
                    </a:cubicBezTo>
                    <a:lnTo>
                      <a:pt x="893034" y="113686"/>
                    </a:lnTo>
                    <a:cubicBezTo>
                      <a:pt x="894640" y="101836"/>
                      <a:pt x="898438" y="88314"/>
                      <a:pt x="904428" y="73121"/>
                    </a:cubicBezTo>
                    <a:cubicBezTo>
                      <a:pt x="910419" y="57928"/>
                      <a:pt x="918427" y="41585"/>
                      <a:pt x="928455" y="24092"/>
                    </a:cubicBezTo>
                    <a:lnTo>
                      <a:pt x="878448" y="24092"/>
                    </a:lnTo>
                    <a:close/>
                    <a:moveTo>
                      <a:pt x="334547" y="11264"/>
                    </a:moveTo>
                    <a:lnTo>
                      <a:pt x="388460" y="11264"/>
                    </a:lnTo>
                    <a:lnTo>
                      <a:pt x="388460" y="114402"/>
                    </a:lnTo>
                    <a:cubicBezTo>
                      <a:pt x="388460" y="124560"/>
                      <a:pt x="383251" y="129639"/>
                      <a:pt x="372833" y="129639"/>
                    </a:cubicBezTo>
                    <a:cubicBezTo>
                      <a:pt x="367971" y="129639"/>
                      <a:pt x="362111" y="129595"/>
                      <a:pt x="355253" y="129508"/>
                    </a:cubicBezTo>
                    <a:cubicBezTo>
                      <a:pt x="354819" y="126643"/>
                      <a:pt x="354168" y="123301"/>
                      <a:pt x="353299" y="119481"/>
                    </a:cubicBezTo>
                    <a:cubicBezTo>
                      <a:pt x="360592" y="120002"/>
                      <a:pt x="366235" y="120262"/>
                      <a:pt x="370229" y="120262"/>
                    </a:cubicBezTo>
                    <a:cubicBezTo>
                      <a:pt x="375785" y="120262"/>
                      <a:pt x="378563" y="117745"/>
                      <a:pt x="378563" y="112709"/>
                    </a:cubicBezTo>
                    <a:lnTo>
                      <a:pt x="378563" y="20120"/>
                    </a:lnTo>
                    <a:lnTo>
                      <a:pt x="334547" y="20120"/>
                    </a:lnTo>
                    <a:close/>
                    <a:moveTo>
                      <a:pt x="1164729" y="11134"/>
                    </a:moveTo>
                    <a:cubicBezTo>
                      <a:pt x="1173323" y="11134"/>
                      <a:pt x="1180225" y="13381"/>
                      <a:pt x="1185434" y="17873"/>
                    </a:cubicBezTo>
                    <a:cubicBezTo>
                      <a:pt x="1190643" y="22366"/>
                      <a:pt x="1193248" y="28194"/>
                      <a:pt x="1193248" y="35356"/>
                    </a:cubicBezTo>
                    <a:cubicBezTo>
                      <a:pt x="1193248" y="48552"/>
                      <a:pt x="1186520" y="57038"/>
                      <a:pt x="1173063" y="60815"/>
                    </a:cubicBezTo>
                    <a:lnTo>
                      <a:pt x="1173063" y="61075"/>
                    </a:lnTo>
                    <a:cubicBezTo>
                      <a:pt x="1180356" y="61857"/>
                      <a:pt x="1186118" y="64429"/>
                      <a:pt x="1190350" y="68791"/>
                    </a:cubicBezTo>
                    <a:cubicBezTo>
                      <a:pt x="1194583" y="73154"/>
                      <a:pt x="1196699" y="78591"/>
                      <a:pt x="1196699" y="85102"/>
                    </a:cubicBezTo>
                    <a:cubicBezTo>
                      <a:pt x="1196699" y="94174"/>
                      <a:pt x="1193432" y="101488"/>
                      <a:pt x="1186899" y="107045"/>
                    </a:cubicBezTo>
                    <a:cubicBezTo>
                      <a:pt x="1180367" y="112601"/>
                      <a:pt x="1171674" y="115379"/>
                      <a:pt x="1160822" y="115379"/>
                    </a:cubicBezTo>
                    <a:cubicBezTo>
                      <a:pt x="1151272" y="115379"/>
                      <a:pt x="1143567" y="113599"/>
                      <a:pt x="1137707" y="110040"/>
                    </a:cubicBezTo>
                    <a:lnTo>
                      <a:pt x="1137707" y="96822"/>
                    </a:lnTo>
                    <a:cubicBezTo>
                      <a:pt x="1144609" y="102161"/>
                      <a:pt x="1152401" y="104831"/>
                      <a:pt x="1161082" y="104831"/>
                    </a:cubicBezTo>
                    <a:cubicBezTo>
                      <a:pt x="1168028" y="104831"/>
                      <a:pt x="1173530" y="103127"/>
                      <a:pt x="1177588" y="99720"/>
                    </a:cubicBezTo>
                    <a:cubicBezTo>
                      <a:pt x="1181647" y="96312"/>
                      <a:pt x="1183676" y="91743"/>
                      <a:pt x="1183676" y="86013"/>
                    </a:cubicBezTo>
                    <a:cubicBezTo>
                      <a:pt x="1183676" y="73251"/>
                      <a:pt x="1174539" y="66870"/>
                      <a:pt x="1156264" y="66870"/>
                    </a:cubicBezTo>
                    <a:lnTo>
                      <a:pt x="1147865" y="66870"/>
                    </a:lnTo>
                    <a:lnTo>
                      <a:pt x="1147865" y="56322"/>
                    </a:lnTo>
                    <a:lnTo>
                      <a:pt x="1155873" y="56322"/>
                    </a:lnTo>
                    <a:cubicBezTo>
                      <a:pt x="1172065" y="56322"/>
                      <a:pt x="1180160" y="50332"/>
                      <a:pt x="1180160" y="38351"/>
                    </a:cubicBezTo>
                    <a:cubicBezTo>
                      <a:pt x="1180160" y="27282"/>
                      <a:pt x="1173975" y="21748"/>
                      <a:pt x="1161603" y="21748"/>
                    </a:cubicBezTo>
                    <a:cubicBezTo>
                      <a:pt x="1154528" y="21748"/>
                      <a:pt x="1147865" y="24135"/>
                      <a:pt x="1141614" y="28910"/>
                    </a:cubicBezTo>
                    <a:lnTo>
                      <a:pt x="1141614" y="16864"/>
                    </a:lnTo>
                    <a:cubicBezTo>
                      <a:pt x="1148212" y="13044"/>
                      <a:pt x="1155917" y="11134"/>
                      <a:pt x="1164729" y="11134"/>
                    </a:cubicBezTo>
                    <a:close/>
                    <a:moveTo>
                      <a:pt x="1059954" y="11134"/>
                    </a:moveTo>
                    <a:cubicBezTo>
                      <a:pt x="1068549" y="11134"/>
                      <a:pt x="1075450" y="13381"/>
                      <a:pt x="1080659" y="17873"/>
                    </a:cubicBezTo>
                    <a:cubicBezTo>
                      <a:pt x="1085868" y="22366"/>
                      <a:pt x="1088473" y="28194"/>
                      <a:pt x="1088473" y="35356"/>
                    </a:cubicBezTo>
                    <a:cubicBezTo>
                      <a:pt x="1088473" y="48552"/>
                      <a:pt x="1081745" y="57038"/>
                      <a:pt x="1068288" y="60815"/>
                    </a:cubicBezTo>
                    <a:lnTo>
                      <a:pt x="1068288" y="61075"/>
                    </a:lnTo>
                    <a:cubicBezTo>
                      <a:pt x="1075581" y="61857"/>
                      <a:pt x="1081343" y="64429"/>
                      <a:pt x="1085575" y="68791"/>
                    </a:cubicBezTo>
                    <a:cubicBezTo>
                      <a:pt x="1089808" y="73154"/>
                      <a:pt x="1091924" y="78591"/>
                      <a:pt x="1091924" y="85102"/>
                    </a:cubicBezTo>
                    <a:cubicBezTo>
                      <a:pt x="1091924" y="94174"/>
                      <a:pt x="1088657" y="101488"/>
                      <a:pt x="1082124" y="107045"/>
                    </a:cubicBezTo>
                    <a:cubicBezTo>
                      <a:pt x="1075591" y="112601"/>
                      <a:pt x="1066899" y="115379"/>
                      <a:pt x="1056047" y="115379"/>
                    </a:cubicBezTo>
                    <a:cubicBezTo>
                      <a:pt x="1046497" y="115379"/>
                      <a:pt x="1038792" y="113599"/>
                      <a:pt x="1032932" y="110040"/>
                    </a:cubicBezTo>
                    <a:lnTo>
                      <a:pt x="1032932" y="96822"/>
                    </a:lnTo>
                    <a:cubicBezTo>
                      <a:pt x="1039834" y="102161"/>
                      <a:pt x="1047626" y="104831"/>
                      <a:pt x="1056307" y="104831"/>
                    </a:cubicBezTo>
                    <a:cubicBezTo>
                      <a:pt x="1063253" y="104831"/>
                      <a:pt x="1068755" y="103127"/>
                      <a:pt x="1072813" y="99720"/>
                    </a:cubicBezTo>
                    <a:cubicBezTo>
                      <a:pt x="1076872" y="96312"/>
                      <a:pt x="1078901" y="91743"/>
                      <a:pt x="1078901" y="86013"/>
                    </a:cubicBezTo>
                    <a:cubicBezTo>
                      <a:pt x="1078901" y="73251"/>
                      <a:pt x="1069764" y="66870"/>
                      <a:pt x="1051489" y="66870"/>
                    </a:cubicBezTo>
                    <a:lnTo>
                      <a:pt x="1043090" y="66870"/>
                    </a:lnTo>
                    <a:lnTo>
                      <a:pt x="1043090" y="56322"/>
                    </a:lnTo>
                    <a:lnTo>
                      <a:pt x="1051098" y="56322"/>
                    </a:lnTo>
                    <a:cubicBezTo>
                      <a:pt x="1067290" y="56322"/>
                      <a:pt x="1075385" y="50332"/>
                      <a:pt x="1075385" y="38351"/>
                    </a:cubicBezTo>
                    <a:cubicBezTo>
                      <a:pt x="1075385" y="27282"/>
                      <a:pt x="1069200" y="21748"/>
                      <a:pt x="1056828" y="21748"/>
                    </a:cubicBezTo>
                    <a:cubicBezTo>
                      <a:pt x="1049753" y="21748"/>
                      <a:pt x="1043090" y="24135"/>
                      <a:pt x="1036839" y="28910"/>
                    </a:cubicBezTo>
                    <a:lnTo>
                      <a:pt x="1036839" y="16864"/>
                    </a:lnTo>
                    <a:cubicBezTo>
                      <a:pt x="1043437" y="13044"/>
                      <a:pt x="1051142" y="11134"/>
                      <a:pt x="1059954" y="11134"/>
                    </a:cubicBezTo>
                    <a:close/>
                    <a:moveTo>
                      <a:pt x="835456" y="11134"/>
                    </a:moveTo>
                    <a:cubicBezTo>
                      <a:pt x="856813" y="11134"/>
                      <a:pt x="867491" y="28367"/>
                      <a:pt x="867491" y="62833"/>
                    </a:cubicBezTo>
                    <a:cubicBezTo>
                      <a:pt x="867491" y="79849"/>
                      <a:pt x="864485" y="92861"/>
                      <a:pt x="858473" y="101868"/>
                    </a:cubicBezTo>
                    <a:cubicBezTo>
                      <a:pt x="852461" y="110875"/>
                      <a:pt x="844029" y="115379"/>
                      <a:pt x="833177" y="115379"/>
                    </a:cubicBezTo>
                    <a:cubicBezTo>
                      <a:pt x="822933" y="115379"/>
                      <a:pt x="815000" y="111103"/>
                      <a:pt x="809378" y="102552"/>
                    </a:cubicBezTo>
                    <a:cubicBezTo>
                      <a:pt x="803757" y="94001"/>
                      <a:pt x="800946" y="81564"/>
                      <a:pt x="800946" y="65243"/>
                    </a:cubicBezTo>
                    <a:cubicBezTo>
                      <a:pt x="800946" y="47445"/>
                      <a:pt x="803898" y="33978"/>
                      <a:pt x="809801" y="24840"/>
                    </a:cubicBezTo>
                    <a:cubicBezTo>
                      <a:pt x="815705" y="15703"/>
                      <a:pt x="824256" y="11134"/>
                      <a:pt x="835456" y="11134"/>
                    </a:cubicBezTo>
                    <a:close/>
                    <a:moveTo>
                      <a:pt x="756651" y="11134"/>
                    </a:moveTo>
                    <a:cubicBezTo>
                      <a:pt x="765767" y="11134"/>
                      <a:pt x="773103" y="13576"/>
                      <a:pt x="778659" y="18459"/>
                    </a:cubicBezTo>
                    <a:cubicBezTo>
                      <a:pt x="784215" y="23343"/>
                      <a:pt x="786994" y="29952"/>
                      <a:pt x="786994" y="38286"/>
                    </a:cubicBezTo>
                    <a:cubicBezTo>
                      <a:pt x="786994" y="45709"/>
                      <a:pt x="785290" y="52133"/>
                      <a:pt x="781882" y="57559"/>
                    </a:cubicBezTo>
                    <a:cubicBezTo>
                      <a:pt x="778475" y="62985"/>
                      <a:pt x="772647" y="68542"/>
                      <a:pt x="764400" y="74228"/>
                    </a:cubicBezTo>
                    <a:cubicBezTo>
                      <a:pt x="755978" y="80045"/>
                      <a:pt x="750346" y="84212"/>
                      <a:pt x="747503" y="86730"/>
                    </a:cubicBezTo>
                    <a:cubicBezTo>
                      <a:pt x="744660" y="89247"/>
                      <a:pt x="742674" y="91656"/>
                      <a:pt x="741545" y="93957"/>
                    </a:cubicBezTo>
                    <a:cubicBezTo>
                      <a:pt x="740417" y="96258"/>
                      <a:pt x="739852" y="99058"/>
                      <a:pt x="739852" y="102357"/>
                    </a:cubicBezTo>
                    <a:lnTo>
                      <a:pt x="789989" y="102357"/>
                    </a:lnTo>
                    <a:lnTo>
                      <a:pt x="789989" y="113686"/>
                    </a:lnTo>
                    <a:lnTo>
                      <a:pt x="726569" y="113686"/>
                    </a:lnTo>
                    <a:lnTo>
                      <a:pt x="726569" y="108672"/>
                    </a:lnTo>
                    <a:cubicBezTo>
                      <a:pt x="726569" y="102856"/>
                      <a:pt x="727362" y="97918"/>
                      <a:pt x="728946" y="93859"/>
                    </a:cubicBezTo>
                    <a:cubicBezTo>
                      <a:pt x="730530" y="89801"/>
                      <a:pt x="733146" y="85851"/>
                      <a:pt x="736792" y="82009"/>
                    </a:cubicBezTo>
                    <a:cubicBezTo>
                      <a:pt x="740438" y="78167"/>
                      <a:pt x="746125" y="73555"/>
                      <a:pt x="753851" y="68173"/>
                    </a:cubicBezTo>
                    <a:cubicBezTo>
                      <a:pt x="761752" y="62616"/>
                      <a:pt x="767145" y="57744"/>
                      <a:pt x="770032" y="53555"/>
                    </a:cubicBezTo>
                    <a:cubicBezTo>
                      <a:pt x="772919" y="49366"/>
                      <a:pt x="774362" y="44602"/>
                      <a:pt x="774362" y="39263"/>
                    </a:cubicBezTo>
                    <a:cubicBezTo>
                      <a:pt x="774362" y="33837"/>
                      <a:pt x="772647" y="29572"/>
                      <a:pt x="769218" y="26468"/>
                    </a:cubicBezTo>
                    <a:cubicBezTo>
                      <a:pt x="765789" y="23365"/>
                      <a:pt x="761122" y="21813"/>
                      <a:pt x="755219" y="21813"/>
                    </a:cubicBezTo>
                    <a:cubicBezTo>
                      <a:pt x="751052" y="21813"/>
                      <a:pt x="746841" y="22876"/>
                      <a:pt x="742587" y="25003"/>
                    </a:cubicBezTo>
                    <a:cubicBezTo>
                      <a:pt x="738333" y="27130"/>
                      <a:pt x="734361" y="30169"/>
                      <a:pt x="730671" y="34119"/>
                    </a:cubicBezTo>
                    <a:lnTo>
                      <a:pt x="730671" y="21748"/>
                    </a:lnTo>
                    <a:cubicBezTo>
                      <a:pt x="733970" y="18318"/>
                      <a:pt x="737714" y="15692"/>
                      <a:pt x="741903" y="13869"/>
                    </a:cubicBezTo>
                    <a:cubicBezTo>
                      <a:pt x="746092" y="12046"/>
                      <a:pt x="751008" y="11134"/>
                      <a:pt x="756651" y="11134"/>
                    </a:cubicBezTo>
                    <a:close/>
                    <a:moveTo>
                      <a:pt x="692041" y="11134"/>
                    </a:moveTo>
                    <a:cubicBezTo>
                      <a:pt x="699204" y="11134"/>
                      <a:pt x="704825" y="12111"/>
                      <a:pt x="708905" y="14064"/>
                    </a:cubicBezTo>
                    <a:lnTo>
                      <a:pt x="708905" y="25785"/>
                    </a:lnTo>
                    <a:cubicBezTo>
                      <a:pt x="703653" y="23093"/>
                      <a:pt x="698162" y="21748"/>
                      <a:pt x="692432" y="21748"/>
                    </a:cubicBezTo>
                    <a:cubicBezTo>
                      <a:pt x="683707" y="21748"/>
                      <a:pt x="676696" y="25546"/>
                      <a:pt x="671401" y="33142"/>
                    </a:cubicBezTo>
                    <a:cubicBezTo>
                      <a:pt x="666105" y="40739"/>
                      <a:pt x="663414" y="51113"/>
                      <a:pt x="663327" y="64266"/>
                    </a:cubicBezTo>
                    <a:lnTo>
                      <a:pt x="663652" y="64266"/>
                    </a:lnTo>
                    <a:cubicBezTo>
                      <a:pt x="668427" y="55020"/>
                      <a:pt x="676045" y="50397"/>
                      <a:pt x="686507" y="50397"/>
                    </a:cubicBezTo>
                    <a:cubicBezTo>
                      <a:pt x="695232" y="50397"/>
                      <a:pt x="702199" y="53240"/>
                      <a:pt x="707408" y="58927"/>
                    </a:cubicBezTo>
                    <a:cubicBezTo>
                      <a:pt x="712617" y="64613"/>
                      <a:pt x="715221" y="72166"/>
                      <a:pt x="715221" y="81586"/>
                    </a:cubicBezTo>
                    <a:cubicBezTo>
                      <a:pt x="715221" y="91439"/>
                      <a:pt x="712215" y="99535"/>
                      <a:pt x="706203" y="105873"/>
                    </a:cubicBezTo>
                    <a:cubicBezTo>
                      <a:pt x="700191" y="112210"/>
                      <a:pt x="692519" y="115379"/>
                      <a:pt x="683186" y="115379"/>
                    </a:cubicBezTo>
                    <a:cubicBezTo>
                      <a:pt x="672942" y="115379"/>
                      <a:pt x="664900" y="111375"/>
                      <a:pt x="659062" y="103366"/>
                    </a:cubicBezTo>
                    <a:cubicBezTo>
                      <a:pt x="653223" y="95357"/>
                      <a:pt x="650304" y="83995"/>
                      <a:pt x="650304" y="69280"/>
                    </a:cubicBezTo>
                    <a:cubicBezTo>
                      <a:pt x="650304" y="51482"/>
                      <a:pt x="654135" y="37342"/>
                      <a:pt x="661797" y="26859"/>
                    </a:cubicBezTo>
                    <a:cubicBezTo>
                      <a:pt x="669458" y="16376"/>
                      <a:pt x="679540" y="11134"/>
                      <a:pt x="692041" y="11134"/>
                    </a:cubicBezTo>
                    <a:close/>
                    <a:moveTo>
                      <a:pt x="196379" y="8139"/>
                    </a:moveTo>
                    <a:lnTo>
                      <a:pt x="198983" y="18036"/>
                    </a:lnTo>
                    <a:cubicBezTo>
                      <a:pt x="189781" y="19165"/>
                      <a:pt x="180665" y="20207"/>
                      <a:pt x="171636" y="21162"/>
                    </a:cubicBezTo>
                    <a:lnTo>
                      <a:pt x="171636" y="41737"/>
                    </a:lnTo>
                    <a:lnTo>
                      <a:pt x="201197" y="41737"/>
                    </a:lnTo>
                    <a:lnTo>
                      <a:pt x="201197" y="51243"/>
                    </a:lnTo>
                    <a:lnTo>
                      <a:pt x="171636" y="51243"/>
                    </a:lnTo>
                    <a:lnTo>
                      <a:pt x="171636" y="68694"/>
                    </a:lnTo>
                    <a:lnTo>
                      <a:pt x="177366" y="63224"/>
                    </a:lnTo>
                    <a:cubicBezTo>
                      <a:pt x="185527" y="70169"/>
                      <a:pt x="193644" y="77636"/>
                      <a:pt x="201718" y="85623"/>
                    </a:cubicBezTo>
                    <a:lnTo>
                      <a:pt x="193774" y="93697"/>
                    </a:lnTo>
                    <a:cubicBezTo>
                      <a:pt x="188478" y="87533"/>
                      <a:pt x="181099" y="79936"/>
                      <a:pt x="171636" y="70907"/>
                    </a:cubicBezTo>
                    <a:lnTo>
                      <a:pt x="171636" y="130941"/>
                    </a:lnTo>
                    <a:lnTo>
                      <a:pt x="161739" y="130941"/>
                    </a:lnTo>
                    <a:lnTo>
                      <a:pt x="161739" y="65829"/>
                    </a:lnTo>
                    <a:cubicBezTo>
                      <a:pt x="154273" y="82671"/>
                      <a:pt x="145374" y="97386"/>
                      <a:pt x="135043" y="109975"/>
                    </a:cubicBezTo>
                    <a:cubicBezTo>
                      <a:pt x="132699" y="104332"/>
                      <a:pt x="130963" y="100425"/>
                      <a:pt x="129834" y="98255"/>
                    </a:cubicBezTo>
                    <a:cubicBezTo>
                      <a:pt x="141467" y="85579"/>
                      <a:pt x="151278" y="69909"/>
                      <a:pt x="159265" y="51243"/>
                    </a:cubicBezTo>
                    <a:lnTo>
                      <a:pt x="130485" y="51243"/>
                    </a:lnTo>
                    <a:lnTo>
                      <a:pt x="130485" y="41737"/>
                    </a:lnTo>
                    <a:lnTo>
                      <a:pt x="161739" y="41737"/>
                    </a:lnTo>
                    <a:lnTo>
                      <a:pt x="161739" y="22203"/>
                    </a:lnTo>
                    <a:cubicBezTo>
                      <a:pt x="152797" y="23072"/>
                      <a:pt x="143942" y="23896"/>
                      <a:pt x="135173" y="24678"/>
                    </a:cubicBezTo>
                    <a:cubicBezTo>
                      <a:pt x="134565" y="21465"/>
                      <a:pt x="133697" y="18166"/>
                      <a:pt x="132569" y="14781"/>
                    </a:cubicBezTo>
                    <a:cubicBezTo>
                      <a:pt x="153405" y="13131"/>
                      <a:pt x="174675" y="10917"/>
                      <a:pt x="196379" y="8139"/>
                    </a:cubicBezTo>
                    <a:close/>
                    <a:moveTo>
                      <a:pt x="111993" y="7228"/>
                    </a:moveTo>
                    <a:lnTo>
                      <a:pt x="113686" y="16994"/>
                    </a:lnTo>
                    <a:cubicBezTo>
                      <a:pt x="96193" y="18383"/>
                      <a:pt x="79437" y="19642"/>
                      <a:pt x="63419" y="20771"/>
                    </a:cubicBezTo>
                    <a:lnTo>
                      <a:pt x="63419" y="44472"/>
                    </a:lnTo>
                    <a:lnTo>
                      <a:pt x="116160" y="40435"/>
                    </a:lnTo>
                    <a:lnTo>
                      <a:pt x="116681" y="49551"/>
                    </a:lnTo>
                    <a:lnTo>
                      <a:pt x="63419" y="53653"/>
                    </a:lnTo>
                    <a:lnTo>
                      <a:pt x="63419" y="77484"/>
                    </a:lnTo>
                    <a:lnTo>
                      <a:pt x="122802" y="72210"/>
                    </a:lnTo>
                    <a:lnTo>
                      <a:pt x="123323" y="81325"/>
                    </a:lnTo>
                    <a:lnTo>
                      <a:pt x="63419" y="86599"/>
                    </a:lnTo>
                    <a:lnTo>
                      <a:pt x="63419" y="109584"/>
                    </a:lnTo>
                    <a:cubicBezTo>
                      <a:pt x="63419" y="114619"/>
                      <a:pt x="65677" y="117137"/>
                      <a:pt x="70191" y="117137"/>
                    </a:cubicBezTo>
                    <a:lnTo>
                      <a:pt x="101966" y="117137"/>
                    </a:lnTo>
                    <a:cubicBezTo>
                      <a:pt x="109085" y="117137"/>
                      <a:pt x="113382" y="114229"/>
                      <a:pt x="114858" y="108412"/>
                    </a:cubicBezTo>
                    <a:cubicBezTo>
                      <a:pt x="116160" y="103203"/>
                      <a:pt x="117072" y="97473"/>
                      <a:pt x="117593" y="91222"/>
                    </a:cubicBezTo>
                    <a:cubicBezTo>
                      <a:pt x="121065" y="92959"/>
                      <a:pt x="124365" y="94348"/>
                      <a:pt x="127490" y="95390"/>
                    </a:cubicBezTo>
                    <a:cubicBezTo>
                      <a:pt x="126535" y="102074"/>
                      <a:pt x="125406" y="107891"/>
                      <a:pt x="124104" y="112840"/>
                    </a:cubicBezTo>
                    <a:cubicBezTo>
                      <a:pt x="121847" y="121955"/>
                      <a:pt x="115509" y="126513"/>
                      <a:pt x="105091" y="126513"/>
                    </a:cubicBezTo>
                    <a:lnTo>
                      <a:pt x="68238" y="126513"/>
                    </a:lnTo>
                    <a:cubicBezTo>
                      <a:pt x="58080" y="126513"/>
                      <a:pt x="53001" y="121131"/>
                      <a:pt x="53001" y="110365"/>
                    </a:cubicBezTo>
                    <a:lnTo>
                      <a:pt x="53001" y="87511"/>
                    </a:lnTo>
                    <a:lnTo>
                      <a:pt x="651" y="92134"/>
                    </a:lnTo>
                    <a:lnTo>
                      <a:pt x="0" y="83018"/>
                    </a:lnTo>
                    <a:lnTo>
                      <a:pt x="53001" y="78395"/>
                    </a:lnTo>
                    <a:lnTo>
                      <a:pt x="53001" y="54434"/>
                    </a:lnTo>
                    <a:lnTo>
                      <a:pt x="7032" y="57885"/>
                    </a:lnTo>
                    <a:lnTo>
                      <a:pt x="6381" y="48769"/>
                    </a:lnTo>
                    <a:lnTo>
                      <a:pt x="53001" y="45253"/>
                    </a:lnTo>
                    <a:lnTo>
                      <a:pt x="53001" y="21487"/>
                    </a:lnTo>
                    <a:cubicBezTo>
                      <a:pt x="37114" y="22529"/>
                      <a:pt x="21965" y="23462"/>
                      <a:pt x="7553" y="24287"/>
                    </a:cubicBezTo>
                    <a:cubicBezTo>
                      <a:pt x="7206" y="21248"/>
                      <a:pt x="6511" y="18080"/>
                      <a:pt x="5469" y="14781"/>
                    </a:cubicBezTo>
                    <a:cubicBezTo>
                      <a:pt x="41411" y="13305"/>
                      <a:pt x="76919" y="10787"/>
                      <a:pt x="111993" y="7228"/>
                    </a:cubicBezTo>
                    <a:close/>
                    <a:moveTo>
                      <a:pt x="275165" y="5665"/>
                    </a:moveTo>
                    <a:cubicBezTo>
                      <a:pt x="280894" y="10006"/>
                      <a:pt x="288361" y="16126"/>
                      <a:pt x="297563" y="24026"/>
                    </a:cubicBezTo>
                    <a:cubicBezTo>
                      <a:pt x="294611" y="26891"/>
                      <a:pt x="292007" y="29453"/>
                      <a:pt x="289750" y="31710"/>
                    </a:cubicBezTo>
                    <a:cubicBezTo>
                      <a:pt x="280808" y="23289"/>
                      <a:pt x="273689" y="16908"/>
                      <a:pt x="268393" y="12567"/>
                    </a:cubicBezTo>
                    <a:close/>
                    <a:moveTo>
                      <a:pt x="241697" y="5404"/>
                    </a:moveTo>
                    <a:lnTo>
                      <a:pt x="251985" y="5404"/>
                    </a:lnTo>
                    <a:lnTo>
                      <a:pt x="251985" y="113881"/>
                    </a:lnTo>
                    <a:cubicBezTo>
                      <a:pt x="251985" y="124907"/>
                      <a:pt x="246428" y="130377"/>
                      <a:pt x="235316" y="130290"/>
                    </a:cubicBezTo>
                    <a:cubicBezTo>
                      <a:pt x="231756" y="130290"/>
                      <a:pt x="225983" y="130246"/>
                      <a:pt x="217996" y="130160"/>
                    </a:cubicBezTo>
                    <a:cubicBezTo>
                      <a:pt x="217475" y="126600"/>
                      <a:pt x="216824" y="122693"/>
                      <a:pt x="216043" y="118439"/>
                    </a:cubicBezTo>
                    <a:cubicBezTo>
                      <a:pt x="223075" y="119221"/>
                      <a:pt x="228414" y="119611"/>
                      <a:pt x="232060" y="119611"/>
                    </a:cubicBezTo>
                    <a:cubicBezTo>
                      <a:pt x="238485" y="119698"/>
                      <a:pt x="241697" y="116443"/>
                      <a:pt x="241697" y="109844"/>
                    </a:cubicBezTo>
                    <a:close/>
                    <a:moveTo>
                      <a:pt x="314492" y="3451"/>
                    </a:moveTo>
                    <a:cubicBezTo>
                      <a:pt x="319701" y="9181"/>
                      <a:pt x="324476" y="14737"/>
                      <a:pt x="328817" y="20120"/>
                    </a:cubicBezTo>
                    <a:lnTo>
                      <a:pt x="320353" y="26371"/>
                    </a:lnTo>
                    <a:cubicBezTo>
                      <a:pt x="316706" y="21075"/>
                      <a:pt x="312322" y="15301"/>
                      <a:pt x="307200" y="9051"/>
                    </a:cubicBezTo>
                    <a:close/>
                    <a:moveTo>
                      <a:pt x="564458" y="0"/>
                    </a:moveTo>
                    <a:lnTo>
                      <a:pt x="572076" y="0"/>
                    </a:lnTo>
                    <a:lnTo>
                      <a:pt x="572076" y="12436"/>
                    </a:lnTo>
                    <a:cubicBezTo>
                      <a:pt x="581583" y="12784"/>
                      <a:pt x="588051" y="14129"/>
                      <a:pt x="591480" y="16473"/>
                    </a:cubicBezTo>
                    <a:lnTo>
                      <a:pt x="591480" y="29235"/>
                    </a:lnTo>
                    <a:cubicBezTo>
                      <a:pt x="586488" y="25416"/>
                      <a:pt x="580020" y="23354"/>
                      <a:pt x="572076" y="23050"/>
                    </a:cubicBezTo>
                    <a:lnTo>
                      <a:pt x="572076" y="58992"/>
                    </a:lnTo>
                    <a:cubicBezTo>
                      <a:pt x="581887" y="63463"/>
                      <a:pt x="588637" y="67923"/>
                      <a:pt x="592326" y="72372"/>
                    </a:cubicBezTo>
                    <a:cubicBezTo>
                      <a:pt x="596016" y="76822"/>
                      <a:pt x="597861" y="81825"/>
                      <a:pt x="597861" y="87381"/>
                    </a:cubicBezTo>
                    <a:cubicBezTo>
                      <a:pt x="597861" y="94369"/>
                      <a:pt x="595539" y="100110"/>
                      <a:pt x="590894" y="104603"/>
                    </a:cubicBezTo>
                    <a:cubicBezTo>
                      <a:pt x="586249" y="109096"/>
                      <a:pt x="579977" y="111928"/>
                      <a:pt x="572076" y="113100"/>
                    </a:cubicBezTo>
                    <a:lnTo>
                      <a:pt x="572076" y="128402"/>
                    </a:lnTo>
                    <a:lnTo>
                      <a:pt x="564458" y="128402"/>
                    </a:lnTo>
                    <a:lnTo>
                      <a:pt x="564458" y="113686"/>
                    </a:lnTo>
                    <a:cubicBezTo>
                      <a:pt x="554561" y="113686"/>
                      <a:pt x="546357" y="111646"/>
                      <a:pt x="539846" y="107566"/>
                    </a:cubicBezTo>
                    <a:lnTo>
                      <a:pt x="539846" y="94478"/>
                    </a:lnTo>
                    <a:cubicBezTo>
                      <a:pt x="546357" y="99817"/>
                      <a:pt x="554561" y="102682"/>
                      <a:pt x="564458" y="103073"/>
                    </a:cubicBezTo>
                    <a:lnTo>
                      <a:pt x="564458" y="68238"/>
                    </a:lnTo>
                    <a:cubicBezTo>
                      <a:pt x="553997" y="63333"/>
                      <a:pt x="547204" y="58753"/>
                      <a:pt x="544078" y="54499"/>
                    </a:cubicBezTo>
                    <a:cubicBezTo>
                      <a:pt x="540953" y="50245"/>
                      <a:pt x="539390" y="45210"/>
                      <a:pt x="539390" y="39393"/>
                    </a:cubicBezTo>
                    <a:cubicBezTo>
                      <a:pt x="539390" y="32621"/>
                      <a:pt x="541723" y="26729"/>
                      <a:pt x="546390" y="21715"/>
                    </a:cubicBezTo>
                    <a:cubicBezTo>
                      <a:pt x="551056" y="16701"/>
                      <a:pt x="557079" y="13695"/>
                      <a:pt x="564458" y="1269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endPara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523" name="组合 522">
              <a:extLst>
                <a:ext uri="{FF2B5EF4-FFF2-40B4-BE49-F238E27FC236}">
                  <a16:creationId xmlns:a16="http://schemas.microsoft.com/office/drawing/2014/main" id="{9D3D9E42-ACAC-19C0-BD44-B6A92C0658C1}"/>
                </a:ext>
              </a:extLst>
            </p:cNvPr>
            <p:cNvGrpSpPr/>
            <p:nvPr/>
          </p:nvGrpSpPr>
          <p:grpSpPr>
            <a:xfrm>
              <a:off x="881133" y="4139565"/>
              <a:ext cx="5110092" cy="1964368"/>
              <a:chOff x="909708" y="4168140"/>
              <a:chExt cx="5110092" cy="1964368"/>
            </a:xfrm>
          </p:grpSpPr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F9E751E3-131F-FBBB-6296-2005D6D42EF3}"/>
                  </a:ext>
                </a:extLst>
              </p:cNvPr>
              <p:cNvSpPr/>
              <p:nvPr/>
            </p:nvSpPr>
            <p:spPr>
              <a:xfrm rot="16200000">
                <a:off x="1985968" y="4424367"/>
                <a:ext cx="1714500" cy="1381121"/>
              </a:xfrm>
              <a:custGeom>
                <a:avLst/>
                <a:gdLst>
                  <a:gd name="connsiteX0" fmla="*/ 4146118 w 4146118"/>
                  <a:gd name="connsiteY0" fmla="*/ 3778015 h 3778015"/>
                  <a:gd name="connsiteX1" fmla="*/ 0 w 4146118"/>
                  <a:gd name="connsiteY1" fmla="*/ 3778015 h 3778015"/>
                  <a:gd name="connsiteX2" fmla="*/ 404928 w 4146118"/>
                  <a:gd name="connsiteY2" fmla="*/ 0 h 3778015"/>
                  <a:gd name="connsiteX3" fmla="*/ 698861 w 4146118"/>
                  <a:gd name="connsiteY3" fmla="*/ 0 h 3778015"/>
                  <a:gd name="connsiteX4" fmla="*/ 699234 w 4146118"/>
                  <a:gd name="connsiteY4" fmla="*/ 1954 h 3778015"/>
                  <a:gd name="connsiteX5" fmla="*/ 1994379 w 4146118"/>
                  <a:gd name="connsiteY5" fmla="*/ 846100 h 3778015"/>
                  <a:gd name="connsiteX6" fmla="*/ 3289523 w 4146118"/>
                  <a:gd name="connsiteY6" fmla="*/ 1955 h 3778015"/>
                  <a:gd name="connsiteX7" fmla="*/ 3289896 w 4146118"/>
                  <a:gd name="connsiteY7" fmla="*/ 0 h 3778015"/>
                  <a:gd name="connsiteX8" fmla="*/ 3741190 w 4146118"/>
                  <a:gd name="connsiteY8" fmla="*/ 0 h 377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46118" h="3778015">
                    <a:moveTo>
                      <a:pt x="4146118" y="3778015"/>
                    </a:moveTo>
                    <a:lnTo>
                      <a:pt x="0" y="3778015"/>
                    </a:lnTo>
                    <a:lnTo>
                      <a:pt x="404928" y="0"/>
                    </a:lnTo>
                    <a:lnTo>
                      <a:pt x="698861" y="0"/>
                    </a:lnTo>
                    <a:lnTo>
                      <a:pt x="699234" y="1954"/>
                    </a:lnTo>
                    <a:cubicBezTo>
                      <a:pt x="822506" y="483708"/>
                      <a:pt x="1355522" y="846100"/>
                      <a:pt x="1994379" y="846100"/>
                    </a:cubicBezTo>
                    <a:cubicBezTo>
                      <a:pt x="2633235" y="846100"/>
                      <a:pt x="3166251" y="483708"/>
                      <a:pt x="3289523" y="1955"/>
                    </a:cubicBezTo>
                    <a:lnTo>
                      <a:pt x="3289896" y="0"/>
                    </a:lnTo>
                    <a:lnTo>
                      <a:pt x="374119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0"/>
              </a:gradFill>
              <a:ln w="6350">
                <a:gradFill>
                  <a:gsLst>
                    <a:gs pos="0">
                      <a:schemeClr val="accent1">
                        <a:alpha val="56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48" name="文本框 447">
                <a:extLst>
                  <a:ext uri="{FF2B5EF4-FFF2-40B4-BE49-F238E27FC236}">
                    <a16:creationId xmlns:a16="http://schemas.microsoft.com/office/drawing/2014/main" id="{59600E47-8019-4117-6A43-57D3C3CE7619}"/>
                  </a:ext>
                </a:extLst>
              </p:cNvPr>
              <p:cNvSpPr txBox="1"/>
              <p:nvPr/>
            </p:nvSpPr>
            <p:spPr>
              <a:xfrm>
                <a:off x="2916556" y="4615919"/>
                <a:ext cx="5429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/>
                  <a:t>总收入</a:t>
                </a: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:a16="http://schemas.microsoft.com/office/drawing/2014/main" id="{558D894B-86D9-7ADD-EEEA-7DA5892D4190}"/>
                  </a:ext>
                </a:extLst>
              </p:cNvPr>
              <p:cNvSpPr/>
              <p:nvPr/>
            </p:nvSpPr>
            <p:spPr>
              <a:xfrm>
                <a:off x="3545655" y="4253270"/>
                <a:ext cx="665871" cy="2534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60" name="文本框 459">
                <a:extLst>
                  <a:ext uri="{FF2B5EF4-FFF2-40B4-BE49-F238E27FC236}">
                    <a16:creationId xmlns:a16="http://schemas.microsoft.com/office/drawing/2014/main" id="{67BEC315-AC26-FCE5-ED2F-A3BE9735AA4B}"/>
                  </a:ext>
                </a:extLst>
              </p:cNvPr>
              <p:cNvSpPr txBox="1"/>
              <p:nvPr/>
            </p:nvSpPr>
            <p:spPr>
              <a:xfrm>
                <a:off x="4957648" y="4472905"/>
                <a:ext cx="522261" cy="215444"/>
              </a:xfrm>
              <a:prstGeom prst="rect">
                <a:avLst/>
              </a:prstGeom>
              <a:noFill/>
              <a:effectLst/>
            </p:spPr>
            <p:txBody>
              <a:bodyPr wrap="square" lIns="64008" tIns="32004" rIns="64008" bIns="32004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15%</a:t>
                </a:r>
              </a:p>
            </p:txBody>
          </p:sp>
          <p:grpSp>
            <p:nvGrpSpPr>
              <p:cNvPr id="498" name="组合 497">
                <a:extLst>
                  <a:ext uri="{FF2B5EF4-FFF2-40B4-BE49-F238E27FC236}">
                    <a16:creationId xmlns:a16="http://schemas.microsoft.com/office/drawing/2014/main" id="{C6ACEA38-D85F-CA74-D66F-2B7338B4D90A}"/>
                  </a:ext>
                </a:extLst>
              </p:cNvPr>
              <p:cNvGrpSpPr/>
              <p:nvPr/>
            </p:nvGrpSpPr>
            <p:grpSpPr>
              <a:xfrm>
                <a:off x="4301411" y="4288654"/>
                <a:ext cx="1626949" cy="215444"/>
                <a:chOff x="4301411" y="4298179"/>
                <a:chExt cx="1626949" cy="215444"/>
              </a:xfrm>
            </p:grpSpPr>
            <p:sp>
              <p:nvSpPr>
                <p:cNvPr id="450" name="文本框 449">
                  <a:extLst>
                    <a:ext uri="{FF2B5EF4-FFF2-40B4-BE49-F238E27FC236}">
                      <a16:creationId xmlns:a16="http://schemas.microsoft.com/office/drawing/2014/main" id="{D4CEEECA-4B2A-B895-0F1E-81A244ED28FA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4375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Solo3 Wireless</a:t>
                  </a:r>
                </a:p>
              </p:txBody>
            </p:sp>
            <p:cxnSp>
              <p:nvCxnSpPr>
                <p:cNvPr id="465" name="直接连接符 464">
                  <a:extLst>
                    <a:ext uri="{FF2B5EF4-FFF2-40B4-BE49-F238E27FC236}">
                      <a16:creationId xmlns:a16="http://schemas.microsoft.com/office/drawing/2014/main" id="{9CA55BFF-7C3F-D024-6468-70AF9D3B34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80" name="圆: 空心 479">
                <a:extLst>
                  <a:ext uri="{FF2B5EF4-FFF2-40B4-BE49-F238E27FC236}">
                    <a16:creationId xmlns:a16="http://schemas.microsoft.com/office/drawing/2014/main" id="{A53E7A5A-6194-EB1E-7980-92DD9F583C22}"/>
                  </a:ext>
                </a:extLst>
              </p:cNvPr>
              <p:cNvSpPr/>
              <p:nvPr/>
            </p:nvSpPr>
            <p:spPr>
              <a:xfrm>
                <a:off x="909708" y="4168140"/>
                <a:ext cx="1964370" cy="1964368"/>
              </a:xfrm>
              <a:prstGeom prst="donut">
                <a:avLst>
                  <a:gd name="adj" fmla="val 1569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46" name="图形 444">
                <a:extLst>
                  <a:ext uri="{FF2B5EF4-FFF2-40B4-BE49-F238E27FC236}">
                    <a16:creationId xmlns:a16="http://schemas.microsoft.com/office/drawing/2014/main" id="{F379D675-469C-BE3D-93B1-4CD399F99304}"/>
                  </a:ext>
                </a:extLst>
              </p:cNvPr>
              <p:cNvSpPr/>
              <p:nvPr/>
            </p:nvSpPr>
            <p:spPr>
              <a:xfrm>
                <a:off x="1681402" y="4922351"/>
                <a:ext cx="452440" cy="432937"/>
              </a:xfrm>
              <a:custGeom>
                <a:avLst/>
                <a:gdLst>
                  <a:gd name="connsiteX0" fmla="*/ 1150421 w 1665244"/>
                  <a:gd name="connsiteY0" fmla="*/ 166596 h 1593463"/>
                  <a:gd name="connsiteX1" fmla="*/ 853480 w 1665244"/>
                  <a:gd name="connsiteY1" fmla="*/ 0 h 1593463"/>
                  <a:gd name="connsiteX2" fmla="*/ 563399 w 1665244"/>
                  <a:gd name="connsiteY2" fmla="*/ 155404 h 1593463"/>
                  <a:gd name="connsiteX3" fmla="*/ 0 w 1665244"/>
                  <a:gd name="connsiteY3" fmla="*/ 830419 h 1593463"/>
                  <a:gd name="connsiteX4" fmla="*/ 0 w 1665244"/>
                  <a:gd name="connsiteY4" fmla="*/ 906537 h 1593463"/>
                  <a:gd name="connsiteX5" fmla="*/ 686921 w 1665244"/>
                  <a:gd name="connsiteY5" fmla="*/ 1593464 h 1593463"/>
                  <a:gd name="connsiteX6" fmla="*/ 978288 w 1665244"/>
                  <a:gd name="connsiteY6" fmla="*/ 1593464 h 1593463"/>
                  <a:gd name="connsiteX7" fmla="*/ 1665245 w 1665244"/>
                  <a:gd name="connsiteY7" fmla="*/ 906537 h 1593463"/>
                  <a:gd name="connsiteX8" fmla="*/ 1665245 w 1665244"/>
                  <a:gd name="connsiteY8" fmla="*/ 830419 h 1593463"/>
                  <a:gd name="connsiteX9" fmla="*/ 1150421 w 1665244"/>
                  <a:gd name="connsiteY9" fmla="*/ 166596 h 1593463"/>
                  <a:gd name="connsiteX10" fmla="*/ 853479 w 1665244"/>
                  <a:gd name="connsiteY10" fmla="*/ 96920 h 1593463"/>
                  <a:gd name="connsiteX11" fmla="*/ 1105505 w 1665244"/>
                  <a:gd name="connsiteY11" fmla="*/ 348944 h 1593463"/>
                  <a:gd name="connsiteX12" fmla="*/ 1094277 w 1665244"/>
                  <a:gd name="connsiteY12" fmla="*/ 422576 h 1593463"/>
                  <a:gd name="connsiteX13" fmla="*/ 612686 w 1665244"/>
                  <a:gd name="connsiteY13" fmla="*/ 422576 h 1593463"/>
                  <a:gd name="connsiteX14" fmla="*/ 601458 w 1665244"/>
                  <a:gd name="connsiteY14" fmla="*/ 348944 h 1593463"/>
                  <a:gd name="connsiteX15" fmla="*/ 853479 w 1665244"/>
                  <a:gd name="connsiteY15" fmla="*/ 96920 h 1593463"/>
                  <a:gd name="connsiteX16" fmla="*/ 1568325 w 1665244"/>
                  <a:gd name="connsiteY16" fmla="*/ 906537 h 1593463"/>
                  <a:gd name="connsiteX17" fmla="*/ 978288 w 1665244"/>
                  <a:gd name="connsiteY17" fmla="*/ 1496613 h 1593463"/>
                  <a:gd name="connsiteX18" fmla="*/ 686921 w 1665244"/>
                  <a:gd name="connsiteY18" fmla="*/ 1496613 h 1593463"/>
                  <a:gd name="connsiteX19" fmla="*/ 96882 w 1665244"/>
                  <a:gd name="connsiteY19" fmla="*/ 906537 h 1593463"/>
                  <a:gd name="connsiteX20" fmla="*/ 96882 w 1665244"/>
                  <a:gd name="connsiteY20" fmla="*/ 830419 h 1593463"/>
                  <a:gd name="connsiteX21" fmla="*/ 514936 w 1665244"/>
                  <a:gd name="connsiteY21" fmla="*/ 266192 h 1593463"/>
                  <a:gd name="connsiteX22" fmla="*/ 504574 w 1665244"/>
                  <a:gd name="connsiteY22" fmla="*/ 348944 h 1593463"/>
                  <a:gd name="connsiteX23" fmla="*/ 512600 w 1665244"/>
                  <a:gd name="connsiteY23" fmla="*/ 422576 h 1593463"/>
                  <a:gd name="connsiteX24" fmla="*/ 463612 w 1665244"/>
                  <a:gd name="connsiteY24" fmla="*/ 422576 h 1593463"/>
                  <a:gd name="connsiteX25" fmla="*/ 417487 w 1665244"/>
                  <a:gd name="connsiteY25" fmla="*/ 468701 h 1593463"/>
                  <a:gd name="connsiteX26" fmla="*/ 463612 w 1665244"/>
                  <a:gd name="connsiteY26" fmla="*/ 514862 h 1593463"/>
                  <a:gd name="connsiteX27" fmla="*/ 1232382 w 1665244"/>
                  <a:gd name="connsiteY27" fmla="*/ 514862 h 1593463"/>
                  <a:gd name="connsiteX28" fmla="*/ 1278506 w 1665244"/>
                  <a:gd name="connsiteY28" fmla="*/ 468701 h 1593463"/>
                  <a:gd name="connsiteX29" fmla="*/ 1232382 w 1665244"/>
                  <a:gd name="connsiteY29" fmla="*/ 422576 h 1593463"/>
                  <a:gd name="connsiteX30" fmla="*/ 1194435 w 1665244"/>
                  <a:gd name="connsiteY30" fmla="*/ 422576 h 1593463"/>
                  <a:gd name="connsiteX31" fmla="*/ 1202427 w 1665244"/>
                  <a:gd name="connsiteY31" fmla="*/ 348944 h 1593463"/>
                  <a:gd name="connsiteX32" fmla="*/ 1195943 w 1665244"/>
                  <a:gd name="connsiteY32" fmla="*/ 282809 h 1593463"/>
                  <a:gd name="connsiteX33" fmla="*/ 1568325 w 1665244"/>
                  <a:gd name="connsiteY33" fmla="*/ 830419 h 1593463"/>
                  <a:gd name="connsiteX34" fmla="*/ 1568325 w 1665244"/>
                  <a:gd name="connsiteY34" fmla="*/ 906537 h 1593463"/>
                  <a:gd name="connsiteX35" fmla="*/ 1017099 w 1665244"/>
                  <a:gd name="connsiteY35" fmla="*/ 945390 h 1593463"/>
                  <a:gd name="connsiteX36" fmla="*/ 1063224 w 1665244"/>
                  <a:gd name="connsiteY36" fmla="*/ 899228 h 1593463"/>
                  <a:gd name="connsiteX37" fmla="*/ 1017099 w 1665244"/>
                  <a:gd name="connsiteY37" fmla="*/ 853104 h 1593463"/>
                  <a:gd name="connsiteX38" fmla="*/ 919726 w 1665244"/>
                  <a:gd name="connsiteY38" fmla="*/ 853104 h 1593463"/>
                  <a:gd name="connsiteX39" fmla="*/ 1012199 w 1665244"/>
                  <a:gd name="connsiteY39" fmla="*/ 760629 h 1593463"/>
                  <a:gd name="connsiteX40" fmla="*/ 1012199 w 1665244"/>
                  <a:gd name="connsiteY40" fmla="*/ 695400 h 1593463"/>
                  <a:gd name="connsiteX41" fmla="*/ 946970 w 1665244"/>
                  <a:gd name="connsiteY41" fmla="*/ 695400 h 1593463"/>
                  <a:gd name="connsiteX42" fmla="*/ 832601 w 1665244"/>
                  <a:gd name="connsiteY42" fmla="*/ 809768 h 1593463"/>
                  <a:gd name="connsiteX43" fmla="*/ 718273 w 1665244"/>
                  <a:gd name="connsiteY43" fmla="*/ 695400 h 1593463"/>
                  <a:gd name="connsiteX44" fmla="*/ 653043 w 1665244"/>
                  <a:gd name="connsiteY44" fmla="*/ 695400 h 1593463"/>
                  <a:gd name="connsiteX45" fmla="*/ 653043 w 1665244"/>
                  <a:gd name="connsiteY45" fmla="*/ 760629 h 1593463"/>
                  <a:gd name="connsiteX46" fmla="*/ 745519 w 1665244"/>
                  <a:gd name="connsiteY46" fmla="*/ 853104 h 1593463"/>
                  <a:gd name="connsiteX47" fmla="*/ 648108 w 1665244"/>
                  <a:gd name="connsiteY47" fmla="*/ 853104 h 1593463"/>
                  <a:gd name="connsiteX48" fmla="*/ 601983 w 1665244"/>
                  <a:gd name="connsiteY48" fmla="*/ 899228 h 1593463"/>
                  <a:gd name="connsiteX49" fmla="*/ 648108 w 1665244"/>
                  <a:gd name="connsiteY49" fmla="*/ 945390 h 1593463"/>
                  <a:gd name="connsiteX50" fmla="*/ 786479 w 1665244"/>
                  <a:gd name="connsiteY50" fmla="*/ 945390 h 1593463"/>
                  <a:gd name="connsiteX51" fmla="*/ 786479 w 1665244"/>
                  <a:gd name="connsiteY51" fmla="*/ 1037600 h 1593463"/>
                  <a:gd name="connsiteX52" fmla="*/ 648108 w 1665244"/>
                  <a:gd name="connsiteY52" fmla="*/ 1037600 h 1593463"/>
                  <a:gd name="connsiteX53" fmla="*/ 601983 w 1665244"/>
                  <a:gd name="connsiteY53" fmla="*/ 1083725 h 1593463"/>
                  <a:gd name="connsiteX54" fmla="*/ 648108 w 1665244"/>
                  <a:gd name="connsiteY54" fmla="*/ 1129886 h 1593463"/>
                  <a:gd name="connsiteX55" fmla="*/ 786479 w 1665244"/>
                  <a:gd name="connsiteY55" fmla="*/ 1129886 h 1593463"/>
                  <a:gd name="connsiteX56" fmla="*/ 786479 w 1665244"/>
                  <a:gd name="connsiteY56" fmla="*/ 1252881 h 1593463"/>
                  <a:gd name="connsiteX57" fmla="*/ 832603 w 1665244"/>
                  <a:gd name="connsiteY57" fmla="*/ 1299006 h 1593463"/>
                  <a:gd name="connsiteX58" fmla="*/ 878727 w 1665244"/>
                  <a:gd name="connsiteY58" fmla="*/ 1252881 h 1593463"/>
                  <a:gd name="connsiteX59" fmla="*/ 878727 w 1665244"/>
                  <a:gd name="connsiteY59" fmla="*/ 1129886 h 1593463"/>
                  <a:gd name="connsiteX60" fmla="*/ 1017101 w 1665244"/>
                  <a:gd name="connsiteY60" fmla="*/ 1129886 h 1593463"/>
                  <a:gd name="connsiteX61" fmla="*/ 1063225 w 1665244"/>
                  <a:gd name="connsiteY61" fmla="*/ 1083725 h 1593463"/>
                  <a:gd name="connsiteX62" fmla="*/ 1017101 w 1665244"/>
                  <a:gd name="connsiteY62" fmla="*/ 1037600 h 1593463"/>
                  <a:gd name="connsiteX63" fmla="*/ 878727 w 1665244"/>
                  <a:gd name="connsiteY63" fmla="*/ 1037600 h 1593463"/>
                  <a:gd name="connsiteX64" fmla="*/ 878727 w 1665244"/>
                  <a:gd name="connsiteY64" fmla="*/ 945390 h 1593463"/>
                  <a:gd name="connsiteX65" fmla="*/ 1017099 w 1665244"/>
                  <a:gd name="connsiteY65" fmla="*/ 945390 h 15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665244" h="1593463">
                    <a:moveTo>
                      <a:pt x="1150421" y="166596"/>
                    </a:moveTo>
                    <a:cubicBezTo>
                      <a:pt x="1088924" y="66849"/>
                      <a:pt x="979003" y="0"/>
                      <a:pt x="853480" y="0"/>
                    </a:cubicBezTo>
                    <a:cubicBezTo>
                      <a:pt x="732669" y="0"/>
                      <a:pt x="626027" y="61800"/>
                      <a:pt x="563399" y="155404"/>
                    </a:cubicBezTo>
                    <a:cubicBezTo>
                      <a:pt x="243469" y="213775"/>
                      <a:pt x="0" y="493874"/>
                      <a:pt x="0" y="830419"/>
                    </a:cubicBezTo>
                    <a:lnTo>
                      <a:pt x="0" y="906537"/>
                    </a:lnTo>
                    <a:cubicBezTo>
                      <a:pt x="0" y="1285327"/>
                      <a:pt x="308171" y="1593464"/>
                      <a:pt x="686921" y="1593464"/>
                    </a:cubicBezTo>
                    <a:lnTo>
                      <a:pt x="978288" y="1593464"/>
                    </a:lnTo>
                    <a:cubicBezTo>
                      <a:pt x="1357080" y="1593464"/>
                      <a:pt x="1665245" y="1285327"/>
                      <a:pt x="1665245" y="906537"/>
                    </a:cubicBezTo>
                    <a:lnTo>
                      <a:pt x="1665245" y="830419"/>
                    </a:lnTo>
                    <a:cubicBezTo>
                      <a:pt x="1665243" y="511207"/>
                      <a:pt x="1446006" y="243205"/>
                      <a:pt x="1150421" y="166596"/>
                    </a:cubicBezTo>
                    <a:close/>
                    <a:moveTo>
                      <a:pt x="853479" y="96920"/>
                    </a:moveTo>
                    <a:cubicBezTo>
                      <a:pt x="992455" y="96920"/>
                      <a:pt x="1105505" y="209970"/>
                      <a:pt x="1105505" y="348944"/>
                    </a:cubicBezTo>
                    <a:cubicBezTo>
                      <a:pt x="1105505" y="374606"/>
                      <a:pt x="1101509" y="399288"/>
                      <a:pt x="1094277" y="422576"/>
                    </a:cubicBezTo>
                    <a:lnTo>
                      <a:pt x="612686" y="422576"/>
                    </a:lnTo>
                    <a:cubicBezTo>
                      <a:pt x="605528" y="399288"/>
                      <a:pt x="601458" y="374606"/>
                      <a:pt x="601458" y="348944"/>
                    </a:cubicBezTo>
                    <a:cubicBezTo>
                      <a:pt x="601456" y="209970"/>
                      <a:pt x="714506" y="96920"/>
                      <a:pt x="853479" y="96920"/>
                    </a:cubicBezTo>
                    <a:close/>
                    <a:moveTo>
                      <a:pt x="1568325" y="906537"/>
                    </a:moveTo>
                    <a:cubicBezTo>
                      <a:pt x="1568325" y="1231890"/>
                      <a:pt x="1303639" y="1496613"/>
                      <a:pt x="978288" y="1496613"/>
                    </a:cubicBezTo>
                    <a:lnTo>
                      <a:pt x="686921" y="1496613"/>
                    </a:lnTo>
                    <a:cubicBezTo>
                      <a:pt x="361568" y="1496613"/>
                      <a:pt x="96882" y="1231890"/>
                      <a:pt x="96882" y="906537"/>
                    </a:cubicBezTo>
                    <a:lnTo>
                      <a:pt x="96882" y="830419"/>
                    </a:lnTo>
                    <a:cubicBezTo>
                      <a:pt x="96882" y="564905"/>
                      <a:pt x="273237" y="340012"/>
                      <a:pt x="514936" y="266192"/>
                    </a:cubicBezTo>
                    <a:cubicBezTo>
                      <a:pt x="508418" y="292796"/>
                      <a:pt x="504574" y="320381"/>
                      <a:pt x="504574" y="348944"/>
                    </a:cubicBezTo>
                    <a:cubicBezTo>
                      <a:pt x="504574" y="374227"/>
                      <a:pt x="507476" y="398799"/>
                      <a:pt x="512600" y="422576"/>
                    </a:cubicBezTo>
                    <a:lnTo>
                      <a:pt x="463612" y="422576"/>
                    </a:lnTo>
                    <a:cubicBezTo>
                      <a:pt x="438141" y="422576"/>
                      <a:pt x="417487" y="443227"/>
                      <a:pt x="417487" y="468701"/>
                    </a:cubicBezTo>
                    <a:cubicBezTo>
                      <a:pt x="417487" y="494174"/>
                      <a:pt x="438139" y="514862"/>
                      <a:pt x="463612" y="514862"/>
                    </a:cubicBezTo>
                    <a:lnTo>
                      <a:pt x="1232382" y="514862"/>
                    </a:lnTo>
                    <a:cubicBezTo>
                      <a:pt x="1257891" y="514862"/>
                      <a:pt x="1278506" y="494176"/>
                      <a:pt x="1278506" y="468701"/>
                    </a:cubicBezTo>
                    <a:cubicBezTo>
                      <a:pt x="1278506" y="443229"/>
                      <a:pt x="1257891" y="422576"/>
                      <a:pt x="1232382" y="422576"/>
                    </a:cubicBezTo>
                    <a:lnTo>
                      <a:pt x="1194435" y="422576"/>
                    </a:lnTo>
                    <a:cubicBezTo>
                      <a:pt x="1199562" y="398799"/>
                      <a:pt x="1202427" y="374227"/>
                      <a:pt x="1202427" y="348944"/>
                    </a:cubicBezTo>
                    <a:cubicBezTo>
                      <a:pt x="1202427" y="326334"/>
                      <a:pt x="1200089" y="304253"/>
                      <a:pt x="1195943" y="282809"/>
                    </a:cubicBezTo>
                    <a:cubicBezTo>
                      <a:pt x="1413750" y="369632"/>
                      <a:pt x="1568325" y="582012"/>
                      <a:pt x="1568325" y="830419"/>
                    </a:cubicBezTo>
                    <a:lnTo>
                      <a:pt x="1568325" y="906537"/>
                    </a:lnTo>
                    <a:close/>
                    <a:moveTo>
                      <a:pt x="1017099" y="945390"/>
                    </a:moveTo>
                    <a:cubicBezTo>
                      <a:pt x="1042612" y="945390"/>
                      <a:pt x="1063224" y="924702"/>
                      <a:pt x="1063224" y="899228"/>
                    </a:cubicBezTo>
                    <a:cubicBezTo>
                      <a:pt x="1063224" y="873753"/>
                      <a:pt x="1042614" y="853104"/>
                      <a:pt x="1017099" y="853104"/>
                    </a:cubicBezTo>
                    <a:lnTo>
                      <a:pt x="919726" y="853104"/>
                    </a:lnTo>
                    <a:lnTo>
                      <a:pt x="1012199" y="760629"/>
                    </a:lnTo>
                    <a:cubicBezTo>
                      <a:pt x="1030213" y="742616"/>
                      <a:pt x="1030213" y="713411"/>
                      <a:pt x="1012199" y="695400"/>
                    </a:cubicBezTo>
                    <a:cubicBezTo>
                      <a:pt x="994187" y="677349"/>
                      <a:pt x="964946" y="677349"/>
                      <a:pt x="946970" y="695400"/>
                    </a:cubicBezTo>
                    <a:lnTo>
                      <a:pt x="832601" y="809768"/>
                    </a:lnTo>
                    <a:lnTo>
                      <a:pt x="718273" y="695400"/>
                    </a:lnTo>
                    <a:cubicBezTo>
                      <a:pt x="700260" y="677349"/>
                      <a:pt x="671056" y="677349"/>
                      <a:pt x="653043" y="695400"/>
                    </a:cubicBezTo>
                    <a:cubicBezTo>
                      <a:pt x="635032" y="713411"/>
                      <a:pt x="635032" y="742616"/>
                      <a:pt x="653043" y="760629"/>
                    </a:cubicBezTo>
                    <a:lnTo>
                      <a:pt x="745519" y="853104"/>
                    </a:lnTo>
                    <a:lnTo>
                      <a:pt x="648108" y="853104"/>
                    </a:lnTo>
                    <a:cubicBezTo>
                      <a:pt x="622635" y="853104"/>
                      <a:pt x="601983" y="873753"/>
                      <a:pt x="601983" y="899228"/>
                    </a:cubicBezTo>
                    <a:cubicBezTo>
                      <a:pt x="601983" y="924702"/>
                      <a:pt x="622635" y="945390"/>
                      <a:pt x="648108" y="945390"/>
                    </a:cubicBezTo>
                    <a:lnTo>
                      <a:pt x="786479" y="945390"/>
                    </a:lnTo>
                    <a:lnTo>
                      <a:pt x="786479" y="1037600"/>
                    </a:lnTo>
                    <a:lnTo>
                      <a:pt x="648108" y="1037600"/>
                    </a:lnTo>
                    <a:cubicBezTo>
                      <a:pt x="622635" y="1037600"/>
                      <a:pt x="601983" y="1058251"/>
                      <a:pt x="601983" y="1083725"/>
                    </a:cubicBezTo>
                    <a:cubicBezTo>
                      <a:pt x="601983" y="1109234"/>
                      <a:pt x="622635" y="1129886"/>
                      <a:pt x="648108" y="1129886"/>
                    </a:cubicBezTo>
                    <a:lnTo>
                      <a:pt x="786479" y="1129886"/>
                    </a:lnTo>
                    <a:lnTo>
                      <a:pt x="786479" y="1252881"/>
                    </a:lnTo>
                    <a:cubicBezTo>
                      <a:pt x="786479" y="1278358"/>
                      <a:pt x="807131" y="1299006"/>
                      <a:pt x="832603" y="1299006"/>
                    </a:cubicBezTo>
                    <a:cubicBezTo>
                      <a:pt x="858080" y="1299006"/>
                      <a:pt x="878727" y="1278358"/>
                      <a:pt x="878727" y="1252881"/>
                    </a:cubicBezTo>
                    <a:lnTo>
                      <a:pt x="878727" y="1129886"/>
                    </a:lnTo>
                    <a:lnTo>
                      <a:pt x="1017101" y="1129886"/>
                    </a:lnTo>
                    <a:cubicBezTo>
                      <a:pt x="1042614" y="1129886"/>
                      <a:pt x="1063225" y="1109234"/>
                      <a:pt x="1063225" y="1083725"/>
                    </a:cubicBezTo>
                    <a:cubicBezTo>
                      <a:pt x="1063225" y="1058249"/>
                      <a:pt x="1042616" y="1037600"/>
                      <a:pt x="1017101" y="1037600"/>
                    </a:cubicBezTo>
                    <a:lnTo>
                      <a:pt x="878727" y="1037600"/>
                    </a:lnTo>
                    <a:lnTo>
                      <a:pt x="878727" y="945390"/>
                    </a:lnTo>
                    <a:lnTo>
                      <a:pt x="1017099" y="9453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97" name="组合 496">
                <a:extLst>
                  <a:ext uri="{FF2B5EF4-FFF2-40B4-BE49-F238E27FC236}">
                    <a16:creationId xmlns:a16="http://schemas.microsoft.com/office/drawing/2014/main" id="{51D93021-2248-5F30-46CB-BF21CF77D26C}"/>
                  </a:ext>
                </a:extLst>
              </p:cNvPr>
              <p:cNvGrpSpPr/>
              <p:nvPr/>
            </p:nvGrpSpPr>
            <p:grpSpPr>
              <a:xfrm rot="16500337">
                <a:off x="1115104" y="4369605"/>
                <a:ext cx="1553579" cy="1553579"/>
                <a:chOff x="1115104" y="4369605"/>
                <a:chExt cx="1553579" cy="1553579"/>
              </a:xfrm>
            </p:grpSpPr>
            <p:sp>
              <p:nvSpPr>
                <p:cNvPr id="473" name="Block Arc 470+">
                  <a:extLst>
                    <a:ext uri="{FF2B5EF4-FFF2-40B4-BE49-F238E27FC236}">
                      <a16:creationId xmlns:a16="http://schemas.microsoft.com/office/drawing/2014/main" id="{5C81AA8B-BC57-63B5-6B52-8EDF4B14B48D}"/>
                    </a:ext>
                  </a:extLst>
                </p:cNvPr>
                <p:cNvSpPr/>
                <p:nvPr/>
              </p:nvSpPr>
              <p:spPr>
                <a:xfrm rot="6300000">
                  <a:off x="1115104" y="4369605"/>
                  <a:ext cx="1553579" cy="1553579"/>
                </a:xfrm>
                <a:prstGeom prst="blockArc">
                  <a:avLst>
                    <a:gd name="adj1" fmla="val 9647658"/>
                    <a:gd name="adj2" fmla="val 20955944"/>
                    <a:gd name="adj3" fmla="val 1444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1" name="空心弧 470">
                  <a:extLst>
                    <a:ext uri="{FF2B5EF4-FFF2-40B4-BE49-F238E27FC236}">
                      <a16:creationId xmlns:a16="http://schemas.microsoft.com/office/drawing/2014/main" id="{7B31DACE-22B7-3CFB-C810-165764AB354E}"/>
                    </a:ext>
                  </a:extLst>
                </p:cNvPr>
                <p:cNvSpPr/>
                <p:nvPr/>
              </p:nvSpPr>
              <p:spPr>
                <a:xfrm rot="17081677">
                  <a:off x="1115104" y="4369605"/>
                  <a:ext cx="1553579" cy="1553579"/>
                </a:xfrm>
                <a:prstGeom prst="blockArc">
                  <a:avLst>
                    <a:gd name="adj1" fmla="val 16417108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4" name="Block Arc 470+">
                  <a:extLst>
                    <a:ext uri="{FF2B5EF4-FFF2-40B4-BE49-F238E27FC236}">
                      <a16:creationId xmlns:a16="http://schemas.microsoft.com/office/drawing/2014/main" id="{BEEA07C2-EAD2-F3C8-EFCA-AAB9834B3405}"/>
                    </a:ext>
                  </a:extLst>
                </p:cNvPr>
                <p:cNvSpPr/>
                <p:nvPr/>
              </p:nvSpPr>
              <p:spPr>
                <a:xfrm rot="126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5" name="Block Arc 470++">
                  <a:extLst>
                    <a:ext uri="{FF2B5EF4-FFF2-40B4-BE49-F238E27FC236}">
                      <a16:creationId xmlns:a16="http://schemas.microsoft.com/office/drawing/2014/main" id="{AC974665-6F3B-3D43-F7B3-DB9719B1EA40}"/>
                    </a:ext>
                  </a:extLst>
                </p:cNvPr>
                <p:cNvSpPr/>
                <p:nvPr/>
              </p:nvSpPr>
              <p:spPr>
                <a:xfrm rot="108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Block Arc 470+++">
                  <a:extLst>
                    <a:ext uri="{FF2B5EF4-FFF2-40B4-BE49-F238E27FC236}">
                      <a16:creationId xmlns:a16="http://schemas.microsoft.com/office/drawing/2014/main" id="{F1BB3C22-544A-34C3-982D-B55ECC2ECA3F}"/>
                    </a:ext>
                  </a:extLst>
                </p:cNvPr>
                <p:cNvSpPr/>
                <p:nvPr/>
              </p:nvSpPr>
              <p:spPr>
                <a:xfrm rot="90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Block Arc 470++++">
                  <a:extLst>
                    <a:ext uri="{FF2B5EF4-FFF2-40B4-BE49-F238E27FC236}">
                      <a16:creationId xmlns:a16="http://schemas.microsoft.com/office/drawing/2014/main" id="{A7DC3C31-0522-52B3-9CA9-674B6D882424}"/>
                    </a:ext>
                  </a:extLst>
                </p:cNvPr>
                <p:cNvSpPr/>
                <p:nvPr/>
              </p:nvSpPr>
              <p:spPr>
                <a:xfrm rot="72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Block Arc 470+++++">
                  <a:extLst>
                    <a:ext uri="{FF2B5EF4-FFF2-40B4-BE49-F238E27FC236}">
                      <a16:creationId xmlns:a16="http://schemas.microsoft.com/office/drawing/2014/main" id="{90091B85-4E47-BB14-C0F8-332B3ED246CD}"/>
                    </a:ext>
                  </a:extLst>
                </p:cNvPr>
                <p:cNvSpPr/>
                <p:nvPr/>
              </p:nvSpPr>
              <p:spPr>
                <a:xfrm rot="4619599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84" name="Rectangle 454+">
                <a:extLst>
                  <a:ext uri="{FF2B5EF4-FFF2-40B4-BE49-F238E27FC236}">
                    <a16:creationId xmlns:a16="http://schemas.microsoft.com/office/drawing/2014/main" id="{DCB2BD24-B22E-7D38-AD18-C5CD35B84F92}"/>
                  </a:ext>
                </a:extLst>
              </p:cNvPr>
              <p:cNvSpPr/>
              <p:nvPr/>
            </p:nvSpPr>
            <p:spPr>
              <a:xfrm>
                <a:off x="3545655" y="4497110"/>
                <a:ext cx="665871" cy="25341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5" name="Rectangle 454++">
                <a:extLst>
                  <a:ext uri="{FF2B5EF4-FFF2-40B4-BE49-F238E27FC236}">
                    <a16:creationId xmlns:a16="http://schemas.microsoft.com/office/drawing/2014/main" id="{8EFA13E1-7A7B-70FF-A9F3-3662CD953194}"/>
                  </a:ext>
                </a:extLst>
              </p:cNvPr>
              <p:cNvSpPr/>
              <p:nvPr/>
            </p:nvSpPr>
            <p:spPr>
              <a:xfrm>
                <a:off x="3545655" y="4977170"/>
                <a:ext cx="665871" cy="2534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6" name="Rectangle 454+">
                <a:extLst>
                  <a:ext uri="{FF2B5EF4-FFF2-40B4-BE49-F238E27FC236}">
                    <a16:creationId xmlns:a16="http://schemas.microsoft.com/office/drawing/2014/main" id="{BD256E0F-389C-055F-DCC7-03D0941C6CD9}"/>
                  </a:ext>
                </a:extLst>
              </p:cNvPr>
              <p:cNvSpPr/>
              <p:nvPr/>
            </p:nvSpPr>
            <p:spPr>
              <a:xfrm>
                <a:off x="3545655" y="4733330"/>
                <a:ext cx="665871" cy="253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7" name="Rectangle 454+++">
                <a:extLst>
                  <a:ext uri="{FF2B5EF4-FFF2-40B4-BE49-F238E27FC236}">
                    <a16:creationId xmlns:a16="http://schemas.microsoft.com/office/drawing/2014/main" id="{AE017B14-D3EE-2007-BCC4-FB64A2BE9E63}"/>
                  </a:ext>
                </a:extLst>
              </p:cNvPr>
              <p:cNvSpPr/>
              <p:nvPr/>
            </p:nvSpPr>
            <p:spPr>
              <a:xfrm>
                <a:off x="3545655" y="5472470"/>
                <a:ext cx="665871" cy="25341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8" name="Rectangle 454++">
                <a:extLst>
                  <a:ext uri="{FF2B5EF4-FFF2-40B4-BE49-F238E27FC236}">
                    <a16:creationId xmlns:a16="http://schemas.microsoft.com/office/drawing/2014/main" id="{BAECF4F5-A3B3-D0EA-06AE-D7AA8FA542C3}"/>
                  </a:ext>
                </a:extLst>
              </p:cNvPr>
              <p:cNvSpPr/>
              <p:nvPr/>
            </p:nvSpPr>
            <p:spPr>
              <a:xfrm>
                <a:off x="3545655" y="5228630"/>
                <a:ext cx="665871" cy="25341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89" name="Rectangle 454++++">
                <a:extLst>
                  <a:ext uri="{FF2B5EF4-FFF2-40B4-BE49-F238E27FC236}">
                    <a16:creationId xmlns:a16="http://schemas.microsoft.com/office/drawing/2014/main" id="{3DEB5931-2E26-1559-4989-190902D540BC}"/>
                  </a:ext>
                </a:extLst>
              </p:cNvPr>
              <p:cNvSpPr/>
              <p:nvPr/>
            </p:nvSpPr>
            <p:spPr>
              <a:xfrm>
                <a:off x="3545655" y="5725359"/>
                <a:ext cx="665871" cy="2534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490" name="文本框 489">
                <a:extLst>
                  <a:ext uri="{FF2B5EF4-FFF2-40B4-BE49-F238E27FC236}">
                    <a16:creationId xmlns:a16="http://schemas.microsoft.com/office/drawing/2014/main" id="{B51957DA-0759-4E4C-BDC4-577F3C586213}"/>
                  </a:ext>
                </a:extLst>
              </p:cNvPr>
              <p:cNvSpPr txBox="1"/>
              <p:nvPr/>
            </p:nvSpPr>
            <p:spPr>
              <a:xfrm>
                <a:off x="3648270" y="42394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28%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1" name="TextBox 489+">
                <a:extLst>
                  <a:ext uri="{FF2B5EF4-FFF2-40B4-BE49-F238E27FC236}">
                    <a16:creationId xmlns:a16="http://schemas.microsoft.com/office/drawing/2014/main" id="{30DA292C-0D80-2881-A891-870870B609AF}"/>
                  </a:ext>
                </a:extLst>
              </p:cNvPr>
              <p:cNvSpPr txBox="1"/>
              <p:nvPr/>
            </p:nvSpPr>
            <p:spPr>
              <a:xfrm>
                <a:off x="3648270" y="447524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19%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2" name="TextBox 489++">
                <a:extLst>
                  <a:ext uri="{FF2B5EF4-FFF2-40B4-BE49-F238E27FC236}">
                    <a16:creationId xmlns:a16="http://schemas.microsoft.com/office/drawing/2014/main" id="{A6E3DCD5-30C6-7178-87AB-93FF7366FCA7}"/>
                  </a:ext>
                </a:extLst>
              </p:cNvPr>
              <p:cNvSpPr txBox="1"/>
              <p:nvPr/>
            </p:nvSpPr>
            <p:spPr>
              <a:xfrm>
                <a:off x="3648270" y="49633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14%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3" name="TextBox 489+">
                <a:extLst>
                  <a:ext uri="{FF2B5EF4-FFF2-40B4-BE49-F238E27FC236}">
                    <a16:creationId xmlns:a16="http://schemas.microsoft.com/office/drawing/2014/main" id="{08FBB234-31E5-2219-F39F-90648C619F0C}"/>
                  </a:ext>
                </a:extLst>
              </p:cNvPr>
              <p:cNvSpPr txBox="1"/>
              <p:nvPr/>
            </p:nvSpPr>
            <p:spPr>
              <a:xfrm>
                <a:off x="3648270" y="472051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4" name="TextBox 489+++">
                <a:extLst>
                  <a:ext uri="{FF2B5EF4-FFF2-40B4-BE49-F238E27FC236}">
                    <a16:creationId xmlns:a16="http://schemas.microsoft.com/office/drawing/2014/main" id="{7DEA82B1-A431-C95B-97FF-C96FEC32BCC4}"/>
                  </a:ext>
                </a:extLst>
              </p:cNvPr>
              <p:cNvSpPr txBox="1"/>
              <p:nvPr/>
            </p:nvSpPr>
            <p:spPr>
              <a:xfrm>
                <a:off x="3648270" y="570634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13%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5" name="TextBox 489++">
                <a:extLst>
                  <a:ext uri="{FF2B5EF4-FFF2-40B4-BE49-F238E27FC236}">
                    <a16:creationId xmlns:a16="http://schemas.microsoft.com/office/drawing/2014/main" id="{67531C1C-4D3D-6DDE-7E04-AC341402CDD4}"/>
                  </a:ext>
                </a:extLst>
              </p:cNvPr>
              <p:cNvSpPr txBox="1"/>
              <p:nvPr/>
            </p:nvSpPr>
            <p:spPr>
              <a:xfrm>
                <a:off x="3648270" y="546346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6" name="TextBox 489++">
                <a:extLst>
                  <a:ext uri="{FF2B5EF4-FFF2-40B4-BE49-F238E27FC236}">
                    <a16:creationId xmlns:a16="http://schemas.microsoft.com/office/drawing/2014/main" id="{66F92A8B-356A-8ACF-0BEA-EBFD2DBFBD10}"/>
                  </a:ext>
                </a:extLst>
              </p:cNvPr>
              <p:cNvSpPr txBox="1"/>
              <p:nvPr/>
            </p:nvSpPr>
            <p:spPr>
              <a:xfrm>
                <a:off x="3648270" y="521819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99" name="Group 497+">
                <a:extLst>
                  <a:ext uri="{FF2B5EF4-FFF2-40B4-BE49-F238E27FC236}">
                    <a16:creationId xmlns:a16="http://schemas.microsoft.com/office/drawing/2014/main" id="{C5D04A4A-DB7D-0449-1ACB-2D781716255E}"/>
                  </a:ext>
                </a:extLst>
              </p:cNvPr>
              <p:cNvGrpSpPr/>
              <p:nvPr/>
            </p:nvGrpSpPr>
            <p:grpSpPr>
              <a:xfrm>
                <a:off x="4301411" y="4522017"/>
                <a:ext cx="985185" cy="215444"/>
                <a:chOff x="4301411" y="4298179"/>
                <a:chExt cx="985185" cy="215444"/>
              </a:xfrm>
            </p:grpSpPr>
            <p:sp>
              <p:nvSpPr>
                <p:cNvPr id="500" name="文本框 499">
                  <a:extLst>
                    <a:ext uri="{FF2B5EF4-FFF2-40B4-BE49-F238E27FC236}">
                      <a16:creationId xmlns:a16="http://schemas.microsoft.com/office/drawing/2014/main" id="{7B774E3F-F956-97A6-9FC5-0DAE296655E8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Flex</a:t>
                  </a:r>
                </a:p>
              </p:txBody>
            </p:sp>
            <p:cxnSp>
              <p:nvCxnSpPr>
                <p:cNvPr id="501" name="直接连接符 500">
                  <a:extLst>
                    <a:ext uri="{FF2B5EF4-FFF2-40B4-BE49-F238E27FC236}">
                      <a16:creationId xmlns:a16="http://schemas.microsoft.com/office/drawing/2014/main" id="{F3E6B4FB-0AA9-874B-FFB5-6EC8BF2A4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2" name="Group 497+">
                <a:extLst>
                  <a:ext uri="{FF2B5EF4-FFF2-40B4-BE49-F238E27FC236}">
                    <a16:creationId xmlns:a16="http://schemas.microsoft.com/office/drawing/2014/main" id="{79A84018-7184-06FD-1CF3-289CEBC2AA9E}"/>
                  </a:ext>
                </a:extLst>
              </p:cNvPr>
              <p:cNvGrpSpPr/>
              <p:nvPr/>
            </p:nvGrpSpPr>
            <p:grpSpPr>
              <a:xfrm>
                <a:off x="4301411" y="4760142"/>
                <a:ext cx="1154509" cy="215444"/>
                <a:chOff x="4301411" y="4298179"/>
                <a:chExt cx="1154509" cy="215444"/>
              </a:xfrm>
            </p:grpSpPr>
            <p:sp>
              <p:nvSpPr>
                <p:cNvPr id="503" name="文本框 502">
                  <a:extLst>
                    <a:ext uri="{FF2B5EF4-FFF2-40B4-BE49-F238E27FC236}">
                      <a16:creationId xmlns:a16="http://schemas.microsoft.com/office/drawing/2014/main" id="{0157CE5F-915D-DDAD-15BE-71CEBADF0077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96508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Fit Pro</a:t>
                  </a:r>
                </a:p>
              </p:txBody>
            </p: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D803B19D-703D-97E7-8C91-71F85FF672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8" name="Group 497++">
                <a:extLst>
                  <a:ext uri="{FF2B5EF4-FFF2-40B4-BE49-F238E27FC236}">
                    <a16:creationId xmlns:a16="http://schemas.microsoft.com/office/drawing/2014/main" id="{D8436333-6E4F-4560-2899-3893887668AF}"/>
                  </a:ext>
                </a:extLst>
              </p:cNvPr>
              <p:cNvGrpSpPr/>
              <p:nvPr/>
            </p:nvGrpSpPr>
            <p:grpSpPr>
              <a:xfrm>
                <a:off x="4301411" y="4993505"/>
                <a:ext cx="1375489" cy="215444"/>
                <a:chOff x="4301411" y="4298179"/>
                <a:chExt cx="1375489" cy="215444"/>
              </a:xfrm>
            </p:grpSpPr>
            <p:sp>
              <p:nvSpPr>
                <p:cNvPr id="509" name="文本框 508">
                  <a:extLst>
                    <a:ext uri="{FF2B5EF4-FFF2-40B4-BE49-F238E27FC236}">
                      <a16:creationId xmlns:a16="http://schemas.microsoft.com/office/drawing/2014/main" id="{C92BE15A-39A5-FC1C-DF88-F100460D3876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1860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HX</a:t>
                  </a:r>
                </a:p>
              </p:txBody>
            </p:sp>
            <p:cxnSp>
              <p:nvCxnSpPr>
                <p:cNvPr id="510" name="直接连接符 509">
                  <a:extLst>
                    <a:ext uri="{FF2B5EF4-FFF2-40B4-BE49-F238E27FC236}">
                      <a16:creationId xmlns:a16="http://schemas.microsoft.com/office/drawing/2014/main" id="{00B11867-0EAE-02BB-C46F-30DAF24F0D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1" name="Group 497++">
                <a:extLst>
                  <a:ext uri="{FF2B5EF4-FFF2-40B4-BE49-F238E27FC236}">
                    <a16:creationId xmlns:a16="http://schemas.microsoft.com/office/drawing/2014/main" id="{72BC44EF-1BAB-D34B-3203-1CCEF673B52D}"/>
                  </a:ext>
                </a:extLst>
              </p:cNvPr>
              <p:cNvGrpSpPr/>
              <p:nvPr/>
            </p:nvGrpSpPr>
            <p:grpSpPr>
              <a:xfrm>
                <a:off x="4301411" y="5512617"/>
                <a:ext cx="1718389" cy="215444"/>
                <a:chOff x="4301411" y="4298179"/>
                <a:chExt cx="1718389" cy="215444"/>
              </a:xfrm>
            </p:grpSpPr>
            <p:sp>
              <p:nvSpPr>
                <p:cNvPr id="512" name="文本框 511">
                  <a:extLst>
                    <a:ext uri="{FF2B5EF4-FFF2-40B4-BE49-F238E27FC236}">
                      <a16:creationId xmlns:a16="http://schemas.microsoft.com/office/drawing/2014/main" id="{7B8AA223-283B-C96A-EEA4-0BD466D24195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5289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Portal</a:t>
                  </a:r>
                </a:p>
              </p:txBody>
            </p: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DE0F30F9-A0A0-7CE2-FE8D-EA85FD7A35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7" name="Group 497+++">
                <a:extLst>
                  <a:ext uri="{FF2B5EF4-FFF2-40B4-BE49-F238E27FC236}">
                    <a16:creationId xmlns:a16="http://schemas.microsoft.com/office/drawing/2014/main" id="{19031C9D-95A8-FA96-0D55-9683594F998E}"/>
                  </a:ext>
                </a:extLst>
              </p:cNvPr>
              <p:cNvGrpSpPr/>
              <p:nvPr/>
            </p:nvGrpSpPr>
            <p:grpSpPr>
              <a:xfrm>
                <a:off x="4301411" y="5745980"/>
                <a:ext cx="985185" cy="215444"/>
                <a:chOff x="4301411" y="4298179"/>
                <a:chExt cx="985185" cy="215444"/>
              </a:xfrm>
            </p:grpSpPr>
            <p:sp>
              <p:nvSpPr>
                <p:cNvPr id="518" name="文本框 517">
                  <a:extLst>
                    <a:ext uri="{FF2B5EF4-FFF2-40B4-BE49-F238E27FC236}">
                      <a16:creationId xmlns:a16="http://schemas.microsoft.com/office/drawing/2014/main" id="{0FF3CBB8-66B7-8829-2424-767C9DED5C7E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其它型号</a:t>
                  </a:r>
                  <a:endPara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97C59D4B-BE6F-4460-43E8-735AE9BB14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0" name="Group 497++">
                <a:extLst>
                  <a:ext uri="{FF2B5EF4-FFF2-40B4-BE49-F238E27FC236}">
                    <a16:creationId xmlns:a16="http://schemas.microsoft.com/office/drawing/2014/main" id="{5F3A59C6-EEB6-2C64-F2BA-0188A12E626D}"/>
                  </a:ext>
                </a:extLst>
              </p:cNvPr>
              <p:cNvGrpSpPr/>
              <p:nvPr/>
            </p:nvGrpSpPr>
            <p:grpSpPr>
              <a:xfrm>
                <a:off x="4301411" y="5274492"/>
                <a:ext cx="1550749" cy="215444"/>
                <a:chOff x="4301411" y="4298179"/>
                <a:chExt cx="1550749" cy="215444"/>
              </a:xfrm>
            </p:grpSpPr>
            <p:sp>
              <p:nvSpPr>
                <p:cNvPr id="521" name="文本框 520">
                  <a:extLst>
                    <a:ext uri="{FF2B5EF4-FFF2-40B4-BE49-F238E27FC236}">
                      <a16:creationId xmlns:a16="http://schemas.microsoft.com/office/drawing/2014/main" id="{EDE309E3-52AD-5184-917F-7C0DF15EC363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3613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H95</a:t>
                  </a:r>
                </a:p>
              </p:txBody>
            </p:sp>
            <p:cxnSp>
              <p:nvCxnSpPr>
                <p:cNvPr id="522" name="直接连接符 521">
                  <a:extLst>
                    <a:ext uri="{FF2B5EF4-FFF2-40B4-BE49-F238E27FC236}">
                      <a16:creationId xmlns:a16="http://schemas.microsoft.com/office/drawing/2014/main" id="{C5F5000C-A0BD-5782-81FA-AAC9CC6267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0C1F14E4-4F54-770D-C3DD-C062842E0A91}"/>
                </a:ext>
              </a:extLst>
            </p:cNvPr>
            <p:cNvSpPr/>
            <p:nvPr/>
          </p:nvSpPr>
          <p:spPr>
            <a:xfrm rot="16200000">
              <a:off x="7011993" y="4395792"/>
              <a:ext cx="1714500" cy="1381121"/>
            </a:xfrm>
            <a:custGeom>
              <a:avLst/>
              <a:gdLst>
                <a:gd name="connsiteX0" fmla="*/ 4146118 w 4146118"/>
                <a:gd name="connsiteY0" fmla="*/ 3778015 h 3778015"/>
                <a:gd name="connsiteX1" fmla="*/ 0 w 4146118"/>
                <a:gd name="connsiteY1" fmla="*/ 3778015 h 3778015"/>
                <a:gd name="connsiteX2" fmla="*/ 404928 w 4146118"/>
                <a:gd name="connsiteY2" fmla="*/ 0 h 3778015"/>
                <a:gd name="connsiteX3" fmla="*/ 698861 w 4146118"/>
                <a:gd name="connsiteY3" fmla="*/ 0 h 3778015"/>
                <a:gd name="connsiteX4" fmla="*/ 699234 w 4146118"/>
                <a:gd name="connsiteY4" fmla="*/ 1954 h 3778015"/>
                <a:gd name="connsiteX5" fmla="*/ 1994379 w 4146118"/>
                <a:gd name="connsiteY5" fmla="*/ 846100 h 3778015"/>
                <a:gd name="connsiteX6" fmla="*/ 3289523 w 4146118"/>
                <a:gd name="connsiteY6" fmla="*/ 1955 h 3778015"/>
                <a:gd name="connsiteX7" fmla="*/ 3289896 w 4146118"/>
                <a:gd name="connsiteY7" fmla="*/ 0 h 3778015"/>
                <a:gd name="connsiteX8" fmla="*/ 3741190 w 4146118"/>
                <a:gd name="connsiteY8" fmla="*/ 0 h 377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6118" h="3778015">
                  <a:moveTo>
                    <a:pt x="4146118" y="3778015"/>
                  </a:moveTo>
                  <a:lnTo>
                    <a:pt x="0" y="3778015"/>
                  </a:lnTo>
                  <a:lnTo>
                    <a:pt x="404928" y="0"/>
                  </a:lnTo>
                  <a:lnTo>
                    <a:pt x="698861" y="0"/>
                  </a:lnTo>
                  <a:lnTo>
                    <a:pt x="699234" y="1954"/>
                  </a:lnTo>
                  <a:cubicBezTo>
                    <a:pt x="822506" y="483708"/>
                    <a:pt x="1355522" y="846100"/>
                    <a:pt x="1994379" y="846100"/>
                  </a:cubicBezTo>
                  <a:cubicBezTo>
                    <a:pt x="2633235" y="846100"/>
                    <a:pt x="3166251" y="483708"/>
                    <a:pt x="3289523" y="1955"/>
                  </a:cubicBezTo>
                  <a:lnTo>
                    <a:pt x="3289896" y="0"/>
                  </a:lnTo>
                  <a:lnTo>
                    <a:pt x="374119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Calibri"/>
                <a:ea typeface="OPPOSans R"/>
              </a:endParaRPr>
            </a:p>
          </p:txBody>
        </p:sp>
        <p:sp>
          <p:nvSpPr>
            <p:cNvPr id="526" name="文本框 525">
              <a:extLst>
                <a:ext uri="{FF2B5EF4-FFF2-40B4-BE49-F238E27FC236}">
                  <a16:creationId xmlns:a16="http://schemas.microsoft.com/office/drawing/2014/main" id="{C44769EB-EBC3-E903-330A-4D4D074FE4C0}"/>
                </a:ext>
              </a:extLst>
            </p:cNvPr>
            <p:cNvSpPr txBox="1"/>
            <p:nvPr/>
          </p:nvSpPr>
          <p:spPr>
            <a:xfrm>
              <a:off x="7942581" y="4587344"/>
              <a:ext cx="5429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000" dirty="0"/>
                <a:t>总支出</a:t>
              </a:r>
            </a:p>
          </p:txBody>
        </p:sp>
        <p:sp>
          <p:nvSpPr>
            <p:cNvPr id="571" name="文本框 570">
              <a:extLst>
                <a:ext uri="{FF2B5EF4-FFF2-40B4-BE49-F238E27FC236}">
                  <a16:creationId xmlns:a16="http://schemas.microsoft.com/office/drawing/2014/main" id="{4406A253-4C0F-BF8A-DD98-F112E49656F4}"/>
                </a:ext>
              </a:extLst>
            </p:cNvPr>
            <p:cNvSpPr txBox="1"/>
            <p:nvPr/>
          </p:nvSpPr>
          <p:spPr>
            <a:xfrm>
              <a:off x="9516865" y="4279129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平台其他费用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72" name="直接连接符 571">
              <a:extLst>
                <a:ext uri="{FF2B5EF4-FFF2-40B4-BE49-F238E27FC236}">
                  <a16:creationId xmlns:a16="http://schemas.microsoft.com/office/drawing/2014/main" id="{E1919754-B1D7-310D-7A9A-3E0CF6C360C1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368339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0" name="圆: 空心 529">
              <a:extLst>
                <a:ext uri="{FF2B5EF4-FFF2-40B4-BE49-F238E27FC236}">
                  <a16:creationId xmlns:a16="http://schemas.microsoft.com/office/drawing/2014/main" id="{C658C4AB-B179-CFC5-2067-2FE993BAC4C3}"/>
                </a:ext>
              </a:extLst>
            </p:cNvPr>
            <p:cNvSpPr/>
            <p:nvPr/>
          </p:nvSpPr>
          <p:spPr>
            <a:xfrm>
              <a:off x="5935733" y="4139565"/>
              <a:ext cx="1964370" cy="1964368"/>
            </a:xfrm>
            <a:prstGeom prst="donut">
              <a:avLst>
                <a:gd name="adj" fmla="val 1569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64" name="Block Arc 470+">
              <a:extLst>
                <a:ext uri="{FF2B5EF4-FFF2-40B4-BE49-F238E27FC236}">
                  <a16:creationId xmlns:a16="http://schemas.microsoft.com/office/drawing/2014/main" id="{52230A42-CC61-B0F2-DFBF-BC7D7150ADC1}"/>
                </a:ext>
              </a:extLst>
            </p:cNvPr>
            <p:cNvSpPr/>
            <p:nvPr/>
          </p:nvSpPr>
          <p:spPr>
            <a:xfrm rot="1200337">
              <a:off x="6141129" y="4341030"/>
              <a:ext cx="1553579" cy="1553579"/>
            </a:xfrm>
            <a:prstGeom prst="blockArc">
              <a:avLst>
                <a:gd name="adj1" fmla="val 9288326"/>
                <a:gd name="adj2" fmla="val 20955944"/>
                <a:gd name="adj3" fmla="val 144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" name="空心弧 564">
              <a:extLst>
                <a:ext uri="{FF2B5EF4-FFF2-40B4-BE49-F238E27FC236}">
                  <a16:creationId xmlns:a16="http://schemas.microsoft.com/office/drawing/2014/main" id="{6A1B8AB0-3461-24C9-B840-844E01892483}"/>
                </a:ext>
              </a:extLst>
            </p:cNvPr>
            <p:cNvSpPr/>
            <p:nvPr/>
          </p:nvSpPr>
          <p:spPr>
            <a:xfrm rot="11982014">
              <a:off x="6141129" y="4341030"/>
              <a:ext cx="1553579" cy="1553579"/>
            </a:xfrm>
            <a:prstGeom prst="blockArc">
              <a:avLst>
                <a:gd name="adj1" fmla="val 17149681"/>
                <a:gd name="adj2" fmla="val 20955944"/>
                <a:gd name="adj3" fmla="val 144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6" name="Block Arc 470+">
              <a:extLst>
                <a:ext uri="{FF2B5EF4-FFF2-40B4-BE49-F238E27FC236}">
                  <a16:creationId xmlns:a16="http://schemas.microsoft.com/office/drawing/2014/main" id="{CDB59057-0520-1E24-D3A7-B4002E0333F2}"/>
                </a:ext>
              </a:extLst>
            </p:cNvPr>
            <p:cNvSpPr/>
            <p:nvPr/>
          </p:nvSpPr>
          <p:spPr>
            <a:xfrm rot="8208257">
              <a:off x="6141129" y="4341030"/>
              <a:ext cx="1553579" cy="1553579"/>
            </a:xfrm>
            <a:prstGeom prst="blockArc">
              <a:avLst>
                <a:gd name="adj1" fmla="val 20273888"/>
                <a:gd name="adj2" fmla="val 20955944"/>
                <a:gd name="adj3" fmla="val 1444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7" name="Block Arc 470++">
              <a:extLst>
                <a:ext uri="{FF2B5EF4-FFF2-40B4-BE49-F238E27FC236}">
                  <a16:creationId xmlns:a16="http://schemas.microsoft.com/office/drawing/2014/main" id="{D4F99648-92A1-CDD5-0140-0453BD26A68B}"/>
                </a:ext>
              </a:extLst>
            </p:cNvPr>
            <p:cNvSpPr/>
            <p:nvPr/>
          </p:nvSpPr>
          <p:spPr>
            <a:xfrm rot="7617354">
              <a:off x="6141129" y="4341030"/>
              <a:ext cx="1553579" cy="1553579"/>
            </a:xfrm>
            <a:prstGeom prst="blockArc">
              <a:avLst>
                <a:gd name="adj1" fmla="val 20626858"/>
                <a:gd name="adj2" fmla="val 20955944"/>
                <a:gd name="adj3" fmla="val 1444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68" name="Block Arc 470+++">
              <a:extLst>
                <a:ext uri="{FF2B5EF4-FFF2-40B4-BE49-F238E27FC236}">
                  <a16:creationId xmlns:a16="http://schemas.microsoft.com/office/drawing/2014/main" id="{CBADC5CD-ACF2-AA6F-8BC0-E8312F109D04}"/>
                </a:ext>
              </a:extLst>
            </p:cNvPr>
            <p:cNvSpPr/>
            <p:nvPr/>
          </p:nvSpPr>
          <p:spPr>
            <a:xfrm rot="7343391">
              <a:off x="6141129" y="4341030"/>
              <a:ext cx="1553579" cy="1553579"/>
            </a:xfrm>
            <a:prstGeom prst="blockArc">
              <a:avLst>
                <a:gd name="adj1" fmla="val 17332845"/>
                <a:gd name="adj2" fmla="val 20955944"/>
                <a:gd name="adj3" fmla="val 1444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9" name="Block Arc 470++++">
              <a:extLst>
                <a:ext uri="{FF2B5EF4-FFF2-40B4-BE49-F238E27FC236}">
                  <a16:creationId xmlns:a16="http://schemas.microsoft.com/office/drawing/2014/main" id="{9BD8563F-61B9-0532-D732-61FC009BB944}"/>
                </a:ext>
              </a:extLst>
            </p:cNvPr>
            <p:cNvSpPr/>
            <p:nvPr/>
          </p:nvSpPr>
          <p:spPr>
            <a:xfrm rot="3826290">
              <a:off x="6143511" y="4341029"/>
              <a:ext cx="1553579" cy="1553579"/>
            </a:xfrm>
            <a:prstGeom prst="blockArc">
              <a:avLst>
                <a:gd name="adj1" fmla="val 13960724"/>
                <a:gd name="adj2" fmla="val 20937994"/>
                <a:gd name="adj3" fmla="val 1468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" name="矩形 526">
              <a:extLst>
                <a:ext uri="{FF2B5EF4-FFF2-40B4-BE49-F238E27FC236}">
                  <a16:creationId xmlns:a16="http://schemas.microsoft.com/office/drawing/2014/main" id="{98970A70-7E47-835A-02A4-6AADA4D9C6DE}"/>
                </a:ext>
              </a:extLst>
            </p:cNvPr>
            <p:cNvSpPr/>
            <p:nvPr/>
          </p:nvSpPr>
          <p:spPr>
            <a:xfrm>
              <a:off x="8571680" y="4224695"/>
              <a:ext cx="665871" cy="2966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3" name="Rectangle 454+">
              <a:extLst>
                <a:ext uri="{FF2B5EF4-FFF2-40B4-BE49-F238E27FC236}">
                  <a16:creationId xmlns:a16="http://schemas.microsoft.com/office/drawing/2014/main" id="{4CF6FC8A-DCBC-A71E-CB90-22286601D005}"/>
                </a:ext>
              </a:extLst>
            </p:cNvPr>
            <p:cNvSpPr/>
            <p:nvPr/>
          </p:nvSpPr>
          <p:spPr>
            <a:xfrm>
              <a:off x="8571680" y="4510105"/>
              <a:ext cx="665871" cy="2966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4" name="Rectangle 454++">
              <a:extLst>
                <a:ext uri="{FF2B5EF4-FFF2-40B4-BE49-F238E27FC236}">
                  <a16:creationId xmlns:a16="http://schemas.microsoft.com/office/drawing/2014/main" id="{A12D5F0A-FC1A-B317-DF11-932A113E58F5}"/>
                </a:ext>
              </a:extLst>
            </p:cNvPr>
            <p:cNvSpPr/>
            <p:nvPr/>
          </p:nvSpPr>
          <p:spPr>
            <a:xfrm>
              <a:off x="8571680" y="5072006"/>
              <a:ext cx="665871" cy="29661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5" name="Rectangle 454+">
              <a:extLst>
                <a:ext uri="{FF2B5EF4-FFF2-40B4-BE49-F238E27FC236}">
                  <a16:creationId xmlns:a16="http://schemas.microsoft.com/office/drawing/2014/main" id="{AF1E9E55-D338-95D0-BD24-DE81A003BCA9}"/>
                </a:ext>
              </a:extLst>
            </p:cNvPr>
            <p:cNvSpPr/>
            <p:nvPr/>
          </p:nvSpPr>
          <p:spPr>
            <a:xfrm>
              <a:off x="8571680" y="4786596"/>
              <a:ext cx="665871" cy="2966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6" name="Rectangle 454+++">
              <a:extLst>
                <a:ext uri="{FF2B5EF4-FFF2-40B4-BE49-F238E27FC236}">
                  <a16:creationId xmlns:a16="http://schemas.microsoft.com/office/drawing/2014/main" id="{37B0FC36-1FE2-E912-E5D5-8FEE5E114EB3}"/>
                </a:ext>
              </a:extLst>
            </p:cNvPr>
            <p:cNvSpPr/>
            <p:nvPr/>
          </p:nvSpPr>
          <p:spPr>
            <a:xfrm>
              <a:off x="8571680" y="5651745"/>
              <a:ext cx="665871" cy="2966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37" name="Rectangle 454++">
              <a:extLst>
                <a:ext uri="{FF2B5EF4-FFF2-40B4-BE49-F238E27FC236}">
                  <a16:creationId xmlns:a16="http://schemas.microsoft.com/office/drawing/2014/main" id="{A9BBA9B6-506C-D519-ACC7-294EE51FA3BB}"/>
                </a:ext>
              </a:extLst>
            </p:cNvPr>
            <p:cNvSpPr/>
            <p:nvPr/>
          </p:nvSpPr>
          <p:spPr>
            <a:xfrm>
              <a:off x="8571680" y="5366335"/>
              <a:ext cx="665871" cy="2966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575" name="文本框 574">
              <a:extLst>
                <a:ext uri="{FF2B5EF4-FFF2-40B4-BE49-F238E27FC236}">
                  <a16:creationId xmlns:a16="http://schemas.microsoft.com/office/drawing/2014/main" id="{B9E5B975-66BC-1428-15FF-8B93C840C1F3}"/>
                </a:ext>
              </a:extLst>
            </p:cNvPr>
            <p:cNvSpPr txBox="1"/>
            <p:nvPr/>
          </p:nvSpPr>
          <p:spPr>
            <a:xfrm>
              <a:off x="9516865" y="4562498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FBA</a:t>
              </a: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仓储费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76" name="直接连接符 575">
              <a:extLst>
                <a:ext uri="{FF2B5EF4-FFF2-40B4-BE49-F238E27FC236}">
                  <a16:creationId xmlns:a16="http://schemas.microsoft.com/office/drawing/2014/main" id="{15C9FAE6-4BE1-BFF2-E453-274BC73EC51F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651708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8" name="文本框 577">
              <a:extLst>
                <a:ext uri="{FF2B5EF4-FFF2-40B4-BE49-F238E27FC236}">
                  <a16:creationId xmlns:a16="http://schemas.microsoft.com/office/drawing/2014/main" id="{3461701B-917D-E2DF-CE6D-1D31EB5243A0}"/>
                </a:ext>
              </a:extLst>
            </p:cNvPr>
            <p:cNvSpPr txBox="1"/>
            <p:nvPr/>
          </p:nvSpPr>
          <p:spPr>
            <a:xfrm>
              <a:off x="9516865" y="5131616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平台投放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79" name="直接连接符 578">
              <a:extLst>
                <a:ext uri="{FF2B5EF4-FFF2-40B4-BE49-F238E27FC236}">
                  <a16:creationId xmlns:a16="http://schemas.microsoft.com/office/drawing/2014/main" id="{E107F97A-EAE3-CA18-6359-D00512554132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220826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1" name="文本框 580">
              <a:extLst>
                <a:ext uri="{FF2B5EF4-FFF2-40B4-BE49-F238E27FC236}">
                  <a16:creationId xmlns:a16="http://schemas.microsoft.com/office/drawing/2014/main" id="{1984C9A4-10A4-119E-8150-455E07B4DF12}"/>
                </a:ext>
              </a:extLst>
            </p:cNvPr>
            <p:cNvSpPr txBox="1"/>
            <p:nvPr/>
          </p:nvSpPr>
          <p:spPr>
            <a:xfrm>
              <a:off x="9516865" y="48387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广告费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id="{87F12436-A51A-C602-4EA0-CD3D6886BC1E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9279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id="{E28835F8-7CD0-CD6C-200E-447335B089B8}"/>
                </a:ext>
              </a:extLst>
            </p:cNvPr>
            <p:cNvSpPr txBox="1"/>
            <p:nvPr/>
          </p:nvSpPr>
          <p:spPr>
            <a:xfrm>
              <a:off x="9516865" y="5422130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物流费用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85" name="直接连接符 584">
              <a:extLst>
                <a:ext uri="{FF2B5EF4-FFF2-40B4-BE49-F238E27FC236}">
                  <a16:creationId xmlns:a16="http://schemas.microsoft.com/office/drawing/2014/main" id="{6FF4E51D-EFBE-0C84-D56A-2F212543A1AC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511340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7" name="文本框 586">
              <a:extLst>
                <a:ext uri="{FF2B5EF4-FFF2-40B4-BE49-F238E27FC236}">
                  <a16:creationId xmlns:a16="http://schemas.microsoft.com/office/drawing/2014/main" id="{1F4A3D85-5F69-D463-48F4-B9D36A653297}"/>
                </a:ext>
              </a:extLst>
            </p:cNvPr>
            <p:cNvSpPr txBox="1"/>
            <p:nvPr/>
          </p:nvSpPr>
          <p:spPr>
            <a:xfrm>
              <a:off x="9516865" y="57150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促销费用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88" name="直接连接符 587">
              <a:extLst>
                <a:ext uri="{FF2B5EF4-FFF2-40B4-BE49-F238E27FC236}">
                  <a16:creationId xmlns:a16="http://schemas.microsoft.com/office/drawing/2014/main" id="{3D464279-6D5A-EE30-7460-7AE6A7D8E709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8042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图形 589">
              <a:extLst>
                <a:ext uri="{FF2B5EF4-FFF2-40B4-BE49-F238E27FC236}">
                  <a16:creationId xmlns:a16="http://schemas.microsoft.com/office/drawing/2014/main" id="{129EA92F-51B2-55AF-606B-0B9E198990A4}"/>
                </a:ext>
              </a:extLst>
            </p:cNvPr>
            <p:cNvSpPr/>
            <p:nvPr/>
          </p:nvSpPr>
          <p:spPr>
            <a:xfrm>
              <a:off x="6689466" y="4823343"/>
              <a:ext cx="482974" cy="478148"/>
            </a:xfrm>
            <a:custGeom>
              <a:avLst/>
              <a:gdLst>
                <a:gd name="connsiteX0" fmla="*/ 1737807 w 1906118"/>
                <a:gd name="connsiteY0" fmla="*/ 1176170 h 1887070"/>
                <a:gd name="connsiteX1" fmla="*/ 1575834 w 1906118"/>
                <a:gd name="connsiteY1" fmla="*/ 1282962 h 1887070"/>
                <a:gd name="connsiteX2" fmla="*/ 1390417 w 1906118"/>
                <a:gd name="connsiteY2" fmla="*/ 1411269 h 1887070"/>
                <a:gd name="connsiteX3" fmla="*/ 1359490 w 1906118"/>
                <a:gd name="connsiteY3" fmla="*/ 1318428 h 1887070"/>
                <a:gd name="connsiteX4" fmla="*/ 1050413 w 1906118"/>
                <a:gd name="connsiteY4" fmla="*/ 1242732 h 1887070"/>
                <a:gd name="connsiteX5" fmla="*/ 1010957 w 1906118"/>
                <a:gd name="connsiteY5" fmla="*/ 1244021 h 1887070"/>
                <a:gd name="connsiteX6" fmla="*/ 927945 w 1906118"/>
                <a:gd name="connsiteY6" fmla="*/ 1198525 h 1887070"/>
                <a:gd name="connsiteX7" fmla="*/ 480723 w 1906118"/>
                <a:gd name="connsiteY7" fmla="*/ 1046125 h 1887070"/>
                <a:gd name="connsiteX8" fmla="*/ 465474 w 1906118"/>
                <a:gd name="connsiteY8" fmla="*/ 1049655 h 1887070"/>
                <a:gd name="connsiteX9" fmla="*/ 465474 w 1906118"/>
                <a:gd name="connsiteY9" fmla="*/ 920115 h 1887070"/>
                <a:gd name="connsiteX10" fmla="*/ 430830 w 1906118"/>
                <a:gd name="connsiteY10" fmla="*/ 880726 h 1887070"/>
                <a:gd name="connsiteX11" fmla="*/ 34644 w 1906118"/>
                <a:gd name="connsiteY11" fmla="*/ 880726 h 1887070"/>
                <a:gd name="connsiteX12" fmla="*/ 0 w 1906118"/>
                <a:gd name="connsiteY12" fmla="*/ 920115 h 1887070"/>
                <a:gd name="connsiteX13" fmla="*/ 0 w 1906118"/>
                <a:gd name="connsiteY13" fmla="*/ 1732990 h 1887070"/>
                <a:gd name="connsiteX14" fmla="*/ 34644 w 1906118"/>
                <a:gd name="connsiteY14" fmla="*/ 1772378 h 1887070"/>
                <a:gd name="connsiteX15" fmla="*/ 431211 w 1906118"/>
                <a:gd name="connsiteY15" fmla="*/ 1772378 h 1887070"/>
                <a:gd name="connsiteX16" fmla="*/ 465807 w 1906118"/>
                <a:gd name="connsiteY16" fmla="*/ 1732990 h 1887070"/>
                <a:gd name="connsiteX17" fmla="*/ 465807 w 1906118"/>
                <a:gd name="connsiteY17" fmla="*/ 1635779 h 1887070"/>
                <a:gd name="connsiteX18" fmla="*/ 664663 w 1906118"/>
                <a:gd name="connsiteY18" fmla="*/ 1724193 h 1887070"/>
                <a:gd name="connsiteX19" fmla="*/ 1102927 w 1906118"/>
                <a:gd name="connsiteY19" fmla="*/ 1887071 h 1887070"/>
                <a:gd name="connsiteX20" fmla="*/ 1906117 w 1906118"/>
                <a:gd name="connsiteY20" fmla="*/ 1373169 h 1887070"/>
                <a:gd name="connsiteX21" fmla="*/ 1737807 w 1906118"/>
                <a:gd name="connsiteY21" fmla="*/ 1176170 h 1887070"/>
                <a:gd name="connsiteX22" fmla="*/ 396568 w 1906118"/>
                <a:gd name="connsiteY22" fmla="*/ 1693601 h 1887070"/>
                <a:gd name="connsiteX23" fmla="*/ 69240 w 1906118"/>
                <a:gd name="connsiteY23" fmla="*/ 1693601 h 1887070"/>
                <a:gd name="connsiteX24" fmla="*/ 69240 w 1906118"/>
                <a:gd name="connsiteY24" fmla="*/ 1631408 h 1887070"/>
                <a:gd name="connsiteX25" fmla="*/ 396568 w 1906118"/>
                <a:gd name="connsiteY25" fmla="*/ 1631408 h 1887070"/>
                <a:gd name="connsiteX26" fmla="*/ 396568 w 1906118"/>
                <a:gd name="connsiteY26" fmla="*/ 1693601 h 1887070"/>
                <a:gd name="connsiteX27" fmla="*/ 396568 w 1906118"/>
                <a:gd name="connsiteY27" fmla="*/ 1552631 h 1887070"/>
                <a:gd name="connsiteX28" fmla="*/ 69240 w 1906118"/>
                <a:gd name="connsiteY28" fmla="*/ 1552631 h 1887070"/>
                <a:gd name="connsiteX29" fmla="*/ 69240 w 1906118"/>
                <a:gd name="connsiteY29" fmla="*/ 1462368 h 1887070"/>
                <a:gd name="connsiteX30" fmla="*/ 396568 w 1906118"/>
                <a:gd name="connsiteY30" fmla="*/ 1462368 h 1887070"/>
                <a:gd name="connsiteX31" fmla="*/ 396568 w 1906118"/>
                <a:gd name="connsiteY31" fmla="*/ 1552575 h 1887070"/>
                <a:gd name="connsiteX32" fmla="*/ 396568 w 1906118"/>
                <a:gd name="connsiteY32" fmla="*/ 1383646 h 1887070"/>
                <a:gd name="connsiteX33" fmla="*/ 69240 w 1906118"/>
                <a:gd name="connsiteY33" fmla="*/ 1383646 h 1887070"/>
                <a:gd name="connsiteX34" fmla="*/ 69240 w 1906118"/>
                <a:gd name="connsiteY34" fmla="*/ 1293943 h 1887070"/>
                <a:gd name="connsiteX35" fmla="*/ 396568 w 1906118"/>
                <a:gd name="connsiteY35" fmla="*/ 1293943 h 1887070"/>
                <a:gd name="connsiteX36" fmla="*/ 396568 w 1906118"/>
                <a:gd name="connsiteY36" fmla="*/ 1383646 h 1887070"/>
                <a:gd name="connsiteX37" fmla="*/ 396568 w 1906118"/>
                <a:gd name="connsiteY37" fmla="*/ 1215110 h 1887070"/>
                <a:gd name="connsiteX38" fmla="*/ 69240 w 1906118"/>
                <a:gd name="connsiteY38" fmla="*/ 1215110 h 1887070"/>
                <a:gd name="connsiteX39" fmla="*/ 69240 w 1906118"/>
                <a:gd name="connsiteY39" fmla="*/ 1124959 h 1887070"/>
                <a:gd name="connsiteX40" fmla="*/ 396568 w 1906118"/>
                <a:gd name="connsiteY40" fmla="*/ 1124959 h 1887070"/>
                <a:gd name="connsiteX41" fmla="*/ 396568 w 1906118"/>
                <a:gd name="connsiteY41" fmla="*/ 1215166 h 1887070"/>
                <a:gd name="connsiteX42" fmla="*/ 396568 w 1906118"/>
                <a:gd name="connsiteY42" fmla="*/ 1046181 h 1887070"/>
                <a:gd name="connsiteX43" fmla="*/ 69240 w 1906118"/>
                <a:gd name="connsiteY43" fmla="*/ 1046181 h 1887070"/>
                <a:gd name="connsiteX44" fmla="*/ 69240 w 1906118"/>
                <a:gd name="connsiteY44" fmla="*/ 959504 h 1887070"/>
                <a:gd name="connsiteX45" fmla="*/ 396568 w 1906118"/>
                <a:gd name="connsiteY45" fmla="*/ 959504 h 1887070"/>
                <a:gd name="connsiteX46" fmla="*/ 396568 w 1906118"/>
                <a:gd name="connsiteY46" fmla="*/ 1046181 h 1887070"/>
                <a:gd name="connsiteX47" fmla="*/ 1103260 w 1906118"/>
                <a:gd name="connsiteY47" fmla="*/ 1808237 h 1887070"/>
                <a:gd name="connsiteX48" fmla="*/ 694827 w 1906118"/>
                <a:gd name="connsiteY48" fmla="*/ 1652868 h 1887070"/>
                <a:gd name="connsiteX49" fmla="*/ 466189 w 1906118"/>
                <a:gd name="connsiteY49" fmla="*/ 1557001 h 1887070"/>
                <a:gd name="connsiteX50" fmla="*/ 466189 w 1906118"/>
                <a:gd name="connsiteY50" fmla="*/ 1121037 h 1887070"/>
                <a:gd name="connsiteX51" fmla="*/ 480341 w 1906118"/>
                <a:gd name="connsiteY51" fmla="*/ 1124959 h 1887070"/>
                <a:gd name="connsiteX52" fmla="*/ 891062 w 1906118"/>
                <a:gd name="connsiteY52" fmla="*/ 1264584 h 1887070"/>
                <a:gd name="connsiteX53" fmla="*/ 1011719 w 1906118"/>
                <a:gd name="connsiteY53" fmla="*/ 1322406 h 1887070"/>
                <a:gd name="connsiteX54" fmla="*/ 1053797 w 1906118"/>
                <a:gd name="connsiteY54" fmla="*/ 1321062 h 1887070"/>
                <a:gd name="connsiteX55" fmla="*/ 1308120 w 1906118"/>
                <a:gd name="connsiteY55" fmla="*/ 1369639 h 1887070"/>
                <a:gd name="connsiteX56" fmla="*/ 1321892 w 1906118"/>
                <a:gd name="connsiteY56" fmla="*/ 1422195 h 1887070"/>
                <a:gd name="connsiteX57" fmla="*/ 788275 w 1906118"/>
                <a:gd name="connsiteY57" fmla="*/ 1422195 h 1887070"/>
                <a:gd name="connsiteX58" fmla="*/ 753679 w 1906118"/>
                <a:gd name="connsiteY58" fmla="*/ 1461583 h 1887070"/>
                <a:gd name="connsiteX59" fmla="*/ 788275 w 1906118"/>
                <a:gd name="connsiteY59" fmla="*/ 1500972 h 1887070"/>
                <a:gd name="connsiteX60" fmla="*/ 1343431 w 1906118"/>
                <a:gd name="connsiteY60" fmla="*/ 1500972 h 1887070"/>
                <a:gd name="connsiteX61" fmla="*/ 1368068 w 1906118"/>
                <a:gd name="connsiteY61" fmla="*/ 1489598 h 1887070"/>
                <a:gd name="connsiteX62" fmla="*/ 1619771 w 1906118"/>
                <a:gd name="connsiteY62" fmla="*/ 1343361 h 1887070"/>
                <a:gd name="connsiteX63" fmla="*/ 1737807 w 1906118"/>
                <a:gd name="connsiteY63" fmla="*/ 1254555 h 1887070"/>
                <a:gd name="connsiteX64" fmla="*/ 1837211 w 1906118"/>
                <a:gd name="connsiteY64" fmla="*/ 1373169 h 1887070"/>
                <a:gd name="connsiteX65" fmla="*/ 1103308 w 1906118"/>
                <a:gd name="connsiteY65" fmla="*/ 1808237 h 1887070"/>
                <a:gd name="connsiteX66" fmla="*/ 1343860 w 1906118"/>
                <a:gd name="connsiteY66" fmla="*/ 1117507 h 1887070"/>
                <a:gd name="connsiteX67" fmla="*/ 1516983 w 1906118"/>
                <a:gd name="connsiteY67" fmla="*/ 920115 h 1887070"/>
                <a:gd name="connsiteX68" fmla="*/ 1343860 w 1906118"/>
                <a:gd name="connsiteY68" fmla="*/ 722667 h 1887070"/>
                <a:gd name="connsiteX69" fmla="*/ 1170689 w 1906118"/>
                <a:gd name="connsiteY69" fmla="*/ 920115 h 1887070"/>
                <a:gd name="connsiteX70" fmla="*/ 1343860 w 1906118"/>
                <a:gd name="connsiteY70" fmla="*/ 1117507 h 1887070"/>
                <a:gd name="connsiteX71" fmla="*/ 1343860 w 1906118"/>
                <a:gd name="connsiteY71" fmla="*/ 801893 h 1887070"/>
                <a:gd name="connsiteX72" fmla="*/ 1447743 w 1906118"/>
                <a:gd name="connsiteY72" fmla="*/ 920563 h 1887070"/>
                <a:gd name="connsiteX73" fmla="*/ 1343860 w 1906118"/>
                <a:gd name="connsiteY73" fmla="*/ 1039177 h 1887070"/>
                <a:gd name="connsiteX74" fmla="*/ 1239977 w 1906118"/>
                <a:gd name="connsiteY74" fmla="*/ 920563 h 1887070"/>
                <a:gd name="connsiteX75" fmla="*/ 1343860 w 1906118"/>
                <a:gd name="connsiteY75" fmla="*/ 801893 h 1887070"/>
                <a:gd name="connsiteX76" fmla="*/ 946911 w 1906118"/>
                <a:gd name="connsiteY76" fmla="*/ 755949 h 1887070"/>
                <a:gd name="connsiteX77" fmla="*/ 1120082 w 1906118"/>
                <a:gd name="connsiteY77" fmla="*/ 558557 h 1887070"/>
                <a:gd name="connsiteX78" fmla="*/ 946911 w 1906118"/>
                <a:gd name="connsiteY78" fmla="*/ 361110 h 1887070"/>
                <a:gd name="connsiteX79" fmla="*/ 773788 w 1906118"/>
                <a:gd name="connsiteY79" fmla="*/ 558557 h 1887070"/>
                <a:gd name="connsiteX80" fmla="*/ 946911 w 1906118"/>
                <a:gd name="connsiteY80" fmla="*/ 755949 h 1887070"/>
                <a:gd name="connsiteX81" fmla="*/ 946911 w 1906118"/>
                <a:gd name="connsiteY81" fmla="*/ 440335 h 1887070"/>
                <a:gd name="connsiteX82" fmla="*/ 1050795 w 1906118"/>
                <a:gd name="connsiteY82" fmla="*/ 558557 h 1887070"/>
                <a:gd name="connsiteX83" fmla="*/ 946911 w 1906118"/>
                <a:gd name="connsiteY83" fmla="*/ 676779 h 1887070"/>
                <a:gd name="connsiteX84" fmla="*/ 843028 w 1906118"/>
                <a:gd name="connsiteY84" fmla="*/ 558557 h 1887070"/>
                <a:gd name="connsiteX85" fmla="*/ 946911 w 1906118"/>
                <a:gd name="connsiteY85" fmla="*/ 440335 h 1887070"/>
                <a:gd name="connsiteX86" fmla="*/ 1343860 w 1906118"/>
                <a:gd name="connsiteY86" fmla="*/ 394839 h 1887070"/>
                <a:gd name="connsiteX87" fmla="*/ 1516983 w 1906118"/>
                <a:gd name="connsiteY87" fmla="*/ 197392 h 1887070"/>
                <a:gd name="connsiteX88" fmla="*/ 1343860 w 1906118"/>
                <a:gd name="connsiteY88" fmla="*/ 0 h 1887070"/>
                <a:gd name="connsiteX89" fmla="*/ 1170689 w 1906118"/>
                <a:gd name="connsiteY89" fmla="*/ 197392 h 1887070"/>
                <a:gd name="connsiteX90" fmla="*/ 1343860 w 1906118"/>
                <a:gd name="connsiteY90" fmla="*/ 394839 h 1887070"/>
                <a:gd name="connsiteX91" fmla="*/ 1343860 w 1906118"/>
                <a:gd name="connsiteY91" fmla="*/ 79226 h 1887070"/>
                <a:gd name="connsiteX92" fmla="*/ 1447743 w 1906118"/>
                <a:gd name="connsiteY92" fmla="*/ 197840 h 1887070"/>
                <a:gd name="connsiteX93" fmla="*/ 1343860 w 1906118"/>
                <a:gd name="connsiteY93" fmla="*/ 316454 h 1887070"/>
                <a:gd name="connsiteX94" fmla="*/ 1239977 w 1906118"/>
                <a:gd name="connsiteY94" fmla="*/ 197840 h 1887070"/>
                <a:gd name="connsiteX95" fmla="*/ 1343860 w 1906118"/>
                <a:gd name="connsiteY95" fmla="*/ 79226 h 188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906118" h="1887070">
                  <a:moveTo>
                    <a:pt x="1737807" y="1176170"/>
                  </a:moveTo>
                  <a:cubicBezTo>
                    <a:pt x="1690869" y="1176170"/>
                    <a:pt x="1640261" y="1223458"/>
                    <a:pt x="1575834" y="1282962"/>
                  </a:cubicBezTo>
                  <a:cubicBezTo>
                    <a:pt x="1516983" y="1337702"/>
                    <a:pt x="1445885" y="1404209"/>
                    <a:pt x="1390417" y="1411269"/>
                  </a:cubicBezTo>
                  <a:cubicBezTo>
                    <a:pt x="1390155" y="1376906"/>
                    <a:pt x="1379147" y="1343859"/>
                    <a:pt x="1359490" y="1318428"/>
                  </a:cubicBezTo>
                  <a:cubicBezTo>
                    <a:pt x="1293967" y="1232647"/>
                    <a:pt x="1147625" y="1238810"/>
                    <a:pt x="1050413" y="1242732"/>
                  </a:cubicBezTo>
                  <a:cubicBezTo>
                    <a:pt x="1035164" y="1243125"/>
                    <a:pt x="1021774" y="1244021"/>
                    <a:pt x="1010957" y="1244021"/>
                  </a:cubicBezTo>
                  <a:cubicBezTo>
                    <a:pt x="990085" y="1244021"/>
                    <a:pt x="962541" y="1223850"/>
                    <a:pt x="927945" y="1198525"/>
                  </a:cubicBezTo>
                  <a:cubicBezTo>
                    <a:pt x="847126" y="1139414"/>
                    <a:pt x="724944" y="1050103"/>
                    <a:pt x="480723" y="1046125"/>
                  </a:cubicBezTo>
                  <a:cubicBezTo>
                    <a:pt x="475482" y="1045985"/>
                    <a:pt x="470278" y="1047190"/>
                    <a:pt x="465474" y="1049655"/>
                  </a:cubicBezTo>
                  <a:lnTo>
                    <a:pt x="465474" y="920115"/>
                  </a:lnTo>
                  <a:cubicBezTo>
                    <a:pt x="465135" y="898002"/>
                    <a:pt x="449638" y="880383"/>
                    <a:pt x="430830" y="880726"/>
                  </a:cubicBezTo>
                  <a:lnTo>
                    <a:pt x="34644" y="880726"/>
                  </a:lnTo>
                  <a:cubicBezTo>
                    <a:pt x="15836" y="880383"/>
                    <a:pt x="339" y="898002"/>
                    <a:pt x="0" y="920115"/>
                  </a:cubicBezTo>
                  <a:lnTo>
                    <a:pt x="0" y="1732990"/>
                  </a:lnTo>
                  <a:cubicBezTo>
                    <a:pt x="0" y="1754841"/>
                    <a:pt x="15630" y="1772378"/>
                    <a:pt x="34644" y="1772378"/>
                  </a:cubicBezTo>
                  <a:lnTo>
                    <a:pt x="431211" y="1772378"/>
                  </a:lnTo>
                  <a:cubicBezTo>
                    <a:pt x="450001" y="1772691"/>
                    <a:pt x="465468" y="1755081"/>
                    <a:pt x="465807" y="1732990"/>
                  </a:cubicBezTo>
                  <a:lnTo>
                    <a:pt x="465807" y="1635779"/>
                  </a:lnTo>
                  <a:cubicBezTo>
                    <a:pt x="500832" y="1635779"/>
                    <a:pt x="584225" y="1680882"/>
                    <a:pt x="664663" y="1724193"/>
                  </a:cubicBezTo>
                  <a:cubicBezTo>
                    <a:pt x="799854" y="1796863"/>
                    <a:pt x="967736" y="1887071"/>
                    <a:pt x="1102927" y="1887071"/>
                  </a:cubicBezTo>
                  <a:cubicBezTo>
                    <a:pt x="1336426" y="1887071"/>
                    <a:pt x="1906117" y="1549998"/>
                    <a:pt x="1906117" y="1373169"/>
                  </a:cubicBezTo>
                  <a:cubicBezTo>
                    <a:pt x="1906498" y="1247943"/>
                    <a:pt x="1845026" y="1176170"/>
                    <a:pt x="1737807" y="1176170"/>
                  </a:cubicBezTo>
                  <a:close/>
                  <a:moveTo>
                    <a:pt x="396568" y="1693601"/>
                  </a:moveTo>
                  <a:lnTo>
                    <a:pt x="69240" y="1693601"/>
                  </a:lnTo>
                  <a:lnTo>
                    <a:pt x="69240" y="1631408"/>
                  </a:lnTo>
                  <a:lnTo>
                    <a:pt x="396568" y="1631408"/>
                  </a:lnTo>
                  <a:lnTo>
                    <a:pt x="396568" y="1693601"/>
                  </a:lnTo>
                  <a:close/>
                  <a:moveTo>
                    <a:pt x="396568" y="1552631"/>
                  </a:moveTo>
                  <a:lnTo>
                    <a:pt x="69240" y="1552631"/>
                  </a:lnTo>
                  <a:lnTo>
                    <a:pt x="69240" y="1462368"/>
                  </a:lnTo>
                  <a:lnTo>
                    <a:pt x="396568" y="1462368"/>
                  </a:lnTo>
                  <a:lnTo>
                    <a:pt x="396568" y="1552575"/>
                  </a:lnTo>
                  <a:close/>
                  <a:moveTo>
                    <a:pt x="396568" y="1383646"/>
                  </a:moveTo>
                  <a:lnTo>
                    <a:pt x="69240" y="1383646"/>
                  </a:lnTo>
                  <a:lnTo>
                    <a:pt x="69240" y="1293943"/>
                  </a:lnTo>
                  <a:lnTo>
                    <a:pt x="396568" y="1293943"/>
                  </a:lnTo>
                  <a:lnTo>
                    <a:pt x="396568" y="1383646"/>
                  </a:lnTo>
                  <a:close/>
                  <a:moveTo>
                    <a:pt x="396568" y="1215110"/>
                  </a:moveTo>
                  <a:lnTo>
                    <a:pt x="69240" y="1215110"/>
                  </a:lnTo>
                  <a:lnTo>
                    <a:pt x="69240" y="1124959"/>
                  </a:lnTo>
                  <a:lnTo>
                    <a:pt x="396568" y="1124959"/>
                  </a:lnTo>
                  <a:lnTo>
                    <a:pt x="396568" y="1215166"/>
                  </a:lnTo>
                  <a:close/>
                  <a:moveTo>
                    <a:pt x="396568" y="1046181"/>
                  </a:moveTo>
                  <a:lnTo>
                    <a:pt x="69240" y="1046181"/>
                  </a:lnTo>
                  <a:lnTo>
                    <a:pt x="69240" y="959504"/>
                  </a:lnTo>
                  <a:lnTo>
                    <a:pt x="396568" y="959504"/>
                  </a:lnTo>
                  <a:lnTo>
                    <a:pt x="396568" y="1046181"/>
                  </a:lnTo>
                  <a:close/>
                  <a:moveTo>
                    <a:pt x="1103260" y="1808237"/>
                  </a:moveTo>
                  <a:cubicBezTo>
                    <a:pt x="983795" y="1808237"/>
                    <a:pt x="823681" y="1722008"/>
                    <a:pt x="694827" y="1652868"/>
                  </a:cubicBezTo>
                  <a:cubicBezTo>
                    <a:pt x="595423" y="1599472"/>
                    <a:pt x="516844" y="1557001"/>
                    <a:pt x="466189" y="1557001"/>
                  </a:cubicBezTo>
                  <a:lnTo>
                    <a:pt x="466189" y="1121037"/>
                  </a:lnTo>
                  <a:cubicBezTo>
                    <a:pt x="470701" y="1123214"/>
                    <a:pt x="475477" y="1124537"/>
                    <a:pt x="480341" y="1124959"/>
                  </a:cubicBezTo>
                  <a:cubicBezTo>
                    <a:pt x="704501" y="1128488"/>
                    <a:pt x="812482" y="1207266"/>
                    <a:pt x="891062" y="1264584"/>
                  </a:cubicBezTo>
                  <a:cubicBezTo>
                    <a:pt x="935379" y="1296969"/>
                    <a:pt x="970356" y="1322406"/>
                    <a:pt x="1011719" y="1322406"/>
                  </a:cubicBezTo>
                  <a:cubicBezTo>
                    <a:pt x="1023251" y="1322406"/>
                    <a:pt x="1037404" y="1321958"/>
                    <a:pt x="1053797" y="1321062"/>
                  </a:cubicBezTo>
                  <a:cubicBezTo>
                    <a:pt x="1127516" y="1317980"/>
                    <a:pt x="1264184" y="1312321"/>
                    <a:pt x="1308120" y="1369639"/>
                  </a:cubicBezTo>
                  <a:cubicBezTo>
                    <a:pt x="1318128" y="1383198"/>
                    <a:pt x="1322607" y="1400287"/>
                    <a:pt x="1321892" y="1422195"/>
                  </a:cubicBezTo>
                  <a:lnTo>
                    <a:pt x="788275" y="1422195"/>
                  </a:lnTo>
                  <a:cubicBezTo>
                    <a:pt x="769485" y="1421883"/>
                    <a:pt x="754018" y="1439492"/>
                    <a:pt x="753679" y="1461583"/>
                  </a:cubicBezTo>
                  <a:cubicBezTo>
                    <a:pt x="753679" y="1483435"/>
                    <a:pt x="769309" y="1500972"/>
                    <a:pt x="788275" y="1500972"/>
                  </a:cubicBezTo>
                  <a:lnTo>
                    <a:pt x="1343431" y="1500972"/>
                  </a:lnTo>
                  <a:cubicBezTo>
                    <a:pt x="1352581" y="1501045"/>
                    <a:pt x="1361404" y="1496972"/>
                    <a:pt x="1368068" y="1489598"/>
                  </a:cubicBezTo>
                  <a:cubicBezTo>
                    <a:pt x="1452938" y="1498787"/>
                    <a:pt x="1541191" y="1416480"/>
                    <a:pt x="1619771" y="1343361"/>
                  </a:cubicBezTo>
                  <a:cubicBezTo>
                    <a:pt x="1662182" y="1303580"/>
                    <a:pt x="1715458" y="1254555"/>
                    <a:pt x="1737807" y="1254555"/>
                  </a:cubicBezTo>
                  <a:cubicBezTo>
                    <a:pt x="1806332" y="1254555"/>
                    <a:pt x="1837211" y="1291310"/>
                    <a:pt x="1837211" y="1373169"/>
                  </a:cubicBezTo>
                  <a:cubicBezTo>
                    <a:pt x="1837211" y="1479961"/>
                    <a:pt x="1320748" y="1808237"/>
                    <a:pt x="1103308" y="1808237"/>
                  </a:cubicBezTo>
                  <a:close/>
                  <a:moveTo>
                    <a:pt x="1343860" y="1117507"/>
                  </a:moveTo>
                  <a:cubicBezTo>
                    <a:pt x="1439547" y="1117507"/>
                    <a:pt x="1516983" y="1029092"/>
                    <a:pt x="1516983" y="920115"/>
                  </a:cubicBezTo>
                  <a:cubicBezTo>
                    <a:pt x="1516983" y="811138"/>
                    <a:pt x="1439166" y="722667"/>
                    <a:pt x="1343860" y="722667"/>
                  </a:cubicBezTo>
                  <a:cubicBezTo>
                    <a:pt x="1248173" y="722667"/>
                    <a:pt x="1170689" y="811138"/>
                    <a:pt x="1170689" y="920115"/>
                  </a:cubicBezTo>
                  <a:cubicBezTo>
                    <a:pt x="1170308" y="1029092"/>
                    <a:pt x="1248173" y="1117507"/>
                    <a:pt x="1343860" y="1117507"/>
                  </a:cubicBezTo>
                  <a:close/>
                  <a:moveTo>
                    <a:pt x="1343860" y="801893"/>
                  </a:moveTo>
                  <a:cubicBezTo>
                    <a:pt x="1401187" y="801893"/>
                    <a:pt x="1447743" y="854897"/>
                    <a:pt x="1447743" y="920563"/>
                  </a:cubicBezTo>
                  <a:cubicBezTo>
                    <a:pt x="1447743" y="985782"/>
                    <a:pt x="1401187" y="1039177"/>
                    <a:pt x="1343860" y="1039177"/>
                  </a:cubicBezTo>
                  <a:cubicBezTo>
                    <a:pt x="1286486" y="1039177"/>
                    <a:pt x="1239977" y="986230"/>
                    <a:pt x="1239977" y="920563"/>
                  </a:cubicBezTo>
                  <a:cubicBezTo>
                    <a:pt x="1239596" y="854897"/>
                    <a:pt x="1286486" y="801893"/>
                    <a:pt x="1343860" y="801893"/>
                  </a:cubicBezTo>
                  <a:close/>
                  <a:moveTo>
                    <a:pt x="946911" y="755949"/>
                  </a:moveTo>
                  <a:cubicBezTo>
                    <a:pt x="1042598" y="755949"/>
                    <a:pt x="1120082" y="667534"/>
                    <a:pt x="1120082" y="558557"/>
                  </a:cubicBezTo>
                  <a:cubicBezTo>
                    <a:pt x="1120082" y="449524"/>
                    <a:pt x="1042217" y="361110"/>
                    <a:pt x="946911" y="361110"/>
                  </a:cubicBezTo>
                  <a:cubicBezTo>
                    <a:pt x="851224" y="361110"/>
                    <a:pt x="773788" y="449524"/>
                    <a:pt x="773788" y="558557"/>
                  </a:cubicBezTo>
                  <a:cubicBezTo>
                    <a:pt x="773788" y="667534"/>
                    <a:pt x="851605" y="755949"/>
                    <a:pt x="946911" y="755949"/>
                  </a:cubicBezTo>
                  <a:close/>
                  <a:moveTo>
                    <a:pt x="946911" y="440335"/>
                  </a:moveTo>
                  <a:cubicBezTo>
                    <a:pt x="1004238" y="440335"/>
                    <a:pt x="1050795" y="493339"/>
                    <a:pt x="1050795" y="558557"/>
                  </a:cubicBezTo>
                  <a:cubicBezTo>
                    <a:pt x="1050795" y="623775"/>
                    <a:pt x="1004238" y="676779"/>
                    <a:pt x="946911" y="676779"/>
                  </a:cubicBezTo>
                  <a:cubicBezTo>
                    <a:pt x="889585" y="676779"/>
                    <a:pt x="843028" y="623775"/>
                    <a:pt x="843028" y="558557"/>
                  </a:cubicBezTo>
                  <a:cubicBezTo>
                    <a:pt x="843028" y="493731"/>
                    <a:pt x="889585" y="440335"/>
                    <a:pt x="946911" y="440335"/>
                  </a:cubicBezTo>
                  <a:close/>
                  <a:moveTo>
                    <a:pt x="1343860" y="394839"/>
                  </a:moveTo>
                  <a:cubicBezTo>
                    <a:pt x="1439547" y="394839"/>
                    <a:pt x="1516983" y="306425"/>
                    <a:pt x="1516983" y="197392"/>
                  </a:cubicBezTo>
                  <a:cubicBezTo>
                    <a:pt x="1516983" y="88414"/>
                    <a:pt x="1439166" y="0"/>
                    <a:pt x="1343860" y="0"/>
                  </a:cubicBezTo>
                  <a:cubicBezTo>
                    <a:pt x="1248173" y="0"/>
                    <a:pt x="1170689" y="88414"/>
                    <a:pt x="1170689" y="197392"/>
                  </a:cubicBezTo>
                  <a:cubicBezTo>
                    <a:pt x="1170308" y="306425"/>
                    <a:pt x="1248173" y="394839"/>
                    <a:pt x="1343860" y="394839"/>
                  </a:cubicBezTo>
                  <a:close/>
                  <a:moveTo>
                    <a:pt x="1343860" y="79226"/>
                  </a:moveTo>
                  <a:cubicBezTo>
                    <a:pt x="1401187" y="79226"/>
                    <a:pt x="1447743" y="132173"/>
                    <a:pt x="1447743" y="197840"/>
                  </a:cubicBezTo>
                  <a:cubicBezTo>
                    <a:pt x="1447743" y="263058"/>
                    <a:pt x="1401187" y="316454"/>
                    <a:pt x="1343860" y="316454"/>
                  </a:cubicBezTo>
                  <a:cubicBezTo>
                    <a:pt x="1286486" y="316454"/>
                    <a:pt x="1239977" y="263506"/>
                    <a:pt x="1239977" y="197840"/>
                  </a:cubicBezTo>
                  <a:cubicBezTo>
                    <a:pt x="1239596" y="132173"/>
                    <a:pt x="1286486" y="79226"/>
                    <a:pt x="1343860" y="79226"/>
                  </a:cubicBezTo>
                  <a:close/>
                </a:path>
              </a:pathLst>
            </a:custGeom>
            <a:solidFill>
              <a:schemeClr val="accent1"/>
            </a:solidFill>
            <a:ln w="15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文本框 591">
              <a:extLst>
                <a:ext uri="{FF2B5EF4-FFF2-40B4-BE49-F238E27FC236}">
                  <a16:creationId xmlns:a16="http://schemas.microsoft.com/office/drawing/2014/main" id="{0045524D-75CE-A90C-DA0B-648F72B0F2A5}"/>
                </a:ext>
              </a:extLst>
            </p:cNvPr>
            <p:cNvSpPr txBox="1"/>
            <p:nvPr/>
          </p:nvSpPr>
          <p:spPr>
            <a:xfrm>
              <a:off x="8679851" y="4229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39%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3" name="TextBox 591+">
              <a:extLst>
                <a:ext uri="{FF2B5EF4-FFF2-40B4-BE49-F238E27FC236}">
                  <a16:creationId xmlns:a16="http://schemas.microsoft.com/office/drawing/2014/main" id="{59B6F7C3-3263-5A76-132C-A02A0A3054CD}"/>
                </a:ext>
              </a:extLst>
            </p:cNvPr>
            <p:cNvSpPr txBox="1"/>
            <p:nvPr/>
          </p:nvSpPr>
          <p:spPr>
            <a:xfrm>
              <a:off x="8679851" y="450393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26%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4" name="TextBox 591++">
              <a:extLst>
                <a:ext uri="{FF2B5EF4-FFF2-40B4-BE49-F238E27FC236}">
                  <a16:creationId xmlns:a16="http://schemas.microsoft.com/office/drawing/2014/main" id="{410B61E3-97ED-2619-1BBD-F833D4B0FAE3}"/>
                </a:ext>
              </a:extLst>
            </p:cNvPr>
            <p:cNvSpPr txBox="1"/>
            <p:nvPr/>
          </p:nvSpPr>
          <p:spPr>
            <a:xfrm>
              <a:off x="8679851" y="5084956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5" name="TextBox 591+">
              <a:extLst>
                <a:ext uri="{FF2B5EF4-FFF2-40B4-BE49-F238E27FC236}">
                  <a16:creationId xmlns:a16="http://schemas.microsoft.com/office/drawing/2014/main" id="{CEAEFD36-257D-4EDF-8E0B-89CC3E5AD307}"/>
                </a:ext>
              </a:extLst>
            </p:cNvPr>
            <p:cNvSpPr txBox="1"/>
            <p:nvPr/>
          </p:nvSpPr>
          <p:spPr>
            <a:xfrm>
              <a:off x="8679851" y="4810999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6" name="TextBox 591+++">
              <a:extLst>
                <a:ext uri="{FF2B5EF4-FFF2-40B4-BE49-F238E27FC236}">
                  <a16:creationId xmlns:a16="http://schemas.microsoft.com/office/drawing/2014/main" id="{2AA4C222-CB1C-9E8B-3C5A-3B10883C301C}"/>
                </a:ext>
              </a:extLst>
            </p:cNvPr>
            <p:cNvSpPr txBox="1"/>
            <p:nvPr/>
          </p:nvSpPr>
          <p:spPr>
            <a:xfrm>
              <a:off x="8679851" y="566598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20%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7" name="TextBox 591++">
              <a:extLst>
                <a:ext uri="{FF2B5EF4-FFF2-40B4-BE49-F238E27FC236}">
                  <a16:creationId xmlns:a16="http://schemas.microsoft.com/office/drawing/2014/main" id="{521CE7F6-31E6-870B-A5B8-F135946B4873}"/>
                </a:ext>
              </a:extLst>
            </p:cNvPr>
            <p:cNvSpPr txBox="1"/>
            <p:nvPr/>
          </p:nvSpPr>
          <p:spPr>
            <a:xfrm>
              <a:off x="8679851" y="5372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0" name="组合 609">
              <a:extLst>
                <a:ext uri="{FF2B5EF4-FFF2-40B4-BE49-F238E27FC236}">
                  <a16:creationId xmlns:a16="http://schemas.microsoft.com/office/drawing/2014/main" id="{EE9400E7-98DB-0DD9-EC49-0DE551A662AF}"/>
                </a:ext>
              </a:extLst>
            </p:cNvPr>
            <p:cNvGrpSpPr/>
            <p:nvPr/>
          </p:nvGrpSpPr>
          <p:grpSpPr>
            <a:xfrm>
              <a:off x="1055688" y="3855260"/>
              <a:ext cx="9202762" cy="76297"/>
              <a:chOff x="1055688" y="3855260"/>
              <a:chExt cx="9202762" cy="76297"/>
            </a:xfrm>
          </p:grpSpPr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76B46C01-1798-D62B-DD6D-7C316D55E1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5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>
                <a:extLst>
                  <a:ext uri="{FF2B5EF4-FFF2-40B4-BE49-F238E27FC236}">
                    <a16:creationId xmlns:a16="http://schemas.microsoft.com/office/drawing/2014/main" id="{F71E2C4B-C4C1-377F-60CE-24FFBCA3B2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41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>
                <a:extLst>
                  <a:ext uri="{FF2B5EF4-FFF2-40B4-BE49-F238E27FC236}">
                    <a16:creationId xmlns:a16="http://schemas.microsoft.com/office/drawing/2014/main" id="{6B589862-35E1-F7CB-D4A5-EDCEBD04A3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27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>
                <a:extLst>
                  <a:ext uri="{FF2B5EF4-FFF2-40B4-BE49-F238E27FC236}">
                    <a16:creationId xmlns:a16="http://schemas.microsoft.com/office/drawing/2014/main" id="{9A45C8D1-83DC-4338-F204-F2BE1D5E94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13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>
                <a:extLst>
                  <a:ext uri="{FF2B5EF4-FFF2-40B4-BE49-F238E27FC236}">
                    <a16:creationId xmlns:a16="http://schemas.microsoft.com/office/drawing/2014/main" id="{153EECD5-65C9-7C3C-332B-57985CFB0A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99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>
                <a:extLst>
                  <a:ext uri="{FF2B5EF4-FFF2-40B4-BE49-F238E27FC236}">
                    <a16:creationId xmlns:a16="http://schemas.microsoft.com/office/drawing/2014/main" id="{B8E9BC51-1E10-EE9D-ABF7-7C92C92501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85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>
                <a:extLst>
                  <a:ext uri="{FF2B5EF4-FFF2-40B4-BE49-F238E27FC236}">
                    <a16:creationId xmlns:a16="http://schemas.microsoft.com/office/drawing/2014/main" id="{ACBF0931-9E6C-3581-A781-0FA6B21EF2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1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>
                <a:extLst>
                  <a:ext uri="{FF2B5EF4-FFF2-40B4-BE49-F238E27FC236}">
                    <a16:creationId xmlns:a16="http://schemas.microsoft.com/office/drawing/2014/main" id="{728A11A7-D3A0-9ED1-77C4-CD800B861E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57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>
                <a:extLst>
                  <a:ext uri="{FF2B5EF4-FFF2-40B4-BE49-F238E27FC236}">
                    <a16:creationId xmlns:a16="http://schemas.microsoft.com/office/drawing/2014/main" id="{26F136B0-0CD4-FF66-D419-82345FD22B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43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>
                <a:extLst>
                  <a:ext uri="{FF2B5EF4-FFF2-40B4-BE49-F238E27FC236}">
                    <a16:creationId xmlns:a16="http://schemas.microsoft.com/office/drawing/2014/main" id="{66CCFD61-1BEA-3E46-78B4-0C208420E3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9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>
                <a:extLst>
                  <a:ext uri="{FF2B5EF4-FFF2-40B4-BE49-F238E27FC236}">
                    <a16:creationId xmlns:a16="http://schemas.microsoft.com/office/drawing/2014/main" id="{662736B9-7476-38C1-F713-C102CF18B1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15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>
                <a:extLst>
                  <a:ext uri="{FF2B5EF4-FFF2-40B4-BE49-F238E27FC236}">
                    <a16:creationId xmlns:a16="http://schemas.microsoft.com/office/drawing/2014/main" id="{453C85D9-794F-5E91-C897-FFFB3D350A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1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>
                <a:extLst>
                  <a:ext uri="{FF2B5EF4-FFF2-40B4-BE49-F238E27FC236}">
                    <a16:creationId xmlns:a16="http://schemas.microsoft.com/office/drawing/2014/main" id="{FF70C44E-D306-DC47-ED62-34B072F27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87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>
                <a:extLst>
                  <a:ext uri="{FF2B5EF4-FFF2-40B4-BE49-F238E27FC236}">
                    <a16:creationId xmlns:a16="http://schemas.microsoft.com/office/drawing/2014/main" id="{5F3F4C7E-DA16-9A8B-F43F-16748C75C2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73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>
                <a:extLst>
                  <a:ext uri="{FF2B5EF4-FFF2-40B4-BE49-F238E27FC236}">
                    <a16:creationId xmlns:a16="http://schemas.microsoft.com/office/drawing/2014/main" id="{32AA7F1F-8D3D-2E28-C161-9B54ED99FE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59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>
                <a:extLst>
                  <a:ext uri="{FF2B5EF4-FFF2-40B4-BE49-F238E27FC236}">
                    <a16:creationId xmlns:a16="http://schemas.microsoft.com/office/drawing/2014/main" id="{31A3A31C-CE4A-F889-2522-AC07CB452F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45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>
                <a:extLst>
                  <a:ext uri="{FF2B5EF4-FFF2-40B4-BE49-F238E27FC236}">
                    <a16:creationId xmlns:a16="http://schemas.microsoft.com/office/drawing/2014/main" id="{0BCF5937-4066-72D4-F2F5-DAA0B33E7E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31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>
                <a:extLst>
                  <a:ext uri="{FF2B5EF4-FFF2-40B4-BE49-F238E27FC236}">
                    <a16:creationId xmlns:a16="http://schemas.microsoft.com/office/drawing/2014/main" id="{2DDDC66A-01BF-E6D6-A143-D0313B4240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17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>
                <a:extLst>
                  <a:ext uri="{FF2B5EF4-FFF2-40B4-BE49-F238E27FC236}">
                    <a16:creationId xmlns:a16="http://schemas.microsoft.com/office/drawing/2014/main" id="{037A77D4-6A0C-8AEC-4AD9-37A06F98B2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03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>
                <a:extLst>
                  <a:ext uri="{FF2B5EF4-FFF2-40B4-BE49-F238E27FC236}">
                    <a16:creationId xmlns:a16="http://schemas.microsoft.com/office/drawing/2014/main" id="{289A7127-89A4-EEA0-F38B-CC7B43ADCB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直接连接符 351">
                <a:extLst>
                  <a:ext uri="{FF2B5EF4-FFF2-40B4-BE49-F238E27FC236}">
                    <a16:creationId xmlns:a16="http://schemas.microsoft.com/office/drawing/2014/main" id="{8FAF5D8E-BECE-6C95-1F27-ED1EB90279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5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>
                <a:extLst>
                  <a:ext uri="{FF2B5EF4-FFF2-40B4-BE49-F238E27FC236}">
                    <a16:creationId xmlns:a16="http://schemas.microsoft.com/office/drawing/2014/main" id="{C275B4FC-F342-61E3-9C28-3E4B91CDC7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1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连接符 353">
                <a:extLst>
                  <a:ext uri="{FF2B5EF4-FFF2-40B4-BE49-F238E27FC236}">
                    <a16:creationId xmlns:a16="http://schemas.microsoft.com/office/drawing/2014/main" id="{4E31A38A-04FC-F44C-CCA3-B82F040014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7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>
                <a:extLst>
                  <a:ext uri="{FF2B5EF4-FFF2-40B4-BE49-F238E27FC236}">
                    <a16:creationId xmlns:a16="http://schemas.microsoft.com/office/drawing/2014/main" id="{567928DC-4E0D-895B-54BD-EB79DB8742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33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>
                <a:extLst>
                  <a:ext uri="{FF2B5EF4-FFF2-40B4-BE49-F238E27FC236}">
                    <a16:creationId xmlns:a16="http://schemas.microsoft.com/office/drawing/2014/main" id="{1FFF0710-F24E-C5FA-D2DB-03F33A4D15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9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接连接符 356">
                <a:extLst>
                  <a:ext uri="{FF2B5EF4-FFF2-40B4-BE49-F238E27FC236}">
                    <a16:creationId xmlns:a16="http://schemas.microsoft.com/office/drawing/2014/main" id="{0A5DC790-5B4F-8AEF-70F3-9B7102D01B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05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>
                <a:extLst>
                  <a:ext uri="{FF2B5EF4-FFF2-40B4-BE49-F238E27FC236}">
                    <a16:creationId xmlns:a16="http://schemas.microsoft.com/office/drawing/2014/main" id="{3C538F98-ED2A-D4BA-A2E1-88EB4492DF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91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>
                <a:extLst>
                  <a:ext uri="{FF2B5EF4-FFF2-40B4-BE49-F238E27FC236}">
                    <a16:creationId xmlns:a16="http://schemas.microsoft.com/office/drawing/2014/main" id="{720EEB78-5832-AD19-58B6-20E9A1A689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77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>
                <a:extLst>
                  <a:ext uri="{FF2B5EF4-FFF2-40B4-BE49-F238E27FC236}">
                    <a16:creationId xmlns:a16="http://schemas.microsoft.com/office/drawing/2014/main" id="{730053B8-51FA-54FB-DFB6-B50153B006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63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>
                <a:extLst>
                  <a:ext uri="{FF2B5EF4-FFF2-40B4-BE49-F238E27FC236}">
                    <a16:creationId xmlns:a16="http://schemas.microsoft.com/office/drawing/2014/main" id="{8D1ADB84-A561-6835-E591-44AB60B075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49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>
                <a:extLst>
                  <a:ext uri="{FF2B5EF4-FFF2-40B4-BE49-F238E27FC236}">
                    <a16:creationId xmlns:a16="http://schemas.microsoft.com/office/drawing/2014/main" id="{594EADB4-D503-1B44-23C9-9F4CB326C3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718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>
                <a:extLst>
                  <a:ext uri="{FF2B5EF4-FFF2-40B4-BE49-F238E27FC236}">
                    <a16:creationId xmlns:a16="http://schemas.microsoft.com/office/drawing/2014/main" id="{F8481ABD-2286-CCE9-C1C1-BDDFFEF757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78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>
                <a:extLst>
                  <a:ext uri="{FF2B5EF4-FFF2-40B4-BE49-F238E27FC236}">
                    <a16:creationId xmlns:a16="http://schemas.microsoft.com/office/drawing/2014/main" id="{0D4D3D2D-177B-0BDB-A596-B2A731EE4D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438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C00CA5A3-926C-6045-2C11-DD8BC3B89F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298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3EAE008D-EEA3-4C6F-BFEC-07547976A6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158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>
                <a:extLst>
                  <a:ext uri="{FF2B5EF4-FFF2-40B4-BE49-F238E27FC236}">
                    <a16:creationId xmlns:a16="http://schemas.microsoft.com/office/drawing/2014/main" id="{8F919D08-6864-28C9-5386-86FC8821B9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018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>
                <a:extLst>
                  <a:ext uri="{FF2B5EF4-FFF2-40B4-BE49-F238E27FC236}">
                    <a16:creationId xmlns:a16="http://schemas.microsoft.com/office/drawing/2014/main" id="{0ED2CD27-96D5-3ED8-33BE-948B1BE20C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878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>
                <a:extLst>
                  <a:ext uri="{FF2B5EF4-FFF2-40B4-BE49-F238E27FC236}">
                    <a16:creationId xmlns:a16="http://schemas.microsoft.com/office/drawing/2014/main" id="{64AEC5C8-7237-00AA-D6B2-67621FD8D4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738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>
                <a:extLst>
                  <a:ext uri="{FF2B5EF4-FFF2-40B4-BE49-F238E27FC236}">
                    <a16:creationId xmlns:a16="http://schemas.microsoft.com/office/drawing/2014/main" id="{1E7E56FB-C330-FFE7-6D85-583DEBCC48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598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>
                <a:extLst>
                  <a:ext uri="{FF2B5EF4-FFF2-40B4-BE49-F238E27FC236}">
                    <a16:creationId xmlns:a16="http://schemas.microsoft.com/office/drawing/2014/main" id="{300116E4-626C-C8D0-FF45-EE68EE9F82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458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>
                <a:extLst>
                  <a:ext uri="{FF2B5EF4-FFF2-40B4-BE49-F238E27FC236}">
                    <a16:creationId xmlns:a16="http://schemas.microsoft.com/office/drawing/2014/main" id="{3DA0589F-B131-CBA2-C7A4-A4E58DA646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318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>
                <a:extLst>
                  <a:ext uri="{FF2B5EF4-FFF2-40B4-BE49-F238E27FC236}">
                    <a16:creationId xmlns:a16="http://schemas.microsoft.com/office/drawing/2014/main" id="{BB676790-64F4-7B58-A0BB-F32A85565D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178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>
                <a:extLst>
                  <a:ext uri="{FF2B5EF4-FFF2-40B4-BE49-F238E27FC236}">
                    <a16:creationId xmlns:a16="http://schemas.microsoft.com/office/drawing/2014/main" id="{703F2ACD-32D7-8E92-265B-3AD454AC55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037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7578908B-7F9D-7385-69AF-F22F194118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897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>
                <a:extLst>
                  <a:ext uri="{FF2B5EF4-FFF2-40B4-BE49-F238E27FC236}">
                    <a16:creationId xmlns:a16="http://schemas.microsoft.com/office/drawing/2014/main" id="{FF90682C-7E44-176A-1C07-7868880B86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757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>
                <a:extLst>
                  <a:ext uri="{FF2B5EF4-FFF2-40B4-BE49-F238E27FC236}">
                    <a16:creationId xmlns:a16="http://schemas.microsoft.com/office/drawing/2014/main" id="{93E568E4-1BA9-E95C-F440-2717FDF521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617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>
                <a:extLst>
                  <a:ext uri="{FF2B5EF4-FFF2-40B4-BE49-F238E27FC236}">
                    <a16:creationId xmlns:a16="http://schemas.microsoft.com/office/drawing/2014/main" id="{AB344A74-B8C2-F673-BACC-EEF280829B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477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>
                <a:extLst>
                  <a:ext uri="{FF2B5EF4-FFF2-40B4-BE49-F238E27FC236}">
                    <a16:creationId xmlns:a16="http://schemas.microsoft.com/office/drawing/2014/main" id="{3AA41037-1A4D-B5FB-CC4F-8EC24E8BEE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37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连接符 381">
                <a:extLst>
                  <a:ext uri="{FF2B5EF4-FFF2-40B4-BE49-F238E27FC236}">
                    <a16:creationId xmlns:a16="http://schemas.microsoft.com/office/drawing/2014/main" id="{8A17C4C5-D335-ABA8-4432-3727D6772B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97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连接符 382">
                <a:extLst>
                  <a:ext uri="{FF2B5EF4-FFF2-40B4-BE49-F238E27FC236}">
                    <a16:creationId xmlns:a16="http://schemas.microsoft.com/office/drawing/2014/main" id="{85856B17-18C7-ED08-06FA-20440683A2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057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连接符 383">
                <a:extLst>
                  <a:ext uri="{FF2B5EF4-FFF2-40B4-BE49-F238E27FC236}">
                    <a16:creationId xmlns:a16="http://schemas.microsoft.com/office/drawing/2014/main" id="{55FBE4CB-7B14-27DE-740D-06F9ECEFEC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917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>
                <a:extLst>
                  <a:ext uri="{FF2B5EF4-FFF2-40B4-BE49-F238E27FC236}">
                    <a16:creationId xmlns:a16="http://schemas.microsoft.com/office/drawing/2014/main" id="{3939449C-6430-E010-0E2A-AE89FA4621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777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>
                <a:extLst>
                  <a:ext uri="{FF2B5EF4-FFF2-40B4-BE49-F238E27FC236}">
                    <a16:creationId xmlns:a16="http://schemas.microsoft.com/office/drawing/2014/main" id="{CFBF6943-28D3-4AAC-963C-D790E46F77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637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>
                <a:extLst>
                  <a:ext uri="{FF2B5EF4-FFF2-40B4-BE49-F238E27FC236}">
                    <a16:creationId xmlns:a16="http://schemas.microsoft.com/office/drawing/2014/main" id="{53AE9B35-222D-B8FD-C830-10C3062202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497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连接符 387">
                <a:extLst>
                  <a:ext uri="{FF2B5EF4-FFF2-40B4-BE49-F238E27FC236}">
                    <a16:creationId xmlns:a16="http://schemas.microsoft.com/office/drawing/2014/main" id="{6D3B5D9C-6894-8B18-B3D0-47FA4F6BCC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357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直接连接符 388">
                <a:extLst>
                  <a:ext uri="{FF2B5EF4-FFF2-40B4-BE49-F238E27FC236}">
                    <a16:creationId xmlns:a16="http://schemas.microsoft.com/office/drawing/2014/main" id="{8678BB0E-275E-F837-AE9B-215F045D39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16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直接连接符 389">
                <a:extLst>
                  <a:ext uri="{FF2B5EF4-FFF2-40B4-BE49-F238E27FC236}">
                    <a16:creationId xmlns:a16="http://schemas.microsoft.com/office/drawing/2014/main" id="{44D510FE-4893-CBF8-5EDB-3D7D91F9CC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07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接连接符 390">
                <a:extLst>
                  <a:ext uri="{FF2B5EF4-FFF2-40B4-BE49-F238E27FC236}">
                    <a16:creationId xmlns:a16="http://schemas.microsoft.com/office/drawing/2014/main" id="{43859A02-3CE1-A637-742E-258EA7AA2B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936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接连接符 391">
                <a:extLst>
                  <a:ext uri="{FF2B5EF4-FFF2-40B4-BE49-F238E27FC236}">
                    <a16:creationId xmlns:a16="http://schemas.microsoft.com/office/drawing/2014/main" id="{1ABAFD21-0C90-C0E1-BB2C-469AB3F65F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79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直接连接符 392">
                <a:extLst>
                  <a:ext uri="{FF2B5EF4-FFF2-40B4-BE49-F238E27FC236}">
                    <a16:creationId xmlns:a16="http://schemas.microsoft.com/office/drawing/2014/main" id="{E82566A4-3CE3-DDCB-BA7E-D9C3F36ECA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连接符 394">
                <a:extLst>
                  <a:ext uri="{FF2B5EF4-FFF2-40B4-BE49-F238E27FC236}">
                    <a16:creationId xmlns:a16="http://schemas.microsoft.com/office/drawing/2014/main" id="{3C58B1BD-C164-BFF9-A115-808B492CA5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2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>
                <a:extLst>
                  <a:ext uri="{FF2B5EF4-FFF2-40B4-BE49-F238E27FC236}">
                    <a16:creationId xmlns:a16="http://schemas.microsoft.com/office/drawing/2014/main" id="{87B08DA6-284F-1BBB-311B-F1973D3944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48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>
                <a:extLst>
                  <a:ext uri="{FF2B5EF4-FFF2-40B4-BE49-F238E27FC236}">
                    <a16:creationId xmlns:a16="http://schemas.microsoft.com/office/drawing/2014/main" id="{5F6C746B-B847-51DF-C1E4-158D134195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34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>
                <a:extLst>
                  <a:ext uri="{FF2B5EF4-FFF2-40B4-BE49-F238E27FC236}">
                    <a16:creationId xmlns:a16="http://schemas.microsoft.com/office/drawing/2014/main" id="{A27A957B-2D12-0A56-E93B-952DCA9289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0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直接连接符 398">
                <a:extLst>
                  <a:ext uri="{FF2B5EF4-FFF2-40B4-BE49-F238E27FC236}">
                    <a16:creationId xmlns:a16="http://schemas.microsoft.com/office/drawing/2014/main" id="{6E17D934-B8B0-3A71-DBA6-7BF486B305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06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>
                <a:extLst>
                  <a:ext uri="{FF2B5EF4-FFF2-40B4-BE49-F238E27FC236}">
                    <a16:creationId xmlns:a16="http://schemas.microsoft.com/office/drawing/2014/main" id="{0A9B888E-4BFE-954F-F0C7-53920BCD11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2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>
                <a:extLst>
                  <a:ext uri="{FF2B5EF4-FFF2-40B4-BE49-F238E27FC236}">
                    <a16:creationId xmlns:a16="http://schemas.microsoft.com/office/drawing/2014/main" id="{C6085253-5727-E354-4701-2CB99BEB5C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78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>
                <a:extLst>
                  <a:ext uri="{FF2B5EF4-FFF2-40B4-BE49-F238E27FC236}">
                    <a16:creationId xmlns:a16="http://schemas.microsoft.com/office/drawing/2014/main" id="{2C55EE14-1BFB-4074-BCAB-E272C9D5A5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4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连接符 402">
                <a:extLst>
                  <a:ext uri="{FF2B5EF4-FFF2-40B4-BE49-F238E27FC236}">
                    <a16:creationId xmlns:a16="http://schemas.microsoft.com/office/drawing/2014/main" id="{1D8F4D05-5B5F-61B6-4F7D-2BFEB47480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50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>
                <a:extLst>
                  <a:ext uri="{FF2B5EF4-FFF2-40B4-BE49-F238E27FC236}">
                    <a16:creationId xmlns:a16="http://schemas.microsoft.com/office/drawing/2014/main" id="{E67FFF8F-8ABB-95C3-DA4D-AF6A40E251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36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连接符 404">
                <a:extLst>
                  <a:ext uri="{FF2B5EF4-FFF2-40B4-BE49-F238E27FC236}">
                    <a16:creationId xmlns:a16="http://schemas.microsoft.com/office/drawing/2014/main" id="{43EF3002-C39D-D528-AB41-C7964490CB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2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>
                <a:extLst>
                  <a:ext uri="{FF2B5EF4-FFF2-40B4-BE49-F238E27FC236}">
                    <a16:creationId xmlns:a16="http://schemas.microsoft.com/office/drawing/2014/main" id="{0879BF44-B68C-DA87-1673-01F41CA78D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8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>
                <a:extLst>
                  <a:ext uri="{FF2B5EF4-FFF2-40B4-BE49-F238E27FC236}">
                    <a16:creationId xmlns:a16="http://schemas.microsoft.com/office/drawing/2014/main" id="{95316BA0-511D-8C84-44DC-968E437484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94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>
                <a:extLst>
                  <a:ext uri="{FF2B5EF4-FFF2-40B4-BE49-F238E27FC236}">
                    <a16:creationId xmlns:a16="http://schemas.microsoft.com/office/drawing/2014/main" id="{C44E32D6-7DFB-3943-B2BF-A89329AF17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80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>
                <a:extLst>
                  <a:ext uri="{FF2B5EF4-FFF2-40B4-BE49-F238E27FC236}">
                    <a16:creationId xmlns:a16="http://schemas.microsoft.com/office/drawing/2014/main" id="{FC109C75-5B45-A716-0F17-EDFE65DD91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66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>
                <a:extLst>
                  <a:ext uri="{FF2B5EF4-FFF2-40B4-BE49-F238E27FC236}">
                    <a16:creationId xmlns:a16="http://schemas.microsoft.com/office/drawing/2014/main" id="{85ED0CC2-AC4B-82C3-A0CF-4C388CCD3C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2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>
                <a:extLst>
                  <a:ext uri="{FF2B5EF4-FFF2-40B4-BE49-F238E27FC236}">
                    <a16:creationId xmlns:a16="http://schemas.microsoft.com/office/drawing/2014/main" id="{36F81D71-32ED-E1CB-64A4-CE2BC19847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8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>
                <a:extLst>
                  <a:ext uri="{FF2B5EF4-FFF2-40B4-BE49-F238E27FC236}">
                    <a16:creationId xmlns:a16="http://schemas.microsoft.com/office/drawing/2014/main" id="{6CDD2554-0EC3-D090-D0FF-13C312F85D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24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>
                <a:extLst>
                  <a:ext uri="{FF2B5EF4-FFF2-40B4-BE49-F238E27FC236}">
                    <a16:creationId xmlns:a16="http://schemas.microsoft.com/office/drawing/2014/main" id="{166FC47F-86B9-AF5C-CB07-B86E39C3A1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10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>
                <a:extLst>
                  <a:ext uri="{FF2B5EF4-FFF2-40B4-BE49-F238E27FC236}">
                    <a16:creationId xmlns:a16="http://schemas.microsoft.com/office/drawing/2014/main" id="{2FFB87BD-1C6D-203A-9B90-665949DE59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96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>
                <a:extLst>
                  <a:ext uri="{FF2B5EF4-FFF2-40B4-BE49-F238E27FC236}">
                    <a16:creationId xmlns:a16="http://schemas.microsoft.com/office/drawing/2014/main" id="{2D2013F4-3032-74F9-C421-B9DC1CE1C3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82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>
                <a:extLst>
                  <a:ext uri="{FF2B5EF4-FFF2-40B4-BE49-F238E27FC236}">
                    <a16:creationId xmlns:a16="http://schemas.microsoft.com/office/drawing/2014/main" id="{130C8131-508D-8551-F5BD-D90A83C8C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68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>
                <a:extLst>
                  <a:ext uri="{FF2B5EF4-FFF2-40B4-BE49-F238E27FC236}">
                    <a16:creationId xmlns:a16="http://schemas.microsoft.com/office/drawing/2014/main" id="{68546579-F3D9-BB03-51EB-79266B3491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54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>
                <a:extLst>
                  <a:ext uri="{FF2B5EF4-FFF2-40B4-BE49-F238E27FC236}">
                    <a16:creationId xmlns:a16="http://schemas.microsoft.com/office/drawing/2014/main" id="{F9691DBD-5B43-2A6F-A627-30AD748CD1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0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>
                <a:extLst>
                  <a:ext uri="{FF2B5EF4-FFF2-40B4-BE49-F238E27FC236}">
                    <a16:creationId xmlns:a16="http://schemas.microsoft.com/office/drawing/2014/main" id="{9A09440C-CDBD-F79E-E7C8-2D40F4AC25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6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>
                <a:extLst>
                  <a:ext uri="{FF2B5EF4-FFF2-40B4-BE49-F238E27FC236}">
                    <a16:creationId xmlns:a16="http://schemas.microsoft.com/office/drawing/2014/main" id="{E75743D3-776C-697E-C762-80F9DFA369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12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>
                <a:extLst>
                  <a:ext uri="{FF2B5EF4-FFF2-40B4-BE49-F238E27FC236}">
                    <a16:creationId xmlns:a16="http://schemas.microsoft.com/office/drawing/2014/main" id="{8A498D0E-3105-47B1-A148-C43D164E71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98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>
                <a:extLst>
                  <a:ext uri="{FF2B5EF4-FFF2-40B4-BE49-F238E27FC236}">
                    <a16:creationId xmlns:a16="http://schemas.microsoft.com/office/drawing/2014/main" id="{C9364287-4FBB-6D4A-9572-5E9F343F70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84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接连接符 422">
                <a:extLst>
                  <a:ext uri="{FF2B5EF4-FFF2-40B4-BE49-F238E27FC236}">
                    <a16:creationId xmlns:a16="http://schemas.microsoft.com/office/drawing/2014/main" id="{3697FF40-D4DE-77FC-E5D3-44B15B815A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70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>
                <a:extLst>
                  <a:ext uri="{FF2B5EF4-FFF2-40B4-BE49-F238E27FC236}">
                    <a16:creationId xmlns:a16="http://schemas.microsoft.com/office/drawing/2014/main" id="{6DAF67D9-02A1-6C59-E02E-775406B2AB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56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16+">
                <a:extLst>
                  <a:ext uri="{FF2B5EF4-FFF2-40B4-BE49-F238E27FC236}">
                    <a16:creationId xmlns:a16="http://schemas.microsoft.com/office/drawing/2014/main" id="{A4A45291-3D4F-17FD-D6A6-4690C5EF9D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270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Straight Connector 417+">
                <a:extLst>
                  <a:ext uri="{FF2B5EF4-FFF2-40B4-BE49-F238E27FC236}">
                    <a16:creationId xmlns:a16="http://schemas.microsoft.com/office/drawing/2014/main" id="{134C261C-E8EF-66BE-CF77-68C62E7137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2869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18+">
                <a:extLst>
                  <a:ext uri="{FF2B5EF4-FFF2-40B4-BE49-F238E27FC236}">
                    <a16:creationId xmlns:a16="http://schemas.microsoft.com/office/drawing/2014/main" id="{6C8212E0-56E7-8920-459F-F0B719A3D0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1468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Straight Connector 419+">
                <a:extLst>
                  <a:ext uri="{FF2B5EF4-FFF2-40B4-BE49-F238E27FC236}">
                    <a16:creationId xmlns:a16="http://schemas.microsoft.com/office/drawing/2014/main" id="{ACED92D4-0E0B-E061-9879-DFC2A90076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0067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0+">
                <a:extLst>
                  <a:ext uri="{FF2B5EF4-FFF2-40B4-BE49-F238E27FC236}">
                    <a16:creationId xmlns:a16="http://schemas.microsoft.com/office/drawing/2014/main" id="{11C86D86-673F-61A5-0215-6258EA2B23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866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Straight Connector 421+">
                <a:extLst>
                  <a:ext uri="{FF2B5EF4-FFF2-40B4-BE49-F238E27FC236}">
                    <a16:creationId xmlns:a16="http://schemas.microsoft.com/office/drawing/2014/main" id="{4752C8FC-E670-4E57-08C5-8B6CDC1E0D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7266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22+">
                <a:extLst>
                  <a:ext uri="{FF2B5EF4-FFF2-40B4-BE49-F238E27FC236}">
                    <a16:creationId xmlns:a16="http://schemas.microsoft.com/office/drawing/2014/main" id="{FFA490CE-5764-64A4-131A-3FA0CDC7FE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586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Straight Connector 421+">
                <a:extLst>
                  <a:ext uri="{FF2B5EF4-FFF2-40B4-BE49-F238E27FC236}">
                    <a16:creationId xmlns:a16="http://schemas.microsoft.com/office/drawing/2014/main" id="{A70D4BFE-BB43-0786-7F12-871D5F62E5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4393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1" name="Straight Connector 422+">
                <a:extLst>
                  <a:ext uri="{FF2B5EF4-FFF2-40B4-BE49-F238E27FC236}">
                    <a16:creationId xmlns:a16="http://schemas.microsoft.com/office/drawing/2014/main" id="{526F0FD3-6222-FA75-B4E3-C081A31B87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253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2" name="Straight Connector 423+">
                <a:extLst>
                  <a:ext uri="{FF2B5EF4-FFF2-40B4-BE49-F238E27FC236}">
                    <a16:creationId xmlns:a16="http://schemas.microsoft.com/office/drawing/2014/main" id="{4B672381-4C80-34C8-6FEC-6E5D97EABE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113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3" name="Straight Connector 416++">
                <a:extLst>
                  <a:ext uri="{FF2B5EF4-FFF2-40B4-BE49-F238E27FC236}">
                    <a16:creationId xmlns:a16="http://schemas.microsoft.com/office/drawing/2014/main" id="{7846F1FF-1AB1-170C-1AF3-8D05BCB5AB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975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4" name="Straight Connector 417++">
                <a:extLst>
                  <a:ext uri="{FF2B5EF4-FFF2-40B4-BE49-F238E27FC236}">
                    <a16:creationId xmlns:a16="http://schemas.microsoft.com/office/drawing/2014/main" id="{56BA0E40-ECA9-DECE-8CF0-67FBDB964D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8356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5" name="Straight Connector 418++">
                <a:extLst>
                  <a:ext uri="{FF2B5EF4-FFF2-40B4-BE49-F238E27FC236}">
                    <a16:creationId xmlns:a16="http://schemas.microsoft.com/office/drawing/2014/main" id="{D01DF205-378D-BA89-9D30-B86A86C3AB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695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6" name="Straight Connector 419++">
                <a:extLst>
                  <a:ext uri="{FF2B5EF4-FFF2-40B4-BE49-F238E27FC236}">
                    <a16:creationId xmlns:a16="http://schemas.microsoft.com/office/drawing/2014/main" id="{B7EA0726-899B-597D-FE4A-42E73B326D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5554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Straight Connector 420++">
                <a:extLst>
                  <a:ext uri="{FF2B5EF4-FFF2-40B4-BE49-F238E27FC236}">
                    <a16:creationId xmlns:a16="http://schemas.microsoft.com/office/drawing/2014/main" id="{8F6A7E44-DF05-9B7F-047A-60E84579EE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4153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Straight Connector 421++">
                <a:extLst>
                  <a:ext uri="{FF2B5EF4-FFF2-40B4-BE49-F238E27FC236}">
                    <a16:creationId xmlns:a16="http://schemas.microsoft.com/office/drawing/2014/main" id="{F2CFC225-DA4E-DE26-0C3E-8B6A662848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2753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Straight Connector 422++">
                <a:extLst>
                  <a:ext uri="{FF2B5EF4-FFF2-40B4-BE49-F238E27FC236}">
                    <a16:creationId xmlns:a16="http://schemas.microsoft.com/office/drawing/2014/main" id="{C87761E7-E853-68E2-C044-6B20376B63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1352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4" name="组合 613">
              <a:extLst>
                <a:ext uri="{FF2B5EF4-FFF2-40B4-BE49-F238E27FC236}">
                  <a16:creationId xmlns:a16="http://schemas.microsoft.com/office/drawing/2014/main" id="{1452965C-D11C-3E6F-65B4-31FC9AAD268C}"/>
                </a:ext>
              </a:extLst>
            </p:cNvPr>
            <p:cNvGrpSpPr/>
            <p:nvPr/>
          </p:nvGrpSpPr>
          <p:grpSpPr>
            <a:xfrm>
              <a:off x="8734949" y="2494926"/>
              <a:ext cx="2263251" cy="483761"/>
              <a:chOff x="4310346" y="365706"/>
              <a:chExt cx="1525634" cy="326098"/>
            </a:xfrm>
            <a:solidFill>
              <a:schemeClr val="accent1">
                <a:alpha val="5000"/>
              </a:schemeClr>
            </a:solidFill>
          </p:grpSpPr>
          <p:sp>
            <p:nvSpPr>
              <p:cNvPr id="615" name="Rectangle 3">
                <a:extLst>
                  <a:ext uri="{FF2B5EF4-FFF2-40B4-BE49-F238E27FC236}">
                    <a16:creationId xmlns:a16="http://schemas.microsoft.com/office/drawing/2014/main" id="{39451CFC-791F-E0BE-6187-BF9CCE56027B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813824" y="367618"/>
                <a:ext cx="1022156" cy="188624"/>
              </a:xfrm>
              <a:custGeom>
                <a:avLst/>
                <a:gdLst/>
                <a:ahLst/>
                <a:cxnLst/>
                <a:rect l="l" t="t" r="r" b="b"/>
                <a:pathLst>
                  <a:path w="1022156" h="188624">
                    <a:moveTo>
                      <a:pt x="55807" y="109614"/>
                    </a:moveTo>
                    <a:lnTo>
                      <a:pt x="51606" y="141418"/>
                    </a:lnTo>
                    <a:cubicBezTo>
                      <a:pt x="51206" y="143818"/>
                      <a:pt x="52006" y="145419"/>
                      <a:pt x="54007" y="146219"/>
                    </a:cubicBezTo>
                    <a:lnTo>
                      <a:pt x="66008" y="150419"/>
                    </a:lnTo>
                    <a:lnTo>
                      <a:pt x="79010" y="146219"/>
                    </a:lnTo>
                    <a:cubicBezTo>
                      <a:pt x="81143" y="145419"/>
                      <a:pt x="82344" y="143818"/>
                      <a:pt x="82610" y="141418"/>
                    </a:cubicBezTo>
                    <a:lnTo>
                      <a:pt x="86811" y="109614"/>
                    </a:lnTo>
                    <a:close/>
                    <a:moveTo>
                      <a:pt x="25403" y="87611"/>
                    </a:moveTo>
                    <a:lnTo>
                      <a:pt x="58607" y="87611"/>
                    </a:lnTo>
                    <a:lnTo>
                      <a:pt x="57807" y="93812"/>
                    </a:lnTo>
                    <a:lnTo>
                      <a:pt x="89011" y="93812"/>
                    </a:lnTo>
                    <a:lnTo>
                      <a:pt x="89011" y="93612"/>
                    </a:lnTo>
                    <a:cubicBezTo>
                      <a:pt x="89278" y="91879"/>
                      <a:pt x="90011" y="90445"/>
                      <a:pt x="91211" y="89312"/>
                    </a:cubicBezTo>
                    <a:cubicBezTo>
                      <a:pt x="92412" y="88178"/>
                      <a:pt x="93812" y="87611"/>
                      <a:pt x="95412" y="87611"/>
                    </a:cubicBezTo>
                    <a:lnTo>
                      <a:pt x="128016" y="87611"/>
                    </a:lnTo>
                    <a:lnTo>
                      <a:pt x="127216" y="93812"/>
                    </a:lnTo>
                    <a:lnTo>
                      <a:pt x="134417" y="93812"/>
                    </a:lnTo>
                    <a:lnTo>
                      <a:pt x="133017" y="105014"/>
                    </a:lnTo>
                    <a:cubicBezTo>
                      <a:pt x="132750" y="106347"/>
                      <a:pt x="132150" y="107447"/>
                      <a:pt x="131216" y="108314"/>
                    </a:cubicBezTo>
                    <a:cubicBezTo>
                      <a:pt x="130283" y="109181"/>
                      <a:pt x="129216" y="109614"/>
                      <a:pt x="128016" y="109614"/>
                    </a:cubicBezTo>
                    <a:lnTo>
                      <a:pt x="125016" y="109614"/>
                    </a:lnTo>
                    <a:lnTo>
                      <a:pt x="120415" y="145619"/>
                    </a:lnTo>
                    <a:cubicBezTo>
                      <a:pt x="120015" y="148419"/>
                      <a:pt x="118948" y="150953"/>
                      <a:pt x="117215" y="153220"/>
                    </a:cubicBezTo>
                    <a:cubicBezTo>
                      <a:pt x="115481" y="155353"/>
                      <a:pt x="113347" y="156820"/>
                      <a:pt x="110814" y="157620"/>
                    </a:cubicBezTo>
                    <a:lnTo>
                      <a:pt x="98212" y="161021"/>
                    </a:lnTo>
                    <a:lnTo>
                      <a:pt x="110014" y="165021"/>
                    </a:lnTo>
                    <a:cubicBezTo>
                      <a:pt x="114281" y="166488"/>
                      <a:pt x="117548" y="169122"/>
                      <a:pt x="119815" y="172922"/>
                    </a:cubicBezTo>
                    <a:cubicBezTo>
                      <a:pt x="122082" y="176723"/>
                      <a:pt x="122949" y="180956"/>
                      <a:pt x="122415" y="185624"/>
                    </a:cubicBezTo>
                    <a:lnTo>
                      <a:pt x="122015" y="188224"/>
                    </a:lnTo>
                    <a:lnTo>
                      <a:pt x="63408" y="170822"/>
                    </a:lnTo>
                    <a:lnTo>
                      <a:pt x="0" y="188224"/>
                    </a:lnTo>
                    <a:lnTo>
                      <a:pt x="600" y="183823"/>
                    </a:lnTo>
                    <a:cubicBezTo>
                      <a:pt x="2200" y="174756"/>
                      <a:pt x="7134" y="168755"/>
                      <a:pt x="15402" y="165821"/>
                    </a:cubicBezTo>
                    <a:lnTo>
                      <a:pt x="30804" y="161021"/>
                    </a:lnTo>
                    <a:lnTo>
                      <a:pt x="19402" y="157620"/>
                    </a:lnTo>
                    <a:cubicBezTo>
                      <a:pt x="17002" y="156820"/>
                      <a:pt x="15202" y="155353"/>
                      <a:pt x="14002" y="153220"/>
                    </a:cubicBezTo>
                    <a:cubicBezTo>
                      <a:pt x="12802" y="151219"/>
                      <a:pt x="12402" y="148819"/>
                      <a:pt x="12802" y="146019"/>
                    </a:cubicBezTo>
                    <a:lnTo>
                      <a:pt x="17602" y="109614"/>
                    </a:lnTo>
                    <a:lnTo>
                      <a:pt x="10401" y="109614"/>
                    </a:lnTo>
                    <a:lnTo>
                      <a:pt x="12001" y="98013"/>
                    </a:lnTo>
                    <a:cubicBezTo>
                      <a:pt x="12135" y="96813"/>
                      <a:pt x="12635" y="95812"/>
                      <a:pt x="13502" y="95012"/>
                    </a:cubicBezTo>
                    <a:cubicBezTo>
                      <a:pt x="14368" y="94212"/>
                      <a:pt x="15335" y="93812"/>
                      <a:pt x="16402" y="93812"/>
                    </a:cubicBezTo>
                    <a:lnTo>
                      <a:pt x="19602" y="93812"/>
                    </a:lnTo>
                    <a:lnTo>
                      <a:pt x="19802" y="92812"/>
                    </a:lnTo>
                    <a:cubicBezTo>
                      <a:pt x="19936" y="91345"/>
                      <a:pt x="20536" y="90112"/>
                      <a:pt x="21603" y="89112"/>
                    </a:cubicBezTo>
                    <a:cubicBezTo>
                      <a:pt x="22669" y="88111"/>
                      <a:pt x="23936" y="87611"/>
                      <a:pt x="25403" y="87611"/>
                    </a:cubicBezTo>
                    <a:close/>
                    <a:moveTo>
                      <a:pt x="730777" y="87211"/>
                    </a:moveTo>
                    <a:lnTo>
                      <a:pt x="751780" y="87211"/>
                    </a:lnTo>
                    <a:lnTo>
                      <a:pt x="745179" y="162221"/>
                    </a:lnTo>
                    <a:cubicBezTo>
                      <a:pt x="739578" y="162221"/>
                      <a:pt x="734944" y="160020"/>
                      <a:pt x="731277" y="155620"/>
                    </a:cubicBezTo>
                    <a:cubicBezTo>
                      <a:pt x="727610" y="151219"/>
                      <a:pt x="725976" y="145952"/>
                      <a:pt x="726376" y="139818"/>
                    </a:cubicBezTo>
                    <a:close/>
                    <a:moveTo>
                      <a:pt x="616363" y="87211"/>
                    </a:moveTo>
                    <a:lnTo>
                      <a:pt x="637365" y="87211"/>
                    </a:lnTo>
                    <a:lnTo>
                      <a:pt x="627164" y="145419"/>
                    </a:lnTo>
                    <a:cubicBezTo>
                      <a:pt x="626231" y="150486"/>
                      <a:pt x="624030" y="154553"/>
                      <a:pt x="620563" y="157620"/>
                    </a:cubicBezTo>
                    <a:cubicBezTo>
                      <a:pt x="617096" y="160687"/>
                      <a:pt x="613096" y="162221"/>
                      <a:pt x="608562" y="162221"/>
                    </a:cubicBezTo>
                    <a:lnTo>
                      <a:pt x="603561" y="162221"/>
                    </a:lnTo>
                    <a:close/>
                    <a:moveTo>
                      <a:pt x="836733" y="86211"/>
                    </a:moveTo>
                    <a:lnTo>
                      <a:pt x="863336" y="86211"/>
                    </a:lnTo>
                    <a:lnTo>
                      <a:pt x="859936" y="111214"/>
                    </a:lnTo>
                    <a:lnTo>
                      <a:pt x="872138" y="111214"/>
                    </a:lnTo>
                    <a:lnTo>
                      <a:pt x="870937" y="119415"/>
                    </a:lnTo>
                    <a:cubicBezTo>
                      <a:pt x="870671" y="121682"/>
                      <a:pt x="869737" y="123516"/>
                      <a:pt x="868137" y="124916"/>
                    </a:cubicBezTo>
                    <a:cubicBezTo>
                      <a:pt x="866537" y="126316"/>
                      <a:pt x="864737" y="127016"/>
                      <a:pt x="862736" y="127016"/>
                    </a:cubicBezTo>
                    <a:lnTo>
                      <a:pt x="857936" y="127016"/>
                    </a:lnTo>
                    <a:lnTo>
                      <a:pt x="852535" y="167821"/>
                    </a:lnTo>
                    <a:lnTo>
                      <a:pt x="864737" y="167021"/>
                    </a:lnTo>
                    <a:lnTo>
                      <a:pt x="863536" y="175422"/>
                    </a:lnTo>
                    <a:cubicBezTo>
                      <a:pt x="863270" y="177689"/>
                      <a:pt x="862370" y="179556"/>
                      <a:pt x="860836" y="181023"/>
                    </a:cubicBezTo>
                    <a:cubicBezTo>
                      <a:pt x="859303" y="182490"/>
                      <a:pt x="857469" y="183290"/>
                      <a:pt x="855336" y="183423"/>
                    </a:cubicBezTo>
                    <a:lnTo>
                      <a:pt x="769525" y="188224"/>
                    </a:lnTo>
                    <a:lnTo>
                      <a:pt x="770525" y="179823"/>
                    </a:lnTo>
                    <a:cubicBezTo>
                      <a:pt x="770925" y="177556"/>
                      <a:pt x="771858" y="175689"/>
                      <a:pt x="773325" y="174222"/>
                    </a:cubicBezTo>
                    <a:cubicBezTo>
                      <a:pt x="774792" y="172755"/>
                      <a:pt x="776592" y="171889"/>
                      <a:pt x="778726" y="171622"/>
                    </a:cubicBezTo>
                    <a:lnTo>
                      <a:pt x="778926" y="171622"/>
                    </a:lnTo>
                    <a:lnTo>
                      <a:pt x="787927" y="103613"/>
                    </a:lnTo>
                    <a:cubicBezTo>
                      <a:pt x="788327" y="100946"/>
                      <a:pt x="789494" y="98713"/>
                      <a:pt x="791427" y="96913"/>
                    </a:cubicBezTo>
                    <a:cubicBezTo>
                      <a:pt x="793361" y="95112"/>
                      <a:pt x="795595" y="94212"/>
                      <a:pt x="798128" y="94212"/>
                    </a:cubicBezTo>
                    <a:lnTo>
                      <a:pt x="816131" y="94212"/>
                    </a:lnTo>
                    <a:lnTo>
                      <a:pt x="805929" y="170222"/>
                    </a:lnTo>
                    <a:lnTo>
                      <a:pt x="816531" y="169822"/>
                    </a:lnTo>
                    <a:lnTo>
                      <a:pt x="826332" y="95812"/>
                    </a:lnTo>
                    <a:cubicBezTo>
                      <a:pt x="826732" y="93012"/>
                      <a:pt x="827932" y="90712"/>
                      <a:pt x="829932" y="88912"/>
                    </a:cubicBezTo>
                    <a:cubicBezTo>
                      <a:pt x="831933" y="87111"/>
                      <a:pt x="834199" y="86211"/>
                      <a:pt x="836733" y="86211"/>
                    </a:cubicBezTo>
                    <a:close/>
                    <a:moveTo>
                      <a:pt x="570757" y="78010"/>
                    </a:moveTo>
                    <a:lnTo>
                      <a:pt x="594960" y="78010"/>
                    </a:lnTo>
                    <a:lnTo>
                      <a:pt x="591360" y="106214"/>
                    </a:lnTo>
                    <a:lnTo>
                      <a:pt x="605961" y="106214"/>
                    </a:lnTo>
                    <a:lnTo>
                      <a:pt x="604961" y="114015"/>
                    </a:lnTo>
                    <a:cubicBezTo>
                      <a:pt x="604561" y="116415"/>
                      <a:pt x="603561" y="118382"/>
                      <a:pt x="601961" y="119915"/>
                    </a:cubicBezTo>
                    <a:cubicBezTo>
                      <a:pt x="600361" y="121449"/>
                      <a:pt x="598494" y="122216"/>
                      <a:pt x="596360" y="122216"/>
                    </a:cubicBezTo>
                    <a:lnTo>
                      <a:pt x="589359" y="122216"/>
                    </a:lnTo>
                    <a:lnTo>
                      <a:pt x="583359" y="168221"/>
                    </a:lnTo>
                    <a:lnTo>
                      <a:pt x="597960" y="167421"/>
                    </a:lnTo>
                    <a:lnTo>
                      <a:pt x="596560" y="178023"/>
                    </a:lnTo>
                    <a:cubicBezTo>
                      <a:pt x="596427" y="179623"/>
                      <a:pt x="595827" y="180956"/>
                      <a:pt x="594760" y="182023"/>
                    </a:cubicBezTo>
                    <a:cubicBezTo>
                      <a:pt x="593693" y="183090"/>
                      <a:pt x="592426" y="183690"/>
                      <a:pt x="590959" y="183823"/>
                    </a:cubicBezTo>
                    <a:lnTo>
                      <a:pt x="512350" y="188624"/>
                    </a:lnTo>
                    <a:lnTo>
                      <a:pt x="513750" y="177023"/>
                    </a:lnTo>
                    <a:cubicBezTo>
                      <a:pt x="514017" y="175689"/>
                      <a:pt x="514583" y="174622"/>
                      <a:pt x="515450" y="173822"/>
                    </a:cubicBezTo>
                    <a:cubicBezTo>
                      <a:pt x="516317" y="173022"/>
                      <a:pt x="517350" y="172555"/>
                      <a:pt x="518550" y="172422"/>
                    </a:cubicBezTo>
                    <a:lnTo>
                      <a:pt x="528552" y="94812"/>
                    </a:lnTo>
                    <a:cubicBezTo>
                      <a:pt x="528952" y="92279"/>
                      <a:pt x="529985" y="90212"/>
                      <a:pt x="531652" y="88612"/>
                    </a:cubicBezTo>
                    <a:cubicBezTo>
                      <a:pt x="533319" y="87011"/>
                      <a:pt x="535286" y="86211"/>
                      <a:pt x="537553" y="86211"/>
                    </a:cubicBezTo>
                    <a:lnTo>
                      <a:pt x="553555" y="86211"/>
                    </a:lnTo>
                    <a:lnTo>
                      <a:pt x="542553" y="170822"/>
                    </a:lnTo>
                    <a:lnTo>
                      <a:pt x="551755" y="170222"/>
                    </a:lnTo>
                    <a:lnTo>
                      <a:pt x="562556" y="85811"/>
                    </a:lnTo>
                    <a:cubicBezTo>
                      <a:pt x="562956" y="83544"/>
                      <a:pt x="563923" y="81677"/>
                      <a:pt x="565456" y="80210"/>
                    </a:cubicBezTo>
                    <a:cubicBezTo>
                      <a:pt x="566990" y="78744"/>
                      <a:pt x="568757" y="78010"/>
                      <a:pt x="570757" y="78010"/>
                    </a:cubicBezTo>
                    <a:close/>
                    <a:moveTo>
                      <a:pt x="282378" y="50807"/>
                    </a:moveTo>
                    <a:lnTo>
                      <a:pt x="482203" y="50807"/>
                    </a:lnTo>
                    <a:lnTo>
                      <a:pt x="479603" y="68809"/>
                    </a:lnTo>
                    <a:lnTo>
                      <a:pt x="413595" y="103613"/>
                    </a:lnTo>
                    <a:lnTo>
                      <a:pt x="496605" y="103613"/>
                    </a:lnTo>
                    <a:lnTo>
                      <a:pt x="494605" y="114815"/>
                    </a:lnTo>
                    <a:cubicBezTo>
                      <a:pt x="494071" y="117348"/>
                      <a:pt x="492738" y="119682"/>
                      <a:pt x="490604" y="121816"/>
                    </a:cubicBezTo>
                    <a:cubicBezTo>
                      <a:pt x="488204" y="123816"/>
                      <a:pt x="485470" y="124816"/>
                      <a:pt x="482403" y="124816"/>
                    </a:cubicBezTo>
                    <a:lnTo>
                      <a:pt x="406794" y="124816"/>
                    </a:lnTo>
                    <a:lnTo>
                      <a:pt x="400593" y="169822"/>
                    </a:lnTo>
                    <a:cubicBezTo>
                      <a:pt x="400193" y="172222"/>
                      <a:pt x="399259" y="174622"/>
                      <a:pt x="397793" y="177023"/>
                    </a:cubicBezTo>
                    <a:cubicBezTo>
                      <a:pt x="396326" y="179423"/>
                      <a:pt x="394459" y="181490"/>
                      <a:pt x="392192" y="183223"/>
                    </a:cubicBezTo>
                    <a:cubicBezTo>
                      <a:pt x="387258" y="186824"/>
                      <a:pt x="381857" y="188624"/>
                      <a:pt x="375990" y="188624"/>
                    </a:cubicBezTo>
                    <a:lnTo>
                      <a:pt x="303381" y="188624"/>
                    </a:lnTo>
                    <a:lnTo>
                      <a:pt x="304781" y="184223"/>
                    </a:lnTo>
                    <a:cubicBezTo>
                      <a:pt x="308248" y="175556"/>
                      <a:pt x="314115" y="171222"/>
                      <a:pt x="322383" y="171222"/>
                    </a:cubicBezTo>
                    <a:lnTo>
                      <a:pt x="345586" y="171222"/>
                    </a:lnTo>
                    <a:cubicBezTo>
                      <a:pt x="347720" y="171222"/>
                      <a:pt x="349586" y="170422"/>
                      <a:pt x="351187" y="168822"/>
                    </a:cubicBezTo>
                    <a:cubicBezTo>
                      <a:pt x="352787" y="167621"/>
                      <a:pt x="353654" y="166155"/>
                      <a:pt x="353787" y="164421"/>
                    </a:cubicBezTo>
                    <a:lnTo>
                      <a:pt x="359588" y="124816"/>
                    </a:lnTo>
                    <a:lnTo>
                      <a:pt x="255175" y="124816"/>
                    </a:lnTo>
                    <a:lnTo>
                      <a:pt x="257175" y="111614"/>
                    </a:lnTo>
                    <a:cubicBezTo>
                      <a:pt x="257708" y="109347"/>
                      <a:pt x="259109" y="107414"/>
                      <a:pt x="261375" y="105814"/>
                    </a:cubicBezTo>
                    <a:cubicBezTo>
                      <a:pt x="263509" y="104347"/>
                      <a:pt x="266043" y="103613"/>
                      <a:pt x="268976" y="103613"/>
                    </a:cubicBezTo>
                    <a:lnTo>
                      <a:pt x="362588" y="103613"/>
                    </a:lnTo>
                    <a:lnTo>
                      <a:pt x="363588" y="96012"/>
                    </a:lnTo>
                    <a:lnTo>
                      <a:pt x="413995" y="70209"/>
                    </a:lnTo>
                    <a:lnTo>
                      <a:pt x="303781" y="70209"/>
                    </a:lnTo>
                    <a:cubicBezTo>
                      <a:pt x="298713" y="70209"/>
                      <a:pt x="294713" y="69009"/>
                      <a:pt x="291779" y="66609"/>
                    </a:cubicBezTo>
                    <a:cubicBezTo>
                      <a:pt x="289112" y="64342"/>
                      <a:pt x="286979" y="61208"/>
                      <a:pt x="285378" y="57208"/>
                    </a:cubicBezTo>
                    <a:close/>
                    <a:moveTo>
                      <a:pt x="104213" y="45406"/>
                    </a:moveTo>
                    <a:lnTo>
                      <a:pt x="128216" y="45406"/>
                    </a:lnTo>
                    <a:cubicBezTo>
                      <a:pt x="129549" y="45406"/>
                      <a:pt x="130683" y="45873"/>
                      <a:pt x="131616" y="46806"/>
                    </a:cubicBezTo>
                    <a:cubicBezTo>
                      <a:pt x="132550" y="47740"/>
                      <a:pt x="133083" y="48873"/>
                      <a:pt x="133217" y="50207"/>
                    </a:cubicBezTo>
                    <a:lnTo>
                      <a:pt x="136017" y="81211"/>
                    </a:lnTo>
                    <a:lnTo>
                      <a:pt x="120015" y="81211"/>
                    </a:lnTo>
                    <a:cubicBezTo>
                      <a:pt x="116415" y="81211"/>
                      <a:pt x="113314" y="79977"/>
                      <a:pt x="110714" y="77510"/>
                    </a:cubicBezTo>
                    <a:cubicBezTo>
                      <a:pt x="108113" y="75043"/>
                      <a:pt x="106613" y="71876"/>
                      <a:pt x="106213" y="68009"/>
                    </a:cubicBezTo>
                    <a:close/>
                    <a:moveTo>
                      <a:pt x="31804" y="45406"/>
                    </a:moveTo>
                    <a:lnTo>
                      <a:pt x="55407" y="45406"/>
                    </a:lnTo>
                    <a:lnTo>
                      <a:pt x="48806" y="64408"/>
                    </a:lnTo>
                    <a:cubicBezTo>
                      <a:pt x="43739" y="75610"/>
                      <a:pt x="36138" y="81211"/>
                      <a:pt x="26003" y="81211"/>
                    </a:cubicBezTo>
                    <a:lnTo>
                      <a:pt x="14202" y="81211"/>
                    </a:lnTo>
                    <a:lnTo>
                      <a:pt x="24803" y="50607"/>
                    </a:lnTo>
                    <a:cubicBezTo>
                      <a:pt x="26403" y="47140"/>
                      <a:pt x="28737" y="45406"/>
                      <a:pt x="31804" y="45406"/>
                    </a:cubicBezTo>
                    <a:close/>
                    <a:moveTo>
                      <a:pt x="215827" y="31204"/>
                    </a:moveTo>
                    <a:lnTo>
                      <a:pt x="244431" y="31204"/>
                    </a:lnTo>
                    <a:lnTo>
                      <a:pt x="204826" y="125816"/>
                    </a:lnTo>
                    <a:lnTo>
                      <a:pt x="223028" y="188624"/>
                    </a:lnTo>
                    <a:lnTo>
                      <a:pt x="208826" y="188624"/>
                    </a:lnTo>
                    <a:cubicBezTo>
                      <a:pt x="194424" y="188624"/>
                      <a:pt x="183890" y="180423"/>
                      <a:pt x="177222" y="164021"/>
                    </a:cubicBezTo>
                    <a:lnTo>
                      <a:pt x="177022" y="163421"/>
                    </a:lnTo>
                    <a:cubicBezTo>
                      <a:pt x="167288" y="180223"/>
                      <a:pt x="154153" y="188624"/>
                      <a:pt x="137617" y="188624"/>
                    </a:cubicBezTo>
                    <a:lnTo>
                      <a:pt x="126216" y="188624"/>
                    </a:lnTo>
                    <a:lnTo>
                      <a:pt x="159220" y="121616"/>
                    </a:lnTo>
                    <a:lnTo>
                      <a:pt x="145218" y="52207"/>
                    </a:lnTo>
                    <a:lnTo>
                      <a:pt x="174622" y="52207"/>
                    </a:lnTo>
                    <a:cubicBezTo>
                      <a:pt x="176755" y="52207"/>
                      <a:pt x="178589" y="52874"/>
                      <a:pt x="180122" y="54207"/>
                    </a:cubicBezTo>
                    <a:cubicBezTo>
                      <a:pt x="181656" y="55541"/>
                      <a:pt x="182689" y="57341"/>
                      <a:pt x="183223" y="59608"/>
                    </a:cubicBezTo>
                    <a:lnTo>
                      <a:pt x="187423" y="80611"/>
                    </a:lnTo>
                    <a:lnTo>
                      <a:pt x="206026" y="38005"/>
                    </a:lnTo>
                    <a:cubicBezTo>
                      <a:pt x="208293" y="33471"/>
                      <a:pt x="211560" y="31204"/>
                      <a:pt x="215827" y="31204"/>
                    </a:cubicBezTo>
                    <a:close/>
                    <a:moveTo>
                      <a:pt x="289579" y="8001"/>
                    </a:moveTo>
                    <a:lnTo>
                      <a:pt x="311982" y="8001"/>
                    </a:lnTo>
                    <a:lnTo>
                      <a:pt x="306981" y="43806"/>
                    </a:lnTo>
                    <a:lnTo>
                      <a:pt x="264976" y="43806"/>
                    </a:lnTo>
                    <a:lnTo>
                      <a:pt x="267376" y="27604"/>
                    </a:lnTo>
                    <a:cubicBezTo>
                      <a:pt x="268176" y="22137"/>
                      <a:pt x="270710" y="17536"/>
                      <a:pt x="274977" y="13802"/>
                    </a:cubicBezTo>
                    <a:cubicBezTo>
                      <a:pt x="279244" y="9935"/>
                      <a:pt x="284112" y="8001"/>
                      <a:pt x="289579" y="8001"/>
                    </a:cubicBezTo>
                    <a:close/>
                    <a:moveTo>
                      <a:pt x="759981" y="3601"/>
                    </a:moveTo>
                    <a:lnTo>
                      <a:pt x="764981" y="3601"/>
                    </a:lnTo>
                    <a:lnTo>
                      <a:pt x="752780" y="79010"/>
                    </a:lnTo>
                    <a:lnTo>
                      <a:pt x="731777" y="79010"/>
                    </a:lnTo>
                    <a:lnTo>
                      <a:pt x="741378" y="20403"/>
                    </a:lnTo>
                    <a:cubicBezTo>
                      <a:pt x="742312" y="15469"/>
                      <a:pt x="744512" y="11435"/>
                      <a:pt x="747979" y="8301"/>
                    </a:cubicBezTo>
                    <a:cubicBezTo>
                      <a:pt x="751446" y="5168"/>
                      <a:pt x="755447" y="3601"/>
                      <a:pt x="759981" y="3601"/>
                    </a:cubicBezTo>
                    <a:close/>
                    <a:moveTo>
                      <a:pt x="624764" y="3601"/>
                    </a:moveTo>
                    <a:cubicBezTo>
                      <a:pt x="630231" y="3601"/>
                      <a:pt x="634798" y="5801"/>
                      <a:pt x="638465" y="10202"/>
                    </a:cubicBezTo>
                    <a:cubicBezTo>
                      <a:pt x="642133" y="14602"/>
                      <a:pt x="643766" y="19936"/>
                      <a:pt x="643366" y="26204"/>
                    </a:cubicBezTo>
                    <a:lnTo>
                      <a:pt x="638565" y="79010"/>
                    </a:lnTo>
                    <a:lnTo>
                      <a:pt x="617363" y="79010"/>
                    </a:lnTo>
                    <a:close/>
                    <a:moveTo>
                      <a:pt x="537753" y="1801"/>
                    </a:moveTo>
                    <a:lnTo>
                      <a:pt x="570157" y="1801"/>
                    </a:lnTo>
                    <a:lnTo>
                      <a:pt x="568157" y="16402"/>
                    </a:lnTo>
                    <a:lnTo>
                      <a:pt x="567356" y="24003"/>
                    </a:lnTo>
                    <a:lnTo>
                      <a:pt x="563356" y="53807"/>
                    </a:lnTo>
                    <a:cubicBezTo>
                      <a:pt x="563223" y="54874"/>
                      <a:pt x="563423" y="55741"/>
                      <a:pt x="563956" y="56407"/>
                    </a:cubicBezTo>
                    <a:cubicBezTo>
                      <a:pt x="564490" y="57208"/>
                      <a:pt x="565290" y="57608"/>
                      <a:pt x="566356" y="57608"/>
                    </a:cubicBezTo>
                    <a:lnTo>
                      <a:pt x="573157" y="57608"/>
                    </a:lnTo>
                    <a:cubicBezTo>
                      <a:pt x="573957" y="57608"/>
                      <a:pt x="574757" y="57208"/>
                      <a:pt x="575558" y="56407"/>
                    </a:cubicBezTo>
                    <a:cubicBezTo>
                      <a:pt x="576358" y="55741"/>
                      <a:pt x="576824" y="54874"/>
                      <a:pt x="576958" y="53807"/>
                    </a:cubicBezTo>
                    <a:lnTo>
                      <a:pt x="581758" y="16402"/>
                    </a:lnTo>
                    <a:lnTo>
                      <a:pt x="572157" y="16402"/>
                    </a:lnTo>
                    <a:lnTo>
                      <a:pt x="574157" y="1801"/>
                    </a:lnTo>
                    <a:lnTo>
                      <a:pt x="615763" y="1801"/>
                    </a:lnTo>
                    <a:lnTo>
                      <a:pt x="608762" y="55607"/>
                    </a:lnTo>
                    <a:cubicBezTo>
                      <a:pt x="608228" y="60408"/>
                      <a:pt x="606161" y="64475"/>
                      <a:pt x="602561" y="67809"/>
                    </a:cubicBezTo>
                    <a:cubicBezTo>
                      <a:pt x="599094" y="71143"/>
                      <a:pt x="595160" y="72810"/>
                      <a:pt x="590759" y="72810"/>
                    </a:cubicBezTo>
                    <a:lnTo>
                      <a:pt x="544554" y="72810"/>
                    </a:lnTo>
                    <a:cubicBezTo>
                      <a:pt x="540153" y="72810"/>
                      <a:pt x="536619" y="71143"/>
                      <a:pt x="533952" y="67809"/>
                    </a:cubicBezTo>
                    <a:cubicBezTo>
                      <a:pt x="531285" y="64475"/>
                      <a:pt x="530285" y="60408"/>
                      <a:pt x="530952" y="55607"/>
                    </a:cubicBezTo>
                    <a:close/>
                    <a:moveTo>
                      <a:pt x="797928" y="1601"/>
                    </a:moveTo>
                    <a:lnTo>
                      <a:pt x="833533" y="1601"/>
                    </a:lnTo>
                    <a:lnTo>
                      <a:pt x="831532" y="16002"/>
                    </a:lnTo>
                    <a:lnTo>
                      <a:pt x="831132" y="19403"/>
                    </a:lnTo>
                    <a:lnTo>
                      <a:pt x="825532" y="62008"/>
                    </a:lnTo>
                    <a:cubicBezTo>
                      <a:pt x="825398" y="63075"/>
                      <a:pt x="825598" y="63942"/>
                      <a:pt x="826132" y="64609"/>
                    </a:cubicBezTo>
                    <a:cubicBezTo>
                      <a:pt x="826532" y="65409"/>
                      <a:pt x="827332" y="65809"/>
                      <a:pt x="828532" y="65809"/>
                    </a:cubicBezTo>
                    <a:lnTo>
                      <a:pt x="837333" y="65809"/>
                    </a:lnTo>
                    <a:cubicBezTo>
                      <a:pt x="838267" y="65809"/>
                      <a:pt x="839133" y="65409"/>
                      <a:pt x="839934" y="64609"/>
                    </a:cubicBezTo>
                    <a:cubicBezTo>
                      <a:pt x="840734" y="63942"/>
                      <a:pt x="841200" y="63075"/>
                      <a:pt x="841334" y="62008"/>
                    </a:cubicBezTo>
                    <a:lnTo>
                      <a:pt x="847334" y="16002"/>
                    </a:lnTo>
                    <a:lnTo>
                      <a:pt x="835933" y="16002"/>
                    </a:lnTo>
                    <a:lnTo>
                      <a:pt x="837733" y="1601"/>
                    </a:lnTo>
                    <a:lnTo>
                      <a:pt x="884939" y="1601"/>
                    </a:lnTo>
                    <a:lnTo>
                      <a:pt x="876738" y="63608"/>
                    </a:lnTo>
                    <a:cubicBezTo>
                      <a:pt x="876205" y="68409"/>
                      <a:pt x="874204" y="72476"/>
                      <a:pt x="870737" y="75810"/>
                    </a:cubicBezTo>
                    <a:cubicBezTo>
                      <a:pt x="867404" y="79144"/>
                      <a:pt x="863470" y="80811"/>
                      <a:pt x="858936" y="80811"/>
                    </a:cubicBezTo>
                    <a:lnTo>
                      <a:pt x="803729" y="80811"/>
                    </a:lnTo>
                    <a:cubicBezTo>
                      <a:pt x="799195" y="80811"/>
                      <a:pt x="795595" y="79144"/>
                      <a:pt x="792928" y="75810"/>
                    </a:cubicBezTo>
                    <a:cubicBezTo>
                      <a:pt x="790127" y="72476"/>
                      <a:pt x="789060" y="68409"/>
                      <a:pt x="789727" y="63608"/>
                    </a:cubicBezTo>
                    <a:close/>
                    <a:moveTo>
                      <a:pt x="74009" y="601"/>
                    </a:moveTo>
                    <a:lnTo>
                      <a:pt x="104013" y="601"/>
                    </a:lnTo>
                    <a:lnTo>
                      <a:pt x="100813" y="25404"/>
                    </a:lnTo>
                    <a:lnTo>
                      <a:pt x="106413" y="25404"/>
                    </a:lnTo>
                    <a:lnTo>
                      <a:pt x="109414" y="14202"/>
                    </a:lnTo>
                    <a:cubicBezTo>
                      <a:pt x="112214" y="7001"/>
                      <a:pt x="116748" y="3401"/>
                      <a:pt x="123015" y="3401"/>
                    </a:cubicBezTo>
                    <a:lnTo>
                      <a:pt x="142418" y="3401"/>
                    </a:lnTo>
                    <a:lnTo>
                      <a:pt x="136617" y="25404"/>
                    </a:lnTo>
                    <a:lnTo>
                      <a:pt x="143418" y="25404"/>
                    </a:lnTo>
                    <a:lnTo>
                      <a:pt x="142218" y="34405"/>
                    </a:lnTo>
                    <a:cubicBezTo>
                      <a:pt x="141951" y="36405"/>
                      <a:pt x="141151" y="38005"/>
                      <a:pt x="139817" y="39205"/>
                    </a:cubicBezTo>
                    <a:cubicBezTo>
                      <a:pt x="138484" y="40405"/>
                      <a:pt x="136884" y="41006"/>
                      <a:pt x="135017" y="41006"/>
                    </a:cubicBezTo>
                    <a:lnTo>
                      <a:pt x="98612" y="41006"/>
                    </a:lnTo>
                    <a:lnTo>
                      <a:pt x="94812" y="70409"/>
                    </a:lnTo>
                    <a:cubicBezTo>
                      <a:pt x="94278" y="73610"/>
                      <a:pt x="92912" y="76210"/>
                      <a:pt x="90711" y="78210"/>
                    </a:cubicBezTo>
                    <a:cubicBezTo>
                      <a:pt x="88511" y="80210"/>
                      <a:pt x="85944" y="81211"/>
                      <a:pt x="83010" y="81211"/>
                    </a:cubicBezTo>
                    <a:lnTo>
                      <a:pt x="57007" y="81211"/>
                    </a:lnTo>
                    <a:lnTo>
                      <a:pt x="62208" y="41006"/>
                    </a:lnTo>
                    <a:lnTo>
                      <a:pt x="19602" y="41006"/>
                    </a:lnTo>
                    <a:lnTo>
                      <a:pt x="21003" y="29804"/>
                    </a:lnTo>
                    <a:cubicBezTo>
                      <a:pt x="21136" y="28471"/>
                      <a:pt x="21669" y="27404"/>
                      <a:pt x="22603" y="26604"/>
                    </a:cubicBezTo>
                    <a:cubicBezTo>
                      <a:pt x="23536" y="25804"/>
                      <a:pt x="24603" y="25404"/>
                      <a:pt x="25803" y="25404"/>
                    </a:cubicBezTo>
                    <a:lnTo>
                      <a:pt x="28203" y="25404"/>
                    </a:lnTo>
                    <a:lnTo>
                      <a:pt x="28203" y="3401"/>
                    </a:lnTo>
                    <a:lnTo>
                      <a:pt x="45806" y="3401"/>
                    </a:lnTo>
                    <a:cubicBezTo>
                      <a:pt x="49139" y="3401"/>
                      <a:pt x="51940" y="4601"/>
                      <a:pt x="54207" y="7001"/>
                    </a:cubicBezTo>
                    <a:cubicBezTo>
                      <a:pt x="56474" y="9402"/>
                      <a:pt x="57674" y="12402"/>
                      <a:pt x="57807" y="16002"/>
                    </a:cubicBezTo>
                    <a:lnTo>
                      <a:pt x="57807" y="25404"/>
                    </a:lnTo>
                    <a:lnTo>
                      <a:pt x="64408" y="25404"/>
                    </a:lnTo>
                    <a:lnTo>
                      <a:pt x="66608" y="7401"/>
                    </a:lnTo>
                    <a:cubicBezTo>
                      <a:pt x="67008" y="5534"/>
                      <a:pt x="67875" y="3934"/>
                      <a:pt x="69209" y="2601"/>
                    </a:cubicBezTo>
                    <a:cubicBezTo>
                      <a:pt x="70542" y="1267"/>
                      <a:pt x="72142" y="601"/>
                      <a:pt x="74009" y="601"/>
                    </a:cubicBezTo>
                    <a:close/>
                    <a:moveTo>
                      <a:pt x="1022156" y="0"/>
                    </a:moveTo>
                    <a:lnTo>
                      <a:pt x="1021356" y="6001"/>
                    </a:lnTo>
                    <a:cubicBezTo>
                      <a:pt x="1020823" y="9468"/>
                      <a:pt x="1019389" y="12335"/>
                      <a:pt x="1017056" y="14602"/>
                    </a:cubicBezTo>
                    <a:cubicBezTo>
                      <a:pt x="1014722" y="16869"/>
                      <a:pt x="1011822" y="18069"/>
                      <a:pt x="1008355" y="18203"/>
                    </a:cubicBezTo>
                    <a:lnTo>
                      <a:pt x="975551" y="18803"/>
                    </a:lnTo>
                    <a:lnTo>
                      <a:pt x="961549" y="64008"/>
                    </a:lnTo>
                    <a:lnTo>
                      <a:pt x="1015955" y="64008"/>
                    </a:lnTo>
                    <a:lnTo>
                      <a:pt x="1014555" y="75210"/>
                    </a:lnTo>
                    <a:cubicBezTo>
                      <a:pt x="1014155" y="77877"/>
                      <a:pt x="1013022" y="80044"/>
                      <a:pt x="1011155" y="81711"/>
                    </a:cubicBezTo>
                    <a:cubicBezTo>
                      <a:pt x="1009288" y="83378"/>
                      <a:pt x="1007154" y="84211"/>
                      <a:pt x="1004754" y="84211"/>
                    </a:cubicBezTo>
                    <a:lnTo>
                      <a:pt x="954548" y="84211"/>
                    </a:lnTo>
                    <a:lnTo>
                      <a:pt x="949747" y="96412"/>
                    </a:lnTo>
                    <a:lnTo>
                      <a:pt x="979351" y="96412"/>
                    </a:lnTo>
                    <a:lnTo>
                      <a:pt x="999553" y="188624"/>
                    </a:lnTo>
                    <a:lnTo>
                      <a:pt x="982151" y="188624"/>
                    </a:lnTo>
                    <a:cubicBezTo>
                      <a:pt x="975617" y="188624"/>
                      <a:pt x="969783" y="186524"/>
                      <a:pt x="964649" y="182323"/>
                    </a:cubicBezTo>
                    <a:cubicBezTo>
                      <a:pt x="959515" y="178123"/>
                      <a:pt x="956081" y="172555"/>
                      <a:pt x="954348" y="165621"/>
                    </a:cubicBezTo>
                    <a:lnTo>
                      <a:pt x="942346" y="115215"/>
                    </a:lnTo>
                    <a:lnTo>
                      <a:pt x="916543" y="169822"/>
                    </a:lnTo>
                    <a:cubicBezTo>
                      <a:pt x="909476" y="182357"/>
                      <a:pt x="899808" y="188624"/>
                      <a:pt x="887539" y="188624"/>
                    </a:cubicBezTo>
                    <a:lnTo>
                      <a:pt x="867537" y="188624"/>
                    </a:lnTo>
                    <a:lnTo>
                      <a:pt x="914743" y="84211"/>
                    </a:lnTo>
                    <a:lnTo>
                      <a:pt x="879338" y="84211"/>
                    </a:lnTo>
                    <a:lnTo>
                      <a:pt x="880739" y="74410"/>
                    </a:lnTo>
                    <a:cubicBezTo>
                      <a:pt x="881139" y="71343"/>
                      <a:pt x="882406" y="68842"/>
                      <a:pt x="884539" y="66909"/>
                    </a:cubicBezTo>
                    <a:cubicBezTo>
                      <a:pt x="886673" y="64975"/>
                      <a:pt x="889140" y="64008"/>
                      <a:pt x="891940" y="64008"/>
                    </a:cubicBezTo>
                    <a:lnTo>
                      <a:pt x="921544" y="64008"/>
                    </a:lnTo>
                    <a:lnTo>
                      <a:pt x="935345" y="19803"/>
                    </a:lnTo>
                    <a:lnTo>
                      <a:pt x="890140" y="20803"/>
                    </a:lnTo>
                    <a:lnTo>
                      <a:pt x="891540" y="10602"/>
                    </a:lnTo>
                    <a:cubicBezTo>
                      <a:pt x="891807" y="8335"/>
                      <a:pt x="892707" y="6501"/>
                      <a:pt x="894240" y="5101"/>
                    </a:cubicBezTo>
                    <a:cubicBezTo>
                      <a:pt x="895774" y="3701"/>
                      <a:pt x="897607" y="2934"/>
                      <a:pt x="899741" y="2801"/>
                    </a:cubicBezTo>
                    <a:close/>
                    <a:moveTo>
                      <a:pt x="709374" y="0"/>
                    </a:moveTo>
                    <a:lnTo>
                      <a:pt x="735778" y="0"/>
                    </a:lnTo>
                    <a:lnTo>
                      <a:pt x="714575" y="165221"/>
                    </a:lnTo>
                    <a:cubicBezTo>
                      <a:pt x="714308" y="167221"/>
                      <a:pt x="714642" y="168955"/>
                      <a:pt x="715575" y="170422"/>
                    </a:cubicBezTo>
                    <a:cubicBezTo>
                      <a:pt x="716642" y="171889"/>
                      <a:pt x="717975" y="172622"/>
                      <a:pt x="719576" y="172622"/>
                    </a:cubicBezTo>
                    <a:lnTo>
                      <a:pt x="734377" y="172622"/>
                    </a:lnTo>
                    <a:cubicBezTo>
                      <a:pt x="737444" y="172622"/>
                      <a:pt x="739978" y="173889"/>
                      <a:pt x="741978" y="176423"/>
                    </a:cubicBezTo>
                    <a:cubicBezTo>
                      <a:pt x="743979" y="178956"/>
                      <a:pt x="744845" y="181957"/>
                      <a:pt x="744579" y="185424"/>
                    </a:cubicBezTo>
                    <a:lnTo>
                      <a:pt x="743979" y="188624"/>
                    </a:lnTo>
                    <a:lnTo>
                      <a:pt x="695973" y="188624"/>
                    </a:lnTo>
                    <a:cubicBezTo>
                      <a:pt x="693039" y="188624"/>
                      <a:pt x="690439" y="187957"/>
                      <a:pt x="688172" y="186624"/>
                    </a:cubicBezTo>
                    <a:cubicBezTo>
                      <a:pt x="685905" y="185290"/>
                      <a:pt x="683971" y="183557"/>
                      <a:pt x="682371" y="181423"/>
                    </a:cubicBezTo>
                    <a:cubicBezTo>
                      <a:pt x="680771" y="179156"/>
                      <a:pt x="679637" y="176556"/>
                      <a:pt x="678971" y="173622"/>
                    </a:cubicBezTo>
                    <a:cubicBezTo>
                      <a:pt x="678304" y="170688"/>
                      <a:pt x="678170" y="167488"/>
                      <a:pt x="678570" y="164021"/>
                    </a:cubicBezTo>
                    <a:lnTo>
                      <a:pt x="698373" y="10202"/>
                    </a:lnTo>
                    <a:cubicBezTo>
                      <a:pt x="698773" y="7268"/>
                      <a:pt x="700006" y="4834"/>
                      <a:pt x="702073" y="2901"/>
                    </a:cubicBezTo>
                    <a:cubicBezTo>
                      <a:pt x="704140" y="967"/>
                      <a:pt x="706574" y="0"/>
                      <a:pt x="709374" y="0"/>
                    </a:cubicBezTo>
                    <a:close/>
                    <a:moveTo>
                      <a:pt x="664369" y="0"/>
                    </a:moveTo>
                    <a:lnTo>
                      <a:pt x="690972" y="0"/>
                    </a:lnTo>
                    <a:lnTo>
                      <a:pt x="669769" y="164021"/>
                    </a:lnTo>
                    <a:cubicBezTo>
                      <a:pt x="669236" y="167488"/>
                      <a:pt x="668303" y="170688"/>
                      <a:pt x="666969" y="173622"/>
                    </a:cubicBezTo>
                    <a:cubicBezTo>
                      <a:pt x="665502" y="176556"/>
                      <a:pt x="663702" y="179156"/>
                      <a:pt x="661568" y="181423"/>
                    </a:cubicBezTo>
                    <a:cubicBezTo>
                      <a:pt x="659301" y="183557"/>
                      <a:pt x="656901" y="185290"/>
                      <a:pt x="654367" y="186624"/>
                    </a:cubicBezTo>
                    <a:cubicBezTo>
                      <a:pt x="651700" y="187957"/>
                      <a:pt x="648900" y="188624"/>
                      <a:pt x="645966" y="188624"/>
                    </a:cubicBezTo>
                    <a:lnTo>
                      <a:pt x="599361" y="188624"/>
                    </a:lnTo>
                    <a:lnTo>
                      <a:pt x="599961" y="182823"/>
                    </a:lnTo>
                    <a:cubicBezTo>
                      <a:pt x="600494" y="179890"/>
                      <a:pt x="601761" y="177456"/>
                      <a:pt x="603761" y="175522"/>
                    </a:cubicBezTo>
                    <a:cubicBezTo>
                      <a:pt x="605761" y="173589"/>
                      <a:pt x="608162" y="172622"/>
                      <a:pt x="610962" y="172622"/>
                    </a:cubicBezTo>
                    <a:lnTo>
                      <a:pt x="626364" y="172622"/>
                    </a:lnTo>
                    <a:cubicBezTo>
                      <a:pt x="627964" y="172622"/>
                      <a:pt x="629498" y="171889"/>
                      <a:pt x="630964" y="170422"/>
                    </a:cubicBezTo>
                    <a:cubicBezTo>
                      <a:pt x="632298" y="168955"/>
                      <a:pt x="633098" y="167221"/>
                      <a:pt x="633365" y="165221"/>
                    </a:cubicBezTo>
                    <a:lnTo>
                      <a:pt x="653367" y="10202"/>
                    </a:lnTo>
                    <a:cubicBezTo>
                      <a:pt x="653901" y="7268"/>
                      <a:pt x="655167" y="4834"/>
                      <a:pt x="657168" y="2901"/>
                    </a:cubicBezTo>
                    <a:cubicBezTo>
                      <a:pt x="659168" y="967"/>
                      <a:pt x="661568" y="0"/>
                      <a:pt x="664369" y="0"/>
                    </a:cubicBezTo>
                    <a:close/>
                    <a:moveTo>
                      <a:pt x="371389" y="0"/>
                    </a:moveTo>
                    <a:lnTo>
                      <a:pt x="413394" y="0"/>
                    </a:lnTo>
                    <a:cubicBezTo>
                      <a:pt x="414995" y="0"/>
                      <a:pt x="416328" y="601"/>
                      <a:pt x="417395" y="1801"/>
                    </a:cubicBezTo>
                    <a:cubicBezTo>
                      <a:pt x="418462" y="3001"/>
                      <a:pt x="418862" y="4468"/>
                      <a:pt x="418595" y="6201"/>
                    </a:cubicBezTo>
                    <a:lnTo>
                      <a:pt x="418395" y="8001"/>
                    </a:lnTo>
                    <a:lnTo>
                      <a:pt x="490204" y="8001"/>
                    </a:lnTo>
                    <a:cubicBezTo>
                      <a:pt x="495671" y="8001"/>
                      <a:pt x="500139" y="9935"/>
                      <a:pt x="503606" y="13802"/>
                    </a:cubicBezTo>
                    <a:cubicBezTo>
                      <a:pt x="507073" y="17536"/>
                      <a:pt x="508473" y="22137"/>
                      <a:pt x="507806" y="27604"/>
                    </a:cubicBezTo>
                    <a:lnTo>
                      <a:pt x="505406" y="43806"/>
                    </a:lnTo>
                    <a:lnTo>
                      <a:pt x="462001" y="43806"/>
                    </a:lnTo>
                    <a:lnTo>
                      <a:pt x="463801" y="32204"/>
                    </a:lnTo>
                    <a:cubicBezTo>
                      <a:pt x="463934" y="31538"/>
                      <a:pt x="463934" y="30871"/>
                      <a:pt x="463801" y="30204"/>
                    </a:cubicBezTo>
                    <a:cubicBezTo>
                      <a:pt x="463667" y="29537"/>
                      <a:pt x="463401" y="29004"/>
                      <a:pt x="463001" y="28604"/>
                    </a:cubicBezTo>
                    <a:cubicBezTo>
                      <a:pt x="462601" y="28071"/>
                      <a:pt x="462201" y="27604"/>
                      <a:pt x="461801" y="27204"/>
                    </a:cubicBezTo>
                    <a:cubicBezTo>
                      <a:pt x="461401" y="26937"/>
                      <a:pt x="460867" y="26804"/>
                      <a:pt x="460200" y="26804"/>
                    </a:cubicBezTo>
                    <a:lnTo>
                      <a:pt x="317983" y="26804"/>
                    </a:lnTo>
                    <a:lnTo>
                      <a:pt x="319983" y="8001"/>
                    </a:lnTo>
                    <a:lnTo>
                      <a:pt x="369989" y="8001"/>
                    </a:lnTo>
                    <a:close/>
                    <a:moveTo>
                      <a:pt x="165021" y="0"/>
                    </a:moveTo>
                    <a:lnTo>
                      <a:pt x="197825" y="0"/>
                    </a:lnTo>
                    <a:lnTo>
                      <a:pt x="194824" y="9002"/>
                    </a:lnTo>
                    <a:lnTo>
                      <a:pt x="248431" y="9002"/>
                    </a:lnTo>
                    <a:lnTo>
                      <a:pt x="248031" y="12602"/>
                    </a:lnTo>
                    <a:cubicBezTo>
                      <a:pt x="247498" y="16202"/>
                      <a:pt x="245997" y="19103"/>
                      <a:pt x="243530" y="21303"/>
                    </a:cubicBezTo>
                    <a:cubicBezTo>
                      <a:pt x="241063" y="23503"/>
                      <a:pt x="238230" y="24604"/>
                      <a:pt x="235029" y="24604"/>
                    </a:cubicBezTo>
                    <a:lnTo>
                      <a:pt x="189424" y="24604"/>
                    </a:lnTo>
                    <a:cubicBezTo>
                      <a:pt x="184890" y="35272"/>
                      <a:pt x="177822" y="40606"/>
                      <a:pt x="168221" y="40606"/>
                    </a:cubicBezTo>
                    <a:lnTo>
                      <a:pt x="146218" y="40606"/>
                    </a:lnTo>
                    <a:lnTo>
                      <a:pt x="158020" y="5201"/>
                    </a:lnTo>
                    <a:cubicBezTo>
                      <a:pt x="159487" y="1734"/>
                      <a:pt x="161820" y="0"/>
                      <a:pt x="165021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616" name="Rectangle 3">
                <a:extLst>
                  <a:ext uri="{FF2B5EF4-FFF2-40B4-BE49-F238E27FC236}">
                    <a16:creationId xmlns:a16="http://schemas.microsoft.com/office/drawing/2014/main" id="{F131E45E-C9A4-31DC-CDE9-58C79E908FEF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813824" y="593534"/>
                <a:ext cx="1022156" cy="98270"/>
              </a:xfrm>
              <a:custGeom>
                <a:avLst/>
                <a:gdLst/>
                <a:ahLst/>
                <a:cxnLst/>
                <a:rect l="l" t="t" r="r" b="b"/>
                <a:pathLst>
                  <a:path w="1504341" h="144627">
                    <a:moveTo>
                      <a:pt x="1121055" y="103022"/>
                    </a:moveTo>
                    <a:lnTo>
                      <a:pt x="1183234" y="103022"/>
                    </a:lnTo>
                    <a:lnTo>
                      <a:pt x="1183234" y="108204"/>
                    </a:lnTo>
                    <a:lnTo>
                      <a:pt x="1121055" y="108204"/>
                    </a:lnTo>
                    <a:close/>
                    <a:moveTo>
                      <a:pt x="939394" y="93116"/>
                    </a:moveTo>
                    <a:cubicBezTo>
                      <a:pt x="938073" y="95758"/>
                      <a:pt x="936752" y="98272"/>
                      <a:pt x="935432" y="100660"/>
                    </a:cubicBezTo>
                    <a:cubicBezTo>
                      <a:pt x="934111" y="103048"/>
                      <a:pt x="932841" y="105207"/>
                      <a:pt x="931622" y="107137"/>
                    </a:cubicBezTo>
                    <a:cubicBezTo>
                      <a:pt x="934873" y="108458"/>
                      <a:pt x="938632" y="110083"/>
                      <a:pt x="942899" y="112014"/>
                    </a:cubicBezTo>
                    <a:cubicBezTo>
                      <a:pt x="947166" y="113944"/>
                      <a:pt x="951535" y="115976"/>
                      <a:pt x="956006" y="118110"/>
                    </a:cubicBezTo>
                    <a:cubicBezTo>
                      <a:pt x="960171" y="114655"/>
                      <a:pt x="963549" y="110896"/>
                      <a:pt x="966140" y="106832"/>
                    </a:cubicBezTo>
                    <a:cubicBezTo>
                      <a:pt x="968731" y="102768"/>
                      <a:pt x="971042" y="98196"/>
                      <a:pt x="973074" y="93116"/>
                    </a:cubicBezTo>
                    <a:close/>
                    <a:moveTo>
                      <a:pt x="811530" y="92811"/>
                    </a:moveTo>
                    <a:lnTo>
                      <a:pt x="811530" y="120091"/>
                    </a:lnTo>
                    <a:lnTo>
                      <a:pt x="853288" y="120091"/>
                    </a:lnTo>
                    <a:lnTo>
                      <a:pt x="853288" y="92811"/>
                    </a:lnTo>
                    <a:close/>
                    <a:moveTo>
                      <a:pt x="806654" y="87630"/>
                    </a:moveTo>
                    <a:lnTo>
                      <a:pt x="858165" y="87630"/>
                    </a:lnTo>
                    <a:lnTo>
                      <a:pt x="858165" y="125120"/>
                    </a:lnTo>
                    <a:lnTo>
                      <a:pt x="806654" y="125120"/>
                    </a:lnTo>
                    <a:close/>
                    <a:moveTo>
                      <a:pt x="1399337" y="86715"/>
                    </a:moveTo>
                    <a:lnTo>
                      <a:pt x="1399337" y="133350"/>
                    </a:lnTo>
                    <a:lnTo>
                      <a:pt x="1484072" y="133350"/>
                    </a:lnTo>
                    <a:lnTo>
                      <a:pt x="1484072" y="86715"/>
                    </a:lnTo>
                    <a:close/>
                    <a:moveTo>
                      <a:pt x="515112" y="83820"/>
                    </a:moveTo>
                    <a:lnTo>
                      <a:pt x="515112" y="98450"/>
                    </a:lnTo>
                    <a:lnTo>
                      <a:pt x="576377" y="98450"/>
                    </a:lnTo>
                    <a:lnTo>
                      <a:pt x="576377" y="83820"/>
                    </a:lnTo>
                    <a:close/>
                    <a:moveTo>
                      <a:pt x="1394003" y="81229"/>
                    </a:moveTo>
                    <a:lnTo>
                      <a:pt x="1489558" y="81229"/>
                    </a:lnTo>
                    <a:lnTo>
                      <a:pt x="1489558" y="138836"/>
                    </a:lnTo>
                    <a:lnTo>
                      <a:pt x="1394003" y="138836"/>
                    </a:lnTo>
                    <a:close/>
                    <a:moveTo>
                      <a:pt x="233172" y="77419"/>
                    </a:moveTo>
                    <a:lnTo>
                      <a:pt x="238354" y="77419"/>
                    </a:lnTo>
                    <a:lnTo>
                      <a:pt x="238049" y="90525"/>
                    </a:lnTo>
                    <a:cubicBezTo>
                      <a:pt x="237948" y="94081"/>
                      <a:pt x="237668" y="97383"/>
                      <a:pt x="237211" y="100431"/>
                    </a:cubicBezTo>
                    <a:cubicBezTo>
                      <a:pt x="236754" y="103479"/>
                      <a:pt x="236017" y="106324"/>
                      <a:pt x="235001" y="108966"/>
                    </a:cubicBezTo>
                    <a:cubicBezTo>
                      <a:pt x="238964" y="110795"/>
                      <a:pt x="243409" y="112954"/>
                      <a:pt x="248336" y="115443"/>
                    </a:cubicBezTo>
                    <a:cubicBezTo>
                      <a:pt x="253264" y="117932"/>
                      <a:pt x="258268" y="120548"/>
                      <a:pt x="263348" y="123291"/>
                    </a:cubicBezTo>
                    <a:cubicBezTo>
                      <a:pt x="268428" y="126035"/>
                      <a:pt x="273330" y="128752"/>
                      <a:pt x="278054" y="131445"/>
                    </a:cubicBezTo>
                    <a:cubicBezTo>
                      <a:pt x="282779" y="134137"/>
                      <a:pt x="286817" y="136550"/>
                      <a:pt x="290170" y="138684"/>
                    </a:cubicBezTo>
                    <a:lnTo>
                      <a:pt x="287274" y="143561"/>
                    </a:lnTo>
                    <a:cubicBezTo>
                      <a:pt x="283718" y="141224"/>
                      <a:pt x="279604" y="138684"/>
                      <a:pt x="274930" y="135941"/>
                    </a:cubicBezTo>
                    <a:cubicBezTo>
                      <a:pt x="270256" y="133197"/>
                      <a:pt x="265456" y="130480"/>
                      <a:pt x="260528" y="127787"/>
                    </a:cubicBezTo>
                    <a:cubicBezTo>
                      <a:pt x="255601" y="125095"/>
                      <a:pt x="250724" y="122529"/>
                      <a:pt x="245898" y="120091"/>
                    </a:cubicBezTo>
                    <a:cubicBezTo>
                      <a:pt x="241072" y="117653"/>
                      <a:pt x="236728" y="115519"/>
                      <a:pt x="232868" y="113690"/>
                    </a:cubicBezTo>
                    <a:cubicBezTo>
                      <a:pt x="231039" y="116941"/>
                      <a:pt x="228702" y="119913"/>
                      <a:pt x="225857" y="122606"/>
                    </a:cubicBezTo>
                    <a:cubicBezTo>
                      <a:pt x="223012" y="125298"/>
                      <a:pt x="219507" y="127838"/>
                      <a:pt x="215342" y="130226"/>
                    </a:cubicBezTo>
                    <a:cubicBezTo>
                      <a:pt x="211176" y="132613"/>
                      <a:pt x="206299" y="134925"/>
                      <a:pt x="200711" y="137160"/>
                    </a:cubicBezTo>
                    <a:cubicBezTo>
                      <a:pt x="195123" y="139395"/>
                      <a:pt x="188722" y="141681"/>
                      <a:pt x="181509" y="144018"/>
                    </a:cubicBezTo>
                    <a:lnTo>
                      <a:pt x="178918" y="138531"/>
                    </a:lnTo>
                    <a:cubicBezTo>
                      <a:pt x="189992" y="135382"/>
                      <a:pt x="199009" y="132232"/>
                      <a:pt x="205969" y="129083"/>
                    </a:cubicBezTo>
                    <a:cubicBezTo>
                      <a:pt x="212929" y="125933"/>
                      <a:pt x="218390" y="122504"/>
                      <a:pt x="222352" y="118796"/>
                    </a:cubicBezTo>
                    <a:cubicBezTo>
                      <a:pt x="226314" y="115087"/>
                      <a:pt x="229007" y="110947"/>
                      <a:pt x="230429" y="106375"/>
                    </a:cubicBezTo>
                    <a:cubicBezTo>
                      <a:pt x="231852" y="101803"/>
                      <a:pt x="232664" y="96520"/>
                      <a:pt x="232868" y="90525"/>
                    </a:cubicBezTo>
                    <a:close/>
                    <a:moveTo>
                      <a:pt x="361950" y="76505"/>
                    </a:moveTo>
                    <a:lnTo>
                      <a:pt x="439674" y="76505"/>
                    </a:lnTo>
                    <a:lnTo>
                      <a:pt x="439674" y="81686"/>
                    </a:lnTo>
                    <a:lnTo>
                      <a:pt x="382677" y="81686"/>
                    </a:lnTo>
                    <a:lnTo>
                      <a:pt x="378562" y="100279"/>
                    </a:lnTo>
                    <a:lnTo>
                      <a:pt x="427940" y="100279"/>
                    </a:lnTo>
                    <a:cubicBezTo>
                      <a:pt x="427432" y="105765"/>
                      <a:pt x="426873" y="110718"/>
                      <a:pt x="426263" y="115138"/>
                    </a:cubicBezTo>
                    <a:cubicBezTo>
                      <a:pt x="425654" y="119558"/>
                      <a:pt x="424993" y="123799"/>
                      <a:pt x="424282" y="127863"/>
                    </a:cubicBezTo>
                    <a:cubicBezTo>
                      <a:pt x="423876" y="130302"/>
                      <a:pt x="423241" y="132283"/>
                      <a:pt x="422377" y="133807"/>
                    </a:cubicBezTo>
                    <a:cubicBezTo>
                      <a:pt x="421513" y="135331"/>
                      <a:pt x="420421" y="136499"/>
                      <a:pt x="419101" y="137312"/>
                    </a:cubicBezTo>
                    <a:cubicBezTo>
                      <a:pt x="417780" y="138125"/>
                      <a:pt x="416205" y="138735"/>
                      <a:pt x="414376" y="139141"/>
                    </a:cubicBezTo>
                    <a:cubicBezTo>
                      <a:pt x="412547" y="139547"/>
                      <a:pt x="410464" y="139801"/>
                      <a:pt x="408128" y="139903"/>
                    </a:cubicBezTo>
                    <a:cubicBezTo>
                      <a:pt x="404368" y="140106"/>
                      <a:pt x="400889" y="140233"/>
                      <a:pt x="397688" y="140284"/>
                    </a:cubicBezTo>
                    <a:cubicBezTo>
                      <a:pt x="394488" y="140335"/>
                      <a:pt x="391211" y="140309"/>
                      <a:pt x="387858" y="140208"/>
                    </a:cubicBezTo>
                    <a:lnTo>
                      <a:pt x="387097" y="134112"/>
                    </a:lnTo>
                    <a:cubicBezTo>
                      <a:pt x="390449" y="134315"/>
                      <a:pt x="393548" y="134467"/>
                      <a:pt x="396393" y="134569"/>
                    </a:cubicBezTo>
                    <a:cubicBezTo>
                      <a:pt x="399238" y="134671"/>
                      <a:pt x="402336" y="134671"/>
                      <a:pt x="405689" y="134569"/>
                    </a:cubicBezTo>
                    <a:cubicBezTo>
                      <a:pt x="408229" y="134569"/>
                      <a:pt x="410337" y="134417"/>
                      <a:pt x="412014" y="134112"/>
                    </a:cubicBezTo>
                    <a:cubicBezTo>
                      <a:pt x="413690" y="133807"/>
                      <a:pt x="415036" y="133324"/>
                      <a:pt x="416052" y="132664"/>
                    </a:cubicBezTo>
                    <a:cubicBezTo>
                      <a:pt x="417069" y="132004"/>
                      <a:pt x="417805" y="131140"/>
                      <a:pt x="418262" y="130073"/>
                    </a:cubicBezTo>
                    <a:cubicBezTo>
                      <a:pt x="418719" y="129006"/>
                      <a:pt x="419101" y="127660"/>
                      <a:pt x="419405" y="126035"/>
                    </a:cubicBezTo>
                    <a:cubicBezTo>
                      <a:pt x="420015" y="122682"/>
                      <a:pt x="420523" y="119405"/>
                      <a:pt x="420929" y="116205"/>
                    </a:cubicBezTo>
                    <a:cubicBezTo>
                      <a:pt x="421336" y="113004"/>
                      <a:pt x="421793" y="109423"/>
                      <a:pt x="422301" y="105461"/>
                    </a:cubicBezTo>
                    <a:lnTo>
                      <a:pt x="372314" y="105461"/>
                    </a:lnTo>
                    <a:lnTo>
                      <a:pt x="377343" y="81686"/>
                    </a:lnTo>
                    <a:lnTo>
                      <a:pt x="361950" y="81686"/>
                    </a:lnTo>
                    <a:close/>
                    <a:moveTo>
                      <a:pt x="941680" y="74981"/>
                    </a:moveTo>
                    <a:lnTo>
                      <a:pt x="946557" y="76657"/>
                    </a:lnTo>
                    <a:cubicBezTo>
                      <a:pt x="945236" y="80315"/>
                      <a:pt x="943610" y="84175"/>
                      <a:pt x="941680" y="88239"/>
                    </a:cubicBezTo>
                    <a:lnTo>
                      <a:pt x="978408" y="88239"/>
                    </a:lnTo>
                    <a:lnTo>
                      <a:pt x="978408" y="92964"/>
                    </a:lnTo>
                    <a:cubicBezTo>
                      <a:pt x="976173" y="98552"/>
                      <a:pt x="973735" y="103581"/>
                      <a:pt x="971093" y="108051"/>
                    </a:cubicBezTo>
                    <a:cubicBezTo>
                      <a:pt x="968452" y="112522"/>
                      <a:pt x="964997" y="116687"/>
                      <a:pt x="960730" y="120548"/>
                    </a:cubicBezTo>
                    <a:cubicBezTo>
                      <a:pt x="964286" y="122275"/>
                      <a:pt x="967613" y="123977"/>
                      <a:pt x="970712" y="125654"/>
                    </a:cubicBezTo>
                    <a:cubicBezTo>
                      <a:pt x="973811" y="127330"/>
                      <a:pt x="976529" y="128930"/>
                      <a:pt x="978866" y="130454"/>
                    </a:cubicBezTo>
                    <a:lnTo>
                      <a:pt x="975818" y="135026"/>
                    </a:lnTo>
                    <a:cubicBezTo>
                      <a:pt x="973176" y="133197"/>
                      <a:pt x="970204" y="131343"/>
                      <a:pt x="966902" y="129464"/>
                    </a:cubicBezTo>
                    <a:cubicBezTo>
                      <a:pt x="963600" y="127584"/>
                      <a:pt x="960120" y="125781"/>
                      <a:pt x="956463" y="124053"/>
                    </a:cubicBezTo>
                    <a:cubicBezTo>
                      <a:pt x="951789" y="127609"/>
                      <a:pt x="946125" y="130962"/>
                      <a:pt x="939470" y="134112"/>
                    </a:cubicBezTo>
                    <a:cubicBezTo>
                      <a:pt x="932815" y="137261"/>
                      <a:pt x="924611" y="140462"/>
                      <a:pt x="914858" y="143713"/>
                    </a:cubicBezTo>
                    <a:lnTo>
                      <a:pt x="912572" y="138989"/>
                    </a:lnTo>
                    <a:cubicBezTo>
                      <a:pt x="921512" y="136144"/>
                      <a:pt x="929132" y="133324"/>
                      <a:pt x="935432" y="130530"/>
                    </a:cubicBezTo>
                    <a:cubicBezTo>
                      <a:pt x="941731" y="127736"/>
                      <a:pt x="947116" y="124765"/>
                      <a:pt x="951586" y="121615"/>
                    </a:cubicBezTo>
                    <a:cubicBezTo>
                      <a:pt x="946709" y="119278"/>
                      <a:pt x="941883" y="117043"/>
                      <a:pt x="937108" y="114909"/>
                    </a:cubicBezTo>
                    <a:cubicBezTo>
                      <a:pt x="932333" y="112776"/>
                      <a:pt x="928167" y="110947"/>
                      <a:pt x="924611" y="109423"/>
                    </a:cubicBezTo>
                    <a:cubicBezTo>
                      <a:pt x="926135" y="107086"/>
                      <a:pt x="927659" y="104521"/>
                      <a:pt x="929183" y="101727"/>
                    </a:cubicBezTo>
                    <a:cubicBezTo>
                      <a:pt x="930707" y="98933"/>
                      <a:pt x="932180" y="96063"/>
                      <a:pt x="933603" y="93116"/>
                    </a:cubicBezTo>
                    <a:lnTo>
                      <a:pt x="914248" y="93116"/>
                    </a:lnTo>
                    <a:lnTo>
                      <a:pt x="914248" y="88239"/>
                    </a:lnTo>
                    <a:lnTo>
                      <a:pt x="936041" y="88239"/>
                    </a:lnTo>
                    <a:cubicBezTo>
                      <a:pt x="937159" y="85903"/>
                      <a:pt x="938175" y="83617"/>
                      <a:pt x="939089" y="81381"/>
                    </a:cubicBezTo>
                    <a:cubicBezTo>
                      <a:pt x="940004" y="79146"/>
                      <a:pt x="940867" y="77013"/>
                      <a:pt x="941680" y="74981"/>
                    </a:cubicBezTo>
                    <a:close/>
                    <a:moveTo>
                      <a:pt x="680314" y="66294"/>
                    </a:moveTo>
                    <a:lnTo>
                      <a:pt x="680314" y="97688"/>
                    </a:lnTo>
                    <a:lnTo>
                      <a:pt x="724662" y="97688"/>
                    </a:lnTo>
                    <a:lnTo>
                      <a:pt x="724662" y="66294"/>
                    </a:lnTo>
                    <a:close/>
                    <a:moveTo>
                      <a:pt x="631241" y="66294"/>
                    </a:moveTo>
                    <a:lnTo>
                      <a:pt x="631241" y="97688"/>
                    </a:lnTo>
                    <a:lnTo>
                      <a:pt x="674980" y="97688"/>
                    </a:lnTo>
                    <a:lnTo>
                      <a:pt x="674980" y="66294"/>
                    </a:lnTo>
                    <a:close/>
                    <a:moveTo>
                      <a:pt x="1088289" y="65075"/>
                    </a:moveTo>
                    <a:lnTo>
                      <a:pt x="1088289" y="123291"/>
                    </a:lnTo>
                    <a:lnTo>
                      <a:pt x="1111911" y="123291"/>
                    </a:lnTo>
                    <a:lnTo>
                      <a:pt x="1111911" y="65075"/>
                    </a:lnTo>
                    <a:close/>
                    <a:moveTo>
                      <a:pt x="515112" y="64617"/>
                    </a:moveTo>
                    <a:lnTo>
                      <a:pt x="515112" y="79248"/>
                    </a:lnTo>
                    <a:lnTo>
                      <a:pt x="576377" y="79248"/>
                    </a:lnTo>
                    <a:lnTo>
                      <a:pt x="576377" y="64617"/>
                    </a:lnTo>
                    <a:close/>
                    <a:moveTo>
                      <a:pt x="846887" y="61722"/>
                    </a:moveTo>
                    <a:cubicBezTo>
                      <a:pt x="848919" y="63144"/>
                      <a:pt x="851180" y="64897"/>
                      <a:pt x="853669" y="66980"/>
                    </a:cubicBezTo>
                    <a:cubicBezTo>
                      <a:pt x="856158" y="69062"/>
                      <a:pt x="858978" y="71526"/>
                      <a:pt x="862127" y="74371"/>
                    </a:cubicBezTo>
                    <a:cubicBezTo>
                      <a:pt x="865277" y="77216"/>
                      <a:pt x="868020" y="79807"/>
                      <a:pt x="870357" y="82143"/>
                    </a:cubicBezTo>
                    <a:cubicBezTo>
                      <a:pt x="872694" y="84480"/>
                      <a:pt x="874726" y="86614"/>
                      <a:pt x="876453" y="88544"/>
                    </a:cubicBezTo>
                    <a:lnTo>
                      <a:pt x="873100" y="92659"/>
                    </a:lnTo>
                    <a:cubicBezTo>
                      <a:pt x="871373" y="90729"/>
                      <a:pt x="869341" y="88570"/>
                      <a:pt x="867004" y="86182"/>
                    </a:cubicBezTo>
                    <a:cubicBezTo>
                      <a:pt x="864667" y="83794"/>
                      <a:pt x="861924" y="81127"/>
                      <a:pt x="858774" y="78181"/>
                    </a:cubicBezTo>
                    <a:cubicBezTo>
                      <a:pt x="852577" y="72491"/>
                      <a:pt x="847497" y="68173"/>
                      <a:pt x="843534" y="65227"/>
                    </a:cubicBezTo>
                    <a:close/>
                    <a:moveTo>
                      <a:pt x="818388" y="61569"/>
                    </a:moveTo>
                    <a:lnTo>
                      <a:pt x="821741" y="65075"/>
                    </a:lnTo>
                    <a:cubicBezTo>
                      <a:pt x="820014" y="67107"/>
                      <a:pt x="817957" y="69342"/>
                      <a:pt x="815569" y="71780"/>
                    </a:cubicBezTo>
                    <a:cubicBezTo>
                      <a:pt x="813181" y="74219"/>
                      <a:pt x="810413" y="76911"/>
                      <a:pt x="807263" y="79857"/>
                    </a:cubicBezTo>
                    <a:cubicBezTo>
                      <a:pt x="800964" y="85649"/>
                      <a:pt x="795782" y="89916"/>
                      <a:pt x="791718" y="92659"/>
                    </a:cubicBezTo>
                    <a:lnTo>
                      <a:pt x="788670" y="88392"/>
                    </a:lnTo>
                    <a:cubicBezTo>
                      <a:pt x="790702" y="87071"/>
                      <a:pt x="792963" y="85369"/>
                      <a:pt x="795452" y="83286"/>
                    </a:cubicBezTo>
                    <a:cubicBezTo>
                      <a:pt x="797941" y="81204"/>
                      <a:pt x="800761" y="78740"/>
                      <a:pt x="803910" y="75895"/>
                    </a:cubicBezTo>
                    <a:cubicBezTo>
                      <a:pt x="807060" y="72949"/>
                      <a:pt x="809829" y="70307"/>
                      <a:pt x="812216" y="67970"/>
                    </a:cubicBezTo>
                    <a:cubicBezTo>
                      <a:pt x="814604" y="65633"/>
                      <a:pt x="816661" y="63500"/>
                      <a:pt x="818388" y="61569"/>
                    </a:cubicBezTo>
                    <a:close/>
                    <a:moveTo>
                      <a:pt x="510236" y="59741"/>
                    </a:moveTo>
                    <a:lnTo>
                      <a:pt x="581406" y="59741"/>
                    </a:lnTo>
                    <a:lnTo>
                      <a:pt x="581406" y="103327"/>
                    </a:lnTo>
                    <a:lnTo>
                      <a:pt x="560375" y="103327"/>
                    </a:lnTo>
                    <a:lnTo>
                      <a:pt x="560375" y="125882"/>
                    </a:lnTo>
                    <a:cubicBezTo>
                      <a:pt x="560375" y="127609"/>
                      <a:pt x="560477" y="129032"/>
                      <a:pt x="560680" y="130149"/>
                    </a:cubicBezTo>
                    <a:cubicBezTo>
                      <a:pt x="560883" y="131267"/>
                      <a:pt x="561315" y="132131"/>
                      <a:pt x="561976" y="132740"/>
                    </a:cubicBezTo>
                    <a:cubicBezTo>
                      <a:pt x="562636" y="133350"/>
                      <a:pt x="563525" y="133782"/>
                      <a:pt x="564642" y="134036"/>
                    </a:cubicBezTo>
                    <a:cubicBezTo>
                      <a:pt x="565760" y="134290"/>
                      <a:pt x="567233" y="134467"/>
                      <a:pt x="569062" y="134569"/>
                    </a:cubicBezTo>
                    <a:cubicBezTo>
                      <a:pt x="571297" y="134671"/>
                      <a:pt x="573202" y="134721"/>
                      <a:pt x="574777" y="134721"/>
                    </a:cubicBezTo>
                    <a:cubicBezTo>
                      <a:pt x="576352" y="134721"/>
                      <a:pt x="578206" y="134671"/>
                      <a:pt x="580340" y="134569"/>
                    </a:cubicBezTo>
                    <a:cubicBezTo>
                      <a:pt x="582067" y="134467"/>
                      <a:pt x="583464" y="134315"/>
                      <a:pt x="584531" y="134112"/>
                    </a:cubicBezTo>
                    <a:cubicBezTo>
                      <a:pt x="585597" y="133909"/>
                      <a:pt x="586436" y="133528"/>
                      <a:pt x="587045" y="132969"/>
                    </a:cubicBezTo>
                    <a:cubicBezTo>
                      <a:pt x="587655" y="132410"/>
                      <a:pt x="588087" y="131623"/>
                      <a:pt x="588341" y="130607"/>
                    </a:cubicBezTo>
                    <a:cubicBezTo>
                      <a:pt x="588595" y="129591"/>
                      <a:pt x="588823" y="128321"/>
                      <a:pt x="589026" y="126797"/>
                    </a:cubicBezTo>
                    <a:cubicBezTo>
                      <a:pt x="589331" y="123952"/>
                      <a:pt x="589560" y="121285"/>
                      <a:pt x="589712" y="118796"/>
                    </a:cubicBezTo>
                    <a:cubicBezTo>
                      <a:pt x="589865" y="116306"/>
                      <a:pt x="590042" y="113792"/>
                      <a:pt x="590246" y="111252"/>
                    </a:cubicBezTo>
                    <a:lnTo>
                      <a:pt x="594970" y="112928"/>
                    </a:lnTo>
                    <a:cubicBezTo>
                      <a:pt x="594767" y="115671"/>
                      <a:pt x="594564" y="118237"/>
                      <a:pt x="594360" y="120624"/>
                    </a:cubicBezTo>
                    <a:cubicBezTo>
                      <a:pt x="594157" y="123012"/>
                      <a:pt x="593954" y="125425"/>
                      <a:pt x="593751" y="127863"/>
                    </a:cubicBezTo>
                    <a:cubicBezTo>
                      <a:pt x="593548" y="129591"/>
                      <a:pt x="593268" y="131115"/>
                      <a:pt x="592913" y="132435"/>
                    </a:cubicBezTo>
                    <a:cubicBezTo>
                      <a:pt x="592557" y="133756"/>
                      <a:pt x="591973" y="134874"/>
                      <a:pt x="591160" y="135788"/>
                    </a:cubicBezTo>
                    <a:cubicBezTo>
                      <a:pt x="590347" y="136703"/>
                      <a:pt x="589204" y="137465"/>
                      <a:pt x="587731" y="138074"/>
                    </a:cubicBezTo>
                    <a:cubicBezTo>
                      <a:pt x="586258" y="138684"/>
                      <a:pt x="584353" y="139039"/>
                      <a:pt x="582016" y="139141"/>
                    </a:cubicBezTo>
                    <a:cubicBezTo>
                      <a:pt x="579476" y="139344"/>
                      <a:pt x="577038" y="139446"/>
                      <a:pt x="574701" y="139446"/>
                    </a:cubicBezTo>
                    <a:cubicBezTo>
                      <a:pt x="572364" y="139446"/>
                      <a:pt x="569824" y="139344"/>
                      <a:pt x="567081" y="139141"/>
                    </a:cubicBezTo>
                    <a:cubicBezTo>
                      <a:pt x="562915" y="139039"/>
                      <a:pt x="559943" y="138150"/>
                      <a:pt x="558165" y="136474"/>
                    </a:cubicBezTo>
                    <a:cubicBezTo>
                      <a:pt x="556387" y="134798"/>
                      <a:pt x="555499" y="131572"/>
                      <a:pt x="555499" y="126797"/>
                    </a:cubicBezTo>
                    <a:lnTo>
                      <a:pt x="555499" y="103327"/>
                    </a:lnTo>
                    <a:lnTo>
                      <a:pt x="534162" y="103327"/>
                    </a:lnTo>
                    <a:lnTo>
                      <a:pt x="534162" y="107137"/>
                    </a:lnTo>
                    <a:cubicBezTo>
                      <a:pt x="533654" y="116891"/>
                      <a:pt x="530200" y="124307"/>
                      <a:pt x="523799" y="129387"/>
                    </a:cubicBezTo>
                    <a:cubicBezTo>
                      <a:pt x="520548" y="132029"/>
                      <a:pt x="516459" y="134620"/>
                      <a:pt x="511531" y="137160"/>
                    </a:cubicBezTo>
                    <a:cubicBezTo>
                      <a:pt x="506603" y="139700"/>
                      <a:pt x="500330" y="142138"/>
                      <a:pt x="492710" y="144475"/>
                    </a:cubicBezTo>
                    <a:lnTo>
                      <a:pt x="489966" y="139446"/>
                    </a:lnTo>
                    <a:cubicBezTo>
                      <a:pt x="505308" y="134772"/>
                      <a:pt x="515570" y="129997"/>
                      <a:pt x="520751" y="125120"/>
                    </a:cubicBezTo>
                    <a:cubicBezTo>
                      <a:pt x="525831" y="120040"/>
                      <a:pt x="528524" y="113995"/>
                      <a:pt x="528828" y="106985"/>
                    </a:cubicBezTo>
                    <a:lnTo>
                      <a:pt x="528981" y="103327"/>
                    </a:lnTo>
                    <a:lnTo>
                      <a:pt x="510236" y="103327"/>
                    </a:lnTo>
                    <a:close/>
                    <a:moveTo>
                      <a:pt x="378562" y="52578"/>
                    </a:moveTo>
                    <a:lnTo>
                      <a:pt x="419101" y="52578"/>
                    </a:lnTo>
                    <a:lnTo>
                      <a:pt x="419101" y="57607"/>
                    </a:lnTo>
                    <a:lnTo>
                      <a:pt x="378562" y="57607"/>
                    </a:lnTo>
                    <a:close/>
                    <a:moveTo>
                      <a:pt x="92202" y="50901"/>
                    </a:moveTo>
                    <a:lnTo>
                      <a:pt x="97536" y="50901"/>
                    </a:lnTo>
                    <a:lnTo>
                      <a:pt x="97536" y="121767"/>
                    </a:lnTo>
                    <a:cubicBezTo>
                      <a:pt x="97536" y="124104"/>
                      <a:pt x="97714" y="125984"/>
                      <a:pt x="98070" y="127406"/>
                    </a:cubicBezTo>
                    <a:cubicBezTo>
                      <a:pt x="98425" y="128829"/>
                      <a:pt x="99162" y="129921"/>
                      <a:pt x="100280" y="130683"/>
                    </a:cubicBezTo>
                    <a:cubicBezTo>
                      <a:pt x="101397" y="131445"/>
                      <a:pt x="102972" y="131953"/>
                      <a:pt x="105004" y="132207"/>
                    </a:cubicBezTo>
                    <a:cubicBezTo>
                      <a:pt x="107036" y="132461"/>
                      <a:pt x="109779" y="132588"/>
                      <a:pt x="113234" y="132588"/>
                    </a:cubicBezTo>
                    <a:cubicBezTo>
                      <a:pt x="116993" y="132588"/>
                      <a:pt x="119939" y="132461"/>
                      <a:pt x="122073" y="132207"/>
                    </a:cubicBezTo>
                    <a:cubicBezTo>
                      <a:pt x="124206" y="131953"/>
                      <a:pt x="125832" y="131496"/>
                      <a:pt x="126950" y="130835"/>
                    </a:cubicBezTo>
                    <a:cubicBezTo>
                      <a:pt x="128067" y="130175"/>
                      <a:pt x="128804" y="129235"/>
                      <a:pt x="129159" y="128016"/>
                    </a:cubicBezTo>
                    <a:cubicBezTo>
                      <a:pt x="129515" y="126797"/>
                      <a:pt x="129794" y="125222"/>
                      <a:pt x="129998" y="123291"/>
                    </a:cubicBezTo>
                    <a:cubicBezTo>
                      <a:pt x="130506" y="119431"/>
                      <a:pt x="130861" y="115900"/>
                      <a:pt x="131064" y="112700"/>
                    </a:cubicBezTo>
                    <a:cubicBezTo>
                      <a:pt x="131268" y="109499"/>
                      <a:pt x="131471" y="105969"/>
                      <a:pt x="131674" y="102108"/>
                    </a:cubicBezTo>
                    <a:lnTo>
                      <a:pt x="137313" y="104241"/>
                    </a:lnTo>
                    <a:cubicBezTo>
                      <a:pt x="137110" y="107391"/>
                      <a:pt x="136881" y="110591"/>
                      <a:pt x="136627" y="113843"/>
                    </a:cubicBezTo>
                    <a:cubicBezTo>
                      <a:pt x="136373" y="117094"/>
                      <a:pt x="136094" y="119837"/>
                      <a:pt x="135789" y="122072"/>
                    </a:cubicBezTo>
                    <a:cubicBezTo>
                      <a:pt x="135382" y="125628"/>
                      <a:pt x="134900" y="128448"/>
                      <a:pt x="134341" y="130530"/>
                    </a:cubicBezTo>
                    <a:cubicBezTo>
                      <a:pt x="133782" y="132613"/>
                      <a:pt x="132741" y="134213"/>
                      <a:pt x="131217" y="135331"/>
                    </a:cubicBezTo>
                    <a:cubicBezTo>
                      <a:pt x="129693" y="136449"/>
                      <a:pt x="127559" y="137160"/>
                      <a:pt x="124816" y="137465"/>
                    </a:cubicBezTo>
                    <a:cubicBezTo>
                      <a:pt x="122073" y="137769"/>
                      <a:pt x="118263" y="137922"/>
                      <a:pt x="113386" y="137922"/>
                    </a:cubicBezTo>
                    <a:cubicBezTo>
                      <a:pt x="109119" y="137922"/>
                      <a:pt x="105614" y="137744"/>
                      <a:pt x="102870" y="137388"/>
                    </a:cubicBezTo>
                    <a:cubicBezTo>
                      <a:pt x="100127" y="137033"/>
                      <a:pt x="97968" y="136296"/>
                      <a:pt x="96393" y="135179"/>
                    </a:cubicBezTo>
                    <a:cubicBezTo>
                      <a:pt x="94819" y="134061"/>
                      <a:pt x="93726" y="132385"/>
                      <a:pt x="93117" y="130149"/>
                    </a:cubicBezTo>
                    <a:cubicBezTo>
                      <a:pt x="92507" y="127914"/>
                      <a:pt x="92202" y="124917"/>
                      <a:pt x="92202" y="121158"/>
                    </a:cubicBezTo>
                    <a:close/>
                    <a:moveTo>
                      <a:pt x="1000202" y="36423"/>
                    </a:moveTo>
                    <a:lnTo>
                      <a:pt x="997458" y="42519"/>
                    </a:lnTo>
                    <a:cubicBezTo>
                      <a:pt x="999287" y="64262"/>
                      <a:pt x="1004164" y="82347"/>
                      <a:pt x="1012089" y="96774"/>
                    </a:cubicBezTo>
                    <a:lnTo>
                      <a:pt x="1013918" y="100127"/>
                    </a:lnTo>
                    <a:lnTo>
                      <a:pt x="1016204" y="96317"/>
                    </a:lnTo>
                    <a:cubicBezTo>
                      <a:pt x="1024027" y="81686"/>
                      <a:pt x="1029158" y="61722"/>
                      <a:pt x="1031596" y="36423"/>
                    </a:cubicBezTo>
                    <a:close/>
                    <a:moveTo>
                      <a:pt x="680314" y="31089"/>
                    </a:moveTo>
                    <a:lnTo>
                      <a:pt x="680314" y="61417"/>
                    </a:lnTo>
                    <a:lnTo>
                      <a:pt x="724662" y="61417"/>
                    </a:lnTo>
                    <a:lnTo>
                      <a:pt x="724662" y="31089"/>
                    </a:lnTo>
                    <a:close/>
                    <a:moveTo>
                      <a:pt x="631241" y="31089"/>
                    </a:moveTo>
                    <a:lnTo>
                      <a:pt x="631241" y="61417"/>
                    </a:lnTo>
                    <a:lnTo>
                      <a:pt x="674980" y="61417"/>
                    </a:lnTo>
                    <a:lnTo>
                      <a:pt x="674980" y="31089"/>
                    </a:lnTo>
                    <a:close/>
                    <a:moveTo>
                      <a:pt x="1338530" y="29565"/>
                    </a:moveTo>
                    <a:lnTo>
                      <a:pt x="1343254" y="32461"/>
                    </a:lnTo>
                    <a:cubicBezTo>
                      <a:pt x="1341832" y="35204"/>
                      <a:pt x="1340003" y="38303"/>
                      <a:pt x="1337768" y="41757"/>
                    </a:cubicBezTo>
                    <a:cubicBezTo>
                      <a:pt x="1335532" y="45212"/>
                      <a:pt x="1332942" y="49022"/>
                      <a:pt x="1329995" y="53187"/>
                    </a:cubicBezTo>
                    <a:cubicBezTo>
                      <a:pt x="1324407" y="61214"/>
                      <a:pt x="1319581" y="67411"/>
                      <a:pt x="1315517" y="71780"/>
                    </a:cubicBezTo>
                    <a:lnTo>
                      <a:pt x="1311402" y="68123"/>
                    </a:lnTo>
                    <a:cubicBezTo>
                      <a:pt x="1315467" y="63957"/>
                      <a:pt x="1320242" y="57912"/>
                      <a:pt x="1325728" y="49987"/>
                    </a:cubicBezTo>
                    <a:cubicBezTo>
                      <a:pt x="1328573" y="45821"/>
                      <a:pt x="1331062" y="42037"/>
                      <a:pt x="1333196" y="38633"/>
                    </a:cubicBezTo>
                    <a:cubicBezTo>
                      <a:pt x="1335329" y="35230"/>
                      <a:pt x="1337107" y="32207"/>
                      <a:pt x="1338530" y="29565"/>
                    </a:cubicBezTo>
                    <a:close/>
                    <a:moveTo>
                      <a:pt x="1240232" y="29413"/>
                    </a:moveTo>
                    <a:cubicBezTo>
                      <a:pt x="1242264" y="31648"/>
                      <a:pt x="1244473" y="34315"/>
                      <a:pt x="1246861" y="37414"/>
                    </a:cubicBezTo>
                    <a:cubicBezTo>
                      <a:pt x="1249249" y="40513"/>
                      <a:pt x="1251916" y="44196"/>
                      <a:pt x="1254862" y="48463"/>
                    </a:cubicBezTo>
                    <a:cubicBezTo>
                      <a:pt x="1257808" y="52629"/>
                      <a:pt x="1260374" y="56362"/>
                      <a:pt x="1262558" y="59664"/>
                    </a:cubicBezTo>
                    <a:cubicBezTo>
                      <a:pt x="1264743" y="62966"/>
                      <a:pt x="1266546" y="65938"/>
                      <a:pt x="1267968" y="68580"/>
                    </a:cubicBezTo>
                    <a:lnTo>
                      <a:pt x="1263244" y="71323"/>
                    </a:lnTo>
                    <a:cubicBezTo>
                      <a:pt x="1260602" y="66345"/>
                      <a:pt x="1256386" y="59741"/>
                      <a:pt x="1250595" y="51511"/>
                    </a:cubicBezTo>
                    <a:cubicBezTo>
                      <a:pt x="1244905" y="43281"/>
                      <a:pt x="1240028" y="36982"/>
                      <a:pt x="1235964" y="32613"/>
                    </a:cubicBezTo>
                    <a:close/>
                    <a:moveTo>
                      <a:pt x="860756" y="27127"/>
                    </a:moveTo>
                    <a:lnTo>
                      <a:pt x="865175" y="30023"/>
                    </a:lnTo>
                    <a:cubicBezTo>
                      <a:pt x="863042" y="33477"/>
                      <a:pt x="859943" y="37643"/>
                      <a:pt x="855879" y="42519"/>
                    </a:cubicBezTo>
                    <a:cubicBezTo>
                      <a:pt x="853542" y="45263"/>
                      <a:pt x="851510" y="47599"/>
                      <a:pt x="849783" y="49530"/>
                    </a:cubicBezTo>
                    <a:lnTo>
                      <a:pt x="887578" y="49530"/>
                    </a:lnTo>
                    <a:lnTo>
                      <a:pt x="887578" y="122834"/>
                    </a:lnTo>
                    <a:cubicBezTo>
                      <a:pt x="887578" y="126289"/>
                      <a:pt x="887324" y="129108"/>
                      <a:pt x="886816" y="131292"/>
                    </a:cubicBezTo>
                    <a:cubicBezTo>
                      <a:pt x="886308" y="133477"/>
                      <a:pt x="885444" y="135204"/>
                      <a:pt x="884225" y="136474"/>
                    </a:cubicBezTo>
                    <a:cubicBezTo>
                      <a:pt x="883006" y="137744"/>
                      <a:pt x="881355" y="138658"/>
                      <a:pt x="879272" y="139217"/>
                    </a:cubicBezTo>
                    <a:cubicBezTo>
                      <a:pt x="877190" y="139776"/>
                      <a:pt x="874573" y="140157"/>
                      <a:pt x="871424" y="140360"/>
                    </a:cubicBezTo>
                    <a:cubicBezTo>
                      <a:pt x="868172" y="140563"/>
                      <a:pt x="864845" y="140741"/>
                      <a:pt x="861441" y="140894"/>
                    </a:cubicBezTo>
                    <a:cubicBezTo>
                      <a:pt x="858038" y="141046"/>
                      <a:pt x="855269" y="141071"/>
                      <a:pt x="853136" y="140970"/>
                    </a:cubicBezTo>
                    <a:lnTo>
                      <a:pt x="852069" y="134417"/>
                    </a:lnTo>
                    <a:cubicBezTo>
                      <a:pt x="854609" y="134620"/>
                      <a:pt x="857606" y="134772"/>
                      <a:pt x="861060" y="134874"/>
                    </a:cubicBezTo>
                    <a:cubicBezTo>
                      <a:pt x="864515" y="134975"/>
                      <a:pt x="867563" y="134975"/>
                      <a:pt x="870204" y="134874"/>
                    </a:cubicBezTo>
                    <a:cubicBezTo>
                      <a:pt x="872643" y="134772"/>
                      <a:pt x="874649" y="134594"/>
                      <a:pt x="876224" y="134340"/>
                    </a:cubicBezTo>
                    <a:cubicBezTo>
                      <a:pt x="877799" y="134086"/>
                      <a:pt x="879044" y="133528"/>
                      <a:pt x="879958" y="132664"/>
                    </a:cubicBezTo>
                    <a:cubicBezTo>
                      <a:pt x="880872" y="131800"/>
                      <a:pt x="881507" y="130505"/>
                      <a:pt x="881863" y="128778"/>
                    </a:cubicBezTo>
                    <a:cubicBezTo>
                      <a:pt x="882219" y="127051"/>
                      <a:pt x="882396" y="124714"/>
                      <a:pt x="882396" y="121767"/>
                    </a:cubicBezTo>
                    <a:lnTo>
                      <a:pt x="882396" y="54864"/>
                    </a:lnTo>
                    <a:lnTo>
                      <a:pt x="782422" y="54864"/>
                    </a:lnTo>
                    <a:lnTo>
                      <a:pt x="782422" y="141884"/>
                    </a:lnTo>
                    <a:lnTo>
                      <a:pt x="777240" y="141884"/>
                    </a:lnTo>
                    <a:lnTo>
                      <a:pt x="777240" y="49530"/>
                    </a:lnTo>
                    <a:lnTo>
                      <a:pt x="842620" y="49530"/>
                    </a:lnTo>
                    <a:cubicBezTo>
                      <a:pt x="843839" y="48412"/>
                      <a:pt x="845185" y="47041"/>
                      <a:pt x="846659" y="45415"/>
                    </a:cubicBezTo>
                    <a:cubicBezTo>
                      <a:pt x="848132" y="43789"/>
                      <a:pt x="849732" y="41859"/>
                      <a:pt x="851459" y="39624"/>
                    </a:cubicBezTo>
                    <a:cubicBezTo>
                      <a:pt x="855523" y="34747"/>
                      <a:pt x="858622" y="30581"/>
                      <a:pt x="860756" y="27127"/>
                    </a:cubicBezTo>
                    <a:close/>
                    <a:moveTo>
                      <a:pt x="803606" y="26822"/>
                    </a:moveTo>
                    <a:cubicBezTo>
                      <a:pt x="805739" y="29057"/>
                      <a:pt x="808432" y="32055"/>
                      <a:pt x="811683" y="35814"/>
                    </a:cubicBezTo>
                    <a:cubicBezTo>
                      <a:pt x="814934" y="39573"/>
                      <a:pt x="817423" y="42672"/>
                      <a:pt x="819150" y="45110"/>
                    </a:cubicBezTo>
                    <a:lnTo>
                      <a:pt x="815036" y="48006"/>
                    </a:lnTo>
                    <a:cubicBezTo>
                      <a:pt x="814223" y="46787"/>
                      <a:pt x="813181" y="45390"/>
                      <a:pt x="811911" y="43815"/>
                    </a:cubicBezTo>
                    <a:cubicBezTo>
                      <a:pt x="810641" y="42240"/>
                      <a:pt x="809194" y="40487"/>
                      <a:pt x="807568" y="38557"/>
                    </a:cubicBezTo>
                    <a:cubicBezTo>
                      <a:pt x="805942" y="36627"/>
                      <a:pt x="804469" y="34925"/>
                      <a:pt x="803148" y="33452"/>
                    </a:cubicBezTo>
                    <a:cubicBezTo>
                      <a:pt x="801828" y="31978"/>
                      <a:pt x="800608" y="30734"/>
                      <a:pt x="799491" y="29718"/>
                    </a:cubicBezTo>
                    <a:close/>
                    <a:moveTo>
                      <a:pt x="525628" y="21945"/>
                    </a:moveTo>
                    <a:cubicBezTo>
                      <a:pt x="527254" y="24282"/>
                      <a:pt x="529184" y="27279"/>
                      <a:pt x="531419" y="30937"/>
                    </a:cubicBezTo>
                    <a:cubicBezTo>
                      <a:pt x="532537" y="32664"/>
                      <a:pt x="533654" y="34493"/>
                      <a:pt x="534772" y="36423"/>
                    </a:cubicBezTo>
                    <a:cubicBezTo>
                      <a:pt x="535890" y="38354"/>
                      <a:pt x="536753" y="39929"/>
                      <a:pt x="537363" y="41148"/>
                    </a:cubicBezTo>
                    <a:lnTo>
                      <a:pt x="556413" y="41148"/>
                    </a:lnTo>
                    <a:cubicBezTo>
                      <a:pt x="557124" y="40132"/>
                      <a:pt x="557911" y="38989"/>
                      <a:pt x="558775" y="37719"/>
                    </a:cubicBezTo>
                    <a:cubicBezTo>
                      <a:pt x="559639" y="36449"/>
                      <a:pt x="560629" y="34899"/>
                      <a:pt x="561747" y="33071"/>
                    </a:cubicBezTo>
                    <a:cubicBezTo>
                      <a:pt x="563068" y="31039"/>
                      <a:pt x="564236" y="29057"/>
                      <a:pt x="565252" y="27127"/>
                    </a:cubicBezTo>
                    <a:cubicBezTo>
                      <a:pt x="566268" y="25197"/>
                      <a:pt x="567081" y="23520"/>
                      <a:pt x="567690" y="22098"/>
                    </a:cubicBezTo>
                    <a:lnTo>
                      <a:pt x="572720" y="24231"/>
                    </a:lnTo>
                    <a:cubicBezTo>
                      <a:pt x="572008" y="25654"/>
                      <a:pt x="571170" y="27279"/>
                      <a:pt x="570205" y="29108"/>
                    </a:cubicBezTo>
                    <a:cubicBezTo>
                      <a:pt x="569240" y="30937"/>
                      <a:pt x="568046" y="32969"/>
                      <a:pt x="566624" y="35204"/>
                    </a:cubicBezTo>
                    <a:lnTo>
                      <a:pt x="562814" y="41148"/>
                    </a:lnTo>
                    <a:lnTo>
                      <a:pt x="595884" y="41148"/>
                    </a:lnTo>
                    <a:lnTo>
                      <a:pt x="595884" y="46025"/>
                    </a:lnTo>
                    <a:lnTo>
                      <a:pt x="505054" y="46025"/>
                    </a:lnTo>
                    <a:lnTo>
                      <a:pt x="505054" y="41148"/>
                    </a:lnTo>
                    <a:lnTo>
                      <a:pt x="531876" y="41148"/>
                    </a:lnTo>
                    <a:cubicBezTo>
                      <a:pt x="530759" y="38913"/>
                      <a:pt x="529235" y="36271"/>
                      <a:pt x="527304" y="33223"/>
                    </a:cubicBezTo>
                    <a:cubicBezTo>
                      <a:pt x="524968" y="29261"/>
                      <a:pt x="523037" y="26314"/>
                      <a:pt x="521513" y="24384"/>
                    </a:cubicBezTo>
                    <a:close/>
                    <a:moveTo>
                      <a:pt x="232868" y="21336"/>
                    </a:moveTo>
                    <a:lnTo>
                      <a:pt x="238202" y="21336"/>
                    </a:lnTo>
                    <a:lnTo>
                      <a:pt x="238202" y="39929"/>
                    </a:lnTo>
                    <a:lnTo>
                      <a:pt x="290932" y="39929"/>
                    </a:lnTo>
                    <a:lnTo>
                      <a:pt x="290932" y="45110"/>
                    </a:lnTo>
                    <a:lnTo>
                      <a:pt x="238202" y="45110"/>
                    </a:lnTo>
                    <a:lnTo>
                      <a:pt x="238202" y="65989"/>
                    </a:lnTo>
                    <a:lnTo>
                      <a:pt x="274320" y="65989"/>
                    </a:lnTo>
                    <a:lnTo>
                      <a:pt x="274320" y="113690"/>
                    </a:lnTo>
                    <a:lnTo>
                      <a:pt x="269139" y="113690"/>
                    </a:lnTo>
                    <a:lnTo>
                      <a:pt x="269139" y="71171"/>
                    </a:lnTo>
                    <a:lnTo>
                      <a:pt x="201930" y="71171"/>
                    </a:lnTo>
                    <a:lnTo>
                      <a:pt x="201930" y="113690"/>
                    </a:lnTo>
                    <a:lnTo>
                      <a:pt x="196749" y="113690"/>
                    </a:lnTo>
                    <a:lnTo>
                      <a:pt x="196749" y="65989"/>
                    </a:lnTo>
                    <a:lnTo>
                      <a:pt x="232868" y="65989"/>
                    </a:lnTo>
                    <a:lnTo>
                      <a:pt x="232868" y="45110"/>
                    </a:lnTo>
                    <a:lnTo>
                      <a:pt x="183490" y="45110"/>
                    </a:lnTo>
                    <a:lnTo>
                      <a:pt x="183490" y="39929"/>
                    </a:lnTo>
                    <a:lnTo>
                      <a:pt x="232868" y="39929"/>
                    </a:lnTo>
                    <a:close/>
                    <a:moveTo>
                      <a:pt x="321564" y="17831"/>
                    </a:moveTo>
                    <a:lnTo>
                      <a:pt x="321564" y="48311"/>
                    </a:lnTo>
                    <a:lnTo>
                      <a:pt x="349911" y="48311"/>
                    </a:lnTo>
                    <a:lnTo>
                      <a:pt x="349911" y="17831"/>
                    </a:lnTo>
                    <a:close/>
                    <a:moveTo>
                      <a:pt x="1069696" y="15240"/>
                    </a:moveTo>
                    <a:lnTo>
                      <a:pt x="1125474" y="15240"/>
                    </a:lnTo>
                    <a:lnTo>
                      <a:pt x="1125474" y="20574"/>
                    </a:lnTo>
                    <a:lnTo>
                      <a:pt x="1101243" y="20574"/>
                    </a:lnTo>
                    <a:cubicBezTo>
                      <a:pt x="1099719" y="27381"/>
                      <a:pt x="1097915" y="34061"/>
                      <a:pt x="1095833" y="40614"/>
                    </a:cubicBezTo>
                    <a:cubicBezTo>
                      <a:pt x="1093750" y="47168"/>
                      <a:pt x="1091438" y="53543"/>
                      <a:pt x="1088898" y="59741"/>
                    </a:cubicBezTo>
                    <a:lnTo>
                      <a:pt x="1116788" y="59741"/>
                    </a:lnTo>
                    <a:lnTo>
                      <a:pt x="1116788" y="128625"/>
                    </a:lnTo>
                    <a:lnTo>
                      <a:pt x="1083412" y="128625"/>
                    </a:lnTo>
                    <a:lnTo>
                      <a:pt x="1083412" y="72085"/>
                    </a:lnTo>
                    <a:cubicBezTo>
                      <a:pt x="1081482" y="76149"/>
                      <a:pt x="1079475" y="80061"/>
                      <a:pt x="1077392" y="83820"/>
                    </a:cubicBezTo>
                    <a:cubicBezTo>
                      <a:pt x="1075309" y="87579"/>
                      <a:pt x="1073150" y="91237"/>
                      <a:pt x="1070915" y="94793"/>
                    </a:cubicBezTo>
                    <a:lnTo>
                      <a:pt x="1066648" y="91745"/>
                    </a:lnTo>
                    <a:cubicBezTo>
                      <a:pt x="1073150" y="81381"/>
                      <a:pt x="1078916" y="70053"/>
                      <a:pt x="1083945" y="57759"/>
                    </a:cubicBezTo>
                    <a:cubicBezTo>
                      <a:pt x="1088975" y="45466"/>
                      <a:pt x="1092912" y="33071"/>
                      <a:pt x="1095756" y="20574"/>
                    </a:cubicBezTo>
                    <a:lnTo>
                      <a:pt x="1069696" y="20574"/>
                    </a:lnTo>
                    <a:close/>
                    <a:moveTo>
                      <a:pt x="316840" y="12649"/>
                    </a:moveTo>
                    <a:lnTo>
                      <a:pt x="354788" y="12649"/>
                    </a:lnTo>
                    <a:lnTo>
                      <a:pt x="354788" y="53645"/>
                    </a:lnTo>
                    <a:lnTo>
                      <a:pt x="342291" y="53645"/>
                    </a:lnTo>
                    <a:lnTo>
                      <a:pt x="342291" y="81991"/>
                    </a:lnTo>
                    <a:lnTo>
                      <a:pt x="360122" y="81991"/>
                    </a:lnTo>
                    <a:lnTo>
                      <a:pt x="360122" y="87325"/>
                    </a:lnTo>
                    <a:lnTo>
                      <a:pt x="342291" y="87325"/>
                    </a:lnTo>
                    <a:lnTo>
                      <a:pt x="342291" y="121310"/>
                    </a:lnTo>
                    <a:cubicBezTo>
                      <a:pt x="346152" y="120497"/>
                      <a:pt x="349733" y="119761"/>
                      <a:pt x="353035" y="119100"/>
                    </a:cubicBezTo>
                    <a:cubicBezTo>
                      <a:pt x="356337" y="118440"/>
                      <a:pt x="359309" y="117754"/>
                      <a:pt x="361950" y="117043"/>
                    </a:cubicBezTo>
                    <a:lnTo>
                      <a:pt x="362560" y="122072"/>
                    </a:lnTo>
                    <a:cubicBezTo>
                      <a:pt x="359004" y="122987"/>
                      <a:pt x="354864" y="123926"/>
                      <a:pt x="350139" y="124892"/>
                    </a:cubicBezTo>
                    <a:cubicBezTo>
                      <a:pt x="345415" y="125857"/>
                      <a:pt x="340056" y="126847"/>
                      <a:pt x="334061" y="127863"/>
                    </a:cubicBezTo>
                    <a:cubicBezTo>
                      <a:pt x="328168" y="128981"/>
                      <a:pt x="322911" y="129870"/>
                      <a:pt x="318288" y="130530"/>
                    </a:cubicBezTo>
                    <a:cubicBezTo>
                      <a:pt x="313665" y="131191"/>
                      <a:pt x="309525" y="131724"/>
                      <a:pt x="305867" y="132131"/>
                    </a:cubicBezTo>
                    <a:lnTo>
                      <a:pt x="305258" y="126949"/>
                    </a:lnTo>
                    <a:lnTo>
                      <a:pt x="315011" y="125882"/>
                    </a:lnTo>
                    <a:lnTo>
                      <a:pt x="315011" y="66141"/>
                    </a:lnTo>
                    <a:lnTo>
                      <a:pt x="319888" y="66141"/>
                    </a:lnTo>
                    <a:lnTo>
                      <a:pt x="319888" y="125273"/>
                    </a:lnTo>
                    <a:lnTo>
                      <a:pt x="333604" y="122987"/>
                    </a:lnTo>
                    <a:lnTo>
                      <a:pt x="337414" y="122377"/>
                    </a:lnTo>
                    <a:lnTo>
                      <a:pt x="337414" y="53645"/>
                    </a:lnTo>
                    <a:lnTo>
                      <a:pt x="316840" y="53645"/>
                    </a:lnTo>
                    <a:close/>
                    <a:moveTo>
                      <a:pt x="1130199" y="12039"/>
                    </a:moveTo>
                    <a:lnTo>
                      <a:pt x="1187044" y="12039"/>
                    </a:lnTo>
                    <a:lnTo>
                      <a:pt x="1181253" y="72085"/>
                    </a:lnTo>
                    <a:lnTo>
                      <a:pt x="1198931" y="72085"/>
                    </a:lnTo>
                    <a:cubicBezTo>
                      <a:pt x="1198525" y="85191"/>
                      <a:pt x="1198093" y="96215"/>
                      <a:pt x="1197636" y="105156"/>
                    </a:cubicBezTo>
                    <a:cubicBezTo>
                      <a:pt x="1197179" y="114097"/>
                      <a:pt x="1196645" y="121107"/>
                      <a:pt x="1196036" y="126187"/>
                    </a:cubicBezTo>
                    <a:cubicBezTo>
                      <a:pt x="1195731" y="128524"/>
                      <a:pt x="1195248" y="130505"/>
                      <a:pt x="1194588" y="132131"/>
                    </a:cubicBezTo>
                    <a:cubicBezTo>
                      <a:pt x="1193927" y="133756"/>
                      <a:pt x="1193038" y="135102"/>
                      <a:pt x="1191921" y="136169"/>
                    </a:cubicBezTo>
                    <a:cubicBezTo>
                      <a:pt x="1190803" y="137236"/>
                      <a:pt x="1189355" y="138049"/>
                      <a:pt x="1187577" y="138608"/>
                    </a:cubicBezTo>
                    <a:cubicBezTo>
                      <a:pt x="1185799" y="139166"/>
                      <a:pt x="1183640" y="139497"/>
                      <a:pt x="1181100" y="139598"/>
                    </a:cubicBezTo>
                    <a:cubicBezTo>
                      <a:pt x="1176833" y="139801"/>
                      <a:pt x="1172845" y="139954"/>
                      <a:pt x="1169137" y="140055"/>
                    </a:cubicBezTo>
                    <a:cubicBezTo>
                      <a:pt x="1165429" y="140157"/>
                      <a:pt x="1161441" y="140157"/>
                      <a:pt x="1157174" y="140055"/>
                    </a:cubicBezTo>
                    <a:lnTo>
                      <a:pt x="1156412" y="134417"/>
                    </a:lnTo>
                    <a:cubicBezTo>
                      <a:pt x="1159968" y="134620"/>
                      <a:pt x="1163574" y="134772"/>
                      <a:pt x="1167232" y="134874"/>
                    </a:cubicBezTo>
                    <a:cubicBezTo>
                      <a:pt x="1170890" y="134975"/>
                      <a:pt x="1174496" y="134925"/>
                      <a:pt x="1178052" y="134721"/>
                    </a:cubicBezTo>
                    <a:cubicBezTo>
                      <a:pt x="1180592" y="134620"/>
                      <a:pt x="1182624" y="134417"/>
                      <a:pt x="1184148" y="134112"/>
                    </a:cubicBezTo>
                    <a:cubicBezTo>
                      <a:pt x="1185672" y="133807"/>
                      <a:pt x="1186892" y="133248"/>
                      <a:pt x="1187806" y="132435"/>
                    </a:cubicBezTo>
                    <a:cubicBezTo>
                      <a:pt x="1188720" y="131623"/>
                      <a:pt x="1189381" y="130454"/>
                      <a:pt x="1189787" y="128930"/>
                    </a:cubicBezTo>
                    <a:cubicBezTo>
                      <a:pt x="1190194" y="127406"/>
                      <a:pt x="1190549" y="125425"/>
                      <a:pt x="1190854" y="122987"/>
                    </a:cubicBezTo>
                    <a:cubicBezTo>
                      <a:pt x="1191464" y="118110"/>
                      <a:pt x="1191997" y="111658"/>
                      <a:pt x="1192454" y="103632"/>
                    </a:cubicBezTo>
                    <a:cubicBezTo>
                      <a:pt x="1192911" y="95605"/>
                      <a:pt x="1193242" y="86919"/>
                      <a:pt x="1193445" y="77571"/>
                    </a:cubicBezTo>
                    <a:lnTo>
                      <a:pt x="1133704" y="77571"/>
                    </a:lnTo>
                    <a:lnTo>
                      <a:pt x="1138886" y="25603"/>
                    </a:lnTo>
                    <a:lnTo>
                      <a:pt x="1143915" y="26213"/>
                    </a:lnTo>
                    <a:lnTo>
                      <a:pt x="1139495" y="72085"/>
                    </a:lnTo>
                    <a:lnTo>
                      <a:pt x="1175766" y="72085"/>
                    </a:lnTo>
                    <a:lnTo>
                      <a:pt x="1181100" y="17526"/>
                    </a:lnTo>
                    <a:lnTo>
                      <a:pt x="1130199" y="17526"/>
                    </a:lnTo>
                    <a:close/>
                    <a:moveTo>
                      <a:pt x="1228192" y="11277"/>
                    </a:moveTo>
                    <a:lnTo>
                      <a:pt x="1350722" y="11277"/>
                    </a:lnTo>
                    <a:lnTo>
                      <a:pt x="1350722" y="16611"/>
                    </a:lnTo>
                    <a:lnTo>
                      <a:pt x="1292200" y="16611"/>
                    </a:lnTo>
                    <a:lnTo>
                      <a:pt x="1292200" y="83363"/>
                    </a:lnTo>
                    <a:lnTo>
                      <a:pt x="1357732" y="83363"/>
                    </a:lnTo>
                    <a:lnTo>
                      <a:pt x="1357732" y="88697"/>
                    </a:lnTo>
                    <a:lnTo>
                      <a:pt x="1292200" y="88697"/>
                    </a:lnTo>
                    <a:lnTo>
                      <a:pt x="1292200" y="142951"/>
                    </a:lnTo>
                    <a:lnTo>
                      <a:pt x="1286714" y="142951"/>
                    </a:lnTo>
                    <a:lnTo>
                      <a:pt x="1286714" y="88697"/>
                    </a:lnTo>
                    <a:lnTo>
                      <a:pt x="1221029" y="88697"/>
                    </a:lnTo>
                    <a:lnTo>
                      <a:pt x="1221029" y="83363"/>
                    </a:lnTo>
                    <a:lnTo>
                      <a:pt x="1286714" y="83363"/>
                    </a:lnTo>
                    <a:lnTo>
                      <a:pt x="1286714" y="16611"/>
                    </a:lnTo>
                    <a:lnTo>
                      <a:pt x="1228192" y="16611"/>
                    </a:lnTo>
                    <a:close/>
                    <a:moveTo>
                      <a:pt x="980542" y="8534"/>
                    </a:moveTo>
                    <a:lnTo>
                      <a:pt x="984352" y="11125"/>
                    </a:lnTo>
                    <a:cubicBezTo>
                      <a:pt x="983539" y="12547"/>
                      <a:pt x="982472" y="14198"/>
                      <a:pt x="981152" y="16078"/>
                    </a:cubicBezTo>
                    <a:cubicBezTo>
                      <a:pt x="979831" y="17958"/>
                      <a:pt x="978383" y="19913"/>
                      <a:pt x="976808" y="21945"/>
                    </a:cubicBezTo>
                    <a:cubicBezTo>
                      <a:pt x="975233" y="23977"/>
                      <a:pt x="973608" y="25959"/>
                      <a:pt x="971931" y="27889"/>
                    </a:cubicBezTo>
                    <a:cubicBezTo>
                      <a:pt x="970255" y="29819"/>
                      <a:pt x="968756" y="31445"/>
                      <a:pt x="967436" y="32766"/>
                    </a:cubicBezTo>
                    <a:lnTo>
                      <a:pt x="963930" y="29870"/>
                    </a:lnTo>
                    <a:cubicBezTo>
                      <a:pt x="966978" y="26619"/>
                      <a:pt x="969925" y="23190"/>
                      <a:pt x="972770" y="19583"/>
                    </a:cubicBezTo>
                    <a:cubicBezTo>
                      <a:pt x="975614" y="15976"/>
                      <a:pt x="978205" y="12293"/>
                      <a:pt x="980542" y="8534"/>
                    </a:cubicBezTo>
                    <a:close/>
                    <a:moveTo>
                      <a:pt x="924002" y="8534"/>
                    </a:moveTo>
                    <a:cubicBezTo>
                      <a:pt x="925119" y="9652"/>
                      <a:pt x="926364" y="11074"/>
                      <a:pt x="927735" y="12801"/>
                    </a:cubicBezTo>
                    <a:cubicBezTo>
                      <a:pt x="929107" y="14529"/>
                      <a:pt x="930656" y="16561"/>
                      <a:pt x="932384" y="18897"/>
                    </a:cubicBezTo>
                    <a:cubicBezTo>
                      <a:pt x="935838" y="23469"/>
                      <a:pt x="938429" y="27127"/>
                      <a:pt x="940156" y="29870"/>
                    </a:cubicBezTo>
                    <a:lnTo>
                      <a:pt x="936498" y="32461"/>
                    </a:lnTo>
                    <a:cubicBezTo>
                      <a:pt x="934771" y="29616"/>
                      <a:pt x="932180" y="25959"/>
                      <a:pt x="928726" y="21488"/>
                    </a:cubicBezTo>
                    <a:cubicBezTo>
                      <a:pt x="926999" y="19253"/>
                      <a:pt x="925475" y="17272"/>
                      <a:pt x="924154" y="15545"/>
                    </a:cubicBezTo>
                    <a:cubicBezTo>
                      <a:pt x="922833" y="13817"/>
                      <a:pt x="921614" y="12344"/>
                      <a:pt x="920496" y="11125"/>
                    </a:cubicBezTo>
                    <a:close/>
                    <a:moveTo>
                      <a:pt x="100889" y="7315"/>
                    </a:moveTo>
                    <a:cubicBezTo>
                      <a:pt x="104039" y="9652"/>
                      <a:pt x="108154" y="13157"/>
                      <a:pt x="113234" y="17831"/>
                    </a:cubicBezTo>
                    <a:cubicBezTo>
                      <a:pt x="115774" y="20167"/>
                      <a:pt x="118009" y="22276"/>
                      <a:pt x="119939" y="24155"/>
                    </a:cubicBezTo>
                    <a:cubicBezTo>
                      <a:pt x="121870" y="26035"/>
                      <a:pt x="123546" y="27737"/>
                      <a:pt x="124968" y="29261"/>
                    </a:cubicBezTo>
                    <a:lnTo>
                      <a:pt x="121463" y="33071"/>
                    </a:lnTo>
                    <a:cubicBezTo>
                      <a:pt x="120041" y="31547"/>
                      <a:pt x="118364" y="29845"/>
                      <a:pt x="116434" y="27965"/>
                    </a:cubicBezTo>
                    <a:cubicBezTo>
                      <a:pt x="114504" y="26086"/>
                      <a:pt x="112268" y="23977"/>
                      <a:pt x="109728" y="21641"/>
                    </a:cubicBezTo>
                    <a:cubicBezTo>
                      <a:pt x="107188" y="19304"/>
                      <a:pt x="104928" y="17246"/>
                      <a:pt x="102947" y="15468"/>
                    </a:cubicBezTo>
                    <a:cubicBezTo>
                      <a:pt x="100965" y="13690"/>
                      <a:pt x="99162" y="12192"/>
                      <a:pt x="97536" y="10973"/>
                    </a:cubicBezTo>
                    <a:close/>
                    <a:moveTo>
                      <a:pt x="282550" y="6553"/>
                    </a:moveTo>
                    <a:lnTo>
                      <a:pt x="283464" y="11887"/>
                    </a:lnTo>
                    <a:cubicBezTo>
                      <a:pt x="265176" y="13817"/>
                      <a:pt x="247371" y="15519"/>
                      <a:pt x="230048" y="16992"/>
                    </a:cubicBezTo>
                    <a:cubicBezTo>
                      <a:pt x="212725" y="18466"/>
                      <a:pt x="195072" y="19507"/>
                      <a:pt x="177089" y="20117"/>
                    </a:cubicBezTo>
                    <a:lnTo>
                      <a:pt x="177089" y="57912"/>
                    </a:lnTo>
                    <a:cubicBezTo>
                      <a:pt x="177089" y="80569"/>
                      <a:pt x="175819" y="97180"/>
                      <a:pt x="173279" y="107747"/>
                    </a:cubicBezTo>
                    <a:cubicBezTo>
                      <a:pt x="172060" y="113131"/>
                      <a:pt x="170384" y="118719"/>
                      <a:pt x="168250" y="124511"/>
                    </a:cubicBezTo>
                    <a:cubicBezTo>
                      <a:pt x="166116" y="130302"/>
                      <a:pt x="163068" y="136398"/>
                      <a:pt x="159106" y="142799"/>
                    </a:cubicBezTo>
                    <a:lnTo>
                      <a:pt x="154077" y="140055"/>
                    </a:lnTo>
                    <a:cubicBezTo>
                      <a:pt x="158039" y="133655"/>
                      <a:pt x="161113" y="127609"/>
                      <a:pt x="163297" y="121920"/>
                    </a:cubicBezTo>
                    <a:cubicBezTo>
                      <a:pt x="165481" y="116230"/>
                      <a:pt x="167132" y="110896"/>
                      <a:pt x="168250" y="105918"/>
                    </a:cubicBezTo>
                    <a:cubicBezTo>
                      <a:pt x="170587" y="95656"/>
                      <a:pt x="171755" y="79705"/>
                      <a:pt x="171755" y="58064"/>
                    </a:cubicBezTo>
                    <a:lnTo>
                      <a:pt x="171755" y="14935"/>
                    </a:lnTo>
                    <a:cubicBezTo>
                      <a:pt x="179680" y="14833"/>
                      <a:pt x="188341" y="14503"/>
                      <a:pt x="197739" y="13944"/>
                    </a:cubicBezTo>
                    <a:cubicBezTo>
                      <a:pt x="207137" y="13386"/>
                      <a:pt x="216739" y="12725"/>
                      <a:pt x="226543" y="11963"/>
                    </a:cubicBezTo>
                    <a:cubicBezTo>
                      <a:pt x="236347" y="11201"/>
                      <a:pt x="246050" y="10363"/>
                      <a:pt x="255651" y="9449"/>
                    </a:cubicBezTo>
                    <a:cubicBezTo>
                      <a:pt x="265253" y="8534"/>
                      <a:pt x="274219" y="7569"/>
                      <a:pt x="282550" y="6553"/>
                    </a:cubicBezTo>
                    <a:close/>
                    <a:moveTo>
                      <a:pt x="949910" y="3353"/>
                    </a:moveTo>
                    <a:lnTo>
                      <a:pt x="954786" y="3353"/>
                    </a:lnTo>
                    <a:lnTo>
                      <a:pt x="954786" y="39167"/>
                    </a:lnTo>
                    <a:lnTo>
                      <a:pt x="985419" y="39167"/>
                    </a:lnTo>
                    <a:lnTo>
                      <a:pt x="985419" y="43891"/>
                    </a:lnTo>
                    <a:lnTo>
                      <a:pt x="954786" y="43891"/>
                    </a:lnTo>
                    <a:lnTo>
                      <a:pt x="954786" y="46787"/>
                    </a:lnTo>
                    <a:cubicBezTo>
                      <a:pt x="957936" y="49022"/>
                      <a:pt x="961086" y="51308"/>
                      <a:pt x="964235" y="53645"/>
                    </a:cubicBezTo>
                    <a:cubicBezTo>
                      <a:pt x="967385" y="55981"/>
                      <a:pt x="970306" y="58267"/>
                      <a:pt x="972998" y="60503"/>
                    </a:cubicBezTo>
                    <a:cubicBezTo>
                      <a:pt x="975691" y="62738"/>
                      <a:pt x="978104" y="64821"/>
                      <a:pt x="980237" y="66751"/>
                    </a:cubicBezTo>
                    <a:cubicBezTo>
                      <a:pt x="982371" y="68681"/>
                      <a:pt x="984047" y="70307"/>
                      <a:pt x="985266" y="71628"/>
                    </a:cubicBezTo>
                    <a:lnTo>
                      <a:pt x="982218" y="75438"/>
                    </a:lnTo>
                    <a:cubicBezTo>
                      <a:pt x="980796" y="73914"/>
                      <a:pt x="979018" y="72136"/>
                      <a:pt x="976884" y="70104"/>
                    </a:cubicBezTo>
                    <a:cubicBezTo>
                      <a:pt x="974751" y="68072"/>
                      <a:pt x="972440" y="66014"/>
                      <a:pt x="969950" y="63932"/>
                    </a:cubicBezTo>
                    <a:cubicBezTo>
                      <a:pt x="967461" y="61849"/>
                      <a:pt x="964896" y="59817"/>
                      <a:pt x="962254" y="57836"/>
                    </a:cubicBezTo>
                    <a:cubicBezTo>
                      <a:pt x="959612" y="55854"/>
                      <a:pt x="957123" y="54051"/>
                      <a:pt x="954786" y="52425"/>
                    </a:cubicBezTo>
                    <a:lnTo>
                      <a:pt x="954786" y="74219"/>
                    </a:lnTo>
                    <a:lnTo>
                      <a:pt x="949910" y="74219"/>
                    </a:lnTo>
                    <a:lnTo>
                      <a:pt x="949910" y="43891"/>
                    </a:lnTo>
                    <a:lnTo>
                      <a:pt x="949605" y="43891"/>
                    </a:lnTo>
                    <a:cubicBezTo>
                      <a:pt x="945846" y="51003"/>
                      <a:pt x="940994" y="57353"/>
                      <a:pt x="935051" y="62941"/>
                    </a:cubicBezTo>
                    <a:cubicBezTo>
                      <a:pt x="929107" y="68529"/>
                      <a:pt x="922427" y="73609"/>
                      <a:pt x="915010" y="78181"/>
                    </a:cubicBezTo>
                    <a:lnTo>
                      <a:pt x="911962" y="74219"/>
                    </a:lnTo>
                    <a:cubicBezTo>
                      <a:pt x="918769" y="70358"/>
                      <a:pt x="924916" y="65887"/>
                      <a:pt x="930402" y="60807"/>
                    </a:cubicBezTo>
                    <a:cubicBezTo>
                      <a:pt x="935889" y="55727"/>
                      <a:pt x="940562" y="50089"/>
                      <a:pt x="944423" y="43891"/>
                    </a:cubicBezTo>
                    <a:lnTo>
                      <a:pt x="915162" y="43891"/>
                    </a:lnTo>
                    <a:lnTo>
                      <a:pt x="915162" y="39167"/>
                    </a:lnTo>
                    <a:lnTo>
                      <a:pt x="949910" y="39167"/>
                    </a:lnTo>
                    <a:close/>
                    <a:moveTo>
                      <a:pt x="674980" y="3200"/>
                    </a:moveTo>
                    <a:lnTo>
                      <a:pt x="680314" y="3200"/>
                    </a:lnTo>
                    <a:lnTo>
                      <a:pt x="680314" y="26060"/>
                    </a:lnTo>
                    <a:lnTo>
                      <a:pt x="730149" y="26060"/>
                    </a:lnTo>
                    <a:lnTo>
                      <a:pt x="730149" y="103175"/>
                    </a:lnTo>
                    <a:lnTo>
                      <a:pt x="680314" y="103175"/>
                    </a:lnTo>
                    <a:lnTo>
                      <a:pt x="680314" y="118567"/>
                    </a:lnTo>
                    <a:cubicBezTo>
                      <a:pt x="680314" y="121310"/>
                      <a:pt x="680492" y="123596"/>
                      <a:pt x="680847" y="125425"/>
                    </a:cubicBezTo>
                    <a:cubicBezTo>
                      <a:pt x="681203" y="127254"/>
                      <a:pt x="681889" y="128702"/>
                      <a:pt x="682905" y="129768"/>
                    </a:cubicBezTo>
                    <a:cubicBezTo>
                      <a:pt x="683921" y="130835"/>
                      <a:pt x="685242" y="131597"/>
                      <a:pt x="686867" y="132054"/>
                    </a:cubicBezTo>
                    <a:cubicBezTo>
                      <a:pt x="688493" y="132512"/>
                      <a:pt x="690626" y="132842"/>
                      <a:pt x="693268" y="133045"/>
                    </a:cubicBezTo>
                    <a:cubicBezTo>
                      <a:pt x="695402" y="133248"/>
                      <a:pt x="697764" y="133375"/>
                      <a:pt x="700355" y="133426"/>
                    </a:cubicBezTo>
                    <a:cubicBezTo>
                      <a:pt x="702945" y="133477"/>
                      <a:pt x="705587" y="133502"/>
                      <a:pt x="708279" y="133502"/>
                    </a:cubicBezTo>
                    <a:cubicBezTo>
                      <a:pt x="710972" y="133502"/>
                      <a:pt x="713613" y="133477"/>
                      <a:pt x="716204" y="133426"/>
                    </a:cubicBezTo>
                    <a:cubicBezTo>
                      <a:pt x="718795" y="133375"/>
                      <a:pt x="721157" y="133248"/>
                      <a:pt x="723291" y="133045"/>
                    </a:cubicBezTo>
                    <a:cubicBezTo>
                      <a:pt x="726339" y="132842"/>
                      <a:pt x="728803" y="132512"/>
                      <a:pt x="730682" y="132054"/>
                    </a:cubicBezTo>
                    <a:cubicBezTo>
                      <a:pt x="732562" y="131597"/>
                      <a:pt x="734060" y="130886"/>
                      <a:pt x="735178" y="129921"/>
                    </a:cubicBezTo>
                    <a:cubicBezTo>
                      <a:pt x="736296" y="128956"/>
                      <a:pt x="737134" y="127609"/>
                      <a:pt x="737693" y="125882"/>
                    </a:cubicBezTo>
                    <a:cubicBezTo>
                      <a:pt x="738251" y="124155"/>
                      <a:pt x="738785" y="121869"/>
                      <a:pt x="739293" y="119024"/>
                    </a:cubicBezTo>
                    <a:cubicBezTo>
                      <a:pt x="739801" y="116281"/>
                      <a:pt x="740156" y="113893"/>
                      <a:pt x="740360" y="111861"/>
                    </a:cubicBezTo>
                    <a:cubicBezTo>
                      <a:pt x="740563" y="109829"/>
                      <a:pt x="740766" y="107391"/>
                      <a:pt x="740969" y="104546"/>
                    </a:cubicBezTo>
                    <a:lnTo>
                      <a:pt x="746151" y="105765"/>
                    </a:lnTo>
                    <a:cubicBezTo>
                      <a:pt x="745948" y="108204"/>
                      <a:pt x="745719" y="110718"/>
                      <a:pt x="745465" y="113309"/>
                    </a:cubicBezTo>
                    <a:cubicBezTo>
                      <a:pt x="745211" y="115900"/>
                      <a:pt x="744830" y="118415"/>
                      <a:pt x="744322" y="120853"/>
                    </a:cubicBezTo>
                    <a:cubicBezTo>
                      <a:pt x="743712" y="124206"/>
                      <a:pt x="742976" y="126974"/>
                      <a:pt x="742112" y="129159"/>
                    </a:cubicBezTo>
                    <a:cubicBezTo>
                      <a:pt x="741249" y="131343"/>
                      <a:pt x="740131" y="133096"/>
                      <a:pt x="738759" y="134417"/>
                    </a:cubicBezTo>
                    <a:cubicBezTo>
                      <a:pt x="737388" y="135737"/>
                      <a:pt x="735661" y="136703"/>
                      <a:pt x="733578" y="137312"/>
                    </a:cubicBezTo>
                    <a:cubicBezTo>
                      <a:pt x="731495" y="137922"/>
                      <a:pt x="728930" y="138328"/>
                      <a:pt x="725882" y="138531"/>
                    </a:cubicBezTo>
                    <a:cubicBezTo>
                      <a:pt x="723748" y="138633"/>
                      <a:pt x="721233" y="138735"/>
                      <a:pt x="718338" y="138836"/>
                    </a:cubicBezTo>
                    <a:cubicBezTo>
                      <a:pt x="715442" y="138938"/>
                      <a:pt x="712470" y="138989"/>
                      <a:pt x="709422" y="138989"/>
                    </a:cubicBezTo>
                    <a:cubicBezTo>
                      <a:pt x="706374" y="138989"/>
                      <a:pt x="703403" y="138963"/>
                      <a:pt x="700507" y="138912"/>
                    </a:cubicBezTo>
                    <a:cubicBezTo>
                      <a:pt x="697611" y="138862"/>
                      <a:pt x="695097" y="138735"/>
                      <a:pt x="692963" y="138531"/>
                    </a:cubicBezTo>
                    <a:cubicBezTo>
                      <a:pt x="689509" y="138227"/>
                      <a:pt x="686613" y="137719"/>
                      <a:pt x="684276" y="137007"/>
                    </a:cubicBezTo>
                    <a:cubicBezTo>
                      <a:pt x="681940" y="136296"/>
                      <a:pt x="680085" y="135204"/>
                      <a:pt x="678714" y="133731"/>
                    </a:cubicBezTo>
                    <a:cubicBezTo>
                      <a:pt x="677342" y="132258"/>
                      <a:pt x="676377" y="130353"/>
                      <a:pt x="675818" y="128016"/>
                    </a:cubicBezTo>
                    <a:cubicBezTo>
                      <a:pt x="675259" y="125679"/>
                      <a:pt x="674980" y="122834"/>
                      <a:pt x="674980" y="119481"/>
                    </a:cubicBezTo>
                    <a:lnTo>
                      <a:pt x="674980" y="103175"/>
                    </a:lnTo>
                    <a:lnTo>
                      <a:pt x="625907" y="103175"/>
                    </a:lnTo>
                    <a:lnTo>
                      <a:pt x="625907" y="26060"/>
                    </a:lnTo>
                    <a:lnTo>
                      <a:pt x="674980" y="26060"/>
                    </a:lnTo>
                    <a:close/>
                    <a:moveTo>
                      <a:pt x="1005993" y="2591"/>
                    </a:moveTo>
                    <a:lnTo>
                      <a:pt x="1011174" y="3810"/>
                    </a:lnTo>
                    <a:cubicBezTo>
                      <a:pt x="1010057" y="8280"/>
                      <a:pt x="1008787" y="12751"/>
                      <a:pt x="1007364" y="17221"/>
                    </a:cubicBezTo>
                    <a:cubicBezTo>
                      <a:pt x="1005942" y="21691"/>
                      <a:pt x="1004215" y="26416"/>
                      <a:pt x="1002183" y="31394"/>
                    </a:cubicBezTo>
                    <a:lnTo>
                      <a:pt x="1051865" y="31394"/>
                    </a:lnTo>
                    <a:lnTo>
                      <a:pt x="1051865" y="36423"/>
                    </a:lnTo>
                    <a:lnTo>
                      <a:pt x="1036625" y="36423"/>
                    </a:lnTo>
                    <a:cubicBezTo>
                      <a:pt x="1034187" y="63043"/>
                      <a:pt x="1028904" y="83871"/>
                      <a:pt x="1020776" y="98907"/>
                    </a:cubicBezTo>
                    <a:cubicBezTo>
                      <a:pt x="1020166" y="100025"/>
                      <a:pt x="1019582" y="101066"/>
                      <a:pt x="1019023" y="102032"/>
                    </a:cubicBezTo>
                    <a:cubicBezTo>
                      <a:pt x="1018464" y="102997"/>
                      <a:pt x="1017829" y="104038"/>
                      <a:pt x="1017118" y="105156"/>
                    </a:cubicBezTo>
                    <a:cubicBezTo>
                      <a:pt x="1025144" y="117043"/>
                      <a:pt x="1036473" y="128676"/>
                      <a:pt x="1051103" y="140055"/>
                    </a:cubicBezTo>
                    <a:lnTo>
                      <a:pt x="1047446" y="144627"/>
                    </a:lnTo>
                    <a:cubicBezTo>
                      <a:pt x="1040130" y="138836"/>
                      <a:pt x="1033730" y="133070"/>
                      <a:pt x="1028243" y="127330"/>
                    </a:cubicBezTo>
                    <a:cubicBezTo>
                      <a:pt x="1022757" y="121590"/>
                      <a:pt x="1017982" y="115722"/>
                      <a:pt x="1013918" y="109728"/>
                    </a:cubicBezTo>
                    <a:cubicBezTo>
                      <a:pt x="1009650" y="115519"/>
                      <a:pt x="1004469" y="121234"/>
                      <a:pt x="998373" y="126873"/>
                    </a:cubicBezTo>
                    <a:cubicBezTo>
                      <a:pt x="992277" y="132512"/>
                      <a:pt x="985165" y="138328"/>
                      <a:pt x="977037" y="144323"/>
                    </a:cubicBezTo>
                    <a:lnTo>
                      <a:pt x="973532" y="140208"/>
                    </a:lnTo>
                    <a:cubicBezTo>
                      <a:pt x="981761" y="134417"/>
                      <a:pt x="988975" y="128575"/>
                      <a:pt x="995172" y="122682"/>
                    </a:cubicBezTo>
                    <a:cubicBezTo>
                      <a:pt x="1001370" y="116789"/>
                      <a:pt x="1006602" y="110845"/>
                      <a:pt x="1010870" y="104851"/>
                    </a:cubicBezTo>
                    <a:cubicBezTo>
                      <a:pt x="1010362" y="104038"/>
                      <a:pt x="1009879" y="103225"/>
                      <a:pt x="1009422" y="102413"/>
                    </a:cubicBezTo>
                    <a:cubicBezTo>
                      <a:pt x="1008965" y="101600"/>
                      <a:pt x="1008482" y="100787"/>
                      <a:pt x="1007974" y="99974"/>
                    </a:cubicBezTo>
                    <a:cubicBezTo>
                      <a:pt x="1000456" y="86157"/>
                      <a:pt x="995630" y="69647"/>
                      <a:pt x="993496" y="50444"/>
                    </a:cubicBezTo>
                    <a:cubicBezTo>
                      <a:pt x="992277" y="52781"/>
                      <a:pt x="991032" y="55016"/>
                      <a:pt x="989762" y="57150"/>
                    </a:cubicBezTo>
                    <a:cubicBezTo>
                      <a:pt x="988492" y="59283"/>
                      <a:pt x="987197" y="61366"/>
                      <a:pt x="985876" y="63398"/>
                    </a:cubicBezTo>
                    <a:lnTo>
                      <a:pt x="981609" y="60655"/>
                    </a:lnTo>
                    <a:cubicBezTo>
                      <a:pt x="986790" y="52832"/>
                      <a:pt x="991616" y="43535"/>
                      <a:pt x="996087" y="32766"/>
                    </a:cubicBezTo>
                    <a:cubicBezTo>
                      <a:pt x="1000760" y="21387"/>
                      <a:pt x="1004062" y="11328"/>
                      <a:pt x="1005993" y="2591"/>
                    </a:cubicBezTo>
                    <a:close/>
                    <a:moveTo>
                      <a:pt x="37186" y="2438"/>
                    </a:moveTo>
                    <a:lnTo>
                      <a:pt x="42977" y="3353"/>
                    </a:lnTo>
                    <a:cubicBezTo>
                      <a:pt x="38812" y="15545"/>
                      <a:pt x="34087" y="27432"/>
                      <a:pt x="28804" y="39014"/>
                    </a:cubicBezTo>
                    <a:lnTo>
                      <a:pt x="28804" y="143103"/>
                    </a:lnTo>
                    <a:lnTo>
                      <a:pt x="23622" y="143103"/>
                    </a:lnTo>
                    <a:lnTo>
                      <a:pt x="23622" y="49682"/>
                    </a:lnTo>
                    <a:cubicBezTo>
                      <a:pt x="20371" y="55880"/>
                      <a:pt x="17196" y="61646"/>
                      <a:pt x="14097" y="66980"/>
                    </a:cubicBezTo>
                    <a:cubicBezTo>
                      <a:pt x="10999" y="72314"/>
                      <a:pt x="7925" y="77216"/>
                      <a:pt x="4877" y="81686"/>
                    </a:cubicBezTo>
                    <a:lnTo>
                      <a:pt x="0" y="77724"/>
                    </a:lnTo>
                    <a:cubicBezTo>
                      <a:pt x="6909" y="68580"/>
                      <a:pt x="13767" y="57099"/>
                      <a:pt x="20574" y="43281"/>
                    </a:cubicBezTo>
                    <a:cubicBezTo>
                      <a:pt x="27382" y="29769"/>
                      <a:pt x="32919" y="16154"/>
                      <a:pt x="37186" y="2438"/>
                    </a:cubicBezTo>
                    <a:close/>
                    <a:moveTo>
                      <a:pt x="75438" y="1981"/>
                    </a:moveTo>
                    <a:lnTo>
                      <a:pt x="80620" y="1981"/>
                    </a:lnTo>
                    <a:cubicBezTo>
                      <a:pt x="80620" y="4216"/>
                      <a:pt x="80595" y="6731"/>
                      <a:pt x="80544" y="9525"/>
                    </a:cubicBezTo>
                    <a:cubicBezTo>
                      <a:pt x="80493" y="12319"/>
                      <a:pt x="80442" y="15265"/>
                      <a:pt x="80391" y="18364"/>
                    </a:cubicBezTo>
                    <a:cubicBezTo>
                      <a:pt x="80341" y="21463"/>
                      <a:pt x="80290" y="24612"/>
                      <a:pt x="80239" y="27813"/>
                    </a:cubicBezTo>
                    <a:cubicBezTo>
                      <a:pt x="80188" y="31013"/>
                      <a:pt x="80112" y="34087"/>
                      <a:pt x="80010" y="37033"/>
                    </a:cubicBezTo>
                    <a:cubicBezTo>
                      <a:pt x="80010" y="37541"/>
                      <a:pt x="79985" y="38049"/>
                      <a:pt x="79934" y="38557"/>
                    </a:cubicBezTo>
                    <a:cubicBezTo>
                      <a:pt x="79883" y="39065"/>
                      <a:pt x="79858" y="39573"/>
                      <a:pt x="79858" y="40081"/>
                    </a:cubicBezTo>
                    <a:lnTo>
                      <a:pt x="137313" y="40081"/>
                    </a:lnTo>
                    <a:lnTo>
                      <a:pt x="137313" y="45567"/>
                    </a:lnTo>
                    <a:lnTo>
                      <a:pt x="79706" y="45567"/>
                    </a:lnTo>
                    <a:cubicBezTo>
                      <a:pt x="78690" y="66497"/>
                      <a:pt x="75540" y="83667"/>
                      <a:pt x="70257" y="97079"/>
                    </a:cubicBezTo>
                    <a:cubicBezTo>
                      <a:pt x="64262" y="112014"/>
                      <a:pt x="53493" y="127355"/>
                      <a:pt x="37948" y="143103"/>
                    </a:cubicBezTo>
                    <a:lnTo>
                      <a:pt x="33681" y="139141"/>
                    </a:lnTo>
                    <a:cubicBezTo>
                      <a:pt x="48921" y="124206"/>
                      <a:pt x="59335" y="109474"/>
                      <a:pt x="64923" y="94945"/>
                    </a:cubicBezTo>
                    <a:cubicBezTo>
                      <a:pt x="67361" y="88544"/>
                      <a:pt x="69393" y="81254"/>
                      <a:pt x="71019" y="73076"/>
                    </a:cubicBezTo>
                    <a:cubicBezTo>
                      <a:pt x="72644" y="64897"/>
                      <a:pt x="73711" y="55727"/>
                      <a:pt x="74219" y="45567"/>
                    </a:cubicBezTo>
                    <a:lnTo>
                      <a:pt x="39777" y="45567"/>
                    </a:lnTo>
                    <a:lnTo>
                      <a:pt x="39777" y="40081"/>
                    </a:lnTo>
                    <a:lnTo>
                      <a:pt x="74524" y="40081"/>
                    </a:lnTo>
                    <a:cubicBezTo>
                      <a:pt x="74626" y="39573"/>
                      <a:pt x="74676" y="39040"/>
                      <a:pt x="74676" y="38481"/>
                    </a:cubicBezTo>
                    <a:cubicBezTo>
                      <a:pt x="74676" y="37922"/>
                      <a:pt x="74676" y="37338"/>
                      <a:pt x="74676" y="36728"/>
                    </a:cubicBezTo>
                    <a:cubicBezTo>
                      <a:pt x="74778" y="32664"/>
                      <a:pt x="74880" y="29032"/>
                      <a:pt x="74981" y="25832"/>
                    </a:cubicBezTo>
                    <a:cubicBezTo>
                      <a:pt x="75083" y="22631"/>
                      <a:pt x="75159" y="19685"/>
                      <a:pt x="75210" y="16992"/>
                    </a:cubicBezTo>
                    <a:cubicBezTo>
                      <a:pt x="75261" y="14300"/>
                      <a:pt x="75311" y="11735"/>
                      <a:pt x="75362" y="9296"/>
                    </a:cubicBezTo>
                    <a:cubicBezTo>
                      <a:pt x="75413" y="6858"/>
                      <a:pt x="75438" y="4419"/>
                      <a:pt x="75438" y="1981"/>
                    </a:cubicBezTo>
                    <a:close/>
                    <a:moveTo>
                      <a:pt x="1434389" y="1676"/>
                    </a:moveTo>
                    <a:lnTo>
                      <a:pt x="1438961" y="4572"/>
                    </a:lnTo>
                    <a:cubicBezTo>
                      <a:pt x="1433475" y="12395"/>
                      <a:pt x="1426312" y="21082"/>
                      <a:pt x="1417473" y="30632"/>
                    </a:cubicBezTo>
                    <a:cubicBezTo>
                      <a:pt x="1413104" y="35407"/>
                      <a:pt x="1408888" y="39700"/>
                      <a:pt x="1404824" y="43510"/>
                    </a:cubicBezTo>
                    <a:cubicBezTo>
                      <a:pt x="1400760" y="47320"/>
                      <a:pt x="1396797" y="50698"/>
                      <a:pt x="1392937" y="53645"/>
                    </a:cubicBezTo>
                    <a:cubicBezTo>
                      <a:pt x="1409700" y="53645"/>
                      <a:pt x="1427074" y="53340"/>
                      <a:pt x="1445057" y="52730"/>
                    </a:cubicBezTo>
                    <a:cubicBezTo>
                      <a:pt x="1453185" y="52425"/>
                      <a:pt x="1460704" y="52044"/>
                      <a:pt x="1467612" y="51587"/>
                    </a:cubicBezTo>
                    <a:cubicBezTo>
                      <a:pt x="1474521" y="51130"/>
                      <a:pt x="1480871" y="50647"/>
                      <a:pt x="1486662" y="50139"/>
                    </a:cubicBezTo>
                    <a:lnTo>
                      <a:pt x="1480871" y="43739"/>
                    </a:lnTo>
                    <a:cubicBezTo>
                      <a:pt x="1476604" y="39167"/>
                      <a:pt x="1472718" y="35179"/>
                      <a:pt x="1469213" y="31775"/>
                    </a:cubicBezTo>
                    <a:cubicBezTo>
                      <a:pt x="1465708" y="28372"/>
                      <a:pt x="1462533" y="25501"/>
                      <a:pt x="1459688" y="23165"/>
                    </a:cubicBezTo>
                    <a:lnTo>
                      <a:pt x="1463498" y="19202"/>
                    </a:lnTo>
                    <a:cubicBezTo>
                      <a:pt x="1466343" y="21539"/>
                      <a:pt x="1469517" y="24409"/>
                      <a:pt x="1473023" y="27813"/>
                    </a:cubicBezTo>
                    <a:cubicBezTo>
                      <a:pt x="1476528" y="31216"/>
                      <a:pt x="1480465" y="35204"/>
                      <a:pt x="1484834" y="39776"/>
                    </a:cubicBezTo>
                    <a:cubicBezTo>
                      <a:pt x="1489202" y="44348"/>
                      <a:pt x="1492987" y="48514"/>
                      <a:pt x="1496187" y="52273"/>
                    </a:cubicBezTo>
                    <a:cubicBezTo>
                      <a:pt x="1499388" y="56032"/>
                      <a:pt x="1502106" y="59385"/>
                      <a:pt x="1504341" y="62331"/>
                    </a:cubicBezTo>
                    <a:lnTo>
                      <a:pt x="1500226" y="65989"/>
                    </a:lnTo>
                    <a:cubicBezTo>
                      <a:pt x="1499007" y="64465"/>
                      <a:pt x="1497661" y="62789"/>
                      <a:pt x="1496187" y="60960"/>
                    </a:cubicBezTo>
                    <a:cubicBezTo>
                      <a:pt x="1494714" y="59131"/>
                      <a:pt x="1493114" y="57201"/>
                      <a:pt x="1491387" y="55169"/>
                    </a:cubicBezTo>
                    <a:cubicBezTo>
                      <a:pt x="1484376" y="55677"/>
                      <a:pt x="1476274" y="56185"/>
                      <a:pt x="1467079" y="56693"/>
                    </a:cubicBezTo>
                    <a:cubicBezTo>
                      <a:pt x="1457884" y="57201"/>
                      <a:pt x="1447445" y="57658"/>
                      <a:pt x="1435761" y="58064"/>
                    </a:cubicBezTo>
                    <a:cubicBezTo>
                      <a:pt x="1424077" y="58471"/>
                      <a:pt x="1413663" y="58775"/>
                      <a:pt x="1404519" y="58979"/>
                    </a:cubicBezTo>
                    <a:cubicBezTo>
                      <a:pt x="1395375" y="59182"/>
                      <a:pt x="1387298" y="59233"/>
                      <a:pt x="1380287" y="59131"/>
                    </a:cubicBezTo>
                    <a:lnTo>
                      <a:pt x="1379678" y="53797"/>
                    </a:lnTo>
                    <a:cubicBezTo>
                      <a:pt x="1381710" y="53797"/>
                      <a:pt x="1383208" y="53619"/>
                      <a:pt x="1384173" y="53264"/>
                    </a:cubicBezTo>
                    <a:cubicBezTo>
                      <a:pt x="1385139" y="52908"/>
                      <a:pt x="1386282" y="52171"/>
                      <a:pt x="1387602" y="51054"/>
                    </a:cubicBezTo>
                    <a:cubicBezTo>
                      <a:pt x="1391158" y="48209"/>
                      <a:pt x="1395019" y="44932"/>
                      <a:pt x="1399185" y="41224"/>
                    </a:cubicBezTo>
                    <a:cubicBezTo>
                      <a:pt x="1403350" y="37516"/>
                      <a:pt x="1407821" y="33071"/>
                      <a:pt x="1412596" y="27889"/>
                    </a:cubicBezTo>
                    <a:cubicBezTo>
                      <a:pt x="1417371" y="22707"/>
                      <a:pt x="1421562" y="17958"/>
                      <a:pt x="1425169" y="13640"/>
                    </a:cubicBezTo>
                    <a:cubicBezTo>
                      <a:pt x="1428776" y="9322"/>
                      <a:pt x="1431849" y="5334"/>
                      <a:pt x="1434389" y="1676"/>
                    </a:cubicBezTo>
                    <a:close/>
                    <a:moveTo>
                      <a:pt x="395783" y="1524"/>
                    </a:moveTo>
                    <a:lnTo>
                      <a:pt x="400812" y="2438"/>
                    </a:lnTo>
                    <a:cubicBezTo>
                      <a:pt x="400000" y="5791"/>
                      <a:pt x="399136" y="9017"/>
                      <a:pt x="398222" y="12116"/>
                    </a:cubicBezTo>
                    <a:cubicBezTo>
                      <a:pt x="397307" y="15214"/>
                      <a:pt x="396291" y="18186"/>
                      <a:pt x="395174" y="21031"/>
                    </a:cubicBezTo>
                    <a:lnTo>
                      <a:pt x="441656" y="21031"/>
                    </a:lnTo>
                    <a:lnTo>
                      <a:pt x="441656" y="26213"/>
                    </a:lnTo>
                    <a:lnTo>
                      <a:pt x="411938" y="26213"/>
                    </a:lnTo>
                    <a:cubicBezTo>
                      <a:pt x="415494" y="34544"/>
                      <a:pt x="419964" y="41834"/>
                      <a:pt x="425349" y="48082"/>
                    </a:cubicBezTo>
                    <a:cubicBezTo>
                      <a:pt x="430734" y="54330"/>
                      <a:pt x="437338" y="59588"/>
                      <a:pt x="445161" y="63855"/>
                    </a:cubicBezTo>
                    <a:lnTo>
                      <a:pt x="442570" y="68123"/>
                    </a:lnTo>
                    <a:cubicBezTo>
                      <a:pt x="433934" y="63246"/>
                      <a:pt x="426720" y="57378"/>
                      <a:pt x="420929" y="50520"/>
                    </a:cubicBezTo>
                    <a:cubicBezTo>
                      <a:pt x="415138" y="43662"/>
                      <a:pt x="410414" y="35560"/>
                      <a:pt x="406756" y="26213"/>
                    </a:cubicBezTo>
                    <a:lnTo>
                      <a:pt x="393040" y="26213"/>
                    </a:lnTo>
                    <a:cubicBezTo>
                      <a:pt x="391821" y="28854"/>
                      <a:pt x="390551" y="31369"/>
                      <a:pt x="389230" y="33756"/>
                    </a:cubicBezTo>
                    <a:cubicBezTo>
                      <a:pt x="387909" y="36144"/>
                      <a:pt x="386487" y="38405"/>
                      <a:pt x="384963" y="40538"/>
                    </a:cubicBezTo>
                    <a:cubicBezTo>
                      <a:pt x="381407" y="45720"/>
                      <a:pt x="377292" y="50622"/>
                      <a:pt x="372618" y="55245"/>
                    </a:cubicBezTo>
                    <a:cubicBezTo>
                      <a:pt x="367945" y="59868"/>
                      <a:pt x="362560" y="64313"/>
                      <a:pt x="356464" y="68580"/>
                    </a:cubicBezTo>
                    <a:lnTo>
                      <a:pt x="353264" y="64465"/>
                    </a:lnTo>
                    <a:cubicBezTo>
                      <a:pt x="365049" y="56540"/>
                      <a:pt x="374193" y="47650"/>
                      <a:pt x="380696" y="37795"/>
                    </a:cubicBezTo>
                    <a:cubicBezTo>
                      <a:pt x="381915" y="36068"/>
                      <a:pt x="383058" y="34214"/>
                      <a:pt x="384125" y="32232"/>
                    </a:cubicBezTo>
                    <a:cubicBezTo>
                      <a:pt x="385191" y="30251"/>
                      <a:pt x="386233" y="28245"/>
                      <a:pt x="387249" y="26213"/>
                    </a:cubicBezTo>
                    <a:lnTo>
                      <a:pt x="360274" y="26213"/>
                    </a:lnTo>
                    <a:lnTo>
                      <a:pt x="360274" y="21031"/>
                    </a:lnTo>
                    <a:lnTo>
                      <a:pt x="389687" y="21031"/>
                    </a:lnTo>
                    <a:cubicBezTo>
                      <a:pt x="390906" y="18085"/>
                      <a:pt x="392024" y="14986"/>
                      <a:pt x="393040" y="11735"/>
                    </a:cubicBezTo>
                    <a:cubicBezTo>
                      <a:pt x="394056" y="8483"/>
                      <a:pt x="394971" y="5080"/>
                      <a:pt x="395783" y="1524"/>
                    </a:cubicBezTo>
                    <a:close/>
                    <a:moveTo>
                      <a:pt x="830733" y="1219"/>
                    </a:moveTo>
                    <a:cubicBezTo>
                      <a:pt x="831444" y="2438"/>
                      <a:pt x="832231" y="3886"/>
                      <a:pt x="833095" y="5562"/>
                    </a:cubicBezTo>
                    <a:cubicBezTo>
                      <a:pt x="833959" y="7239"/>
                      <a:pt x="834898" y="9195"/>
                      <a:pt x="835914" y="11430"/>
                    </a:cubicBezTo>
                    <a:cubicBezTo>
                      <a:pt x="836727" y="13157"/>
                      <a:pt x="837464" y="14757"/>
                      <a:pt x="838124" y="16230"/>
                    </a:cubicBezTo>
                    <a:cubicBezTo>
                      <a:pt x="838785" y="17704"/>
                      <a:pt x="839369" y="18999"/>
                      <a:pt x="839877" y="20117"/>
                    </a:cubicBezTo>
                    <a:lnTo>
                      <a:pt x="899922" y="20117"/>
                    </a:lnTo>
                    <a:lnTo>
                      <a:pt x="899922" y="25146"/>
                    </a:lnTo>
                    <a:lnTo>
                      <a:pt x="764896" y="25146"/>
                    </a:lnTo>
                    <a:lnTo>
                      <a:pt x="764896" y="20117"/>
                    </a:lnTo>
                    <a:lnTo>
                      <a:pt x="834086" y="20117"/>
                    </a:lnTo>
                    <a:lnTo>
                      <a:pt x="830580" y="12497"/>
                    </a:lnTo>
                    <a:cubicBezTo>
                      <a:pt x="829564" y="10261"/>
                      <a:pt x="828625" y="8306"/>
                      <a:pt x="827761" y="6629"/>
                    </a:cubicBezTo>
                    <a:cubicBezTo>
                      <a:pt x="826897" y="4953"/>
                      <a:pt x="826110" y="3505"/>
                      <a:pt x="825399" y="2286"/>
                    </a:cubicBezTo>
                    <a:close/>
                    <a:moveTo>
                      <a:pt x="478384" y="1067"/>
                    </a:moveTo>
                    <a:lnTo>
                      <a:pt x="483566" y="1067"/>
                    </a:lnTo>
                    <a:lnTo>
                      <a:pt x="483566" y="41910"/>
                    </a:lnTo>
                    <a:lnTo>
                      <a:pt x="501244" y="41910"/>
                    </a:lnTo>
                    <a:lnTo>
                      <a:pt x="501244" y="47091"/>
                    </a:lnTo>
                    <a:lnTo>
                      <a:pt x="483566" y="47091"/>
                    </a:lnTo>
                    <a:lnTo>
                      <a:pt x="483566" y="105765"/>
                    </a:lnTo>
                    <a:cubicBezTo>
                      <a:pt x="491287" y="102717"/>
                      <a:pt x="497688" y="99974"/>
                      <a:pt x="502768" y="97536"/>
                    </a:cubicBezTo>
                    <a:lnTo>
                      <a:pt x="503835" y="103022"/>
                    </a:lnTo>
                    <a:cubicBezTo>
                      <a:pt x="500990" y="104343"/>
                      <a:pt x="497688" y="105765"/>
                      <a:pt x="493929" y="107289"/>
                    </a:cubicBezTo>
                    <a:cubicBezTo>
                      <a:pt x="490170" y="108813"/>
                      <a:pt x="485902" y="110490"/>
                      <a:pt x="481127" y="112319"/>
                    </a:cubicBezTo>
                    <a:cubicBezTo>
                      <a:pt x="471983" y="115976"/>
                      <a:pt x="464414" y="118567"/>
                      <a:pt x="458420" y="120091"/>
                    </a:cubicBezTo>
                    <a:lnTo>
                      <a:pt x="457201" y="114452"/>
                    </a:lnTo>
                    <a:cubicBezTo>
                      <a:pt x="459842" y="113741"/>
                      <a:pt x="462941" y="112827"/>
                      <a:pt x="466497" y="111709"/>
                    </a:cubicBezTo>
                    <a:cubicBezTo>
                      <a:pt x="470053" y="110591"/>
                      <a:pt x="474015" y="109220"/>
                      <a:pt x="478384" y="107594"/>
                    </a:cubicBezTo>
                    <a:lnTo>
                      <a:pt x="478384" y="47091"/>
                    </a:lnTo>
                    <a:lnTo>
                      <a:pt x="459791" y="47091"/>
                    </a:lnTo>
                    <a:lnTo>
                      <a:pt x="459791" y="41910"/>
                    </a:lnTo>
                    <a:lnTo>
                      <a:pt x="478384" y="41910"/>
                    </a:lnTo>
                    <a:close/>
                    <a:moveTo>
                      <a:pt x="545897" y="0"/>
                    </a:moveTo>
                    <a:cubicBezTo>
                      <a:pt x="546405" y="1117"/>
                      <a:pt x="546939" y="2387"/>
                      <a:pt x="547497" y="3810"/>
                    </a:cubicBezTo>
                    <a:cubicBezTo>
                      <a:pt x="548056" y="5232"/>
                      <a:pt x="548691" y="6858"/>
                      <a:pt x="549402" y="8687"/>
                    </a:cubicBezTo>
                    <a:cubicBezTo>
                      <a:pt x="550012" y="10211"/>
                      <a:pt x="550571" y="11608"/>
                      <a:pt x="551079" y="12878"/>
                    </a:cubicBezTo>
                    <a:cubicBezTo>
                      <a:pt x="551587" y="14148"/>
                      <a:pt x="551993" y="15291"/>
                      <a:pt x="552298" y="16307"/>
                    </a:cubicBezTo>
                    <a:lnTo>
                      <a:pt x="590855" y="16307"/>
                    </a:lnTo>
                    <a:lnTo>
                      <a:pt x="590855" y="20879"/>
                    </a:lnTo>
                    <a:lnTo>
                      <a:pt x="507188" y="20879"/>
                    </a:lnTo>
                    <a:lnTo>
                      <a:pt x="507188" y="16307"/>
                    </a:lnTo>
                    <a:lnTo>
                      <a:pt x="546659" y="16307"/>
                    </a:lnTo>
                    <a:cubicBezTo>
                      <a:pt x="546354" y="15392"/>
                      <a:pt x="545999" y="14402"/>
                      <a:pt x="545592" y="13335"/>
                    </a:cubicBezTo>
                    <a:cubicBezTo>
                      <a:pt x="545186" y="12268"/>
                      <a:pt x="544729" y="11125"/>
                      <a:pt x="544221" y="9906"/>
                    </a:cubicBezTo>
                    <a:cubicBezTo>
                      <a:pt x="542798" y="6045"/>
                      <a:pt x="541579" y="3200"/>
                      <a:pt x="540563" y="137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C5058927-96FF-4022-9944-9A3E15A86319}"/>
                  </a:ext>
                </a:extLst>
              </p:cNvPr>
              <p:cNvSpPr/>
              <p:nvPr/>
            </p:nvSpPr>
            <p:spPr>
              <a:xfrm flipH="1">
                <a:off x="4310346" y="365706"/>
                <a:ext cx="419927" cy="321326"/>
              </a:xfrm>
              <a:custGeom>
                <a:avLst/>
                <a:gdLst>
                  <a:gd name="connsiteX0" fmla="*/ 209964 w 419927"/>
                  <a:gd name="connsiteY0" fmla="*/ 97397 h 321326"/>
                  <a:gd name="connsiteX1" fmla="*/ 230594 w 419927"/>
                  <a:gd name="connsiteY1" fmla="*/ 109596 h 321326"/>
                  <a:gd name="connsiteX2" fmla="*/ 229510 w 419927"/>
                  <a:gd name="connsiteY2" fmla="*/ 213607 h 321326"/>
                  <a:gd name="connsiteX3" fmla="*/ 209964 w 419927"/>
                  <a:gd name="connsiteY3" fmla="*/ 224622 h 321326"/>
                  <a:gd name="connsiteX4" fmla="*/ 190417 w 419927"/>
                  <a:gd name="connsiteY4" fmla="*/ 213607 h 321326"/>
                  <a:gd name="connsiteX5" fmla="*/ 189333 w 419927"/>
                  <a:gd name="connsiteY5" fmla="*/ 109596 h 321326"/>
                  <a:gd name="connsiteX6" fmla="*/ 278277 w 419927"/>
                  <a:gd name="connsiteY6" fmla="*/ 0 h 321326"/>
                  <a:gd name="connsiteX7" fmla="*/ 209964 w 419927"/>
                  <a:gd name="connsiteY7" fmla="*/ 40396 h 321326"/>
                  <a:gd name="connsiteX8" fmla="*/ 141650 w 419927"/>
                  <a:gd name="connsiteY8" fmla="*/ 0 h 321326"/>
                  <a:gd name="connsiteX9" fmla="*/ 15898 w 419927"/>
                  <a:gd name="connsiteY9" fmla="*/ 70866 h 321326"/>
                  <a:gd name="connsiteX10" fmla="*/ 47488 w 419927"/>
                  <a:gd name="connsiteY10" fmla="*/ 106067 h 321326"/>
                  <a:gd name="connsiteX11" fmla="*/ 50440 w 419927"/>
                  <a:gd name="connsiteY11" fmla="*/ 107779 h 321326"/>
                  <a:gd name="connsiteX12" fmla="*/ 50441 w 419927"/>
                  <a:gd name="connsiteY12" fmla="*/ 107719 h 321326"/>
                  <a:gd name="connsiteX13" fmla="*/ 141059 w 419927"/>
                  <a:gd name="connsiteY13" fmla="*/ 56652 h 321326"/>
                  <a:gd name="connsiteX14" fmla="*/ 161767 w 419927"/>
                  <a:gd name="connsiteY14" fmla="*/ 68897 h 321326"/>
                  <a:gd name="connsiteX15" fmla="*/ 139976 w 419927"/>
                  <a:gd name="connsiteY15" fmla="*/ 81782 h 321326"/>
                  <a:gd name="connsiteX16" fmla="*/ 141651 w 419927"/>
                  <a:gd name="connsiteY16" fmla="*/ 242445 h 321326"/>
                  <a:gd name="connsiteX17" fmla="*/ 159994 w 419927"/>
                  <a:gd name="connsiteY17" fmla="*/ 252782 h 321326"/>
                  <a:gd name="connsiteX18" fmla="*/ 138892 w 419927"/>
                  <a:gd name="connsiteY18" fmla="*/ 264674 h 321326"/>
                  <a:gd name="connsiteX19" fmla="*/ 49357 w 419927"/>
                  <a:gd name="connsiteY19" fmla="*/ 211730 h 321326"/>
                  <a:gd name="connsiteX20" fmla="*/ 49733 w 419927"/>
                  <a:gd name="connsiteY20" fmla="*/ 175664 h 321326"/>
                  <a:gd name="connsiteX21" fmla="*/ 666 w 419927"/>
                  <a:gd name="connsiteY21" fmla="*/ 175664 h 321326"/>
                  <a:gd name="connsiteX22" fmla="*/ 0 w 419927"/>
                  <a:gd name="connsiteY22" fmla="*/ 239544 h 321326"/>
                  <a:gd name="connsiteX23" fmla="*/ 138301 w 419927"/>
                  <a:gd name="connsiteY23" fmla="*/ 321326 h 321326"/>
                  <a:gd name="connsiteX24" fmla="*/ 209964 w 419927"/>
                  <a:gd name="connsiteY24" fmla="*/ 280942 h 321326"/>
                  <a:gd name="connsiteX25" fmla="*/ 281626 w 419927"/>
                  <a:gd name="connsiteY25" fmla="*/ 321326 h 321326"/>
                  <a:gd name="connsiteX26" fmla="*/ 419927 w 419927"/>
                  <a:gd name="connsiteY26" fmla="*/ 239544 h 321326"/>
                  <a:gd name="connsiteX27" fmla="*/ 419261 w 419927"/>
                  <a:gd name="connsiteY27" fmla="*/ 175664 h 321326"/>
                  <a:gd name="connsiteX28" fmla="*/ 370194 w 419927"/>
                  <a:gd name="connsiteY28" fmla="*/ 175664 h 321326"/>
                  <a:gd name="connsiteX29" fmla="*/ 370570 w 419927"/>
                  <a:gd name="connsiteY29" fmla="*/ 211730 h 321326"/>
                  <a:gd name="connsiteX30" fmla="*/ 281035 w 419927"/>
                  <a:gd name="connsiteY30" fmla="*/ 264674 h 321326"/>
                  <a:gd name="connsiteX31" fmla="*/ 259933 w 419927"/>
                  <a:gd name="connsiteY31" fmla="*/ 252782 h 321326"/>
                  <a:gd name="connsiteX32" fmla="*/ 278276 w 419927"/>
                  <a:gd name="connsiteY32" fmla="*/ 242445 h 321326"/>
                  <a:gd name="connsiteX33" fmla="*/ 279951 w 419927"/>
                  <a:gd name="connsiteY33" fmla="*/ 81782 h 321326"/>
                  <a:gd name="connsiteX34" fmla="*/ 258161 w 419927"/>
                  <a:gd name="connsiteY34" fmla="*/ 68897 h 321326"/>
                  <a:gd name="connsiteX35" fmla="*/ 278868 w 419927"/>
                  <a:gd name="connsiteY35" fmla="*/ 56652 h 321326"/>
                  <a:gd name="connsiteX36" fmla="*/ 369486 w 419927"/>
                  <a:gd name="connsiteY36" fmla="*/ 107719 h 321326"/>
                  <a:gd name="connsiteX37" fmla="*/ 369487 w 419927"/>
                  <a:gd name="connsiteY37" fmla="*/ 107779 h 321326"/>
                  <a:gd name="connsiteX38" fmla="*/ 372439 w 419927"/>
                  <a:gd name="connsiteY38" fmla="*/ 106067 h 321326"/>
                  <a:gd name="connsiteX39" fmla="*/ 404029 w 419927"/>
                  <a:gd name="connsiteY39" fmla="*/ 70866 h 32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19927" h="321326">
                    <a:moveTo>
                      <a:pt x="209964" y="97397"/>
                    </a:moveTo>
                    <a:lnTo>
                      <a:pt x="230594" y="109596"/>
                    </a:lnTo>
                    <a:lnTo>
                      <a:pt x="229510" y="213607"/>
                    </a:lnTo>
                    <a:lnTo>
                      <a:pt x="209964" y="224622"/>
                    </a:lnTo>
                    <a:lnTo>
                      <a:pt x="190417" y="213607"/>
                    </a:lnTo>
                    <a:lnTo>
                      <a:pt x="189333" y="109596"/>
                    </a:lnTo>
                    <a:close/>
                    <a:moveTo>
                      <a:pt x="278277" y="0"/>
                    </a:moveTo>
                    <a:lnTo>
                      <a:pt x="209964" y="40396"/>
                    </a:lnTo>
                    <a:lnTo>
                      <a:pt x="141650" y="0"/>
                    </a:lnTo>
                    <a:lnTo>
                      <a:pt x="15898" y="70866"/>
                    </a:lnTo>
                    <a:lnTo>
                      <a:pt x="47488" y="106067"/>
                    </a:lnTo>
                    <a:lnTo>
                      <a:pt x="50440" y="107779"/>
                    </a:lnTo>
                    <a:lnTo>
                      <a:pt x="50441" y="107719"/>
                    </a:lnTo>
                    <a:lnTo>
                      <a:pt x="141059" y="56652"/>
                    </a:lnTo>
                    <a:lnTo>
                      <a:pt x="161767" y="68897"/>
                    </a:lnTo>
                    <a:lnTo>
                      <a:pt x="139976" y="81782"/>
                    </a:lnTo>
                    <a:lnTo>
                      <a:pt x="141651" y="242445"/>
                    </a:lnTo>
                    <a:lnTo>
                      <a:pt x="159994" y="252782"/>
                    </a:lnTo>
                    <a:lnTo>
                      <a:pt x="138892" y="264674"/>
                    </a:lnTo>
                    <a:lnTo>
                      <a:pt x="49357" y="211730"/>
                    </a:lnTo>
                    <a:lnTo>
                      <a:pt x="49733" y="175664"/>
                    </a:lnTo>
                    <a:lnTo>
                      <a:pt x="666" y="175664"/>
                    </a:lnTo>
                    <a:lnTo>
                      <a:pt x="0" y="239544"/>
                    </a:lnTo>
                    <a:lnTo>
                      <a:pt x="138301" y="321326"/>
                    </a:lnTo>
                    <a:lnTo>
                      <a:pt x="209964" y="280942"/>
                    </a:lnTo>
                    <a:lnTo>
                      <a:pt x="281626" y="321326"/>
                    </a:lnTo>
                    <a:lnTo>
                      <a:pt x="419927" y="239544"/>
                    </a:lnTo>
                    <a:lnTo>
                      <a:pt x="419261" y="175664"/>
                    </a:lnTo>
                    <a:lnTo>
                      <a:pt x="370194" y="175664"/>
                    </a:lnTo>
                    <a:lnTo>
                      <a:pt x="370570" y="211730"/>
                    </a:lnTo>
                    <a:lnTo>
                      <a:pt x="281035" y="264674"/>
                    </a:lnTo>
                    <a:lnTo>
                      <a:pt x="259933" y="252782"/>
                    </a:lnTo>
                    <a:lnTo>
                      <a:pt x="278276" y="242445"/>
                    </a:lnTo>
                    <a:lnTo>
                      <a:pt x="279951" y="81782"/>
                    </a:lnTo>
                    <a:lnTo>
                      <a:pt x="258161" y="68897"/>
                    </a:lnTo>
                    <a:lnTo>
                      <a:pt x="278868" y="56652"/>
                    </a:lnTo>
                    <a:lnTo>
                      <a:pt x="369486" y="107719"/>
                    </a:lnTo>
                    <a:lnTo>
                      <a:pt x="369487" y="107779"/>
                    </a:lnTo>
                    <a:lnTo>
                      <a:pt x="372439" y="106067"/>
                    </a:lnTo>
                    <a:lnTo>
                      <a:pt x="404029" y="7086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8" name="Group 4+">
            <a:extLst>
              <a:ext uri="{FF2B5EF4-FFF2-40B4-BE49-F238E27FC236}">
                <a16:creationId xmlns:a16="http://schemas.microsoft.com/office/drawing/2014/main" id="{67C96EEE-AB25-04F9-12D0-62BC565E762A}"/>
              </a:ext>
            </a:extLst>
          </p:cNvPr>
          <p:cNvGrpSpPr/>
          <p:nvPr/>
        </p:nvGrpSpPr>
        <p:grpSpPr>
          <a:xfrm>
            <a:off x="706015" y="1511604"/>
            <a:ext cx="10790660" cy="4797121"/>
            <a:chOff x="706015" y="1511604"/>
            <a:chExt cx="10790660" cy="4797121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782AD97-306E-D97E-CDBA-7775B3881522}"/>
                </a:ext>
              </a:extLst>
            </p:cNvPr>
            <p:cNvSpPr/>
            <p:nvPr/>
          </p:nvSpPr>
          <p:spPr>
            <a:xfrm flipH="1">
              <a:off x="706015" y="1511604"/>
              <a:ext cx="10790660" cy="4797121"/>
            </a:xfrm>
            <a:prstGeom prst="roundRect">
              <a:avLst>
                <a:gd name="adj" fmla="val 1973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56000">
                    <a:schemeClr val="accent1">
                      <a:lumMod val="10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 dirty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63BB990-9607-49F1-CE0C-A916DB6DA551}"/>
                </a:ext>
              </a:extLst>
            </p:cNvPr>
            <p:cNvGrpSpPr/>
            <p:nvPr/>
          </p:nvGrpSpPr>
          <p:grpSpPr>
            <a:xfrm>
              <a:off x="6342063" y="1847850"/>
              <a:ext cx="2989261" cy="1843544"/>
              <a:chOff x="1055688" y="1847850"/>
              <a:chExt cx="2989261" cy="1843544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290E2EF2-7819-0EC4-5E49-641A494A1D9F}"/>
                  </a:ext>
                </a:extLst>
              </p:cNvPr>
              <p:cNvGrpSpPr/>
              <p:nvPr/>
            </p:nvGrpSpPr>
            <p:grpSpPr>
              <a:xfrm>
                <a:off x="1055688" y="1868818"/>
                <a:ext cx="419728" cy="419728"/>
                <a:chOff x="1055688" y="1844675"/>
                <a:chExt cx="419728" cy="419728"/>
              </a:xfrm>
            </p:grpSpPr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77F4BBC4-D4DA-FB32-2499-27C2D2ACE16F}"/>
                    </a:ext>
                  </a:extLst>
                </p:cNvPr>
                <p:cNvSpPr/>
                <p:nvPr/>
              </p:nvSpPr>
              <p:spPr>
                <a:xfrm>
                  <a:off x="1055688" y="1844675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8" name="图形 44">
                  <a:extLst>
                    <a:ext uri="{FF2B5EF4-FFF2-40B4-BE49-F238E27FC236}">
                      <a16:creationId xmlns:a16="http://schemas.microsoft.com/office/drawing/2014/main" id="{4271BDF3-A8D0-BE1B-A666-34EDCAD759D1}"/>
                    </a:ext>
                  </a:extLst>
                </p:cNvPr>
                <p:cNvSpPr/>
                <p:nvPr/>
              </p:nvSpPr>
              <p:spPr>
                <a:xfrm>
                  <a:off x="1154819" y="1919967"/>
                  <a:ext cx="247547" cy="251733"/>
                </a:xfrm>
                <a:custGeom>
                  <a:avLst/>
                  <a:gdLst>
                    <a:gd name="connsiteX0" fmla="*/ 1486779 w 1748553"/>
                    <a:gd name="connsiteY0" fmla="*/ 1257387 h 1778118"/>
                    <a:gd name="connsiteX1" fmla="*/ 1490758 w 1748553"/>
                    <a:gd name="connsiteY1" fmla="*/ 1257387 h 1778118"/>
                    <a:gd name="connsiteX2" fmla="*/ 1533835 w 1748553"/>
                    <a:gd name="connsiteY2" fmla="*/ 1300510 h 1778118"/>
                    <a:gd name="connsiteX3" fmla="*/ 1533835 w 1748553"/>
                    <a:gd name="connsiteY3" fmla="*/ 1734996 h 1778118"/>
                    <a:gd name="connsiteX4" fmla="*/ 1490758 w 1748553"/>
                    <a:gd name="connsiteY4" fmla="*/ 1778119 h 1778118"/>
                    <a:gd name="connsiteX5" fmla="*/ 1486779 w 1748553"/>
                    <a:gd name="connsiteY5" fmla="*/ 1778119 h 1778118"/>
                    <a:gd name="connsiteX6" fmla="*/ 1443706 w 1748553"/>
                    <a:gd name="connsiteY6" fmla="*/ 1734996 h 1778118"/>
                    <a:gd name="connsiteX7" fmla="*/ 1443706 w 1748553"/>
                    <a:gd name="connsiteY7" fmla="*/ 1300510 h 1778118"/>
                    <a:gd name="connsiteX8" fmla="*/ 1486779 w 1748553"/>
                    <a:gd name="connsiteY8" fmla="*/ 1257387 h 1778118"/>
                    <a:gd name="connsiteX9" fmla="*/ 1748552 w 1748553"/>
                    <a:gd name="connsiteY9" fmla="*/ 1516097 h 1778118"/>
                    <a:gd name="connsiteX10" fmla="*/ 1748552 w 1748553"/>
                    <a:gd name="connsiteY10" fmla="*/ 1520067 h 1778118"/>
                    <a:gd name="connsiteX11" fmla="*/ 1705475 w 1748553"/>
                    <a:gd name="connsiteY11" fmla="*/ 1563190 h 1778118"/>
                    <a:gd name="connsiteX12" fmla="*/ 1271401 w 1748553"/>
                    <a:gd name="connsiteY12" fmla="*/ 1563190 h 1778118"/>
                    <a:gd name="connsiteX13" fmla="*/ 1228324 w 1748553"/>
                    <a:gd name="connsiteY13" fmla="*/ 1520067 h 1778118"/>
                    <a:gd name="connsiteX14" fmla="*/ 1228324 w 1748553"/>
                    <a:gd name="connsiteY14" fmla="*/ 1516097 h 1778118"/>
                    <a:gd name="connsiteX15" fmla="*/ 1271401 w 1748553"/>
                    <a:gd name="connsiteY15" fmla="*/ 1472974 h 1778118"/>
                    <a:gd name="connsiteX16" fmla="*/ 1705473 w 1748553"/>
                    <a:gd name="connsiteY16" fmla="*/ 1472974 h 1778118"/>
                    <a:gd name="connsiteX17" fmla="*/ 1748554 w 1748553"/>
                    <a:gd name="connsiteY17" fmla="*/ 1516097 h 1778118"/>
                    <a:gd name="connsiteX18" fmla="*/ 784644 w 1748553"/>
                    <a:gd name="connsiteY18" fmla="*/ 362184 h 1778118"/>
                    <a:gd name="connsiteX19" fmla="*/ 1148795 w 1748553"/>
                    <a:gd name="connsiteY19" fmla="*/ 832174 h 1778118"/>
                    <a:gd name="connsiteX20" fmla="*/ 1211758 w 1748553"/>
                    <a:gd name="connsiteY20" fmla="*/ 895198 h 1778118"/>
                    <a:gd name="connsiteX21" fmla="*/ 1274720 w 1748553"/>
                    <a:gd name="connsiteY21" fmla="*/ 832174 h 1778118"/>
                    <a:gd name="connsiteX22" fmla="*/ 785970 w 1748553"/>
                    <a:gd name="connsiteY22" fmla="*/ 237476 h 1778118"/>
                    <a:gd name="connsiteX23" fmla="*/ 297226 w 1748553"/>
                    <a:gd name="connsiteY23" fmla="*/ 832174 h 1778118"/>
                    <a:gd name="connsiteX24" fmla="*/ 541435 w 1748553"/>
                    <a:gd name="connsiteY24" fmla="*/ 1353903 h 1778118"/>
                    <a:gd name="connsiteX25" fmla="*/ 541435 w 1748553"/>
                    <a:gd name="connsiteY25" fmla="*/ 1363188 h 1778118"/>
                    <a:gd name="connsiteX26" fmla="*/ 0 w 1748553"/>
                    <a:gd name="connsiteY26" fmla="*/ 1712777 h 1778118"/>
                    <a:gd name="connsiteX27" fmla="*/ 62958 w 1748553"/>
                    <a:gd name="connsiteY27" fmla="*/ 1775802 h 1778118"/>
                    <a:gd name="connsiteX28" fmla="*/ 125916 w 1748553"/>
                    <a:gd name="connsiteY28" fmla="*/ 1712777 h 1778118"/>
                    <a:gd name="connsiteX29" fmla="*/ 611678 w 1748553"/>
                    <a:gd name="connsiteY29" fmla="*/ 1479279 h 1778118"/>
                    <a:gd name="connsiteX30" fmla="*/ 667339 w 1748553"/>
                    <a:gd name="connsiteY30" fmla="*/ 1417251 h 1778118"/>
                    <a:gd name="connsiteX31" fmla="*/ 667339 w 1748553"/>
                    <a:gd name="connsiteY31" fmla="*/ 1320736 h 1778118"/>
                    <a:gd name="connsiteX32" fmla="*/ 638840 w 1748553"/>
                    <a:gd name="connsiteY32" fmla="*/ 1268006 h 1778118"/>
                    <a:gd name="connsiteX33" fmla="*/ 422799 w 1748553"/>
                    <a:gd name="connsiteY33" fmla="*/ 831518 h 1778118"/>
                    <a:gd name="connsiteX34" fmla="*/ 784644 w 1748553"/>
                    <a:gd name="connsiteY34" fmla="*/ 362190 h 1778118"/>
                    <a:gd name="connsiteX35" fmla="*/ 1558353 w 1748553"/>
                    <a:gd name="connsiteY35" fmla="*/ 667662 h 1778118"/>
                    <a:gd name="connsiteX36" fmla="*/ 1479161 w 1748553"/>
                    <a:gd name="connsiteY36" fmla="*/ 647432 h 1778118"/>
                    <a:gd name="connsiteX37" fmla="*/ 784644 w 1748553"/>
                    <a:gd name="connsiteY37" fmla="*/ 0 h 1778118"/>
                    <a:gd name="connsiteX38" fmla="*/ 89128 w 1748553"/>
                    <a:gd name="connsiteY38" fmla="*/ 666666 h 1778118"/>
                    <a:gd name="connsiteX39" fmla="*/ 42417 w 1748553"/>
                    <a:gd name="connsiteY39" fmla="*/ 706134 h 1778118"/>
                    <a:gd name="connsiteX40" fmla="*/ 20213 w 1748553"/>
                    <a:gd name="connsiteY40" fmla="*/ 753893 h 1778118"/>
                    <a:gd name="connsiteX41" fmla="*/ 20213 w 1748553"/>
                    <a:gd name="connsiteY41" fmla="*/ 1001651 h 1778118"/>
                    <a:gd name="connsiteX42" fmla="*/ 83175 w 1748553"/>
                    <a:gd name="connsiteY42" fmla="*/ 1064676 h 1778118"/>
                    <a:gd name="connsiteX43" fmla="*/ 146133 w 1748553"/>
                    <a:gd name="connsiteY43" fmla="*/ 1001651 h 1778118"/>
                    <a:gd name="connsiteX44" fmla="*/ 146133 w 1748553"/>
                    <a:gd name="connsiteY44" fmla="*/ 783411 h 1778118"/>
                    <a:gd name="connsiteX45" fmla="*/ 192851 w 1748553"/>
                    <a:gd name="connsiteY45" fmla="*/ 744937 h 1778118"/>
                    <a:gd name="connsiteX46" fmla="*/ 215049 w 1748553"/>
                    <a:gd name="connsiteY46" fmla="*/ 697180 h 1778118"/>
                    <a:gd name="connsiteX47" fmla="*/ 785971 w 1748553"/>
                    <a:gd name="connsiteY47" fmla="*/ 125700 h 1778118"/>
                    <a:gd name="connsiteX48" fmla="*/ 1356897 w 1748553"/>
                    <a:gd name="connsiteY48" fmla="*/ 697180 h 1778118"/>
                    <a:gd name="connsiteX49" fmla="*/ 1404611 w 1748553"/>
                    <a:gd name="connsiteY49" fmla="*/ 758207 h 1778118"/>
                    <a:gd name="connsiteX50" fmla="*/ 1482813 w 1748553"/>
                    <a:gd name="connsiteY50" fmla="*/ 777448 h 1778118"/>
                    <a:gd name="connsiteX51" fmla="*/ 1482813 w 1748553"/>
                    <a:gd name="connsiteY51" fmla="*/ 1002657 h 1778118"/>
                    <a:gd name="connsiteX52" fmla="*/ 1545771 w 1748553"/>
                    <a:gd name="connsiteY52" fmla="*/ 1065673 h 1778118"/>
                    <a:gd name="connsiteX53" fmla="*/ 1608725 w 1748553"/>
                    <a:gd name="connsiteY53" fmla="*/ 1002657 h 1778118"/>
                    <a:gd name="connsiteX54" fmla="*/ 1608725 w 1748553"/>
                    <a:gd name="connsiteY54" fmla="*/ 728692 h 1778118"/>
                    <a:gd name="connsiteX55" fmla="*/ 1558361 w 1748553"/>
                    <a:gd name="connsiteY55" fmla="*/ 667662 h 1778118"/>
                    <a:gd name="connsiteX56" fmla="*/ 1324088 w 1748553"/>
                    <a:gd name="connsiteY56" fmla="*/ 923386 h 1778118"/>
                    <a:gd name="connsiteX57" fmla="*/ 858536 w 1748553"/>
                    <a:gd name="connsiteY57" fmla="*/ 1042121 h 1778118"/>
                    <a:gd name="connsiteX58" fmla="*/ 795578 w 1748553"/>
                    <a:gd name="connsiteY58" fmla="*/ 1105147 h 1778118"/>
                    <a:gd name="connsiteX59" fmla="*/ 858536 w 1748553"/>
                    <a:gd name="connsiteY59" fmla="*/ 1168158 h 1778118"/>
                    <a:gd name="connsiteX60" fmla="*/ 1447685 w 1748553"/>
                    <a:gd name="connsiteY60" fmla="*/ 944943 h 1778118"/>
                    <a:gd name="connsiteX61" fmla="*/ 1385727 w 1748553"/>
                    <a:gd name="connsiteY61" fmla="*/ 936987 h 1778118"/>
                    <a:gd name="connsiteX62" fmla="*/ 1324092 w 1748553"/>
                    <a:gd name="connsiteY62" fmla="*/ 923384 h 1778118"/>
                    <a:gd name="connsiteX63" fmla="*/ 1030172 w 1748553"/>
                    <a:gd name="connsiteY63" fmla="*/ 1361859 h 1778118"/>
                    <a:gd name="connsiteX64" fmla="*/ 1030172 w 1748553"/>
                    <a:gd name="connsiteY64" fmla="*/ 1320072 h 1778118"/>
                    <a:gd name="connsiteX65" fmla="*/ 967218 w 1748553"/>
                    <a:gd name="connsiteY65" fmla="*/ 1257049 h 1778118"/>
                    <a:gd name="connsiteX66" fmla="*/ 904256 w 1748553"/>
                    <a:gd name="connsiteY66" fmla="*/ 1320072 h 1778118"/>
                    <a:gd name="connsiteX67" fmla="*/ 904256 w 1748553"/>
                    <a:gd name="connsiteY67" fmla="*/ 1416583 h 1778118"/>
                    <a:gd name="connsiteX68" fmla="*/ 959921 w 1748553"/>
                    <a:gd name="connsiteY68" fmla="*/ 1478615 h 1778118"/>
                    <a:gd name="connsiteX69" fmla="*/ 1053363 w 1748553"/>
                    <a:gd name="connsiteY69" fmla="*/ 1491876 h 1778118"/>
                    <a:gd name="connsiteX70" fmla="*/ 1053363 w 1748553"/>
                    <a:gd name="connsiteY70" fmla="*/ 1364843 h 1778118"/>
                    <a:gd name="connsiteX71" fmla="*/ 1030170 w 1748553"/>
                    <a:gd name="connsiteY71" fmla="*/ 1361857 h 17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1748553" h="1778118">
                      <a:moveTo>
                        <a:pt x="1486779" y="1257387"/>
                      </a:moveTo>
                      <a:lnTo>
                        <a:pt x="1490758" y="1257387"/>
                      </a:lnTo>
                      <a:cubicBezTo>
                        <a:pt x="1514616" y="1257387"/>
                        <a:pt x="1533835" y="1276616"/>
                        <a:pt x="1533835" y="1300510"/>
                      </a:cubicBezTo>
                      <a:lnTo>
                        <a:pt x="1533835" y="1734996"/>
                      </a:lnTo>
                      <a:cubicBezTo>
                        <a:pt x="1533835" y="1758873"/>
                        <a:pt x="1514616" y="1778119"/>
                        <a:pt x="1490758" y="1778119"/>
                      </a:cubicBezTo>
                      <a:lnTo>
                        <a:pt x="1486779" y="1778119"/>
                      </a:lnTo>
                      <a:cubicBezTo>
                        <a:pt x="1462925" y="1778119"/>
                        <a:pt x="1443706" y="1758877"/>
                        <a:pt x="1443706" y="1734996"/>
                      </a:cubicBezTo>
                      <a:lnTo>
                        <a:pt x="1443706" y="1300510"/>
                      </a:lnTo>
                      <a:cubicBezTo>
                        <a:pt x="1443706" y="1277289"/>
                        <a:pt x="1462925" y="1257387"/>
                        <a:pt x="1486779" y="1257387"/>
                      </a:cubicBezTo>
                      <a:close/>
                      <a:moveTo>
                        <a:pt x="1748552" y="1516097"/>
                      </a:moveTo>
                      <a:lnTo>
                        <a:pt x="1748552" y="1520067"/>
                      </a:lnTo>
                      <a:cubicBezTo>
                        <a:pt x="1748552" y="1543952"/>
                        <a:pt x="1729337" y="1563190"/>
                        <a:pt x="1705475" y="1563190"/>
                      </a:cubicBezTo>
                      <a:lnTo>
                        <a:pt x="1271401" y="1563190"/>
                      </a:lnTo>
                      <a:cubicBezTo>
                        <a:pt x="1247550" y="1563190"/>
                        <a:pt x="1228324" y="1543952"/>
                        <a:pt x="1228324" y="1520067"/>
                      </a:cubicBezTo>
                      <a:lnTo>
                        <a:pt x="1228324" y="1516097"/>
                      </a:lnTo>
                      <a:cubicBezTo>
                        <a:pt x="1228324" y="1492212"/>
                        <a:pt x="1247547" y="1472974"/>
                        <a:pt x="1271401" y="1472974"/>
                      </a:cubicBezTo>
                      <a:lnTo>
                        <a:pt x="1705473" y="1472974"/>
                      </a:lnTo>
                      <a:cubicBezTo>
                        <a:pt x="1729337" y="1472974"/>
                        <a:pt x="1748554" y="1492212"/>
                        <a:pt x="1748554" y="1516097"/>
                      </a:cubicBezTo>
                      <a:close/>
                      <a:moveTo>
                        <a:pt x="784644" y="362184"/>
                      </a:moveTo>
                      <a:cubicBezTo>
                        <a:pt x="940702" y="362184"/>
                        <a:pt x="1148795" y="410941"/>
                        <a:pt x="1148795" y="832174"/>
                      </a:cubicBezTo>
                      <a:cubicBezTo>
                        <a:pt x="1148795" y="866676"/>
                        <a:pt x="1177301" y="895198"/>
                        <a:pt x="1211758" y="895198"/>
                      </a:cubicBezTo>
                      <a:cubicBezTo>
                        <a:pt x="1246221" y="895198"/>
                        <a:pt x="1274720" y="866678"/>
                        <a:pt x="1274720" y="832174"/>
                      </a:cubicBezTo>
                      <a:cubicBezTo>
                        <a:pt x="1274720" y="339968"/>
                        <a:pt x="1008974" y="237476"/>
                        <a:pt x="785970" y="237476"/>
                      </a:cubicBezTo>
                      <a:cubicBezTo>
                        <a:pt x="562977" y="237476"/>
                        <a:pt x="297226" y="340956"/>
                        <a:pt x="297226" y="832174"/>
                      </a:cubicBezTo>
                      <a:cubicBezTo>
                        <a:pt x="297226" y="1040137"/>
                        <a:pt x="392653" y="1241139"/>
                        <a:pt x="541435" y="1353903"/>
                      </a:cubicBezTo>
                      <a:lnTo>
                        <a:pt x="541435" y="1363188"/>
                      </a:lnTo>
                      <a:cubicBezTo>
                        <a:pt x="210743" y="1410630"/>
                        <a:pt x="0" y="1545615"/>
                        <a:pt x="0" y="1712777"/>
                      </a:cubicBezTo>
                      <a:cubicBezTo>
                        <a:pt x="0" y="1747270"/>
                        <a:pt x="28499" y="1775802"/>
                        <a:pt x="62958" y="1775802"/>
                      </a:cubicBezTo>
                      <a:cubicBezTo>
                        <a:pt x="97421" y="1775802"/>
                        <a:pt x="125916" y="1747272"/>
                        <a:pt x="125916" y="1712777"/>
                      </a:cubicBezTo>
                      <a:cubicBezTo>
                        <a:pt x="125916" y="1624559"/>
                        <a:pt x="307497" y="1512778"/>
                        <a:pt x="611678" y="1479279"/>
                      </a:cubicBezTo>
                      <a:cubicBezTo>
                        <a:pt x="643156" y="1476293"/>
                        <a:pt x="667339" y="1448766"/>
                        <a:pt x="667339" y="1417251"/>
                      </a:cubicBezTo>
                      <a:lnTo>
                        <a:pt x="667339" y="1320736"/>
                      </a:lnTo>
                      <a:cubicBezTo>
                        <a:pt x="667339" y="1299510"/>
                        <a:pt x="656073" y="1280279"/>
                        <a:pt x="638840" y="1268006"/>
                      </a:cubicBezTo>
                      <a:cubicBezTo>
                        <a:pt x="509949" y="1183751"/>
                        <a:pt x="422799" y="1008298"/>
                        <a:pt x="422799" y="831518"/>
                      </a:cubicBezTo>
                      <a:cubicBezTo>
                        <a:pt x="421812" y="409622"/>
                        <a:pt x="628579" y="362190"/>
                        <a:pt x="784644" y="362190"/>
                      </a:cubicBezTo>
                      <a:close/>
                      <a:moveTo>
                        <a:pt x="1558353" y="667662"/>
                      </a:moveTo>
                      <a:lnTo>
                        <a:pt x="1479161" y="647432"/>
                      </a:lnTo>
                      <a:cubicBezTo>
                        <a:pt x="1453974" y="286234"/>
                        <a:pt x="1151778" y="0"/>
                        <a:pt x="784644" y="0"/>
                      </a:cubicBezTo>
                      <a:cubicBezTo>
                        <a:pt x="410547" y="0"/>
                        <a:pt x="105366" y="296518"/>
                        <a:pt x="89128" y="666666"/>
                      </a:cubicBezTo>
                      <a:lnTo>
                        <a:pt x="42417" y="706134"/>
                      </a:lnTo>
                      <a:cubicBezTo>
                        <a:pt x="28164" y="718401"/>
                        <a:pt x="20213" y="735652"/>
                        <a:pt x="20213" y="753893"/>
                      </a:cubicBezTo>
                      <a:lnTo>
                        <a:pt x="20213" y="1001651"/>
                      </a:lnTo>
                      <a:cubicBezTo>
                        <a:pt x="20213" y="1036147"/>
                        <a:pt x="48716" y="1064676"/>
                        <a:pt x="83175" y="1064676"/>
                      </a:cubicBezTo>
                      <a:cubicBezTo>
                        <a:pt x="117634" y="1064676"/>
                        <a:pt x="146133" y="1036145"/>
                        <a:pt x="146133" y="1001651"/>
                      </a:cubicBezTo>
                      <a:lnTo>
                        <a:pt x="146133" y="783411"/>
                      </a:lnTo>
                      <a:lnTo>
                        <a:pt x="192851" y="744937"/>
                      </a:lnTo>
                      <a:cubicBezTo>
                        <a:pt x="207100" y="732666"/>
                        <a:pt x="215049" y="715422"/>
                        <a:pt x="215049" y="697180"/>
                      </a:cubicBezTo>
                      <a:cubicBezTo>
                        <a:pt x="215049" y="381424"/>
                        <a:pt x="471518" y="125700"/>
                        <a:pt x="785971" y="125700"/>
                      </a:cubicBezTo>
                      <a:cubicBezTo>
                        <a:pt x="1100428" y="125700"/>
                        <a:pt x="1356897" y="382416"/>
                        <a:pt x="1356897" y="697180"/>
                      </a:cubicBezTo>
                      <a:cubicBezTo>
                        <a:pt x="1356897" y="725706"/>
                        <a:pt x="1376118" y="750910"/>
                        <a:pt x="1404611" y="758207"/>
                      </a:cubicBezTo>
                      <a:lnTo>
                        <a:pt x="1482813" y="777448"/>
                      </a:lnTo>
                      <a:lnTo>
                        <a:pt x="1482813" y="1002657"/>
                      </a:lnTo>
                      <a:cubicBezTo>
                        <a:pt x="1482813" y="1037153"/>
                        <a:pt x="1511308" y="1065673"/>
                        <a:pt x="1545771" y="1065673"/>
                      </a:cubicBezTo>
                      <a:cubicBezTo>
                        <a:pt x="1580230" y="1065673"/>
                        <a:pt x="1608725" y="1037153"/>
                        <a:pt x="1608725" y="1002657"/>
                      </a:cubicBezTo>
                      <a:lnTo>
                        <a:pt x="1608725" y="728692"/>
                      </a:lnTo>
                      <a:cubicBezTo>
                        <a:pt x="1606073" y="699178"/>
                        <a:pt x="1586856" y="673633"/>
                        <a:pt x="1558361" y="667662"/>
                      </a:cubicBezTo>
                      <a:close/>
                      <a:moveTo>
                        <a:pt x="1324088" y="923386"/>
                      </a:moveTo>
                      <a:cubicBezTo>
                        <a:pt x="1312824" y="956889"/>
                        <a:pt x="1208445" y="1042121"/>
                        <a:pt x="858536" y="1042121"/>
                      </a:cubicBezTo>
                      <a:cubicBezTo>
                        <a:pt x="824077" y="1042121"/>
                        <a:pt x="795578" y="1070651"/>
                        <a:pt x="795578" y="1105147"/>
                      </a:cubicBezTo>
                      <a:cubicBezTo>
                        <a:pt x="795578" y="1139638"/>
                        <a:pt x="824081" y="1168158"/>
                        <a:pt x="858536" y="1168158"/>
                      </a:cubicBezTo>
                      <a:cubicBezTo>
                        <a:pt x="1390693" y="1168158"/>
                        <a:pt x="1442711" y="982426"/>
                        <a:pt x="1447685" y="944943"/>
                      </a:cubicBezTo>
                      <a:lnTo>
                        <a:pt x="1385727" y="936987"/>
                      </a:lnTo>
                      <a:lnTo>
                        <a:pt x="1324092" y="923384"/>
                      </a:lnTo>
                      <a:close/>
                      <a:moveTo>
                        <a:pt x="1030172" y="1361859"/>
                      </a:moveTo>
                      <a:lnTo>
                        <a:pt x="1030172" y="1320072"/>
                      </a:lnTo>
                      <a:cubicBezTo>
                        <a:pt x="1030172" y="1285570"/>
                        <a:pt x="1001681" y="1257049"/>
                        <a:pt x="967218" y="1257049"/>
                      </a:cubicBezTo>
                      <a:cubicBezTo>
                        <a:pt x="932759" y="1257049"/>
                        <a:pt x="904256" y="1285568"/>
                        <a:pt x="904256" y="1320072"/>
                      </a:cubicBezTo>
                      <a:lnTo>
                        <a:pt x="904256" y="1416583"/>
                      </a:lnTo>
                      <a:cubicBezTo>
                        <a:pt x="904256" y="1448103"/>
                        <a:pt x="928441" y="1475294"/>
                        <a:pt x="959921" y="1478615"/>
                      </a:cubicBezTo>
                      <a:cubicBezTo>
                        <a:pt x="992393" y="1482592"/>
                        <a:pt x="1023873" y="1486572"/>
                        <a:pt x="1053363" y="1491876"/>
                      </a:cubicBezTo>
                      <a:lnTo>
                        <a:pt x="1053363" y="1364843"/>
                      </a:lnTo>
                      <a:cubicBezTo>
                        <a:pt x="1046416" y="1364843"/>
                        <a:pt x="1038130" y="1363852"/>
                        <a:pt x="1030170" y="13618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8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" name="TextBox 54">
                <a:extLst>
                  <a:ext uri="{FF2B5EF4-FFF2-40B4-BE49-F238E27FC236}">
                    <a16:creationId xmlns:a16="http://schemas.microsoft.com/office/drawing/2014/main" id="{927625AF-0212-00F7-4A73-90DE510A3728}"/>
                  </a:ext>
                </a:extLst>
              </p:cNvPr>
              <p:cNvSpPr txBox="1"/>
              <p:nvPr/>
            </p:nvSpPr>
            <p:spPr>
              <a:xfrm>
                <a:off x="1506989" y="1847850"/>
                <a:ext cx="1604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399">
                    <a:solidFill>
                      <a:srgbClr val="484849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accent1"/>
                    </a:solidFill>
                  </a:rPr>
                  <a:t>售后分析</a:t>
                </a:r>
              </a:p>
            </p:txBody>
          </p:sp>
          <p:sp>
            <p:nvSpPr>
              <p:cNvPr id="206" name="标题 1">
                <a:extLst>
                  <a:ext uri="{FF2B5EF4-FFF2-40B4-BE49-F238E27FC236}">
                    <a16:creationId xmlns:a16="http://schemas.microsoft.com/office/drawing/2014/main" id="{6E3CD5B5-0809-8EE1-0DB8-FB83FB1A73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9063" y="2359363"/>
                <a:ext cx="2945886" cy="1332031"/>
              </a:xfrm>
              <a:prstGeom prst="rect">
                <a:avLst/>
              </a:prstGeom>
              <a:effectLst/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退货量：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245</a:t>
                </a:r>
                <a:r>
                  <a:rPr lang="zh-CN" altLang="en-US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单</a:t>
                </a:r>
                <a:endParaRPr lang="en-US" altLang="zh-CN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退款金额：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$ 36547.21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FBA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迟发率：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1.35%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订单缺陷率：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0.21%</a:t>
                </a:r>
              </a:p>
              <a:p>
                <a:pPr marL="447675" indent="-447675" algn="l" fontAlgn="base">
                  <a:lnSpc>
                    <a:spcPct val="150000"/>
                  </a:lnSpc>
                  <a:spcAft>
                    <a:spcPct val="0"/>
                  </a:spcAft>
                  <a:buFont typeface="Wingdings" panose="05000000000000000000" pitchFamily="2" charset="2"/>
                  <a:buChar char="l"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发票缺陷率：</a:t>
                </a:r>
                <a:r>
                  <a:rPr lang="en-US" altLang="zh-CN" sz="1100" dirty="0">
                    <a:solidFill>
                      <a:schemeClr val="accent1"/>
                    </a:solidFill>
                    <a:effectLst/>
                    <a:latin typeface="+mn-lt"/>
                    <a:ea typeface="微软雅黑" panose="020B0503020204020204" pitchFamily="34" charset="-122"/>
                    <a:cs typeface="+mn-ea"/>
                    <a:sym typeface="+mn-lt"/>
                  </a:rPr>
                  <a:t>1.55%</a:t>
                </a:r>
                <a:endParaRPr lang="zh-CN" altLang="en-US" sz="1100" dirty="0">
                  <a:solidFill>
                    <a:schemeClr val="accent1"/>
                  </a:solidFill>
                  <a:effectLst/>
                  <a:latin typeface="+mn-lt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D76F84C-E67E-B52F-CD21-CFBDF9D2BB5F}"/>
                </a:ext>
              </a:extLst>
            </p:cNvPr>
            <p:cNvGrpSpPr/>
            <p:nvPr/>
          </p:nvGrpSpPr>
          <p:grpSpPr>
            <a:xfrm>
              <a:off x="1070928" y="1847850"/>
              <a:ext cx="4638241" cy="1847850"/>
              <a:chOff x="4694238" y="1847850"/>
              <a:chExt cx="4638241" cy="1847850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ABA19F97-C49C-9762-9AA7-10A60840586F}"/>
                  </a:ext>
                </a:extLst>
              </p:cNvPr>
              <p:cNvGrpSpPr/>
              <p:nvPr/>
            </p:nvGrpSpPr>
            <p:grpSpPr>
              <a:xfrm>
                <a:off x="4694238" y="1847850"/>
                <a:ext cx="2103438" cy="461665"/>
                <a:chOff x="4246563" y="1847850"/>
                <a:chExt cx="2103438" cy="461665"/>
              </a:xfrm>
            </p:grpSpPr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04699DF6-2FED-BD7F-EA74-A110E9ADE176}"/>
                    </a:ext>
                  </a:extLst>
                </p:cNvPr>
                <p:cNvSpPr/>
                <p:nvPr/>
              </p:nvSpPr>
              <p:spPr>
                <a:xfrm>
                  <a:off x="4246563" y="1868818"/>
                  <a:ext cx="419728" cy="41972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2700000" scaled="1"/>
                </a:gradFill>
                <a:ln w="3175">
                  <a:gradFill>
                    <a:gsLst>
                      <a:gs pos="0">
                        <a:schemeClr val="accent1">
                          <a:alpha val="34000"/>
                        </a:schemeClr>
                      </a:gs>
                      <a:gs pos="4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177800" dist="50800" dir="5400000" algn="ctr" rotWithShape="0">
                    <a:schemeClr val="accent1">
                      <a:alpha val="12000"/>
                    </a:schemeClr>
                  </a:outerShdw>
                </a:effectLst>
                <a:scene3d>
                  <a:camera prst="perspectiveFront"/>
                  <a:lightRig rig="contrasting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97" name="组合 196">
                  <a:extLst>
                    <a:ext uri="{FF2B5EF4-FFF2-40B4-BE49-F238E27FC236}">
                      <a16:creationId xmlns:a16="http://schemas.microsoft.com/office/drawing/2014/main" id="{6A46CBDD-40B5-8F74-0FB9-505D3D28F5CA}"/>
                    </a:ext>
                  </a:extLst>
                </p:cNvPr>
                <p:cNvGrpSpPr/>
                <p:nvPr/>
              </p:nvGrpSpPr>
              <p:grpSpPr>
                <a:xfrm>
                  <a:off x="4357687" y="1959769"/>
                  <a:ext cx="191938" cy="221455"/>
                  <a:chOff x="357187" y="361839"/>
                  <a:chExt cx="1131093" cy="1305036"/>
                </a:xfrm>
                <a:solidFill>
                  <a:schemeClr val="accent1"/>
                </a:solidFill>
              </p:grpSpPr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58E555EC-150C-3CFA-DD64-4E939D81517C}"/>
                      </a:ext>
                    </a:extLst>
                  </p:cNvPr>
                  <p:cNvSpPr/>
                  <p:nvPr/>
                </p:nvSpPr>
                <p:spPr>
                  <a:xfrm>
                    <a:off x="357187" y="361839"/>
                    <a:ext cx="1131093" cy="571501"/>
                  </a:xfrm>
                  <a:custGeom>
                    <a:avLst/>
                    <a:gdLst>
                      <a:gd name="connsiteX0" fmla="*/ 1119188 w 1131093"/>
                      <a:gd name="connsiteY0" fmla="*/ 47625 h 571500"/>
                      <a:gd name="connsiteX1" fmla="*/ 1095375 w 1131093"/>
                      <a:gd name="connsiteY1" fmla="*/ 35719 h 571500"/>
                      <a:gd name="connsiteX2" fmla="*/ 1095375 w 1131093"/>
                      <a:gd name="connsiteY2" fmla="*/ 35719 h 571500"/>
                      <a:gd name="connsiteX3" fmla="*/ 904875 w 1131093"/>
                      <a:gd name="connsiteY3" fmla="*/ 0 h 571500"/>
                      <a:gd name="connsiteX4" fmla="*/ 869156 w 1131093"/>
                      <a:gd name="connsiteY4" fmla="*/ 23813 h 571500"/>
                      <a:gd name="connsiteX5" fmla="*/ 892969 w 1131093"/>
                      <a:gd name="connsiteY5" fmla="*/ 59531 h 571500"/>
                      <a:gd name="connsiteX6" fmla="*/ 1035844 w 1131093"/>
                      <a:gd name="connsiteY6" fmla="*/ 83344 h 571500"/>
                      <a:gd name="connsiteX7" fmla="*/ 559594 w 1131093"/>
                      <a:gd name="connsiteY7" fmla="*/ 357188 h 571500"/>
                      <a:gd name="connsiteX8" fmla="*/ 0 w 1131093"/>
                      <a:gd name="connsiteY8" fmla="*/ 547688 h 571500"/>
                      <a:gd name="connsiteX9" fmla="*/ 0 w 1131093"/>
                      <a:gd name="connsiteY9" fmla="*/ 571500 h 571500"/>
                      <a:gd name="connsiteX10" fmla="*/ 571500 w 1131093"/>
                      <a:gd name="connsiteY10" fmla="*/ 392906 h 571500"/>
                      <a:gd name="connsiteX11" fmla="*/ 1071563 w 1131093"/>
                      <a:gd name="connsiteY11" fmla="*/ 107156 h 571500"/>
                      <a:gd name="connsiteX12" fmla="*/ 1035844 w 1131093"/>
                      <a:gd name="connsiteY12" fmla="*/ 250031 h 571500"/>
                      <a:gd name="connsiteX13" fmla="*/ 1059656 w 1131093"/>
                      <a:gd name="connsiteY13" fmla="*/ 285750 h 571500"/>
                      <a:gd name="connsiteX14" fmla="*/ 1095375 w 1131093"/>
                      <a:gd name="connsiteY14" fmla="*/ 261937 h 571500"/>
                      <a:gd name="connsiteX15" fmla="*/ 1131094 w 1131093"/>
                      <a:gd name="connsiteY15" fmla="*/ 71437 h 571500"/>
                      <a:gd name="connsiteX16" fmla="*/ 1131094 w 1131093"/>
                      <a:gd name="connsiteY16" fmla="*/ 71437 h 571500"/>
                      <a:gd name="connsiteX17" fmla="*/ 1119188 w 1131093"/>
                      <a:gd name="connsiteY17" fmla="*/ 47625 h 571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31093" h="571500">
                        <a:moveTo>
                          <a:pt x="1119188" y="47625"/>
                        </a:moveTo>
                        <a:cubicBezTo>
                          <a:pt x="1119188" y="35719"/>
                          <a:pt x="1107281" y="35719"/>
                          <a:pt x="1095375" y="35719"/>
                        </a:cubicBezTo>
                        <a:cubicBezTo>
                          <a:pt x="1095375" y="35719"/>
                          <a:pt x="1095375" y="35719"/>
                          <a:pt x="1095375" y="35719"/>
                        </a:cubicBezTo>
                        <a:lnTo>
                          <a:pt x="904875" y="0"/>
                        </a:lnTo>
                        <a:cubicBezTo>
                          <a:pt x="892969" y="0"/>
                          <a:pt x="869156" y="11906"/>
                          <a:pt x="869156" y="23813"/>
                        </a:cubicBezTo>
                        <a:cubicBezTo>
                          <a:pt x="869156" y="35719"/>
                          <a:pt x="881062" y="59531"/>
                          <a:pt x="892969" y="59531"/>
                        </a:cubicBezTo>
                        <a:lnTo>
                          <a:pt x="1035844" y="83344"/>
                        </a:lnTo>
                        <a:cubicBezTo>
                          <a:pt x="964406" y="142875"/>
                          <a:pt x="797719" y="250031"/>
                          <a:pt x="559594" y="357188"/>
                        </a:cubicBezTo>
                        <a:cubicBezTo>
                          <a:pt x="285750" y="476250"/>
                          <a:pt x="0" y="547688"/>
                          <a:pt x="0" y="547688"/>
                        </a:cubicBezTo>
                        <a:lnTo>
                          <a:pt x="0" y="571500"/>
                        </a:lnTo>
                        <a:cubicBezTo>
                          <a:pt x="0" y="571500"/>
                          <a:pt x="309563" y="500062"/>
                          <a:pt x="571500" y="392906"/>
                        </a:cubicBezTo>
                        <a:cubicBezTo>
                          <a:pt x="797719" y="297656"/>
                          <a:pt x="988219" y="190500"/>
                          <a:pt x="1071563" y="107156"/>
                        </a:cubicBezTo>
                        <a:lnTo>
                          <a:pt x="1035844" y="250031"/>
                        </a:lnTo>
                        <a:cubicBezTo>
                          <a:pt x="1035844" y="261937"/>
                          <a:pt x="1035844" y="285750"/>
                          <a:pt x="1059656" y="285750"/>
                        </a:cubicBezTo>
                        <a:cubicBezTo>
                          <a:pt x="1071563" y="285750"/>
                          <a:pt x="1095375" y="273844"/>
                          <a:pt x="1095375" y="261937"/>
                        </a:cubicBezTo>
                        <a:lnTo>
                          <a:pt x="1131094" y="71437"/>
                        </a:lnTo>
                        <a:cubicBezTo>
                          <a:pt x="1131094" y="71437"/>
                          <a:pt x="1131094" y="71437"/>
                          <a:pt x="1131094" y="71437"/>
                        </a:cubicBezTo>
                        <a:cubicBezTo>
                          <a:pt x="1131094" y="59531"/>
                          <a:pt x="1131094" y="47625"/>
                          <a:pt x="1119188" y="47625"/>
                        </a:cubicBez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C449B5CD-88AD-7F05-065A-EF528EC0B5E8}"/>
                      </a:ext>
                    </a:extLst>
                  </p:cNvPr>
                  <p:cNvSpPr/>
                  <p:nvPr/>
                </p:nvSpPr>
                <p:spPr>
                  <a:xfrm>
                    <a:off x="416718" y="1250156"/>
                    <a:ext cx="178593" cy="416718"/>
                  </a:xfrm>
                  <a:custGeom>
                    <a:avLst/>
                    <a:gdLst>
                      <a:gd name="connsiteX0" fmla="*/ 0 w 178593"/>
                      <a:gd name="connsiteY0" fmla="*/ 0 h 416718"/>
                      <a:gd name="connsiteX1" fmla="*/ 178594 w 178593"/>
                      <a:gd name="connsiteY1" fmla="*/ 0 h 416718"/>
                      <a:gd name="connsiteX2" fmla="*/ 178594 w 178593"/>
                      <a:gd name="connsiteY2" fmla="*/ 416719 h 416718"/>
                      <a:gd name="connsiteX3" fmla="*/ 0 w 178593"/>
                      <a:gd name="connsiteY3" fmla="*/ 416719 h 416718"/>
                      <a:gd name="connsiteX4" fmla="*/ 0 w 178593"/>
                      <a:gd name="connsiteY4" fmla="*/ 0 h 41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416718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416719"/>
                        </a:lnTo>
                        <a:lnTo>
                          <a:pt x="0" y="4167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F82675FE-FFFD-6396-D056-A116B689B81A}"/>
                      </a:ext>
                    </a:extLst>
                  </p:cNvPr>
                  <p:cNvSpPr/>
                  <p:nvPr/>
                </p:nvSpPr>
                <p:spPr>
                  <a:xfrm>
                    <a:off x="714375" y="1131093"/>
                    <a:ext cx="178593" cy="535781"/>
                  </a:xfrm>
                  <a:custGeom>
                    <a:avLst/>
                    <a:gdLst>
                      <a:gd name="connsiteX0" fmla="*/ 0 w 178593"/>
                      <a:gd name="connsiteY0" fmla="*/ 0 h 535781"/>
                      <a:gd name="connsiteX1" fmla="*/ 178594 w 178593"/>
                      <a:gd name="connsiteY1" fmla="*/ 0 h 535781"/>
                      <a:gd name="connsiteX2" fmla="*/ 178594 w 178593"/>
                      <a:gd name="connsiteY2" fmla="*/ 535781 h 535781"/>
                      <a:gd name="connsiteX3" fmla="*/ 0 w 178593"/>
                      <a:gd name="connsiteY3" fmla="*/ 535781 h 535781"/>
                      <a:gd name="connsiteX4" fmla="*/ 0 w 178593"/>
                      <a:gd name="connsiteY4" fmla="*/ 0 h 535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535781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535781"/>
                        </a:lnTo>
                        <a:lnTo>
                          <a:pt x="0" y="5357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DA6D3381-C6D9-695F-5D0B-A887CE8A24EF}"/>
                      </a:ext>
                    </a:extLst>
                  </p:cNvPr>
                  <p:cNvSpPr/>
                  <p:nvPr/>
                </p:nvSpPr>
                <p:spPr>
                  <a:xfrm>
                    <a:off x="1012031" y="952500"/>
                    <a:ext cx="178593" cy="714375"/>
                  </a:xfrm>
                  <a:custGeom>
                    <a:avLst/>
                    <a:gdLst>
                      <a:gd name="connsiteX0" fmla="*/ 0 w 178593"/>
                      <a:gd name="connsiteY0" fmla="*/ 0 h 714375"/>
                      <a:gd name="connsiteX1" fmla="*/ 178594 w 178593"/>
                      <a:gd name="connsiteY1" fmla="*/ 0 h 714375"/>
                      <a:gd name="connsiteX2" fmla="*/ 178594 w 178593"/>
                      <a:gd name="connsiteY2" fmla="*/ 714375 h 714375"/>
                      <a:gd name="connsiteX3" fmla="*/ 0 w 178593"/>
                      <a:gd name="connsiteY3" fmla="*/ 714375 h 714375"/>
                      <a:gd name="connsiteX4" fmla="*/ 0 w 178593"/>
                      <a:gd name="connsiteY4" fmla="*/ 0 h 714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714375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714375"/>
                        </a:lnTo>
                        <a:lnTo>
                          <a:pt x="0" y="7143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C55C1A11-15E2-E1C8-89A0-5C0E913F8F3F}"/>
                      </a:ext>
                    </a:extLst>
                  </p:cNvPr>
                  <p:cNvSpPr/>
                  <p:nvPr/>
                </p:nvSpPr>
                <p:spPr>
                  <a:xfrm>
                    <a:off x="1309687" y="833437"/>
                    <a:ext cx="178593" cy="833437"/>
                  </a:xfrm>
                  <a:custGeom>
                    <a:avLst/>
                    <a:gdLst>
                      <a:gd name="connsiteX0" fmla="*/ 0 w 178593"/>
                      <a:gd name="connsiteY0" fmla="*/ 0 h 833437"/>
                      <a:gd name="connsiteX1" fmla="*/ 178594 w 178593"/>
                      <a:gd name="connsiteY1" fmla="*/ 0 h 833437"/>
                      <a:gd name="connsiteX2" fmla="*/ 178594 w 178593"/>
                      <a:gd name="connsiteY2" fmla="*/ 833438 h 833437"/>
                      <a:gd name="connsiteX3" fmla="*/ 0 w 178593"/>
                      <a:gd name="connsiteY3" fmla="*/ 833438 h 833437"/>
                      <a:gd name="connsiteX4" fmla="*/ 0 w 178593"/>
                      <a:gd name="connsiteY4" fmla="*/ 0 h 83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593" h="833437">
                        <a:moveTo>
                          <a:pt x="0" y="0"/>
                        </a:moveTo>
                        <a:lnTo>
                          <a:pt x="178594" y="0"/>
                        </a:lnTo>
                        <a:lnTo>
                          <a:pt x="178594" y="833438"/>
                        </a:lnTo>
                        <a:lnTo>
                          <a:pt x="0" y="8334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8" name="TextBox 54+">
                  <a:extLst>
                    <a:ext uri="{FF2B5EF4-FFF2-40B4-BE49-F238E27FC236}">
                      <a16:creationId xmlns:a16="http://schemas.microsoft.com/office/drawing/2014/main" id="{9F1E4400-26F2-A1AD-602D-18671B539908}"/>
                    </a:ext>
                  </a:extLst>
                </p:cNvPr>
                <p:cNvSpPr txBox="1"/>
                <p:nvPr/>
              </p:nvSpPr>
              <p:spPr>
                <a:xfrm>
                  <a:off x="4745489" y="1847850"/>
                  <a:ext cx="160451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  <a:defRPr sz="2399">
                      <a:solidFill>
                        <a:srgbClr val="484849"/>
                      </a:solidFill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sz="2400" dirty="0">
                      <a:solidFill>
                        <a:schemeClr val="accent1"/>
                      </a:solidFill>
                    </a:rPr>
                    <a:t>销售分析</a:t>
                  </a:r>
                </a:p>
              </p:txBody>
            </p: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C9251DF5-F472-B04E-EF54-62410E4CF0E2}"/>
                  </a:ext>
                </a:extLst>
              </p:cNvPr>
              <p:cNvGrpSpPr/>
              <p:nvPr/>
            </p:nvGrpSpPr>
            <p:grpSpPr>
              <a:xfrm>
                <a:off x="7026959" y="1981582"/>
                <a:ext cx="1315619" cy="240066"/>
                <a:chOff x="5410199" y="2354502"/>
                <a:chExt cx="1315619" cy="240066"/>
              </a:xfrm>
            </p:grpSpPr>
            <p:sp>
              <p:nvSpPr>
                <p:cNvPr id="192" name="矩形 191">
                  <a:extLst>
                    <a:ext uri="{FF2B5EF4-FFF2-40B4-BE49-F238E27FC236}">
                      <a16:creationId xmlns:a16="http://schemas.microsoft.com/office/drawing/2014/main" id="{A2685E89-A735-4019-00B7-E1032B47E230}"/>
                    </a:ext>
                  </a:extLst>
                </p:cNvPr>
                <p:cNvSpPr/>
                <p:nvPr/>
              </p:nvSpPr>
              <p:spPr>
                <a:xfrm>
                  <a:off x="5410199" y="2429209"/>
                  <a:ext cx="76496" cy="86032"/>
                </a:xfrm>
                <a:prstGeom prst="rect">
                  <a:avLst/>
                </a:prstGeom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sp>
              <p:nvSpPr>
                <p:cNvPr id="193" name="文本框 192">
                  <a:extLst>
                    <a:ext uri="{FF2B5EF4-FFF2-40B4-BE49-F238E27FC236}">
                      <a16:creationId xmlns:a16="http://schemas.microsoft.com/office/drawing/2014/main" id="{46FBE157-AC57-B4CD-A900-08CC14FEC40B}"/>
                    </a:ext>
                  </a:extLst>
                </p:cNvPr>
                <p:cNvSpPr txBox="1"/>
                <p:nvPr/>
              </p:nvSpPr>
              <p:spPr>
                <a:xfrm>
                  <a:off x="54857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总收入</a:t>
                  </a:r>
                </a:p>
              </p:txBody>
            </p:sp>
            <p:sp>
              <p:nvSpPr>
                <p:cNvPr id="194" name="TextBox 218+">
                  <a:extLst>
                    <a:ext uri="{FF2B5EF4-FFF2-40B4-BE49-F238E27FC236}">
                      <a16:creationId xmlns:a16="http://schemas.microsoft.com/office/drawing/2014/main" id="{0673D6A1-7890-6D6A-E25D-1EB2735F7B68}"/>
                    </a:ext>
                  </a:extLst>
                </p:cNvPr>
                <p:cNvSpPr txBox="1"/>
                <p:nvPr/>
              </p:nvSpPr>
              <p:spPr>
                <a:xfrm>
                  <a:off x="6171579" y="2354502"/>
                  <a:ext cx="554239" cy="240066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82296" tIns="41148" rIns="82296" bIns="41148" rtlCol="0">
                  <a:spAutoFit/>
                </a:bodyPr>
                <a:lstStyle/>
                <a:p>
                  <a:r>
                    <a:rPr lang="zh-CN" altLang="en-US" sz="99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总支出</a:t>
                  </a:r>
                </a:p>
              </p:txBody>
            </p:sp>
            <p:sp>
              <p:nvSpPr>
                <p:cNvPr id="195" name="Rectangle 217+">
                  <a:extLst>
                    <a:ext uri="{FF2B5EF4-FFF2-40B4-BE49-F238E27FC236}">
                      <a16:creationId xmlns:a16="http://schemas.microsoft.com/office/drawing/2014/main" id="{CF6B2C39-5463-0A6C-B53E-916BC4948DD7}"/>
                    </a:ext>
                  </a:extLst>
                </p:cNvPr>
                <p:cNvSpPr/>
                <p:nvPr/>
              </p:nvSpPr>
              <p:spPr>
                <a:xfrm>
                  <a:off x="6095999" y="2429209"/>
                  <a:ext cx="76496" cy="8603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</p:grp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239CE6E1-009B-81FF-5E57-144D428976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2022" y="2569369"/>
                <a:ext cx="0" cy="112633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矩形: 圆角 139">
                <a:extLst>
                  <a:ext uri="{FF2B5EF4-FFF2-40B4-BE49-F238E27FC236}">
                    <a16:creationId xmlns:a16="http://schemas.microsoft.com/office/drawing/2014/main" id="{28BC4550-9E10-0DA0-F714-B9D5684A05D9}"/>
                  </a:ext>
                </a:extLst>
              </p:cNvPr>
              <p:cNvSpPr/>
              <p:nvPr/>
            </p:nvSpPr>
            <p:spPr>
              <a:xfrm>
                <a:off x="4749756" y="2651125"/>
                <a:ext cx="2037337" cy="419100"/>
              </a:xfrm>
              <a:prstGeom prst="roundRect">
                <a:avLst>
                  <a:gd name="adj" fmla="val 939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Rectangle 163+">
                <a:extLst>
                  <a:ext uri="{FF2B5EF4-FFF2-40B4-BE49-F238E27FC236}">
                    <a16:creationId xmlns:a16="http://schemas.microsoft.com/office/drawing/2014/main" id="{4F9A042B-7135-949A-873C-917F685BFA6B}"/>
                  </a:ext>
                </a:extLst>
              </p:cNvPr>
              <p:cNvSpPr/>
              <p:nvPr/>
            </p:nvSpPr>
            <p:spPr>
              <a:xfrm>
                <a:off x="4749755" y="3197225"/>
                <a:ext cx="1010676" cy="419100"/>
              </a:xfrm>
              <a:prstGeom prst="roundRect">
                <a:avLst>
                  <a:gd name="adj" fmla="val 10417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TextBox 168+">
                <a:extLst>
                  <a:ext uri="{FF2B5EF4-FFF2-40B4-BE49-F238E27FC236}">
                    <a16:creationId xmlns:a16="http://schemas.microsoft.com/office/drawing/2014/main" id="{E2D7F829-08CD-1A9F-0D46-F55C0D1A21E0}"/>
                  </a:ext>
                </a:extLst>
              </p:cNvPr>
              <p:cNvSpPr txBox="1"/>
              <p:nvPr/>
            </p:nvSpPr>
            <p:spPr>
              <a:xfrm>
                <a:off x="4733778" y="3290474"/>
                <a:ext cx="106504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en-US" altLang="zh-CN" dirty="0">
                    <a:solidFill>
                      <a:sysClr val="windowText" lastClr="000000"/>
                    </a:solidFill>
                    <a:sym typeface="+mn-lt"/>
                  </a:rPr>
                  <a:t>$ 322518.72</a:t>
                </a:r>
                <a:endParaRPr lang="zh-CN" alt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C88E5D08-84E2-D38F-4215-50806AD5600D}"/>
                  </a:ext>
                </a:extLst>
              </p:cNvPr>
              <p:cNvSpPr txBox="1"/>
              <p:nvPr/>
            </p:nvSpPr>
            <p:spPr>
              <a:xfrm>
                <a:off x="7497763" y="2736850"/>
                <a:ext cx="11264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+mn-lt"/>
                  </a:rPr>
                  <a:t>环比上涨</a:t>
                </a:r>
                <a:r>
                  <a:rPr lang="en-US" altLang="zh-CN" sz="1200" dirty="0">
                    <a:sym typeface="+mn-lt"/>
                  </a:rPr>
                  <a:t>30%</a:t>
                </a: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3CA24323-D4D1-1308-8E61-51C116343AB5}"/>
                  </a:ext>
                </a:extLst>
              </p:cNvPr>
              <p:cNvSpPr txBox="1"/>
              <p:nvPr/>
            </p:nvSpPr>
            <p:spPr>
              <a:xfrm>
                <a:off x="6460489" y="3275013"/>
                <a:ext cx="11785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环比下降</a:t>
                </a:r>
                <a:r>
                  <a:rPr lang="en-US" altLang="zh-CN" dirty="0">
                    <a:solidFill>
                      <a:schemeClr val="accent2"/>
                    </a:solidFill>
                    <a:sym typeface="+mn-lt"/>
                  </a:rPr>
                  <a:t>3.5%</a:t>
                </a:r>
              </a:p>
            </p:txBody>
          </p:sp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2C1F0228-2F23-AEC3-F1C7-A665F086407A}"/>
                  </a:ext>
                </a:extLst>
              </p:cNvPr>
              <p:cNvGrpSpPr/>
              <p:nvPr/>
            </p:nvGrpSpPr>
            <p:grpSpPr>
              <a:xfrm>
                <a:off x="5859761" y="3354568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F647EB41-14FF-EE1B-703A-9EBD68554D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406D52BE-656B-E435-AD06-14A42231F0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4B4AC526-FED6-BAF4-6485-DD012FCE6A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DB6EDFF7-3619-766B-AFAB-34807AA817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102C684C-2EFC-5105-B6F0-67990B3185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294B05F6-22B7-E755-73F3-E75BFE2B9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5D337FDC-731A-EDDD-ECBD-432C136F04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B5F1EC31-AE67-8638-4132-DB31158F55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72E20F08-8A82-57E5-AC8C-89CDFBAD7B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239D6A8E-FB5E-C1F3-0097-A72D4CE16B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4A0A3111-6614-5D83-C971-294642AB73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859473D1-3161-1EC1-7D18-F5089BC79B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2AB0D663-976D-E9F4-F500-34C8D52639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DE4416D4-57EA-7B96-24A1-27F8DD506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B19DBC80-EA08-C6FF-A6AB-533A1AA11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id="{5D15D3A1-33AA-C7D1-D66C-6E0A8C448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488A03BE-FF9A-76D8-E0D1-76A357AD2A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656A54CC-4C8E-9612-133C-606C5C4650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D4042B37-B6C1-7D2D-7939-06D884408E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2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B7B3FEAF-6E85-C10C-4F17-1E27CEAC22C4}"/>
                  </a:ext>
                </a:extLst>
              </p:cNvPr>
              <p:cNvGrpSpPr/>
              <p:nvPr/>
            </p:nvGrpSpPr>
            <p:grpSpPr>
              <a:xfrm>
                <a:off x="6888461" y="2816405"/>
                <a:ext cx="598189" cy="107158"/>
                <a:chOff x="5907387" y="3797480"/>
                <a:chExt cx="997920" cy="107158"/>
              </a:xfrm>
            </p:grpSpPr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5E7E9AEE-C86E-8DA1-2A46-91FC49B955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0530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7697CA7F-8594-A49B-BE41-A489E56FB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498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35D48060-6784-0654-BD12-FA14677603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44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EA4E0D7C-0DAB-4EF7-B885-69A400DA2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89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43DD9D58-7CE9-A712-1727-C1D970352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835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2B29D72E-DDA2-D2C7-525B-95C5258B97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6281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DD50B944-3787-DBFD-01C5-01B22A81AE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7266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E4C555FA-C57D-753A-FE50-D71A6D30B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5172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68E7EF56-31FD-3FE4-6967-68E92F83CB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617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C1790FB1-941E-455C-E75C-B54E4A14AD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4063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3D3807BA-1F2D-0725-F60B-AAB3F4D33F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09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959C06E7-F866-F94D-8DC1-95B643821D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954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AE186CE0-839D-2978-5076-F7D6FD79B9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24002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C0A89053-88A3-97F0-A323-970D9A97DB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8458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6284B1CE-91DB-7151-6342-6560E8E6A5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12914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96B9F5BC-6928-E91F-A41B-ED315D6599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7370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95C32B5F-409A-C273-49B4-C8A8D97F3E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01826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D376F1B9-3E64-C982-BE27-05B8889789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62827" y="3818237"/>
                  <a:ext cx="0" cy="65644"/>
                </a:xfrm>
                <a:prstGeom prst="line">
                  <a:avLst/>
                </a:prstGeom>
                <a:ln w="9525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BD5832DF-8D87-E5FF-9E20-C064D3F2AA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07387" y="3797480"/>
                  <a:ext cx="0" cy="107158"/>
                </a:xfrm>
                <a:prstGeom prst="line">
                  <a:avLst/>
                </a:prstGeom>
                <a:ln w="12700">
                  <a:solidFill>
                    <a:schemeClr val="accent1">
                      <a:alpha val="63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54F0CBE3-F481-43BC-C410-2BDD0F2696E0}"/>
                  </a:ext>
                </a:extLst>
              </p:cNvPr>
              <p:cNvSpPr txBox="1"/>
              <p:nvPr/>
            </p:nvSpPr>
            <p:spPr>
              <a:xfrm>
                <a:off x="4737588" y="2726594"/>
                <a:ext cx="1057422" cy="265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$ 943272.07</a:t>
                </a:r>
                <a:endParaRPr lang="zh-CN" altLang="en-US" sz="1100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矩形: 圆角 147">
                <a:extLst>
                  <a:ext uri="{FF2B5EF4-FFF2-40B4-BE49-F238E27FC236}">
                    <a16:creationId xmlns:a16="http://schemas.microsoft.com/office/drawing/2014/main" id="{2D0AD401-3B15-A855-840B-6260CCCB3AEE}"/>
                  </a:ext>
                </a:extLst>
              </p:cNvPr>
              <p:cNvSpPr/>
              <p:nvPr/>
            </p:nvSpPr>
            <p:spPr>
              <a:xfrm>
                <a:off x="7882093" y="3307373"/>
                <a:ext cx="1450386" cy="2778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TextBox 433">
                <a:extLst>
                  <a:ext uri="{FF2B5EF4-FFF2-40B4-BE49-F238E27FC236}">
                    <a16:creationId xmlns:a16="http://schemas.microsoft.com/office/drawing/2014/main" id="{174A9C41-CD20-A79A-6DEA-5E44C98C0A59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989296" y="3386966"/>
                <a:ext cx="1196699" cy="131332"/>
              </a:xfrm>
              <a:custGeom>
                <a:avLst/>
                <a:gdLst/>
                <a:ahLst/>
                <a:cxnLst/>
                <a:rect l="l" t="t" r="r" b="b"/>
                <a:pathLst>
                  <a:path w="1196699" h="131332">
                    <a:moveTo>
                      <a:pt x="428439" y="98775"/>
                    </a:moveTo>
                    <a:cubicBezTo>
                      <a:pt x="430739" y="98775"/>
                      <a:pt x="432714" y="99578"/>
                      <a:pt x="434364" y="101185"/>
                    </a:cubicBezTo>
                    <a:cubicBezTo>
                      <a:pt x="436013" y="102791"/>
                      <a:pt x="436838" y="104744"/>
                      <a:pt x="436838" y="107045"/>
                    </a:cubicBezTo>
                    <a:cubicBezTo>
                      <a:pt x="436838" y="109389"/>
                      <a:pt x="436013" y="111353"/>
                      <a:pt x="434364" y="112937"/>
                    </a:cubicBezTo>
                    <a:cubicBezTo>
                      <a:pt x="432714" y="114522"/>
                      <a:pt x="430739" y="115314"/>
                      <a:pt x="428439" y="115314"/>
                    </a:cubicBezTo>
                    <a:cubicBezTo>
                      <a:pt x="426138" y="115314"/>
                      <a:pt x="424163" y="114522"/>
                      <a:pt x="422513" y="112937"/>
                    </a:cubicBezTo>
                    <a:cubicBezTo>
                      <a:pt x="420864" y="111353"/>
                      <a:pt x="420039" y="109389"/>
                      <a:pt x="420039" y="107045"/>
                    </a:cubicBezTo>
                    <a:cubicBezTo>
                      <a:pt x="420039" y="104744"/>
                      <a:pt x="420864" y="102791"/>
                      <a:pt x="422513" y="101185"/>
                    </a:cubicBezTo>
                    <a:cubicBezTo>
                      <a:pt x="424163" y="99578"/>
                      <a:pt x="426138" y="98775"/>
                      <a:pt x="428439" y="98775"/>
                    </a:cubicBezTo>
                    <a:close/>
                    <a:moveTo>
                      <a:pt x="1115969" y="98645"/>
                    </a:moveTo>
                    <a:cubicBezTo>
                      <a:pt x="1118400" y="98645"/>
                      <a:pt x="1120418" y="99459"/>
                      <a:pt x="1122024" y="101087"/>
                    </a:cubicBezTo>
                    <a:cubicBezTo>
                      <a:pt x="1123630" y="102715"/>
                      <a:pt x="1124433" y="104679"/>
                      <a:pt x="1124433" y="106980"/>
                    </a:cubicBezTo>
                    <a:cubicBezTo>
                      <a:pt x="1124433" y="109237"/>
                      <a:pt x="1123630" y="111179"/>
                      <a:pt x="1122024" y="112807"/>
                    </a:cubicBezTo>
                    <a:cubicBezTo>
                      <a:pt x="1120418" y="114435"/>
                      <a:pt x="1118378" y="115249"/>
                      <a:pt x="1115904" y="115249"/>
                    </a:cubicBezTo>
                    <a:cubicBezTo>
                      <a:pt x="1113516" y="115249"/>
                      <a:pt x="1111530" y="114435"/>
                      <a:pt x="1109946" y="112807"/>
                    </a:cubicBezTo>
                    <a:cubicBezTo>
                      <a:pt x="1108362" y="111179"/>
                      <a:pt x="1107569" y="109237"/>
                      <a:pt x="1107569" y="106980"/>
                    </a:cubicBezTo>
                    <a:cubicBezTo>
                      <a:pt x="1107569" y="104636"/>
                      <a:pt x="1108372" y="102660"/>
                      <a:pt x="1109979" y="101054"/>
                    </a:cubicBezTo>
                    <a:cubicBezTo>
                      <a:pt x="1111585" y="99448"/>
                      <a:pt x="1113581" y="98645"/>
                      <a:pt x="1115969" y="98645"/>
                    </a:cubicBezTo>
                    <a:close/>
                    <a:moveTo>
                      <a:pt x="280374" y="76507"/>
                    </a:moveTo>
                    <a:cubicBezTo>
                      <a:pt x="284193" y="78157"/>
                      <a:pt x="287710" y="79502"/>
                      <a:pt x="290922" y="80544"/>
                    </a:cubicBezTo>
                    <a:cubicBezTo>
                      <a:pt x="285539" y="101640"/>
                      <a:pt x="281372" y="118266"/>
                      <a:pt x="278420" y="130420"/>
                    </a:cubicBezTo>
                    <a:lnTo>
                      <a:pt x="266960" y="126904"/>
                    </a:lnTo>
                    <a:cubicBezTo>
                      <a:pt x="271996" y="111972"/>
                      <a:pt x="276467" y="95173"/>
                      <a:pt x="280374" y="76507"/>
                    </a:cubicBezTo>
                    <a:close/>
                    <a:moveTo>
                      <a:pt x="572076" y="71949"/>
                    </a:moveTo>
                    <a:lnTo>
                      <a:pt x="572076" y="102552"/>
                    </a:lnTo>
                    <a:cubicBezTo>
                      <a:pt x="580888" y="100642"/>
                      <a:pt x="585294" y="95932"/>
                      <a:pt x="585294" y="88423"/>
                    </a:cubicBezTo>
                    <a:cubicBezTo>
                      <a:pt x="585294" y="82128"/>
                      <a:pt x="580888" y="76637"/>
                      <a:pt x="572076" y="71949"/>
                    </a:cubicBezTo>
                    <a:close/>
                    <a:moveTo>
                      <a:pt x="683381" y="60945"/>
                    </a:moveTo>
                    <a:cubicBezTo>
                      <a:pt x="677651" y="60945"/>
                      <a:pt x="673007" y="62899"/>
                      <a:pt x="669447" y="66805"/>
                    </a:cubicBezTo>
                    <a:cubicBezTo>
                      <a:pt x="665888" y="70712"/>
                      <a:pt x="664108" y="75335"/>
                      <a:pt x="664108" y="80674"/>
                    </a:cubicBezTo>
                    <a:cubicBezTo>
                      <a:pt x="664108" y="87316"/>
                      <a:pt x="665877" y="93002"/>
                      <a:pt x="669415" y="97734"/>
                    </a:cubicBezTo>
                    <a:cubicBezTo>
                      <a:pt x="672953" y="102465"/>
                      <a:pt x="677651" y="104831"/>
                      <a:pt x="683511" y="104831"/>
                    </a:cubicBezTo>
                    <a:cubicBezTo>
                      <a:pt x="689068" y="104831"/>
                      <a:pt x="693582" y="102791"/>
                      <a:pt x="697055" y="98710"/>
                    </a:cubicBezTo>
                    <a:cubicBezTo>
                      <a:pt x="700528" y="94630"/>
                      <a:pt x="702264" y="89378"/>
                      <a:pt x="702264" y="82953"/>
                    </a:cubicBezTo>
                    <a:cubicBezTo>
                      <a:pt x="702264" y="76008"/>
                      <a:pt x="700625" y="70603"/>
                      <a:pt x="697348" y="66740"/>
                    </a:cubicBezTo>
                    <a:cubicBezTo>
                      <a:pt x="694071" y="62877"/>
                      <a:pt x="689415" y="60945"/>
                      <a:pt x="683381" y="60945"/>
                    </a:cubicBezTo>
                    <a:close/>
                    <a:moveTo>
                      <a:pt x="428439" y="40109"/>
                    </a:moveTo>
                    <a:cubicBezTo>
                      <a:pt x="430739" y="40109"/>
                      <a:pt x="432714" y="40912"/>
                      <a:pt x="434364" y="42518"/>
                    </a:cubicBezTo>
                    <a:cubicBezTo>
                      <a:pt x="436013" y="44124"/>
                      <a:pt x="436838" y="46056"/>
                      <a:pt x="436838" y="48313"/>
                    </a:cubicBezTo>
                    <a:cubicBezTo>
                      <a:pt x="436838" y="50571"/>
                      <a:pt x="436035" y="52513"/>
                      <a:pt x="434429" y="54141"/>
                    </a:cubicBezTo>
                    <a:cubicBezTo>
                      <a:pt x="432823" y="55769"/>
                      <a:pt x="430826" y="56583"/>
                      <a:pt x="428439" y="56583"/>
                    </a:cubicBezTo>
                    <a:cubicBezTo>
                      <a:pt x="426051" y="56583"/>
                      <a:pt x="424055" y="55769"/>
                      <a:pt x="422448" y="54141"/>
                    </a:cubicBezTo>
                    <a:cubicBezTo>
                      <a:pt x="420842" y="52513"/>
                      <a:pt x="420039" y="50571"/>
                      <a:pt x="420039" y="48313"/>
                    </a:cubicBezTo>
                    <a:cubicBezTo>
                      <a:pt x="420039" y="46056"/>
                      <a:pt x="420864" y="44124"/>
                      <a:pt x="422513" y="42518"/>
                    </a:cubicBezTo>
                    <a:cubicBezTo>
                      <a:pt x="424163" y="40912"/>
                      <a:pt x="426138" y="40109"/>
                      <a:pt x="428439" y="40109"/>
                    </a:cubicBezTo>
                    <a:close/>
                    <a:moveTo>
                      <a:pt x="269956" y="39133"/>
                    </a:moveTo>
                    <a:cubicBezTo>
                      <a:pt x="277422" y="44255"/>
                      <a:pt x="284888" y="49811"/>
                      <a:pt x="292354" y="55801"/>
                    </a:cubicBezTo>
                    <a:cubicBezTo>
                      <a:pt x="289489" y="58840"/>
                      <a:pt x="286972" y="61661"/>
                      <a:pt x="284801" y="64266"/>
                    </a:cubicBezTo>
                    <a:cubicBezTo>
                      <a:pt x="276293" y="56713"/>
                      <a:pt x="269131" y="50809"/>
                      <a:pt x="263314" y="46555"/>
                    </a:cubicBezTo>
                    <a:close/>
                    <a:moveTo>
                      <a:pt x="317488" y="35616"/>
                    </a:moveTo>
                    <a:lnTo>
                      <a:pt x="371401" y="35616"/>
                    </a:lnTo>
                    <a:lnTo>
                      <a:pt x="371401" y="43951"/>
                    </a:lnTo>
                    <a:lnTo>
                      <a:pt x="349132" y="43951"/>
                    </a:lnTo>
                    <a:lnTo>
                      <a:pt x="349132" y="64005"/>
                    </a:lnTo>
                    <a:lnTo>
                      <a:pt x="369708" y="64005"/>
                    </a:lnTo>
                    <a:lnTo>
                      <a:pt x="369708" y="72079"/>
                    </a:lnTo>
                    <a:lnTo>
                      <a:pt x="349132" y="72079"/>
                    </a:lnTo>
                    <a:lnTo>
                      <a:pt x="349132" y="94087"/>
                    </a:lnTo>
                    <a:lnTo>
                      <a:pt x="373093" y="94087"/>
                    </a:lnTo>
                    <a:lnTo>
                      <a:pt x="373093" y="102422"/>
                    </a:lnTo>
                    <a:lnTo>
                      <a:pt x="316055" y="102422"/>
                    </a:lnTo>
                    <a:lnTo>
                      <a:pt x="316055" y="94087"/>
                    </a:lnTo>
                    <a:lnTo>
                      <a:pt x="339756" y="94087"/>
                    </a:lnTo>
                    <a:lnTo>
                      <a:pt x="339756" y="72079"/>
                    </a:lnTo>
                    <a:lnTo>
                      <a:pt x="319441" y="72079"/>
                    </a:lnTo>
                    <a:lnTo>
                      <a:pt x="319441" y="64005"/>
                    </a:lnTo>
                    <a:lnTo>
                      <a:pt x="339756" y="64005"/>
                    </a:lnTo>
                    <a:lnTo>
                      <a:pt x="339756" y="43951"/>
                    </a:lnTo>
                    <a:lnTo>
                      <a:pt x="317488" y="43951"/>
                    </a:lnTo>
                    <a:close/>
                    <a:moveTo>
                      <a:pt x="300689" y="26371"/>
                    </a:moveTo>
                    <a:lnTo>
                      <a:pt x="310586" y="26371"/>
                    </a:lnTo>
                    <a:lnTo>
                      <a:pt x="310586" y="131332"/>
                    </a:lnTo>
                    <a:lnTo>
                      <a:pt x="300689" y="131332"/>
                    </a:lnTo>
                    <a:close/>
                    <a:moveTo>
                      <a:pt x="564458" y="23440"/>
                    </a:moveTo>
                    <a:cubicBezTo>
                      <a:pt x="556124" y="25264"/>
                      <a:pt x="551957" y="30104"/>
                      <a:pt x="551957" y="37961"/>
                    </a:cubicBezTo>
                    <a:cubicBezTo>
                      <a:pt x="551957" y="41737"/>
                      <a:pt x="552847" y="44862"/>
                      <a:pt x="554626" y="47337"/>
                    </a:cubicBezTo>
                    <a:cubicBezTo>
                      <a:pt x="556406" y="49811"/>
                      <a:pt x="559683" y="52372"/>
                      <a:pt x="564458" y="55020"/>
                    </a:cubicBezTo>
                    <a:close/>
                    <a:moveTo>
                      <a:pt x="834739" y="21748"/>
                    </a:moveTo>
                    <a:cubicBezTo>
                      <a:pt x="820892" y="21748"/>
                      <a:pt x="813969" y="36051"/>
                      <a:pt x="813969" y="64657"/>
                    </a:cubicBezTo>
                    <a:cubicBezTo>
                      <a:pt x="813969" y="91439"/>
                      <a:pt x="820762" y="104831"/>
                      <a:pt x="834349" y="104831"/>
                    </a:cubicBezTo>
                    <a:cubicBezTo>
                      <a:pt x="847719" y="104831"/>
                      <a:pt x="854403" y="91222"/>
                      <a:pt x="854403" y="64005"/>
                    </a:cubicBezTo>
                    <a:cubicBezTo>
                      <a:pt x="854403" y="35834"/>
                      <a:pt x="847849" y="21748"/>
                      <a:pt x="834739" y="21748"/>
                    </a:cubicBezTo>
                    <a:close/>
                    <a:moveTo>
                      <a:pt x="210834" y="18427"/>
                    </a:moveTo>
                    <a:lnTo>
                      <a:pt x="220731" y="18427"/>
                    </a:lnTo>
                    <a:lnTo>
                      <a:pt x="220731" y="100729"/>
                    </a:lnTo>
                    <a:lnTo>
                      <a:pt x="210834" y="100729"/>
                    </a:lnTo>
                    <a:close/>
                    <a:moveTo>
                      <a:pt x="963894" y="12827"/>
                    </a:moveTo>
                    <a:lnTo>
                      <a:pt x="1011036" y="12827"/>
                    </a:lnTo>
                    <a:lnTo>
                      <a:pt x="1011036" y="24026"/>
                    </a:lnTo>
                    <a:lnTo>
                      <a:pt x="974638" y="24026"/>
                    </a:lnTo>
                    <a:lnTo>
                      <a:pt x="972554" y="52611"/>
                    </a:lnTo>
                    <a:lnTo>
                      <a:pt x="981735" y="52220"/>
                    </a:lnTo>
                    <a:cubicBezTo>
                      <a:pt x="992414" y="52220"/>
                      <a:pt x="1000802" y="54879"/>
                      <a:pt x="1006901" y="60196"/>
                    </a:cubicBezTo>
                    <a:cubicBezTo>
                      <a:pt x="1013000" y="65514"/>
                      <a:pt x="1016049" y="72969"/>
                      <a:pt x="1016049" y="82562"/>
                    </a:cubicBezTo>
                    <a:cubicBezTo>
                      <a:pt x="1016049" y="92416"/>
                      <a:pt x="1012783" y="100360"/>
                      <a:pt x="1006250" y="106394"/>
                    </a:cubicBezTo>
                    <a:cubicBezTo>
                      <a:pt x="999717" y="112427"/>
                      <a:pt x="990938" y="115444"/>
                      <a:pt x="979912" y="115444"/>
                    </a:cubicBezTo>
                    <a:cubicBezTo>
                      <a:pt x="970449" y="115444"/>
                      <a:pt x="963395" y="114033"/>
                      <a:pt x="958751" y="111212"/>
                    </a:cubicBezTo>
                    <a:lnTo>
                      <a:pt x="958751" y="98189"/>
                    </a:lnTo>
                    <a:cubicBezTo>
                      <a:pt x="965566" y="102617"/>
                      <a:pt x="972511" y="104831"/>
                      <a:pt x="979587" y="104831"/>
                    </a:cubicBezTo>
                    <a:cubicBezTo>
                      <a:pt x="986619" y="104831"/>
                      <a:pt x="992294" y="102888"/>
                      <a:pt x="996613" y="99003"/>
                    </a:cubicBezTo>
                    <a:cubicBezTo>
                      <a:pt x="1000933" y="95118"/>
                      <a:pt x="1003092" y="89964"/>
                      <a:pt x="1003092" y="83539"/>
                    </a:cubicBezTo>
                    <a:cubicBezTo>
                      <a:pt x="1003092" y="77115"/>
                      <a:pt x="1000846" y="72112"/>
                      <a:pt x="996353" y="68531"/>
                    </a:cubicBezTo>
                    <a:cubicBezTo>
                      <a:pt x="991860" y="64950"/>
                      <a:pt x="985512" y="63159"/>
                      <a:pt x="977307" y="63159"/>
                    </a:cubicBezTo>
                    <a:cubicBezTo>
                      <a:pt x="970970" y="63159"/>
                      <a:pt x="965262" y="63441"/>
                      <a:pt x="960183" y="64005"/>
                    </a:cubicBezTo>
                    <a:close/>
                    <a:moveTo>
                      <a:pt x="878448" y="12827"/>
                    </a:moveTo>
                    <a:lnTo>
                      <a:pt x="942519" y="12827"/>
                    </a:lnTo>
                    <a:lnTo>
                      <a:pt x="942519" y="20706"/>
                    </a:lnTo>
                    <a:cubicBezTo>
                      <a:pt x="931927" y="39198"/>
                      <a:pt x="923604" y="56311"/>
                      <a:pt x="917548" y="72047"/>
                    </a:cubicBezTo>
                    <a:cubicBezTo>
                      <a:pt x="911493" y="87782"/>
                      <a:pt x="907749" y="101662"/>
                      <a:pt x="906317" y="113686"/>
                    </a:cubicBezTo>
                    <a:lnTo>
                      <a:pt x="893034" y="113686"/>
                    </a:lnTo>
                    <a:cubicBezTo>
                      <a:pt x="894640" y="101836"/>
                      <a:pt x="898438" y="88314"/>
                      <a:pt x="904428" y="73121"/>
                    </a:cubicBezTo>
                    <a:cubicBezTo>
                      <a:pt x="910419" y="57928"/>
                      <a:pt x="918427" y="41585"/>
                      <a:pt x="928455" y="24092"/>
                    </a:cubicBezTo>
                    <a:lnTo>
                      <a:pt x="878448" y="24092"/>
                    </a:lnTo>
                    <a:close/>
                    <a:moveTo>
                      <a:pt x="334547" y="11264"/>
                    </a:moveTo>
                    <a:lnTo>
                      <a:pt x="388460" y="11264"/>
                    </a:lnTo>
                    <a:lnTo>
                      <a:pt x="388460" y="114402"/>
                    </a:lnTo>
                    <a:cubicBezTo>
                      <a:pt x="388460" y="124560"/>
                      <a:pt x="383251" y="129639"/>
                      <a:pt x="372833" y="129639"/>
                    </a:cubicBezTo>
                    <a:cubicBezTo>
                      <a:pt x="367971" y="129639"/>
                      <a:pt x="362111" y="129595"/>
                      <a:pt x="355253" y="129508"/>
                    </a:cubicBezTo>
                    <a:cubicBezTo>
                      <a:pt x="354819" y="126643"/>
                      <a:pt x="354168" y="123301"/>
                      <a:pt x="353299" y="119481"/>
                    </a:cubicBezTo>
                    <a:cubicBezTo>
                      <a:pt x="360592" y="120002"/>
                      <a:pt x="366235" y="120262"/>
                      <a:pt x="370229" y="120262"/>
                    </a:cubicBezTo>
                    <a:cubicBezTo>
                      <a:pt x="375785" y="120262"/>
                      <a:pt x="378563" y="117745"/>
                      <a:pt x="378563" y="112709"/>
                    </a:cubicBezTo>
                    <a:lnTo>
                      <a:pt x="378563" y="20120"/>
                    </a:lnTo>
                    <a:lnTo>
                      <a:pt x="334547" y="20120"/>
                    </a:lnTo>
                    <a:close/>
                    <a:moveTo>
                      <a:pt x="1164729" y="11134"/>
                    </a:moveTo>
                    <a:cubicBezTo>
                      <a:pt x="1173323" y="11134"/>
                      <a:pt x="1180225" y="13381"/>
                      <a:pt x="1185434" y="17873"/>
                    </a:cubicBezTo>
                    <a:cubicBezTo>
                      <a:pt x="1190643" y="22366"/>
                      <a:pt x="1193248" y="28194"/>
                      <a:pt x="1193248" y="35356"/>
                    </a:cubicBezTo>
                    <a:cubicBezTo>
                      <a:pt x="1193248" y="48552"/>
                      <a:pt x="1186520" y="57038"/>
                      <a:pt x="1173063" y="60815"/>
                    </a:cubicBezTo>
                    <a:lnTo>
                      <a:pt x="1173063" y="61075"/>
                    </a:lnTo>
                    <a:cubicBezTo>
                      <a:pt x="1180356" y="61857"/>
                      <a:pt x="1186118" y="64429"/>
                      <a:pt x="1190350" y="68791"/>
                    </a:cubicBezTo>
                    <a:cubicBezTo>
                      <a:pt x="1194583" y="73154"/>
                      <a:pt x="1196699" y="78591"/>
                      <a:pt x="1196699" y="85102"/>
                    </a:cubicBezTo>
                    <a:cubicBezTo>
                      <a:pt x="1196699" y="94174"/>
                      <a:pt x="1193432" y="101488"/>
                      <a:pt x="1186899" y="107045"/>
                    </a:cubicBezTo>
                    <a:cubicBezTo>
                      <a:pt x="1180367" y="112601"/>
                      <a:pt x="1171674" y="115379"/>
                      <a:pt x="1160822" y="115379"/>
                    </a:cubicBezTo>
                    <a:cubicBezTo>
                      <a:pt x="1151272" y="115379"/>
                      <a:pt x="1143567" y="113599"/>
                      <a:pt x="1137707" y="110040"/>
                    </a:cubicBezTo>
                    <a:lnTo>
                      <a:pt x="1137707" y="96822"/>
                    </a:lnTo>
                    <a:cubicBezTo>
                      <a:pt x="1144609" y="102161"/>
                      <a:pt x="1152401" y="104831"/>
                      <a:pt x="1161082" y="104831"/>
                    </a:cubicBezTo>
                    <a:cubicBezTo>
                      <a:pt x="1168028" y="104831"/>
                      <a:pt x="1173530" y="103127"/>
                      <a:pt x="1177588" y="99720"/>
                    </a:cubicBezTo>
                    <a:cubicBezTo>
                      <a:pt x="1181647" y="96312"/>
                      <a:pt x="1183676" y="91743"/>
                      <a:pt x="1183676" y="86013"/>
                    </a:cubicBezTo>
                    <a:cubicBezTo>
                      <a:pt x="1183676" y="73251"/>
                      <a:pt x="1174539" y="66870"/>
                      <a:pt x="1156264" y="66870"/>
                    </a:cubicBezTo>
                    <a:lnTo>
                      <a:pt x="1147865" y="66870"/>
                    </a:lnTo>
                    <a:lnTo>
                      <a:pt x="1147865" y="56322"/>
                    </a:lnTo>
                    <a:lnTo>
                      <a:pt x="1155873" y="56322"/>
                    </a:lnTo>
                    <a:cubicBezTo>
                      <a:pt x="1172065" y="56322"/>
                      <a:pt x="1180160" y="50332"/>
                      <a:pt x="1180160" y="38351"/>
                    </a:cubicBezTo>
                    <a:cubicBezTo>
                      <a:pt x="1180160" y="27282"/>
                      <a:pt x="1173975" y="21748"/>
                      <a:pt x="1161603" y="21748"/>
                    </a:cubicBezTo>
                    <a:cubicBezTo>
                      <a:pt x="1154528" y="21748"/>
                      <a:pt x="1147865" y="24135"/>
                      <a:pt x="1141614" y="28910"/>
                    </a:cubicBezTo>
                    <a:lnTo>
                      <a:pt x="1141614" y="16864"/>
                    </a:lnTo>
                    <a:cubicBezTo>
                      <a:pt x="1148212" y="13044"/>
                      <a:pt x="1155917" y="11134"/>
                      <a:pt x="1164729" y="11134"/>
                    </a:cubicBezTo>
                    <a:close/>
                    <a:moveTo>
                      <a:pt x="1059954" y="11134"/>
                    </a:moveTo>
                    <a:cubicBezTo>
                      <a:pt x="1068549" y="11134"/>
                      <a:pt x="1075450" y="13381"/>
                      <a:pt x="1080659" y="17873"/>
                    </a:cubicBezTo>
                    <a:cubicBezTo>
                      <a:pt x="1085868" y="22366"/>
                      <a:pt x="1088473" y="28194"/>
                      <a:pt x="1088473" y="35356"/>
                    </a:cubicBezTo>
                    <a:cubicBezTo>
                      <a:pt x="1088473" y="48552"/>
                      <a:pt x="1081745" y="57038"/>
                      <a:pt x="1068288" y="60815"/>
                    </a:cubicBezTo>
                    <a:lnTo>
                      <a:pt x="1068288" y="61075"/>
                    </a:lnTo>
                    <a:cubicBezTo>
                      <a:pt x="1075581" y="61857"/>
                      <a:pt x="1081343" y="64429"/>
                      <a:pt x="1085575" y="68791"/>
                    </a:cubicBezTo>
                    <a:cubicBezTo>
                      <a:pt x="1089808" y="73154"/>
                      <a:pt x="1091924" y="78591"/>
                      <a:pt x="1091924" y="85102"/>
                    </a:cubicBezTo>
                    <a:cubicBezTo>
                      <a:pt x="1091924" y="94174"/>
                      <a:pt x="1088657" y="101488"/>
                      <a:pt x="1082124" y="107045"/>
                    </a:cubicBezTo>
                    <a:cubicBezTo>
                      <a:pt x="1075591" y="112601"/>
                      <a:pt x="1066899" y="115379"/>
                      <a:pt x="1056047" y="115379"/>
                    </a:cubicBezTo>
                    <a:cubicBezTo>
                      <a:pt x="1046497" y="115379"/>
                      <a:pt x="1038792" y="113599"/>
                      <a:pt x="1032932" y="110040"/>
                    </a:cubicBezTo>
                    <a:lnTo>
                      <a:pt x="1032932" y="96822"/>
                    </a:lnTo>
                    <a:cubicBezTo>
                      <a:pt x="1039834" y="102161"/>
                      <a:pt x="1047626" y="104831"/>
                      <a:pt x="1056307" y="104831"/>
                    </a:cubicBezTo>
                    <a:cubicBezTo>
                      <a:pt x="1063253" y="104831"/>
                      <a:pt x="1068755" y="103127"/>
                      <a:pt x="1072813" y="99720"/>
                    </a:cubicBezTo>
                    <a:cubicBezTo>
                      <a:pt x="1076872" y="96312"/>
                      <a:pt x="1078901" y="91743"/>
                      <a:pt x="1078901" y="86013"/>
                    </a:cubicBezTo>
                    <a:cubicBezTo>
                      <a:pt x="1078901" y="73251"/>
                      <a:pt x="1069764" y="66870"/>
                      <a:pt x="1051489" y="66870"/>
                    </a:cubicBezTo>
                    <a:lnTo>
                      <a:pt x="1043090" y="66870"/>
                    </a:lnTo>
                    <a:lnTo>
                      <a:pt x="1043090" y="56322"/>
                    </a:lnTo>
                    <a:lnTo>
                      <a:pt x="1051098" y="56322"/>
                    </a:lnTo>
                    <a:cubicBezTo>
                      <a:pt x="1067290" y="56322"/>
                      <a:pt x="1075385" y="50332"/>
                      <a:pt x="1075385" y="38351"/>
                    </a:cubicBezTo>
                    <a:cubicBezTo>
                      <a:pt x="1075385" y="27282"/>
                      <a:pt x="1069200" y="21748"/>
                      <a:pt x="1056828" y="21748"/>
                    </a:cubicBezTo>
                    <a:cubicBezTo>
                      <a:pt x="1049753" y="21748"/>
                      <a:pt x="1043090" y="24135"/>
                      <a:pt x="1036839" y="28910"/>
                    </a:cubicBezTo>
                    <a:lnTo>
                      <a:pt x="1036839" y="16864"/>
                    </a:lnTo>
                    <a:cubicBezTo>
                      <a:pt x="1043437" y="13044"/>
                      <a:pt x="1051142" y="11134"/>
                      <a:pt x="1059954" y="11134"/>
                    </a:cubicBezTo>
                    <a:close/>
                    <a:moveTo>
                      <a:pt x="835456" y="11134"/>
                    </a:moveTo>
                    <a:cubicBezTo>
                      <a:pt x="856813" y="11134"/>
                      <a:pt x="867491" y="28367"/>
                      <a:pt x="867491" y="62833"/>
                    </a:cubicBezTo>
                    <a:cubicBezTo>
                      <a:pt x="867491" y="79849"/>
                      <a:pt x="864485" y="92861"/>
                      <a:pt x="858473" y="101868"/>
                    </a:cubicBezTo>
                    <a:cubicBezTo>
                      <a:pt x="852461" y="110875"/>
                      <a:pt x="844029" y="115379"/>
                      <a:pt x="833177" y="115379"/>
                    </a:cubicBezTo>
                    <a:cubicBezTo>
                      <a:pt x="822933" y="115379"/>
                      <a:pt x="815000" y="111103"/>
                      <a:pt x="809378" y="102552"/>
                    </a:cubicBezTo>
                    <a:cubicBezTo>
                      <a:pt x="803757" y="94001"/>
                      <a:pt x="800946" y="81564"/>
                      <a:pt x="800946" y="65243"/>
                    </a:cubicBezTo>
                    <a:cubicBezTo>
                      <a:pt x="800946" y="47445"/>
                      <a:pt x="803898" y="33978"/>
                      <a:pt x="809801" y="24840"/>
                    </a:cubicBezTo>
                    <a:cubicBezTo>
                      <a:pt x="815705" y="15703"/>
                      <a:pt x="824256" y="11134"/>
                      <a:pt x="835456" y="11134"/>
                    </a:cubicBezTo>
                    <a:close/>
                    <a:moveTo>
                      <a:pt x="756651" y="11134"/>
                    </a:moveTo>
                    <a:cubicBezTo>
                      <a:pt x="765767" y="11134"/>
                      <a:pt x="773103" y="13576"/>
                      <a:pt x="778659" y="18459"/>
                    </a:cubicBezTo>
                    <a:cubicBezTo>
                      <a:pt x="784215" y="23343"/>
                      <a:pt x="786994" y="29952"/>
                      <a:pt x="786994" y="38286"/>
                    </a:cubicBezTo>
                    <a:cubicBezTo>
                      <a:pt x="786994" y="45709"/>
                      <a:pt x="785290" y="52133"/>
                      <a:pt x="781882" y="57559"/>
                    </a:cubicBezTo>
                    <a:cubicBezTo>
                      <a:pt x="778475" y="62985"/>
                      <a:pt x="772647" y="68542"/>
                      <a:pt x="764400" y="74228"/>
                    </a:cubicBezTo>
                    <a:cubicBezTo>
                      <a:pt x="755978" y="80045"/>
                      <a:pt x="750346" y="84212"/>
                      <a:pt x="747503" y="86730"/>
                    </a:cubicBezTo>
                    <a:cubicBezTo>
                      <a:pt x="744660" y="89247"/>
                      <a:pt x="742674" y="91656"/>
                      <a:pt x="741545" y="93957"/>
                    </a:cubicBezTo>
                    <a:cubicBezTo>
                      <a:pt x="740417" y="96258"/>
                      <a:pt x="739852" y="99058"/>
                      <a:pt x="739852" y="102357"/>
                    </a:cubicBezTo>
                    <a:lnTo>
                      <a:pt x="789989" y="102357"/>
                    </a:lnTo>
                    <a:lnTo>
                      <a:pt x="789989" y="113686"/>
                    </a:lnTo>
                    <a:lnTo>
                      <a:pt x="726569" y="113686"/>
                    </a:lnTo>
                    <a:lnTo>
                      <a:pt x="726569" y="108672"/>
                    </a:lnTo>
                    <a:cubicBezTo>
                      <a:pt x="726569" y="102856"/>
                      <a:pt x="727362" y="97918"/>
                      <a:pt x="728946" y="93859"/>
                    </a:cubicBezTo>
                    <a:cubicBezTo>
                      <a:pt x="730530" y="89801"/>
                      <a:pt x="733146" y="85851"/>
                      <a:pt x="736792" y="82009"/>
                    </a:cubicBezTo>
                    <a:cubicBezTo>
                      <a:pt x="740438" y="78167"/>
                      <a:pt x="746125" y="73555"/>
                      <a:pt x="753851" y="68173"/>
                    </a:cubicBezTo>
                    <a:cubicBezTo>
                      <a:pt x="761752" y="62616"/>
                      <a:pt x="767145" y="57744"/>
                      <a:pt x="770032" y="53555"/>
                    </a:cubicBezTo>
                    <a:cubicBezTo>
                      <a:pt x="772919" y="49366"/>
                      <a:pt x="774362" y="44602"/>
                      <a:pt x="774362" y="39263"/>
                    </a:cubicBezTo>
                    <a:cubicBezTo>
                      <a:pt x="774362" y="33837"/>
                      <a:pt x="772647" y="29572"/>
                      <a:pt x="769218" y="26468"/>
                    </a:cubicBezTo>
                    <a:cubicBezTo>
                      <a:pt x="765789" y="23365"/>
                      <a:pt x="761122" y="21813"/>
                      <a:pt x="755219" y="21813"/>
                    </a:cubicBezTo>
                    <a:cubicBezTo>
                      <a:pt x="751052" y="21813"/>
                      <a:pt x="746841" y="22876"/>
                      <a:pt x="742587" y="25003"/>
                    </a:cubicBezTo>
                    <a:cubicBezTo>
                      <a:pt x="738333" y="27130"/>
                      <a:pt x="734361" y="30169"/>
                      <a:pt x="730671" y="34119"/>
                    </a:cubicBezTo>
                    <a:lnTo>
                      <a:pt x="730671" y="21748"/>
                    </a:lnTo>
                    <a:cubicBezTo>
                      <a:pt x="733970" y="18318"/>
                      <a:pt x="737714" y="15692"/>
                      <a:pt x="741903" y="13869"/>
                    </a:cubicBezTo>
                    <a:cubicBezTo>
                      <a:pt x="746092" y="12046"/>
                      <a:pt x="751008" y="11134"/>
                      <a:pt x="756651" y="11134"/>
                    </a:cubicBezTo>
                    <a:close/>
                    <a:moveTo>
                      <a:pt x="692041" y="11134"/>
                    </a:moveTo>
                    <a:cubicBezTo>
                      <a:pt x="699204" y="11134"/>
                      <a:pt x="704825" y="12111"/>
                      <a:pt x="708905" y="14064"/>
                    </a:cubicBezTo>
                    <a:lnTo>
                      <a:pt x="708905" y="25785"/>
                    </a:lnTo>
                    <a:cubicBezTo>
                      <a:pt x="703653" y="23093"/>
                      <a:pt x="698162" y="21748"/>
                      <a:pt x="692432" y="21748"/>
                    </a:cubicBezTo>
                    <a:cubicBezTo>
                      <a:pt x="683707" y="21748"/>
                      <a:pt x="676696" y="25546"/>
                      <a:pt x="671401" y="33142"/>
                    </a:cubicBezTo>
                    <a:cubicBezTo>
                      <a:pt x="666105" y="40739"/>
                      <a:pt x="663414" y="51113"/>
                      <a:pt x="663327" y="64266"/>
                    </a:cubicBezTo>
                    <a:lnTo>
                      <a:pt x="663652" y="64266"/>
                    </a:lnTo>
                    <a:cubicBezTo>
                      <a:pt x="668427" y="55020"/>
                      <a:pt x="676045" y="50397"/>
                      <a:pt x="686507" y="50397"/>
                    </a:cubicBezTo>
                    <a:cubicBezTo>
                      <a:pt x="695232" y="50397"/>
                      <a:pt x="702199" y="53240"/>
                      <a:pt x="707408" y="58927"/>
                    </a:cubicBezTo>
                    <a:cubicBezTo>
                      <a:pt x="712617" y="64613"/>
                      <a:pt x="715221" y="72166"/>
                      <a:pt x="715221" y="81586"/>
                    </a:cubicBezTo>
                    <a:cubicBezTo>
                      <a:pt x="715221" y="91439"/>
                      <a:pt x="712215" y="99535"/>
                      <a:pt x="706203" y="105873"/>
                    </a:cubicBezTo>
                    <a:cubicBezTo>
                      <a:pt x="700191" y="112210"/>
                      <a:pt x="692519" y="115379"/>
                      <a:pt x="683186" y="115379"/>
                    </a:cubicBezTo>
                    <a:cubicBezTo>
                      <a:pt x="672942" y="115379"/>
                      <a:pt x="664900" y="111375"/>
                      <a:pt x="659062" y="103366"/>
                    </a:cubicBezTo>
                    <a:cubicBezTo>
                      <a:pt x="653223" y="95357"/>
                      <a:pt x="650304" y="83995"/>
                      <a:pt x="650304" y="69280"/>
                    </a:cubicBezTo>
                    <a:cubicBezTo>
                      <a:pt x="650304" y="51482"/>
                      <a:pt x="654135" y="37342"/>
                      <a:pt x="661797" y="26859"/>
                    </a:cubicBezTo>
                    <a:cubicBezTo>
                      <a:pt x="669458" y="16376"/>
                      <a:pt x="679540" y="11134"/>
                      <a:pt x="692041" y="11134"/>
                    </a:cubicBezTo>
                    <a:close/>
                    <a:moveTo>
                      <a:pt x="196379" y="8139"/>
                    </a:moveTo>
                    <a:lnTo>
                      <a:pt x="198983" y="18036"/>
                    </a:lnTo>
                    <a:cubicBezTo>
                      <a:pt x="189781" y="19165"/>
                      <a:pt x="180665" y="20207"/>
                      <a:pt x="171636" y="21162"/>
                    </a:cubicBezTo>
                    <a:lnTo>
                      <a:pt x="171636" y="41737"/>
                    </a:lnTo>
                    <a:lnTo>
                      <a:pt x="201197" y="41737"/>
                    </a:lnTo>
                    <a:lnTo>
                      <a:pt x="201197" y="51243"/>
                    </a:lnTo>
                    <a:lnTo>
                      <a:pt x="171636" y="51243"/>
                    </a:lnTo>
                    <a:lnTo>
                      <a:pt x="171636" y="68694"/>
                    </a:lnTo>
                    <a:lnTo>
                      <a:pt x="177366" y="63224"/>
                    </a:lnTo>
                    <a:cubicBezTo>
                      <a:pt x="185527" y="70169"/>
                      <a:pt x="193644" y="77636"/>
                      <a:pt x="201718" y="85623"/>
                    </a:cubicBezTo>
                    <a:lnTo>
                      <a:pt x="193774" y="93697"/>
                    </a:lnTo>
                    <a:cubicBezTo>
                      <a:pt x="188478" y="87533"/>
                      <a:pt x="181099" y="79936"/>
                      <a:pt x="171636" y="70907"/>
                    </a:cubicBezTo>
                    <a:lnTo>
                      <a:pt x="171636" y="130941"/>
                    </a:lnTo>
                    <a:lnTo>
                      <a:pt x="161739" y="130941"/>
                    </a:lnTo>
                    <a:lnTo>
                      <a:pt x="161739" y="65829"/>
                    </a:lnTo>
                    <a:cubicBezTo>
                      <a:pt x="154273" y="82671"/>
                      <a:pt x="145374" y="97386"/>
                      <a:pt x="135043" y="109975"/>
                    </a:cubicBezTo>
                    <a:cubicBezTo>
                      <a:pt x="132699" y="104332"/>
                      <a:pt x="130963" y="100425"/>
                      <a:pt x="129834" y="98255"/>
                    </a:cubicBezTo>
                    <a:cubicBezTo>
                      <a:pt x="141467" y="85579"/>
                      <a:pt x="151278" y="69909"/>
                      <a:pt x="159265" y="51243"/>
                    </a:cubicBezTo>
                    <a:lnTo>
                      <a:pt x="130485" y="51243"/>
                    </a:lnTo>
                    <a:lnTo>
                      <a:pt x="130485" y="41737"/>
                    </a:lnTo>
                    <a:lnTo>
                      <a:pt x="161739" y="41737"/>
                    </a:lnTo>
                    <a:lnTo>
                      <a:pt x="161739" y="22203"/>
                    </a:lnTo>
                    <a:cubicBezTo>
                      <a:pt x="152797" y="23072"/>
                      <a:pt x="143942" y="23896"/>
                      <a:pt x="135173" y="24678"/>
                    </a:cubicBezTo>
                    <a:cubicBezTo>
                      <a:pt x="134565" y="21465"/>
                      <a:pt x="133697" y="18166"/>
                      <a:pt x="132569" y="14781"/>
                    </a:cubicBezTo>
                    <a:cubicBezTo>
                      <a:pt x="153405" y="13131"/>
                      <a:pt x="174675" y="10917"/>
                      <a:pt x="196379" y="8139"/>
                    </a:cubicBezTo>
                    <a:close/>
                    <a:moveTo>
                      <a:pt x="111993" y="7228"/>
                    </a:moveTo>
                    <a:lnTo>
                      <a:pt x="113686" y="16994"/>
                    </a:lnTo>
                    <a:cubicBezTo>
                      <a:pt x="96193" y="18383"/>
                      <a:pt x="79437" y="19642"/>
                      <a:pt x="63419" y="20771"/>
                    </a:cubicBezTo>
                    <a:lnTo>
                      <a:pt x="63419" y="44472"/>
                    </a:lnTo>
                    <a:lnTo>
                      <a:pt x="116160" y="40435"/>
                    </a:lnTo>
                    <a:lnTo>
                      <a:pt x="116681" y="49551"/>
                    </a:lnTo>
                    <a:lnTo>
                      <a:pt x="63419" y="53653"/>
                    </a:lnTo>
                    <a:lnTo>
                      <a:pt x="63419" y="77484"/>
                    </a:lnTo>
                    <a:lnTo>
                      <a:pt x="122802" y="72210"/>
                    </a:lnTo>
                    <a:lnTo>
                      <a:pt x="123323" y="81325"/>
                    </a:lnTo>
                    <a:lnTo>
                      <a:pt x="63419" y="86599"/>
                    </a:lnTo>
                    <a:lnTo>
                      <a:pt x="63419" y="109584"/>
                    </a:lnTo>
                    <a:cubicBezTo>
                      <a:pt x="63419" y="114619"/>
                      <a:pt x="65677" y="117137"/>
                      <a:pt x="70191" y="117137"/>
                    </a:cubicBezTo>
                    <a:lnTo>
                      <a:pt x="101966" y="117137"/>
                    </a:lnTo>
                    <a:cubicBezTo>
                      <a:pt x="109085" y="117137"/>
                      <a:pt x="113382" y="114229"/>
                      <a:pt x="114858" y="108412"/>
                    </a:cubicBezTo>
                    <a:cubicBezTo>
                      <a:pt x="116160" y="103203"/>
                      <a:pt x="117072" y="97473"/>
                      <a:pt x="117593" y="91222"/>
                    </a:cubicBezTo>
                    <a:cubicBezTo>
                      <a:pt x="121065" y="92959"/>
                      <a:pt x="124365" y="94348"/>
                      <a:pt x="127490" y="95390"/>
                    </a:cubicBezTo>
                    <a:cubicBezTo>
                      <a:pt x="126535" y="102074"/>
                      <a:pt x="125406" y="107891"/>
                      <a:pt x="124104" y="112840"/>
                    </a:cubicBezTo>
                    <a:cubicBezTo>
                      <a:pt x="121847" y="121955"/>
                      <a:pt x="115509" y="126513"/>
                      <a:pt x="105091" y="126513"/>
                    </a:cubicBezTo>
                    <a:lnTo>
                      <a:pt x="68238" y="126513"/>
                    </a:lnTo>
                    <a:cubicBezTo>
                      <a:pt x="58080" y="126513"/>
                      <a:pt x="53001" y="121131"/>
                      <a:pt x="53001" y="110365"/>
                    </a:cubicBezTo>
                    <a:lnTo>
                      <a:pt x="53001" y="87511"/>
                    </a:lnTo>
                    <a:lnTo>
                      <a:pt x="651" y="92134"/>
                    </a:lnTo>
                    <a:lnTo>
                      <a:pt x="0" y="83018"/>
                    </a:lnTo>
                    <a:lnTo>
                      <a:pt x="53001" y="78395"/>
                    </a:lnTo>
                    <a:lnTo>
                      <a:pt x="53001" y="54434"/>
                    </a:lnTo>
                    <a:lnTo>
                      <a:pt x="7032" y="57885"/>
                    </a:lnTo>
                    <a:lnTo>
                      <a:pt x="6381" y="48769"/>
                    </a:lnTo>
                    <a:lnTo>
                      <a:pt x="53001" y="45253"/>
                    </a:lnTo>
                    <a:lnTo>
                      <a:pt x="53001" y="21487"/>
                    </a:lnTo>
                    <a:cubicBezTo>
                      <a:pt x="37114" y="22529"/>
                      <a:pt x="21965" y="23462"/>
                      <a:pt x="7553" y="24287"/>
                    </a:cubicBezTo>
                    <a:cubicBezTo>
                      <a:pt x="7206" y="21248"/>
                      <a:pt x="6511" y="18080"/>
                      <a:pt x="5469" y="14781"/>
                    </a:cubicBezTo>
                    <a:cubicBezTo>
                      <a:pt x="41411" y="13305"/>
                      <a:pt x="76919" y="10787"/>
                      <a:pt x="111993" y="7228"/>
                    </a:cubicBezTo>
                    <a:close/>
                    <a:moveTo>
                      <a:pt x="275165" y="5665"/>
                    </a:moveTo>
                    <a:cubicBezTo>
                      <a:pt x="280894" y="10006"/>
                      <a:pt x="288361" y="16126"/>
                      <a:pt x="297563" y="24026"/>
                    </a:cubicBezTo>
                    <a:cubicBezTo>
                      <a:pt x="294611" y="26891"/>
                      <a:pt x="292007" y="29453"/>
                      <a:pt x="289750" y="31710"/>
                    </a:cubicBezTo>
                    <a:cubicBezTo>
                      <a:pt x="280808" y="23289"/>
                      <a:pt x="273689" y="16908"/>
                      <a:pt x="268393" y="12567"/>
                    </a:cubicBezTo>
                    <a:close/>
                    <a:moveTo>
                      <a:pt x="241697" y="5404"/>
                    </a:moveTo>
                    <a:lnTo>
                      <a:pt x="251985" y="5404"/>
                    </a:lnTo>
                    <a:lnTo>
                      <a:pt x="251985" y="113881"/>
                    </a:lnTo>
                    <a:cubicBezTo>
                      <a:pt x="251985" y="124907"/>
                      <a:pt x="246428" y="130377"/>
                      <a:pt x="235316" y="130290"/>
                    </a:cubicBezTo>
                    <a:cubicBezTo>
                      <a:pt x="231756" y="130290"/>
                      <a:pt x="225983" y="130246"/>
                      <a:pt x="217996" y="130160"/>
                    </a:cubicBezTo>
                    <a:cubicBezTo>
                      <a:pt x="217475" y="126600"/>
                      <a:pt x="216824" y="122693"/>
                      <a:pt x="216043" y="118439"/>
                    </a:cubicBezTo>
                    <a:cubicBezTo>
                      <a:pt x="223075" y="119221"/>
                      <a:pt x="228414" y="119611"/>
                      <a:pt x="232060" y="119611"/>
                    </a:cubicBezTo>
                    <a:cubicBezTo>
                      <a:pt x="238485" y="119698"/>
                      <a:pt x="241697" y="116443"/>
                      <a:pt x="241697" y="109844"/>
                    </a:cubicBezTo>
                    <a:close/>
                    <a:moveTo>
                      <a:pt x="314492" y="3451"/>
                    </a:moveTo>
                    <a:cubicBezTo>
                      <a:pt x="319701" y="9181"/>
                      <a:pt x="324476" y="14737"/>
                      <a:pt x="328817" y="20120"/>
                    </a:cubicBezTo>
                    <a:lnTo>
                      <a:pt x="320353" y="26371"/>
                    </a:lnTo>
                    <a:cubicBezTo>
                      <a:pt x="316706" y="21075"/>
                      <a:pt x="312322" y="15301"/>
                      <a:pt x="307200" y="9051"/>
                    </a:cubicBezTo>
                    <a:close/>
                    <a:moveTo>
                      <a:pt x="564458" y="0"/>
                    </a:moveTo>
                    <a:lnTo>
                      <a:pt x="572076" y="0"/>
                    </a:lnTo>
                    <a:lnTo>
                      <a:pt x="572076" y="12436"/>
                    </a:lnTo>
                    <a:cubicBezTo>
                      <a:pt x="581583" y="12784"/>
                      <a:pt x="588051" y="14129"/>
                      <a:pt x="591480" y="16473"/>
                    </a:cubicBezTo>
                    <a:lnTo>
                      <a:pt x="591480" y="29235"/>
                    </a:lnTo>
                    <a:cubicBezTo>
                      <a:pt x="586488" y="25416"/>
                      <a:pt x="580020" y="23354"/>
                      <a:pt x="572076" y="23050"/>
                    </a:cubicBezTo>
                    <a:lnTo>
                      <a:pt x="572076" y="58992"/>
                    </a:lnTo>
                    <a:cubicBezTo>
                      <a:pt x="581887" y="63463"/>
                      <a:pt x="588637" y="67923"/>
                      <a:pt x="592326" y="72372"/>
                    </a:cubicBezTo>
                    <a:cubicBezTo>
                      <a:pt x="596016" y="76822"/>
                      <a:pt x="597861" y="81825"/>
                      <a:pt x="597861" y="87381"/>
                    </a:cubicBezTo>
                    <a:cubicBezTo>
                      <a:pt x="597861" y="94369"/>
                      <a:pt x="595539" y="100110"/>
                      <a:pt x="590894" y="104603"/>
                    </a:cubicBezTo>
                    <a:cubicBezTo>
                      <a:pt x="586249" y="109096"/>
                      <a:pt x="579977" y="111928"/>
                      <a:pt x="572076" y="113100"/>
                    </a:cubicBezTo>
                    <a:lnTo>
                      <a:pt x="572076" y="128402"/>
                    </a:lnTo>
                    <a:lnTo>
                      <a:pt x="564458" y="128402"/>
                    </a:lnTo>
                    <a:lnTo>
                      <a:pt x="564458" y="113686"/>
                    </a:lnTo>
                    <a:cubicBezTo>
                      <a:pt x="554561" y="113686"/>
                      <a:pt x="546357" y="111646"/>
                      <a:pt x="539846" y="107566"/>
                    </a:cubicBezTo>
                    <a:lnTo>
                      <a:pt x="539846" y="94478"/>
                    </a:lnTo>
                    <a:cubicBezTo>
                      <a:pt x="546357" y="99817"/>
                      <a:pt x="554561" y="102682"/>
                      <a:pt x="564458" y="103073"/>
                    </a:cubicBezTo>
                    <a:lnTo>
                      <a:pt x="564458" y="68238"/>
                    </a:lnTo>
                    <a:cubicBezTo>
                      <a:pt x="553997" y="63333"/>
                      <a:pt x="547204" y="58753"/>
                      <a:pt x="544078" y="54499"/>
                    </a:cubicBezTo>
                    <a:cubicBezTo>
                      <a:pt x="540953" y="50245"/>
                      <a:pt x="539390" y="45210"/>
                      <a:pt x="539390" y="39393"/>
                    </a:cubicBezTo>
                    <a:cubicBezTo>
                      <a:pt x="539390" y="32621"/>
                      <a:pt x="541723" y="26729"/>
                      <a:pt x="546390" y="21715"/>
                    </a:cubicBezTo>
                    <a:cubicBezTo>
                      <a:pt x="551056" y="16701"/>
                      <a:pt x="557079" y="13695"/>
                      <a:pt x="564458" y="1269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endPara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BB80C79-2AE9-D9A1-935B-59FD12A7A846}"/>
                </a:ext>
              </a:extLst>
            </p:cNvPr>
            <p:cNvGrpSpPr/>
            <p:nvPr/>
          </p:nvGrpSpPr>
          <p:grpSpPr>
            <a:xfrm>
              <a:off x="881133" y="4139565"/>
              <a:ext cx="5110092" cy="1964368"/>
              <a:chOff x="909708" y="4168140"/>
              <a:chExt cx="5110092" cy="1964368"/>
            </a:xfrm>
          </p:grpSpPr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F7121C74-6232-46F9-C508-911682597745}"/>
                  </a:ext>
                </a:extLst>
              </p:cNvPr>
              <p:cNvSpPr/>
              <p:nvPr/>
            </p:nvSpPr>
            <p:spPr>
              <a:xfrm rot="16200000">
                <a:off x="1985968" y="4424367"/>
                <a:ext cx="1714500" cy="1381121"/>
              </a:xfrm>
              <a:custGeom>
                <a:avLst/>
                <a:gdLst>
                  <a:gd name="connsiteX0" fmla="*/ 4146118 w 4146118"/>
                  <a:gd name="connsiteY0" fmla="*/ 3778015 h 3778015"/>
                  <a:gd name="connsiteX1" fmla="*/ 0 w 4146118"/>
                  <a:gd name="connsiteY1" fmla="*/ 3778015 h 3778015"/>
                  <a:gd name="connsiteX2" fmla="*/ 404928 w 4146118"/>
                  <a:gd name="connsiteY2" fmla="*/ 0 h 3778015"/>
                  <a:gd name="connsiteX3" fmla="*/ 698861 w 4146118"/>
                  <a:gd name="connsiteY3" fmla="*/ 0 h 3778015"/>
                  <a:gd name="connsiteX4" fmla="*/ 699234 w 4146118"/>
                  <a:gd name="connsiteY4" fmla="*/ 1954 h 3778015"/>
                  <a:gd name="connsiteX5" fmla="*/ 1994379 w 4146118"/>
                  <a:gd name="connsiteY5" fmla="*/ 846100 h 3778015"/>
                  <a:gd name="connsiteX6" fmla="*/ 3289523 w 4146118"/>
                  <a:gd name="connsiteY6" fmla="*/ 1955 h 3778015"/>
                  <a:gd name="connsiteX7" fmla="*/ 3289896 w 4146118"/>
                  <a:gd name="connsiteY7" fmla="*/ 0 h 3778015"/>
                  <a:gd name="connsiteX8" fmla="*/ 3741190 w 4146118"/>
                  <a:gd name="connsiteY8" fmla="*/ 0 h 377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46118" h="3778015">
                    <a:moveTo>
                      <a:pt x="4146118" y="3778015"/>
                    </a:moveTo>
                    <a:lnTo>
                      <a:pt x="0" y="3778015"/>
                    </a:lnTo>
                    <a:lnTo>
                      <a:pt x="404928" y="0"/>
                    </a:lnTo>
                    <a:lnTo>
                      <a:pt x="698861" y="0"/>
                    </a:lnTo>
                    <a:lnTo>
                      <a:pt x="699234" y="1954"/>
                    </a:lnTo>
                    <a:cubicBezTo>
                      <a:pt x="822506" y="483708"/>
                      <a:pt x="1355522" y="846100"/>
                      <a:pt x="1994379" y="846100"/>
                    </a:cubicBezTo>
                    <a:cubicBezTo>
                      <a:pt x="2633235" y="846100"/>
                      <a:pt x="3166251" y="483708"/>
                      <a:pt x="3289523" y="1955"/>
                    </a:cubicBezTo>
                    <a:lnTo>
                      <a:pt x="3289896" y="0"/>
                    </a:lnTo>
                    <a:lnTo>
                      <a:pt x="374119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0"/>
              </a:gradFill>
              <a:ln w="6350">
                <a:gradFill>
                  <a:gsLst>
                    <a:gs pos="0">
                      <a:schemeClr val="accent1">
                        <a:alpha val="56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60" name="文本框 559">
                <a:extLst>
                  <a:ext uri="{FF2B5EF4-FFF2-40B4-BE49-F238E27FC236}">
                    <a16:creationId xmlns:a16="http://schemas.microsoft.com/office/drawing/2014/main" id="{A98967A4-07E1-433C-68B1-CBAFDDFB5866}"/>
                  </a:ext>
                </a:extLst>
              </p:cNvPr>
              <p:cNvSpPr txBox="1"/>
              <p:nvPr/>
            </p:nvSpPr>
            <p:spPr>
              <a:xfrm>
                <a:off x="2916556" y="4615919"/>
                <a:ext cx="5429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sz="24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/>
                  <a:t>总收入</a:t>
                </a:r>
              </a:p>
            </p:txBody>
          </p:sp>
          <p:sp>
            <p:nvSpPr>
              <p:cNvPr id="561" name="矩形 560">
                <a:extLst>
                  <a:ext uri="{FF2B5EF4-FFF2-40B4-BE49-F238E27FC236}">
                    <a16:creationId xmlns:a16="http://schemas.microsoft.com/office/drawing/2014/main" id="{ED9D13F1-9287-700E-7045-A87E0224AF77}"/>
                  </a:ext>
                </a:extLst>
              </p:cNvPr>
              <p:cNvSpPr/>
              <p:nvPr/>
            </p:nvSpPr>
            <p:spPr>
              <a:xfrm>
                <a:off x="3545655" y="4253270"/>
                <a:ext cx="665871" cy="2534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62" name="文本框 561">
                <a:extLst>
                  <a:ext uri="{FF2B5EF4-FFF2-40B4-BE49-F238E27FC236}">
                    <a16:creationId xmlns:a16="http://schemas.microsoft.com/office/drawing/2014/main" id="{32005A94-D8FA-C329-1B69-0AE3F4B0FD56}"/>
                  </a:ext>
                </a:extLst>
              </p:cNvPr>
              <p:cNvSpPr txBox="1"/>
              <p:nvPr/>
            </p:nvSpPr>
            <p:spPr>
              <a:xfrm>
                <a:off x="4957648" y="4472905"/>
                <a:ext cx="522261" cy="215444"/>
              </a:xfrm>
              <a:prstGeom prst="rect">
                <a:avLst/>
              </a:prstGeom>
              <a:noFill/>
              <a:effectLst/>
            </p:spPr>
            <p:txBody>
              <a:bodyPr wrap="square" lIns="64008" tIns="32004" rIns="64008" bIns="32004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15%</a:t>
                </a:r>
              </a:p>
            </p:txBody>
          </p:sp>
          <p:grpSp>
            <p:nvGrpSpPr>
              <p:cNvPr id="563" name="组合 562">
                <a:extLst>
                  <a:ext uri="{FF2B5EF4-FFF2-40B4-BE49-F238E27FC236}">
                    <a16:creationId xmlns:a16="http://schemas.microsoft.com/office/drawing/2014/main" id="{77FE5094-9180-4D91-5863-F74638A113C8}"/>
                  </a:ext>
                </a:extLst>
              </p:cNvPr>
              <p:cNvGrpSpPr/>
              <p:nvPr/>
            </p:nvGrpSpPr>
            <p:grpSpPr>
              <a:xfrm>
                <a:off x="4301411" y="4288654"/>
                <a:ext cx="1626949" cy="215444"/>
                <a:chOff x="4301411" y="4298179"/>
                <a:chExt cx="1626949" cy="215444"/>
              </a:xfrm>
            </p:grpSpPr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41118164-B174-E28E-346D-D46CA735AA9D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4375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Solo3 Wireless</a:t>
                  </a:r>
                </a:p>
              </p:txBody>
            </p: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DA031545-9453-507B-C89A-7E1244B5DD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0" name="圆: 空心 569">
                <a:extLst>
                  <a:ext uri="{FF2B5EF4-FFF2-40B4-BE49-F238E27FC236}">
                    <a16:creationId xmlns:a16="http://schemas.microsoft.com/office/drawing/2014/main" id="{6F06FED4-9EF0-982C-C1F0-912AB3FF50F0}"/>
                  </a:ext>
                </a:extLst>
              </p:cNvPr>
              <p:cNvSpPr/>
              <p:nvPr/>
            </p:nvSpPr>
            <p:spPr>
              <a:xfrm>
                <a:off x="909708" y="4168140"/>
                <a:ext cx="1964370" cy="1964368"/>
              </a:xfrm>
              <a:prstGeom prst="donut">
                <a:avLst>
                  <a:gd name="adj" fmla="val 1569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73" name="图形 444">
                <a:extLst>
                  <a:ext uri="{FF2B5EF4-FFF2-40B4-BE49-F238E27FC236}">
                    <a16:creationId xmlns:a16="http://schemas.microsoft.com/office/drawing/2014/main" id="{9330C189-76DC-2D51-7494-B748C92AD437}"/>
                  </a:ext>
                </a:extLst>
              </p:cNvPr>
              <p:cNvSpPr/>
              <p:nvPr/>
            </p:nvSpPr>
            <p:spPr>
              <a:xfrm>
                <a:off x="1681402" y="4922351"/>
                <a:ext cx="452440" cy="432937"/>
              </a:xfrm>
              <a:custGeom>
                <a:avLst/>
                <a:gdLst>
                  <a:gd name="connsiteX0" fmla="*/ 1150421 w 1665244"/>
                  <a:gd name="connsiteY0" fmla="*/ 166596 h 1593463"/>
                  <a:gd name="connsiteX1" fmla="*/ 853480 w 1665244"/>
                  <a:gd name="connsiteY1" fmla="*/ 0 h 1593463"/>
                  <a:gd name="connsiteX2" fmla="*/ 563399 w 1665244"/>
                  <a:gd name="connsiteY2" fmla="*/ 155404 h 1593463"/>
                  <a:gd name="connsiteX3" fmla="*/ 0 w 1665244"/>
                  <a:gd name="connsiteY3" fmla="*/ 830419 h 1593463"/>
                  <a:gd name="connsiteX4" fmla="*/ 0 w 1665244"/>
                  <a:gd name="connsiteY4" fmla="*/ 906537 h 1593463"/>
                  <a:gd name="connsiteX5" fmla="*/ 686921 w 1665244"/>
                  <a:gd name="connsiteY5" fmla="*/ 1593464 h 1593463"/>
                  <a:gd name="connsiteX6" fmla="*/ 978288 w 1665244"/>
                  <a:gd name="connsiteY6" fmla="*/ 1593464 h 1593463"/>
                  <a:gd name="connsiteX7" fmla="*/ 1665245 w 1665244"/>
                  <a:gd name="connsiteY7" fmla="*/ 906537 h 1593463"/>
                  <a:gd name="connsiteX8" fmla="*/ 1665245 w 1665244"/>
                  <a:gd name="connsiteY8" fmla="*/ 830419 h 1593463"/>
                  <a:gd name="connsiteX9" fmla="*/ 1150421 w 1665244"/>
                  <a:gd name="connsiteY9" fmla="*/ 166596 h 1593463"/>
                  <a:gd name="connsiteX10" fmla="*/ 853479 w 1665244"/>
                  <a:gd name="connsiteY10" fmla="*/ 96920 h 1593463"/>
                  <a:gd name="connsiteX11" fmla="*/ 1105505 w 1665244"/>
                  <a:gd name="connsiteY11" fmla="*/ 348944 h 1593463"/>
                  <a:gd name="connsiteX12" fmla="*/ 1094277 w 1665244"/>
                  <a:gd name="connsiteY12" fmla="*/ 422576 h 1593463"/>
                  <a:gd name="connsiteX13" fmla="*/ 612686 w 1665244"/>
                  <a:gd name="connsiteY13" fmla="*/ 422576 h 1593463"/>
                  <a:gd name="connsiteX14" fmla="*/ 601458 w 1665244"/>
                  <a:gd name="connsiteY14" fmla="*/ 348944 h 1593463"/>
                  <a:gd name="connsiteX15" fmla="*/ 853479 w 1665244"/>
                  <a:gd name="connsiteY15" fmla="*/ 96920 h 1593463"/>
                  <a:gd name="connsiteX16" fmla="*/ 1568325 w 1665244"/>
                  <a:gd name="connsiteY16" fmla="*/ 906537 h 1593463"/>
                  <a:gd name="connsiteX17" fmla="*/ 978288 w 1665244"/>
                  <a:gd name="connsiteY17" fmla="*/ 1496613 h 1593463"/>
                  <a:gd name="connsiteX18" fmla="*/ 686921 w 1665244"/>
                  <a:gd name="connsiteY18" fmla="*/ 1496613 h 1593463"/>
                  <a:gd name="connsiteX19" fmla="*/ 96882 w 1665244"/>
                  <a:gd name="connsiteY19" fmla="*/ 906537 h 1593463"/>
                  <a:gd name="connsiteX20" fmla="*/ 96882 w 1665244"/>
                  <a:gd name="connsiteY20" fmla="*/ 830419 h 1593463"/>
                  <a:gd name="connsiteX21" fmla="*/ 514936 w 1665244"/>
                  <a:gd name="connsiteY21" fmla="*/ 266192 h 1593463"/>
                  <a:gd name="connsiteX22" fmla="*/ 504574 w 1665244"/>
                  <a:gd name="connsiteY22" fmla="*/ 348944 h 1593463"/>
                  <a:gd name="connsiteX23" fmla="*/ 512600 w 1665244"/>
                  <a:gd name="connsiteY23" fmla="*/ 422576 h 1593463"/>
                  <a:gd name="connsiteX24" fmla="*/ 463612 w 1665244"/>
                  <a:gd name="connsiteY24" fmla="*/ 422576 h 1593463"/>
                  <a:gd name="connsiteX25" fmla="*/ 417487 w 1665244"/>
                  <a:gd name="connsiteY25" fmla="*/ 468701 h 1593463"/>
                  <a:gd name="connsiteX26" fmla="*/ 463612 w 1665244"/>
                  <a:gd name="connsiteY26" fmla="*/ 514862 h 1593463"/>
                  <a:gd name="connsiteX27" fmla="*/ 1232382 w 1665244"/>
                  <a:gd name="connsiteY27" fmla="*/ 514862 h 1593463"/>
                  <a:gd name="connsiteX28" fmla="*/ 1278506 w 1665244"/>
                  <a:gd name="connsiteY28" fmla="*/ 468701 h 1593463"/>
                  <a:gd name="connsiteX29" fmla="*/ 1232382 w 1665244"/>
                  <a:gd name="connsiteY29" fmla="*/ 422576 h 1593463"/>
                  <a:gd name="connsiteX30" fmla="*/ 1194435 w 1665244"/>
                  <a:gd name="connsiteY30" fmla="*/ 422576 h 1593463"/>
                  <a:gd name="connsiteX31" fmla="*/ 1202427 w 1665244"/>
                  <a:gd name="connsiteY31" fmla="*/ 348944 h 1593463"/>
                  <a:gd name="connsiteX32" fmla="*/ 1195943 w 1665244"/>
                  <a:gd name="connsiteY32" fmla="*/ 282809 h 1593463"/>
                  <a:gd name="connsiteX33" fmla="*/ 1568325 w 1665244"/>
                  <a:gd name="connsiteY33" fmla="*/ 830419 h 1593463"/>
                  <a:gd name="connsiteX34" fmla="*/ 1568325 w 1665244"/>
                  <a:gd name="connsiteY34" fmla="*/ 906537 h 1593463"/>
                  <a:gd name="connsiteX35" fmla="*/ 1017099 w 1665244"/>
                  <a:gd name="connsiteY35" fmla="*/ 945390 h 1593463"/>
                  <a:gd name="connsiteX36" fmla="*/ 1063224 w 1665244"/>
                  <a:gd name="connsiteY36" fmla="*/ 899228 h 1593463"/>
                  <a:gd name="connsiteX37" fmla="*/ 1017099 w 1665244"/>
                  <a:gd name="connsiteY37" fmla="*/ 853104 h 1593463"/>
                  <a:gd name="connsiteX38" fmla="*/ 919726 w 1665244"/>
                  <a:gd name="connsiteY38" fmla="*/ 853104 h 1593463"/>
                  <a:gd name="connsiteX39" fmla="*/ 1012199 w 1665244"/>
                  <a:gd name="connsiteY39" fmla="*/ 760629 h 1593463"/>
                  <a:gd name="connsiteX40" fmla="*/ 1012199 w 1665244"/>
                  <a:gd name="connsiteY40" fmla="*/ 695400 h 1593463"/>
                  <a:gd name="connsiteX41" fmla="*/ 946970 w 1665244"/>
                  <a:gd name="connsiteY41" fmla="*/ 695400 h 1593463"/>
                  <a:gd name="connsiteX42" fmla="*/ 832601 w 1665244"/>
                  <a:gd name="connsiteY42" fmla="*/ 809768 h 1593463"/>
                  <a:gd name="connsiteX43" fmla="*/ 718273 w 1665244"/>
                  <a:gd name="connsiteY43" fmla="*/ 695400 h 1593463"/>
                  <a:gd name="connsiteX44" fmla="*/ 653043 w 1665244"/>
                  <a:gd name="connsiteY44" fmla="*/ 695400 h 1593463"/>
                  <a:gd name="connsiteX45" fmla="*/ 653043 w 1665244"/>
                  <a:gd name="connsiteY45" fmla="*/ 760629 h 1593463"/>
                  <a:gd name="connsiteX46" fmla="*/ 745519 w 1665244"/>
                  <a:gd name="connsiteY46" fmla="*/ 853104 h 1593463"/>
                  <a:gd name="connsiteX47" fmla="*/ 648108 w 1665244"/>
                  <a:gd name="connsiteY47" fmla="*/ 853104 h 1593463"/>
                  <a:gd name="connsiteX48" fmla="*/ 601983 w 1665244"/>
                  <a:gd name="connsiteY48" fmla="*/ 899228 h 1593463"/>
                  <a:gd name="connsiteX49" fmla="*/ 648108 w 1665244"/>
                  <a:gd name="connsiteY49" fmla="*/ 945390 h 1593463"/>
                  <a:gd name="connsiteX50" fmla="*/ 786479 w 1665244"/>
                  <a:gd name="connsiteY50" fmla="*/ 945390 h 1593463"/>
                  <a:gd name="connsiteX51" fmla="*/ 786479 w 1665244"/>
                  <a:gd name="connsiteY51" fmla="*/ 1037600 h 1593463"/>
                  <a:gd name="connsiteX52" fmla="*/ 648108 w 1665244"/>
                  <a:gd name="connsiteY52" fmla="*/ 1037600 h 1593463"/>
                  <a:gd name="connsiteX53" fmla="*/ 601983 w 1665244"/>
                  <a:gd name="connsiteY53" fmla="*/ 1083725 h 1593463"/>
                  <a:gd name="connsiteX54" fmla="*/ 648108 w 1665244"/>
                  <a:gd name="connsiteY54" fmla="*/ 1129886 h 1593463"/>
                  <a:gd name="connsiteX55" fmla="*/ 786479 w 1665244"/>
                  <a:gd name="connsiteY55" fmla="*/ 1129886 h 1593463"/>
                  <a:gd name="connsiteX56" fmla="*/ 786479 w 1665244"/>
                  <a:gd name="connsiteY56" fmla="*/ 1252881 h 1593463"/>
                  <a:gd name="connsiteX57" fmla="*/ 832603 w 1665244"/>
                  <a:gd name="connsiteY57" fmla="*/ 1299006 h 1593463"/>
                  <a:gd name="connsiteX58" fmla="*/ 878727 w 1665244"/>
                  <a:gd name="connsiteY58" fmla="*/ 1252881 h 1593463"/>
                  <a:gd name="connsiteX59" fmla="*/ 878727 w 1665244"/>
                  <a:gd name="connsiteY59" fmla="*/ 1129886 h 1593463"/>
                  <a:gd name="connsiteX60" fmla="*/ 1017101 w 1665244"/>
                  <a:gd name="connsiteY60" fmla="*/ 1129886 h 1593463"/>
                  <a:gd name="connsiteX61" fmla="*/ 1063225 w 1665244"/>
                  <a:gd name="connsiteY61" fmla="*/ 1083725 h 1593463"/>
                  <a:gd name="connsiteX62" fmla="*/ 1017101 w 1665244"/>
                  <a:gd name="connsiteY62" fmla="*/ 1037600 h 1593463"/>
                  <a:gd name="connsiteX63" fmla="*/ 878727 w 1665244"/>
                  <a:gd name="connsiteY63" fmla="*/ 1037600 h 1593463"/>
                  <a:gd name="connsiteX64" fmla="*/ 878727 w 1665244"/>
                  <a:gd name="connsiteY64" fmla="*/ 945390 h 1593463"/>
                  <a:gd name="connsiteX65" fmla="*/ 1017099 w 1665244"/>
                  <a:gd name="connsiteY65" fmla="*/ 945390 h 159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665244" h="1593463">
                    <a:moveTo>
                      <a:pt x="1150421" y="166596"/>
                    </a:moveTo>
                    <a:cubicBezTo>
                      <a:pt x="1088924" y="66849"/>
                      <a:pt x="979003" y="0"/>
                      <a:pt x="853480" y="0"/>
                    </a:cubicBezTo>
                    <a:cubicBezTo>
                      <a:pt x="732669" y="0"/>
                      <a:pt x="626027" y="61800"/>
                      <a:pt x="563399" y="155404"/>
                    </a:cubicBezTo>
                    <a:cubicBezTo>
                      <a:pt x="243469" y="213775"/>
                      <a:pt x="0" y="493874"/>
                      <a:pt x="0" y="830419"/>
                    </a:cubicBezTo>
                    <a:lnTo>
                      <a:pt x="0" y="906537"/>
                    </a:lnTo>
                    <a:cubicBezTo>
                      <a:pt x="0" y="1285327"/>
                      <a:pt x="308171" y="1593464"/>
                      <a:pt x="686921" y="1593464"/>
                    </a:cubicBezTo>
                    <a:lnTo>
                      <a:pt x="978288" y="1593464"/>
                    </a:lnTo>
                    <a:cubicBezTo>
                      <a:pt x="1357080" y="1593464"/>
                      <a:pt x="1665245" y="1285327"/>
                      <a:pt x="1665245" y="906537"/>
                    </a:cubicBezTo>
                    <a:lnTo>
                      <a:pt x="1665245" y="830419"/>
                    </a:lnTo>
                    <a:cubicBezTo>
                      <a:pt x="1665243" y="511207"/>
                      <a:pt x="1446006" y="243205"/>
                      <a:pt x="1150421" y="166596"/>
                    </a:cubicBezTo>
                    <a:close/>
                    <a:moveTo>
                      <a:pt x="853479" y="96920"/>
                    </a:moveTo>
                    <a:cubicBezTo>
                      <a:pt x="992455" y="96920"/>
                      <a:pt x="1105505" y="209970"/>
                      <a:pt x="1105505" y="348944"/>
                    </a:cubicBezTo>
                    <a:cubicBezTo>
                      <a:pt x="1105505" y="374606"/>
                      <a:pt x="1101509" y="399288"/>
                      <a:pt x="1094277" y="422576"/>
                    </a:cubicBezTo>
                    <a:lnTo>
                      <a:pt x="612686" y="422576"/>
                    </a:lnTo>
                    <a:cubicBezTo>
                      <a:pt x="605528" y="399288"/>
                      <a:pt x="601458" y="374606"/>
                      <a:pt x="601458" y="348944"/>
                    </a:cubicBezTo>
                    <a:cubicBezTo>
                      <a:pt x="601456" y="209970"/>
                      <a:pt x="714506" y="96920"/>
                      <a:pt x="853479" y="96920"/>
                    </a:cubicBezTo>
                    <a:close/>
                    <a:moveTo>
                      <a:pt x="1568325" y="906537"/>
                    </a:moveTo>
                    <a:cubicBezTo>
                      <a:pt x="1568325" y="1231890"/>
                      <a:pt x="1303639" y="1496613"/>
                      <a:pt x="978288" y="1496613"/>
                    </a:cubicBezTo>
                    <a:lnTo>
                      <a:pt x="686921" y="1496613"/>
                    </a:lnTo>
                    <a:cubicBezTo>
                      <a:pt x="361568" y="1496613"/>
                      <a:pt x="96882" y="1231890"/>
                      <a:pt x="96882" y="906537"/>
                    </a:cubicBezTo>
                    <a:lnTo>
                      <a:pt x="96882" y="830419"/>
                    </a:lnTo>
                    <a:cubicBezTo>
                      <a:pt x="96882" y="564905"/>
                      <a:pt x="273237" y="340012"/>
                      <a:pt x="514936" y="266192"/>
                    </a:cubicBezTo>
                    <a:cubicBezTo>
                      <a:pt x="508418" y="292796"/>
                      <a:pt x="504574" y="320381"/>
                      <a:pt x="504574" y="348944"/>
                    </a:cubicBezTo>
                    <a:cubicBezTo>
                      <a:pt x="504574" y="374227"/>
                      <a:pt x="507476" y="398799"/>
                      <a:pt x="512600" y="422576"/>
                    </a:cubicBezTo>
                    <a:lnTo>
                      <a:pt x="463612" y="422576"/>
                    </a:lnTo>
                    <a:cubicBezTo>
                      <a:pt x="438141" y="422576"/>
                      <a:pt x="417487" y="443227"/>
                      <a:pt x="417487" y="468701"/>
                    </a:cubicBezTo>
                    <a:cubicBezTo>
                      <a:pt x="417487" y="494174"/>
                      <a:pt x="438139" y="514862"/>
                      <a:pt x="463612" y="514862"/>
                    </a:cubicBezTo>
                    <a:lnTo>
                      <a:pt x="1232382" y="514862"/>
                    </a:lnTo>
                    <a:cubicBezTo>
                      <a:pt x="1257891" y="514862"/>
                      <a:pt x="1278506" y="494176"/>
                      <a:pt x="1278506" y="468701"/>
                    </a:cubicBezTo>
                    <a:cubicBezTo>
                      <a:pt x="1278506" y="443229"/>
                      <a:pt x="1257891" y="422576"/>
                      <a:pt x="1232382" y="422576"/>
                    </a:cubicBezTo>
                    <a:lnTo>
                      <a:pt x="1194435" y="422576"/>
                    </a:lnTo>
                    <a:cubicBezTo>
                      <a:pt x="1199562" y="398799"/>
                      <a:pt x="1202427" y="374227"/>
                      <a:pt x="1202427" y="348944"/>
                    </a:cubicBezTo>
                    <a:cubicBezTo>
                      <a:pt x="1202427" y="326334"/>
                      <a:pt x="1200089" y="304253"/>
                      <a:pt x="1195943" y="282809"/>
                    </a:cubicBezTo>
                    <a:cubicBezTo>
                      <a:pt x="1413750" y="369632"/>
                      <a:pt x="1568325" y="582012"/>
                      <a:pt x="1568325" y="830419"/>
                    </a:cubicBezTo>
                    <a:lnTo>
                      <a:pt x="1568325" y="906537"/>
                    </a:lnTo>
                    <a:close/>
                    <a:moveTo>
                      <a:pt x="1017099" y="945390"/>
                    </a:moveTo>
                    <a:cubicBezTo>
                      <a:pt x="1042612" y="945390"/>
                      <a:pt x="1063224" y="924702"/>
                      <a:pt x="1063224" y="899228"/>
                    </a:cubicBezTo>
                    <a:cubicBezTo>
                      <a:pt x="1063224" y="873753"/>
                      <a:pt x="1042614" y="853104"/>
                      <a:pt x="1017099" y="853104"/>
                    </a:cubicBezTo>
                    <a:lnTo>
                      <a:pt x="919726" y="853104"/>
                    </a:lnTo>
                    <a:lnTo>
                      <a:pt x="1012199" y="760629"/>
                    </a:lnTo>
                    <a:cubicBezTo>
                      <a:pt x="1030213" y="742616"/>
                      <a:pt x="1030213" y="713411"/>
                      <a:pt x="1012199" y="695400"/>
                    </a:cubicBezTo>
                    <a:cubicBezTo>
                      <a:pt x="994187" y="677349"/>
                      <a:pt x="964946" y="677349"/>
                      <a:pt x="946970" y="695400"/>
                    </a:cubicBezTo>
                    <a:lnTo>
                      <a:pt x="832601" y="809768"/>
                    </a:lnTo>
                    <a:lnTo>
                      <a:pt x="718273" y="695400"/>
                    </a:lnTo>
                    <a:cubicBezTo>
                      <a:pt x="700260" y="677349"/>
                      <a:pt x="671056" y="677349"/>
                      <a:pt x="653043" y="695400"/>
                    </a:cubicBezTo>
                    <a:cubicBezTo>
                      <a:pt x="635032" y="713411"/>
                      <a:pt x="635032" y="742616"/>
                      <a:pt x="653043" y="760629"/>
                    </a:cubicBezTo>
                    <a:lnTo>
                      <a:pt x="745519" y="853104"/>
                    </a:lnTo>
                    <a:lnTo>
                      <a:pt x="648108" y="853104"/>
                    </a:lnTo>
                    <a:cubicBezTo>
                      <a:pt x="622635" y="853104"/>
                      <a:pt x="601983" y="873753"/>
                      <a:pt x="601983" y="899228"/>
                    </a:cubicBezTo>
                    <a:cubicBezTo>
                      <a:pt x="601983" y="924702"/>
                      <a:pt x="622635" y="945390"/>
                      <a:pt x="648108" y="945390"/>
                    </a:cubicBezTo>
                    <a:lnTo>
                      <a:pt x="786479" y="945390"/>
                    </a:lnTo>
                    <a:lnTo>
                      <a:pt x="786479" y="1037600"/>
                    </a:lnTo>
                    <a:lnTo>
                      <a:pt x="648108" y="1037600"/>
                    </a:lnTo>
                    <a:cubicBezTo>
                      <a:pt x="622635" y="1037600"/>
                      <a:pt x="601983" y="1058251"/>
                      <a:pt x="601983" y="1083725"/>
                    </a:cubicBezTo>
                    <a:cubicBezTo>
                      <a:pt x="601983" y="1109234"/>
                      <a:pt x="622635" y="1129886"/>
                      <a:pt x="648108" y="1129886"/>
                    </a:cubicBezTo>
                    <a:lnTo>
                      <a:pt x="786479" y="1129886"/>
                    </a:lnTo>
                    <a:lnTo>
                      <a:pt x="786479" y="1252881"/>
                    </a:lnTo>
                    <a:cubicBezTo>
                      <a:pt x="786479" y="1278358"/>
                      <a:pt x="807131" y="1299006"/>
                      <a:pt x="832603" y="1299006"/>
                    </a:cubicBezTo>
                    <a:cubicBezTo>
                      <a:pt x="858080" y="1299006"/>
                      <a:pt x="878727" y="1278358"/>
                      <a:pt x="878727" y="1252881"/>
                    </a:cubicBezTo>
                    <a:lnTo>
                      <a:pt x="878727" y="1129886"/>
                    </a:lnTo>
                    <a:lnTo>
                      <a:pt x="1017101" y="1129886"/>
                    </a:lnTo>
                    <a:cubicBezTo>
                      <a:pt x="1042614" y="1129886"/>
                      <a:pt x="1063225" y="1109234"/>
                      <a:pt x="1063225" y="1083725"/>
                    </a:cubicBezTo>
                    <a:cubicBezTo>
                      <a:pt x="1063225" y="1058249"/>
                      <a:pt x="1042616" y="1037600"/>
                      <a:pt x="1017101" y="1037600"/>
                    </a:cubicBezTo>
                    <a:lnTo>
                      <a:pt x="878727" y="1037600"/>
                    </a:lnTo>
                    <a:lnTo>
                      <a:pt x="878727" y="945390"/>
                    </a:lnTo>
                    <a:lnTo>
                      <a:pt x="1017099" y="9453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74" name="组合 573">
                <a:extLst>
                  <a:ext uri="{FF2B5EF4-FFF2-40B4-BE49-F238E27FC236}">
                    <a16:creationId xmlns:a16="http://schemas.microsoft.com/office/drawing/2014/main" id="{F16B9DC1-D9E1-F92B-6285-5E9A359D7FEE}"/>
                  </a:ext>
                </a:extLst>
              </p:cNvPr>
              <p:cNvGrpSpPr/>
              <p:nvPr/>
            </p:nvGrpSpPr>
            <p:grpSpPr>
              <a:xfrm rot="16500337">
                <a:off x="1115104" y="4369605"/>
                <a:ext cx="1553579" cy="1553579"/>
                <a:chOff x="1115104" y="4369605"/>
                <a:chExt cx="1553579" cy="1553579"/>
              </a:xfrm>
            </p:grpSpPr>
            <p:sp>
              <p:nvSpPr>
                <p:cNvPr id="128" name="Block Arc 470+">
                  <a:extLst>
                    <a:ext uri="{FF2B5EF4-FFF2-40B4-BE49-F238E27FC236}">
                      <a16:creationId xmlns:a16="http://schemas.microsoft.com/office/drawing/2014/main" id="{2D8A6191-5701-CA72-6177-42ECE3D5D945}"/>
                    </a:ext>
                  </a:extLst>
                </p:cNvPr>
                <p:cNvSpPr/>
                <p:nvPr/>
              </p:nvSpPr>
              <p:spPr>
                <a:xfrm rot="6300000">
                  <a:off x="1115104" y="4369605"/>
                  <a:ext cx="1553579" cy="1553579"/>
                </a:xfrm>
                <a:prstGeom prst="blockArc">
                  <a:avLst>
                    <a:gd name="adj1" fmla="val 9647658"/>
                    <a:gd name="adj2" fmla="val 20955944"/>
                    <a:gd name="adj3" fmla="val 14444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空心弧 128">
                  <a:extLst>
                    <a:ext uri="{FF2B5EF4-FFF2-40B4-BE49-F238E27FC236}">
                      <a16:creationId xmlns:a16="http://schemas.microsoft.com/office/drawing/2014/main" id="{AE0D0FCC-2317-8CB4-91F6-5F1068A202CF}"/>
                    </a:ext>
                  </a:extLst>
                </p:cNvPr>
                <p:cNvSpPr/>
                <p:nvPr/>
              </p:nvSpPr>
              <p:spPr>
                <a:xfrm rot="17081677">
                  <a:off x="1115104" y="4369605"/>
                  <a:ext cx="1553579" cy="1553579"/>
                </a:xfrm>
                <a:prstGeom prst="blockArc">
                  <a:avLst>
                    <a:gd name="adj1" fmla="val 16417108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Block Arc 470+">
                  <a:extLst>
                    <a:ext uri="{FF2B5EF4-FFF2-40B4-BE49-F238E27FC236}">
                      <a16:creationId xmlns:a16="http://schemas.microsoft.com/office/drawing/2014/main" id="{19AB8274-B64A-4E81-81B5-79FB06A46FC3}"/>
                    </a:ext>
                  </a:extLst>
                </p:cNvPr>
                <p:cNvSpPr/>
                <p:nvPr/>
              </p:nvSpPr>
              <p:spPr>
                <a:xfrm rot="126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Block Arc 470++">
                  <a:extLst>
                    <a:ext uri="{FF2B5EF4-FFF2-40B4-BE49-F238E27FC236}">
                      <a16:creationId xmlns:a16="http://schemas.microsoft.com/office/drawing/2014/main" id="{C2649A9A-2976-F159-169F-1BDA7A77F221}"/>
                    </a:ext>
                  </a:extLst>
                </p:cNvPr>
                <p:cNvSpPr/>
                <p:nvPr/>
              </p:nvSpPr>
              <p:spPr>
                <a:xfrm rot="108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Block Arc 470+++">
                  <a:extLst>
                    <a:ext uri="{FF2B5EF4-FFF2-40B4-BE49-F238E27FC236}">
                      <a16:creationId xmlns:a16="http://schemas.microsoft.com/office/drawing/2014/main" id="{373FF8F2-A02C-58BF-CDC7-7B234F92EF75}"/>
                    </a:ext>
                  </a:extLst>
                </p:cNvPr>
                <p:cNvSpPr/>
                <p:nvPr/>
              </p:nvSpPr>
              <p:spPr>
                <a:xfrm rot="90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Block Arc 470++++">
                  <a:extLst>
                    <a:ext uri="{FF2B5EF4-FFF2-40B4-BE49-F238E27FC236}">
                      <a16:creationId xmlns:a16="http://schemas.microsoft.com/office/drawing/2014/main" id="{A92D3558-CCC5-3BE9-2F62-4BB40A930AFB}"/>
                    </a:ext>
                  </a:extLst>
                </p:cNvPr>
                <p:cNvSpPr/>
                <p:nvPr/>
              </p:nvSpPr>
              <p:spPr>
                <a:xfrm rot="7200000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Block Arc 470+++++">
                  <a:extLst>
                    <a:ext uri="{FF2B5EF4-FFF2-40B4-BE49-F238E27FC236}">
                      <a16:creationId xmlns:a16="http://schemas.microsoft.com/office/drawing/2014/main" id="{85D8E23C-6898-BBF6-05D6-FF732535DC62}"/>
                    </a:ext>
                  </a:extLst>
                </p:cNvPr>
                <p:cNvSpPr/>
                <p:nvPr/>
              </p:nvSpPr>
              <p:spPr>
                <a:xfrm rot="4619599">
                  <a:off x="1115104" y="4369605"/>
                  <a:ext cx="1553579" cy="1553579"/>
                </a:xfrm>
                <a:prstGeom prst="blockArc">
                  <a:avLst>
                    <a:gd name="adj1" fmla="val 18299857"/>
                    <a:gd name="adj2" fmla="val 20955944"/>
                    <a:gd name="adj3" fmla="val 14444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77" name="Rectangle 454+">
                <a:extLst>
                  <a:ext uri="{FF2B5EF4-FFF2-40B4-BE49-F238E27FC236}">
                    <a16:creationId xmlns:a16="http://schemas.microsoft.com/office/drawing/2014/main" id="{DC5DBE15-3C15-8739-D7C8-54CFC16DCDE8}"/>
                  </a:ext>
                </a:extLst>
              </p:cNvPr>
              <p:cNvSpPr/>
              <p:nvPr/>
            </p:nvSpPr>
            <p:spPr>
              <a:xfrm>
                <a:off x="3545655" y="4497110"/>
                <a:ext cx="665871" cy="25341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0" name="Rectangle 454++">
                <a:extLst>
                  <a:ext uri="{FF2B5EF4-FFF2-40B4-BE49-F238E27FC236}">
                    <a16:creationId xmlns:a16="http://schemas.microsoft.com/office/drawing/2014/main" id="{A3E70E08-499A-B05F-D0EF-B498ED3EDFCC}"/>
                  </a:ext>
                </a:extLst>
              </p:cNvPr>
              <p:cNvSpPr/>
              <p:nvPr/>
            </p:nvSpPr>
            <p:spPr>
              <a:xfrm>
                <a:off x="3545655" y="4977170"/>
                <a:ext cx="665871" cy="2534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3" name="Rectangle 454+">
                <a:extLst>
                  <a:ext uri="{FF2B5EF4-FFF2-40B4-BE49-F238E27FC236}">
                    <a16:creationId xmlns:a16="http://schemas.microsoft.com/office/drawing/2014/main" id="{840D7387-296B-9F15-912C-3A5A3427BF4A}"/>
                  </a:ext>
                </a:extLst>
              </p:cNvPr>
              <p:cNvSpPr/>
              <p:nvPr/>
            </p:nvSpPr>
            <p:spPr>
              <a:xfrm>
                <a:off x="3545655" y="4733330"/>
                <a:ext cx="665871" cy="253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6" name="Rectangle 454+++">
                <a:extLst>
                  <a:ext uri="{FF2B5EF4-FFF2-40B4-BE49-F238E27FC236}">
                    <a16:creationId xmlns:a16="http://schemas.microsoft.com/office/drawing/2014/main" id="{16765767-86C3-53D6-41FC-9CD68B635BB5}"/>
                  </a:ext>
                </a:extLst>
              </p:cNvPr>
              <p:cNvSpPr/>
              <p:nvPr/>
            </p:nvSpPr>
            <p:spPr>
              <a:xfrm>
                <a:off x="3545655" y="5472470"/>
                <a:ext cx="665871" cy="25341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89" name="Rectangle 454++">
                <a:extLst>
                  <a:ext uri="{FF2B5EF4-FFF2-40B4-BE49-F238E27FC236}">
                    <a16:creationId xmlns:a16="http://schemas.microsoft.com/office/drawing/2014/main" id="{F2DECED8-C78C-56FE-9750-D16F4F51C603}"/>
                  </a:ext>
                </a:extLst>
              </p:cNvPr>
              <p:cNvSpPr/>
              <p:nvPr/>
            </p:nvSpPr>
            <p:spPr>
              <a:xfrm>
                <a:off x="3545655" y="5228630"/>
                <a:ext cx="665871" cy="25341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90" name="Rectangle 454++++">
                <a:extLst>
                  <a:ext uri="{FF2B5EF4-FFF2-40B4-BE49-F238E27FC236}">
                    <a16:creationId xmlns:a16="http://schemas.microsoft.com/office/drawing/2014/main" id="{5F21B3CA-4443-27C0-95B6-F76A95C9E76F}"/>
                  </a:ext>
                </a:extLst>
              </p:cNvPr>
              <p:cNvSpPr/>
              <p:nvPr/>
            </p:nvSpPr>
            <p:spPr>
              <a:xfrm>
                <a:off x="3545655" y="5725359"/>
                <a:ext cx="665871" cy="2534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4008" tIns="32004" rIns="64008" bIns="3200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/>
                  <a:cs typeface="+mn-cs"/>
                </a:endParaRPr>
              </a:p>
            </p:txBody>
          </p:sp>
          <p:sp>
            <p:nvSpPr>
              <p:cNvPr id="598" name="文本框 597">
                <a:extLst>
                  <a:ext uri="{FF2B5EF4-FFF2-40B4-BE49-F238E27FC236}">
                    <a16:creationId xmlns:a16="http://schemas.microsoft.com/office/drawing/2014/main" id="{0A9637EF-9E63-D3DE-1439-133F5FD8916C}"/>
                  </a:ext>
                </a:extLst>
              </p:cNvPr>
              <p:cNvSpPr txBox="1"/>
              <p:nvPr/>
            </p:nvSpPr>
            <p:spPr>
              <a:xfrm>
                <a:off x="3648270" y="42394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28%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1" name="TextBox 489+">
                <a:extLst>
                  <a:ext uri="{FF2B5EF4-FFF2-40B4-BE49-F238E27FC236}">
                    <a16:creationId xmlns:a16="http://schemas.microsoft.com/office/drawing/2014/main" id="{7023EBF2-F4C3-BD5F-BDC2-112D59FF4BB5}"/>
                  </a:ext>
                </a:extLst>
              </p:cNvPr>
              <p:cNvSpPr txBox="1"/>
              <p:nvPr/>
            </p:nvSpPr>
            <p:spPr>
              <a:xfrm>
                <a:off x="3648270" y="447524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19%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2" name="TextBox 489++">
                <a:extLst>
                  <a:ext uri="{FF2B5EF4-FFF2-40B4-BE49-F238E27FC236}">
                    <a16:creationId xmlns:a16="http://schemas.microsoft.com/office/drawing/2014/main" id="{0E82F027-1AA2-CD25-FFE0-92D194642A9B}"/>
                  </a:ext>
                </a:extLst>
              </p:cNvPr>
              <p:cNvSpPr txBox="1"/>
              <p:nvPr/>
            </p:nvSpPr>
            <p:spPr>
              <a:xfrm>
                <a:off x="3648270" y="496339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14%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8" name="TextBox 489+">
                <a:extLst>
                  <a:ext uri="{FF2B5EF4-FFF2-40B4-BE49-F238E27FC236}">
                    <a16:creationId xmlns:a16="http://schemas.microsoft.com/office/drawing/2014/main" id="{9AB47B32-175A-9D85-CA68-79A3F596BA0E}"/>
                  </a:ext>
                </a:extLst>
              </p:cNvPr>
              <p:cNvSpPr txBox="1"/>
              <p:nvPr/>
            </p:nvSpPr>
            <p:spPr>
              <a:xfrm>
                <a:off x="3648270" y="472051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10%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9" name="TextBox 489+++">
                <a:extLst>
                  <a:ext uri="{FF2B5EF4-FFF2-40B4-BE49-F238E27FC236}">
                    <a16:creationId xmlns:a16="http://schemas.microsoft.com/office/drawing/2014/main" id="{CBDD802D-3C8D-D399-ED6B-D3ADE339F3CA}"/>
                  </a:ext>
                </a:extLst>
              </p:cNvPr>
              <p:cNvSpPr txBox="1"/>
              <p:nvPr/>
            </p:nvSpPr>
            <p:spPr>
              <a:xfrm>
                <a:off x="3648270" y="5706349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13%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0" name="TextBox 489++">
                <a:extLst>
                  <a:ext uri="{FF2B5EF4-FFF2-40B4-BE49-F238E27FC236}">
                    <a16:creationId xmlns:a16="http://schemas.microsoft.com/office/drawing/2014/main" id="{41BD1019-CCA5-DF48-C724-1F4CD61BA82D}"/>
                  </a:ext>
                </a:extLst>
              </p:cNvPr>
              <p:cNvSpPr txBox="1"/>
              <p:nvPr/>
            </p:nvSpPr>
            <p:spPr>
              <a:xfrm>
                <a:off x="3648270" y="5463461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1" name="TextBox 489++">
                <a:extLst>
                  <a:ext uri="{FF2B5EF4-FFF2-40B4-BE49-F238E27FC236}">
                    <a16:creationId xmlns:a16="http://schemas.microsoft.com/office/drawing/2014/main" id="{CC40F56F-3226-1C83-28B9-AF9324BCC9DA}"/>
                  </a:ext>
                </a:extLst>
              </p:cNvPr>
              <p:cNvSpPr txBox="1"/>
              <p:nvPr/>
            </p:nvSpPr>
            <p:spPr>
              <a:xfrm>
                <a:off x="3648270" y="5218193"/>
                <a:ext cx="537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8%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22" name="Group 497+">
                <a:extLst>
                  <a:ext uri="{FF2B5EF4-FFF2-40B4-BE49-F238E27FC236}">
                    <a16:creationId xmlns:a16="http://schemas.microsoft.com/office/drawing/2014/main" id="{2DC8F197-F3C5-2698-BA72-2B17219EC034}"/>
                  </a:ext>
                </a:extLst>
              </p:cNvPr>
              <p:cNvGrpSpPr/>
              <p:nvPr/>
            </p:nvGrpSpPr>
            <p:grpSpPr>
              <a:xfrm>
                <a:off x="4301411" y="4522017"/>
                <a:ext cx="985185" cy="215444"/>
                <a:chOff x="4301411" y="4298179"/>
                <a:chExt cx="985185" cy="215444"/>
              </a:xfrm>
            </p:grpSpPr>
            <p:sp>
              <p:nvSpPr>
                <p:cNvPr id="638" name="文本框 637">
                  <a:extLst>
                    <a:ext uri="{FF2B5EF4-FFF2-40B4-BE49-F238E27FC236}">
                      <a16:creationId xmlns:a16="http://schemas.microsoft.com/office/drawing/2014/main" id="{F88B8173-A998-40AF-1B59-310B186E0C6A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Flex</a:t>
                  </a:r>
                </a:p>
              </p:txBody>
            </p:sp>
            <p:cxnSp>
              <p:nvCxnSpPr>
                <p:cNvPr id="639" name="直接连接符 638">
                  <a:extLst>
                    <a:ext uri="{FF2B5EF4-FFF2-40B4-BE49-F238E27FC236}">
                      <a16:creationId xmlns:a16="http://schemas.microsoft.com/office/drawing/2014/main" id="{43293E74-2930-3496-8233-8660E9FBC6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3" name="Group 497+">
                <a:extLst>
                  <a:ext uri="{FF2B5EF4-FFF2-40B4-BE49-F238E27FC236}">
                    <a16:creationId xmlns:a16="http://schemas.microsoft.com/office/drawing/2014/main" id="{E1676C32-FE46-C38F-F9C7-2B5272F6770C}"/>
                  </a:ext>
                </a:extLst>
              </p:cNvPr>
              <p:cNvGrpSpPr/>
              <p:nvPr/>
            </p:nvGrpSpPr>
            <p:grpSpPr>
              <a:xfrm>
                <a:off x="4301411" y="4760142"/>
                <a:ext cx="1154509" cy="215444"/>
                <a:chOff x="4301411" y="4298179"/>
                <a:chExt cx="1154509" cy="215444"/>
              </a:xfrm>
            </p:grpSpPr>
            <p:sp>
              <p:nvSpPr>
                <p:cNvPr id="636" name="文本框 635">
                  <a:extLst>
                    <a:ext uri="{FF2B5EF4-FFF2-40B4-BE49-F238E27FC236}">
                      <a16:creationId xmlns:a16="http://schemas.microsoft.com/office/drawing/2014/main" id="{5F5A4CC5-A012-E6CC-AC18-AA058D840723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96508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Beats Fit Pro</a:t>
                  </a:r>
                </a:p>
              </p:txBody>
            </p:sp>
            <p:cxnSp>
              <p:nvCxnSpPr>
                <p:cNvPr id="637" name="直接连接符 636">
                  <a:extLst>
                    <a:ext uri="{FF2B5EF4-FFF2-40B4-BE49-F238E27FC236}">
                      <a16:creationId xmlns:a16="http://schemas.microsoft.com/office/drawing/2014/main" id="{6D9CF603-C1D9-40B0-F016-4E02CC01D4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497++">
                <a:extLst>
                  <a:ext uri="{FF2B5EF4-FFF2-40B4-BE49-F238E27FC236}">
                    <a16:creationId xmlns:a16="http://schemas.microsoft.com/office/drawing/2014/main" id="{B48A1EC9-22FD-E526-27B1-93975D14AA22}"/>
                  </a:ext>
                </a:extLst>
              </p:cNvPr>
              <p:cNvGrpSpPr/>
              <p:nvPr/>
            </p:nvGrpSpPr>
            <p:grpSpPr>
              <a:xfrm>
                <a:off x="4301411" y="4993505"/>
                <a:ext cx="1375489" cy="215444"/>
                <a:chOff x="4301411" y="4298179"/>
                <a:chExt cx="1375489" cy="215444"/>
              </a:xfrm>
            </p:grpSpPr>
            <p:sp>
              <p:nvSpPr>
                <p:cNvPr id="634" name="文本框 633">
                  <a:extLst>
                    <a:ext uri="{FF2B5EF4-FFF2-40B4-BE49-F238E27FC236}">
                      <a16:creationId xmlns:a16="http://schemas.microsoft.com/office/drawing/2014/main" id="{55E61A42-617A-53C0-B93A-E8162CBC319C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1860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HX</a:t>
                  </a:r>
                </a:p>
              </p:txBody>
            </p:sp>
            <p:cxnSp>
              <p:nvCxnSpPr>
                <p:cNvPr id="635" name="直接连接符 634">
                  <a:extLst>
                    <a:ext uri="{FF2B5EF4-FFF2-40B4-BE49-F238E27FC236}">
                      <a16:creationId xmlns:a16="http://schemas.microsoft.com/office/drawing/2014/main" id="{EC00DDA7-4456-3AB9-C454-AD557ACAF5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5" name="Group 497++">
                <a:extLst>
                  <a:ext uri="{FF2B5EF4-FFF2-40B4-BE49-F238E27FC236}">
                    <a16:creationId xmlns:a16="http://schemas.microsoft.com/office/drawing/2014/main" id="{32977220-D961-785A-1630-9AC105C521BE}"/>
                  </a:ext>
                </a:extLst>
              </p:cNvPr>
              <p:cNvGrpSpPr/>
              <p:nvPr/>
            </p:nvGrpSpPr>
            <p:grpSpPr>
              <a:xfrm>
                <a:off x="4301411" y="5512617"/>
                <a:ext cx="1718389" cy="215444"/>
                <a:chOff x="4301411" y="4298179"/>
                <a:chExt cx="1718389" cy="215444"/>
              </a:xfrm>
            </p:grpSpPr>
            <p:sp>
              <p:nvSpPr>
                <p:cNvPr id="632" name="文本框 631">
                  <a:extLst>
                    <a:ext uri="{FF2B5EF4-FFF2-40B4-BE49-F238E27FC236}">
                      <a16:creationId xmlns:a16="http://schemas.microsoft.com/office/drawing/2014/main" id="{A4A77DE6-12B9-B9D0-298C-5A4C62A7EE8D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52896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Portal</a:t>
                  </a:r>
                </a:p>
              </p:txBody>
            </p:sp>
            <p:cxnSp>
              <p:nvCxnSpPr>
                <p:cNvPr id="633" name="直接连接符 632">
                  <a:extLst>
                    <a:ext uri="{FF2B5EF4-FFF2-40B4-BE49-F238E27FC236}">
                      <a16:creationId xmlns:a16="http://schemas.microsoft.com/office/drawing/2014/main" id="{09DDB0C2-A292-A4CF-A628-9C60892DB0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6" name="Group 497+++">
                <a:extLst>
                  <a:ext uri="{FF2B5EF4-FFF2-40B4-BE49-F238E27FC236}">
                    <a16:creationId xmlns:a16="http://schemas.microsoft.com/office/drawing/2014/main" id="{CC092F8B-37DA-716F-FAAE-8E18366D8831}"/>
                  </a:ext>
                </a:extLst>
              </p:cNvPr>
              <p:cNvGrpSpPr/>
              <p:nvPr/>
            </p:nvGrpSpPr>
            <p:grpSpPr>
              <a:xfrm>
                <a:off x="4301411" y="5745980"/>
                <a:ext cx="985185" cy="215444"/>
                <a:chOff x="4301411" y="4298179"/>
                <a:chExt cx="985185" cy="215444"/>
              </a:xfrm>
            </p:grpSpPr>
            <p:sp>
              <p:nvSpPr>
                <p:cNvPr id="630" name="文本框 629">
                  <a:extLst>
                    <a:ext uri="{FF2B5EF4-FFF2-40B4-BE49-F238E27FC236}">
                      <a16:creationId xmlns:a16="http://schemas.microsoft.com/office/drawing/2014/main" id="{553D70D8-5794-65D8-6EF6-6E1B06977055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795756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其它型号</a:t>
                  </a:r>
                  <a:endParaRPr kumimoji="0" lang="en-US" altLang="zh-CN" sz="98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cxnSp>
              <p:nvCxnSpPr>
                <p:cNvPr id="631" name="直接连接符 630">
                  <a:extLst>
                    <a:ext uri="{FF2B5EF4-FFF2-40B4-BE49-F238E27FC236}">
                      <a16:creationId xmlns:a16="http://schemas.microsoft.com/office/drawing/2014/main" id="{559F538B-8F60-E40F-ABF2-8C81A18B6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Group 497++">
                <a:extLst>
                  <a:ext uri="{FF2B5EF4-FFF2-40B4-BE49-F238E27FC236}">
                    <a16:creationId xmlns:a16="http://schemas.microsoft.com/office/drawing/2014/main" id="{E460E7FA-C589-0C57-1AE5-84063A051FAF}"/>
                  </a:ext>
                </a:extLst>
              </p:cNvPr>
              <p:cNvGrpSpPr/>
              <p:nvPr/>
            </p:nvGrpSpPr>
            <p:grpSpPr>
              <a:xfrm>
                <a:off x="4301411" y="5274492"/>
                <a:ext cx="1550749" cy="215444"/>
                <a:chOff x="4301411" y="4298179"/>
                <a:chExt cx="1550749" cy="215444"/>
              </a:xfrm>
            </p:grpSpPr>
            <p:sp>
              <p:nvSpPr>
                <p:cNvPr id="628" name="文本框 627">
                  <a:extLst>
                    <a:ext uri="{FF2B5EF4-FFF2-40B4-BE49-F238E27FC236}">
                      <a16:creationId xmlns:a16="http://schemas.microsoft.com/office/drawing/2014/main" id="{F96E6A35-2E4D-5BF7-20A1-64AC8CB24FA2}"/>
                    </a:ext>
                  </a:extLst>
                </p:cNvPr>
                <p:cNvSpPr txBox="1"/>
                <p:nvPr/>
              </p:nvSpPr>
              <p:spPr>
                <a:xfrm>
                  <a:off x="4490840" y="4298179"/>
                  <a:ext cx="1361320" cy="2154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64008" tIns="32004" rIns="64008" bIns="32004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B&amp;O </a:t>
                  </a:r>
                  <a:r>
                    <a:rPr kumimoji="0" lang="en-US" altLang="zh-CN" sz="98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peoplay</a:t>
                  </a:r>
                  <a:r>
                    <a:rPr kumimoji="0" lang="en-US" altLang="zh-CN" sz="98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ea typeface="OPPOSans R"/>
                      <a:cs typeface="+mn-cs"/>
                    </a:rPr>
                    <a:t> H95</a:t>
                  </a:r>
                </a:p>
              </p:txBody>
            </p:sp>
            <p:cxnSp>
              <p:nvCxnSpPr>
                <p:cNvPr id="629" name="直接连接符 628">
                  <a:extLst>
                    <a:ext uri="{FF2B5EF4-FFF2-40B4-BE49-F238E27FC236}">
                      <a16:creationId xmlns:a16="http://schemas.microsoft.com/office/drawing/2014/main" id="{8493FB83-02F0-B5E6-70B0-BED1E086C7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1411" y="4387389"/>
                  <a:ext cx="189430" cy="2556"/>
                </a:xfrm>
                <a:prstGeom prst="line">
                  <a:avLst/>
                </a:prstGeom>
                <a:ln w="4445">
                  <a:solidFill>
                    <a:schemeClr val="bg1">
                      <a:lumMod val="75000"/>
                    </a:schemeClr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3DE61C1-C5DC-5C9D-913C-AA2AB2290589}"/>
                </a:ext>
              </a:extLst>
            </p:cNvPr>
            <p:cNvSpPr/>
            <p:nvPr/>
          </p:nvSpPr>
          <p:spPr>
            <a:xfrm rot="16200000">
              <a:off x="7011993" y="4395792"/>
              <a:ext cx="1714500" cy="1381121"/>
            </a:xfrm>
            <a:custGeom>
              <a:avLst/>
              <a:gdLst>
                <a:gd name="connsiteX0" fmla="*/ 4146118 w 4146118"/>
                <a:gd name="connsiteY0" fmla="*/ 3778015 h 3778015"/>
                <a:gd name="connsiteX1" fmla="*/ 0 w 4146118"/>
                <a:gd name="connsiteY1" fmla="*/ 3778015 h 3778015"/>
                <a:gd name="connsiteX2" fmla="*/ 404928 w 4146118"/>
                <a:gd name="connsiteY2" fmla="*/ 0 h 3778015"/>
                <a:gd name="connsiteX3" fmla="*/ 698861 w 4146118"/>
                <a:gd name="connsiteY3" fmla="*/ 0 h 3778015"/>
                <a:gd name="connsiteX4" fmla="*/ 699234 w 4146118"/>
                <a:gd name="connsiteY4" fmla="*/ 1954 h 3778015"/>
                <a:gd name="connsiteX5" fmla="*/ 1994379 w 4146118"/>
                <a:gd name="connsiteY5" fmla="*/ 846100 h 3778015"/>
                <a:gd name="connsiteX6" fmla="*/ 3289523 w 4146118"/>
                <a:gd name="connsiteY6" fmla="*/ 1955 h 3778015"/>
                <a:gd name="connsiteX7" fmla="*/ 3289896 w 4146118"/>
                <a:gd name="connsiteY7" fmla="*/ 0 h 3778015"/>
                <a:gd name="connsiteX8" fmla="*/ 3741190 w 4146118"/>
                <a:gd name="connsiteY8" fmla="*/ 0 h 377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6118" h="3778015">
                  <a:moveTo>
                    <a:pt x="4146118" y="3778015"/>
                  </a:moveTo>
                  <a:lnTo>
                    <a:pt x="0" y="3778015"/>
                  </a:lnTo>
                  <a:lnTo>
                    <a:pt x="404928" y="0"/>
                  </a:lnTo>
                  <a:lnTo>
                    <a:pt x="698861" y="0"/>
                  </a:lnTo>
                  <a:lnTo>
                    <a:pt x="699234" y="1954"/>
                  </a:lnTo>
                  <a:cubicBezTo>
                    <a:pt x="822506" y="483708"/>
                    <a:pt x="1355522" y="846100"/>
                    <a:pt x="1994379" y="846100"/>
                  </a:cubicBezTo>
                  <a:cubicBezTo>
                    <a:pt x="2633235" y="846100"/>
                    <a:pt x="3166251" y="483708"/>
                    <a:pt x="3289523" y="1955"/>
                  </a:cubicBezTo>
                  <a:lnTo>
                    <a:pt x="3289896" y="0"/>
                  </a:lnTo>
                  <a:lnTo>
                    <a:pt x="374119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5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56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Calibri"/>
                <a:ea typeface="OPPOSans R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D55A8A2-697B-D6F7-53D7-D344461222ED}"/>
                </a:ext>
              </a:extLst>
            </p:cNvPr>
            <p:cNvSpPr txBox="1"/>
            <p:nvPr/>
          </p:nvSpPr>
          <p:spPr>
            <a:xfrm>
              <a:off x="7942581" y="4587344"/>
              <a:ext cx="5429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000" dirty="0"/>
                <a:t>总支出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54D7F2C-788E-619D-FFB3-333917AC441A}"/>
                </a:ext>
              </a:extLst>
            </p:cNvPr>
            <p:cNvSpPr txBox="1"/>
            <p:nvPr/>
          </p:nvSpPr>
          <p:spPr>
            <a:xfrm>
              <a:off x="9516865" y="4279129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平台其他费用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BA823A4-904B-7ECA-8CC2-C90FB35F2EF6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368339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: 空心 21">
              <a:extLst>
                <a:ext uri="{FF2B5EF4-FFF2-40B4-BE49-F238E27FC236}">
                  <a16:creationId xmlns:a16="http://schemas.microsoft.com/office/drawing/2014/main" id="{D3E382A9-D2B1-6E81-AB8E-C38996A626CE}"/>
                </a:ext>
              </a:extLst>
            </p:cNvPr>
            <p:cNvSpPr/>
            <p:nvPr/>
          </p:nvSpPr>
          <p:spPr>
            <a:xfrm>
              <a:off x="5935733" y="4139565"/>
              <a:ext cx="1964370" cy="1964368"/>
            </a:xfrm>
            <a:prstGeom prst="donut">
              <a:avLst>
                <a:gd name="adj" fmla="val 1569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23" name="Block Arc 470+">
              <a:extLst>
                <a:ext uri="{FF2B5EF4-FFF2-40B4-BE49-F238E27FC236}">
                  <a16:creationId xmlns:a16="http://schemas.microsoft.com/office/drawing/2014/main" id="{B350B70E-2B37-7766-AE01-1D3D58D28390}"/>
                </a:ext>
              </a:extLst>
            </p:cNvPr>
            <p:cNvSpPr/>
            <p:nvPr/>
          </p:nvSpPr>
          <p:spPr>
            <a:xfrm rot="1200337">
              <a:off x="6141129" y="4341030"/>
              <a:ext cx="1553579" cy="1553579"/>
            </a:xfrm>
            <a:prstGeom prst="blockArc">
              <a:avLst>
                <a:gd name="adj1" fmla="val 9288326"/>
                <a:gd name="adj2" fmla="val 20955944"/>
                <a:gd name="adj3" fmla="val 144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>
              <a:extLst>
                <a:ext uri="{FF2B5EF4-FFF2-40B4-BE49-F238E27FC236}">
                  <a16:creationId xmlns:a16="http://schemas.microsoft.com/office/drawing/2014/main" id="{BE3B1485-B8DC-8F65-6D5B-6FE5D1959FC8}"/>
                </a:ext>
              </a:extLst>
            </p:cNvPr>
            <p:cNvSpPr/>
            <p:nvPr/>
          </p:nvSpPr>
          <p:spPr>
            <a:xfrm rot="11982014">
              <a:off x="6141129" y="4341030"/>
              <a:ext cx="1553579" cy="1553579"/>
            </a:xfrm>
            <a:prstGeom prst="blockArc">
              <a:avLst>
                <a:gd name="adj1" fmla="val 17149681"/>
                <a:gd name="adj2" fmla="val 20955944"/>
                <a:gd name="adj3" fmla="val 1444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470+">
              <a:extLst>
                <a:ext uri="{FF2B5EF4-FFF2-40B4-BE49-F238E27FC236}">
                  <a16:creationId xmlns:a16="http://schemas.microsoft.com/office/drawing/2014/main" id="{08C8DB04-AA1B-78CB-B33A-99E2FF44DDF2}"/>
                </a:ext>
              </a:extLst>
            </p:cNvPr>
            <p:cNvSpPr/>
            <p:nvPr/>
          </p:nvSpPr>
          <p:spPr>
            <a:xfrm rot="8208257">
              <a:off x="6141129" y="4341030"/>
              <a:ext cx="1553579" cy="1553579"/>
            </a:xfrm>
            <a:prstGeom prst="blockArc">
              <a:avLst>
                <a:gd name="adj1" fmla="val 20273888"/>
                <a:gd name="adj2" fmla="val 20955944"/>
                <a:gd name="adj3" fmla="val 1444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Block Arc 470++">
              <a:extLst>
                <a:ext uri="{FF2B5EF4-FFF2-40B4-BE49-F238E27FC236}">
                  <a16:creationId xmlns:a16="http://schemas.microsoft.com/office/drawing/2014/main" id="{4F45FFE1-BA27-8E39-325F-89DF00FE6DFA}"/>
                </a:ext>
              </a:extLst>
            </p:cNvPr>
            <p:cNvSpPr/>
            <p:nvPr/>
          </p:nvSpPr>
          <p:spPr>
            <a:xfrm rot="7617354">
              <a:off x="6141129" y="4341030"/>
              <a:ext cx="1553579" cy="1553579"/>
            </a:xfrm>
            <a:prstGeom prst="blockArc">
              <a:avLst>
                <a:gd name="adj1" fmla="val 20626858"/>
                <a:gd name="adj2" fmla="val 20955944"/>
                <a:gd name="adj3" fmla="val 1444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Block Arc 470+++">
              <a:extLst>
                <a:ext uri="{FF2B5EF4-FFF2-40B4-BE49-F238E27FC236}">
                  <a16:creationId xmlns:a16="http://schemas.microsoft.com/office/drawing/2014/main" id="{DC4C6D9E-21E1-556A-8E63-E6C03564E000}"/>
                </a:ext>
              </a:extLst>
            </p:cNvPr>
            <p:cNvSpPr/>
            <p:nvPr/>
          </p:nvSpPr>
          <p:spPr>
            <a:xfrm rot="7343391">
              <a:off x="6141129" y="4341030"/>
              <a:ext cx="1553579" cy="1553579"/>
            </a:xfrm>
            <a:prstGeom prst="blockArc">
              <a:avLst>
                <a:gd name="adj1" fmla="val 17332845"/>
                <a:gd name="adj2" fmla="val 20955944"/>
                <a:gd name="adj3" fmla="val 1444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Block Arc 470++++">
              <a:extLst>
                <a:ext uri="{FF2B5EF4-FFF2-40B4-BE49-F238E27FC236}">
                  <a16:creationId xmlns:a16="http://schemas.microsoft.com/office/drawing/2014/main" id="{79ED6E13-7B07-3F7B-E6A0-984EFC181A23}"/>
                </a:ext>
              </a:extLst>
            </p:cNvPr>
            <p:cNvSpPr/>
            <p:nvPr/>
          </p:nvSpPr>
          <p:spPr>
            <a:xfrm rot="3826290">
              <a:off x="6143511" y="4341029"/>
              <a:ext cx="1553579" cy="1553579"/>
            </a:xfrm>
            <a:prstGeom prst="blockArc">
              <a:avLst>
                <a:gd name="adj1" fmla="val 13960724"/>
                <a:gd name="adj2" fmla="val 20937994"/>
                <a:gd name="adj3" fmla="val 1468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1AAD1B3-D34B-E6C7-2475-0CD646DD813F}"/>
                </a:ext>
              </a:extLst>
            </p:cNvPr>
            <p:cNvSpPr/>
            <p:nvPr/>
          </p:nvSpPr>
          <p:spPr>
            <a:xfrm>
              <a:off x="8571680" y="4224695"/>
              <a:ext cx="665871" cy="2966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2" name="Rectangle 454+">
              <a:extLst>
                <a:ext uri="{FF2B5EF4-FFF2-40B4-BE49-F238E27FC236}">
                  <a16:creationId xmlns:a16="http://schemas.microsoft.com/office/drawing/2014/main" id="{A9159E91-DD57-C564-20C4-C78A74A5867C}"/>
                </a:ext>
              </a:extLst>
            </p:cNvPr>
            <p:cNvSpPr/>
            <p:nvPr/>
          </p:nvSpPr>
          <p:spPr>
            <a:xfrm>
              <a:off x="8571680" y="4510105"/>
              <a:ext cx="665871" cy="2966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5" name="Rectangle 454++">
              <a:extLst>
                <a:ext uri="{FF2B5EF4-FFF2-40B4-BE49-F238E27FC236}">
                  <a16:creationId xmlns:a16="http://schemas.microsoft.com/office/drawing/2014/main" id="{A42C9FD7-7916-64C4-0A36-4002A5AAC1DF}"/>
                </a:ext>
              </a:extLst>
            </p:cNvPr>
            <p:cNvSpPr/>
            <p:nvPr/>
          </p:nvSpPr>
          <p:spPr>
            <a:xfrm>
              <a:off x="8571680" y="5072006"/>
              <a:ext cx="665871" cy="29661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7" name="Rectangle 454+">
              <a:extLst>
                <a:ext uri="{FF2B5EF4-FFF2-40B4-BE49-F238E27FC236}">
                  <a16:creationId xmlns:a16="http://schemas.microsoft.com/office/drawing/2014/main" id="{A818F74E-EBF3-3E63-9E5F-27DFB5B513DC}"/>
                </a:ext>
              </a:extLst>
            </p:cNvPr>
            <p:cNvSpPr/>
            <p:nvPr/>
          </p:nvSpPr>
          <p:spPr>
            <a:xfrm>
              <a:off x="8571680" y="4786596"/>
              <a:ext cx="665871" cy="2966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8" name="Rectangle 454+++">
              <a:extLst>
                <a:ext uri="{FF2B5EF4-FFF2-40B4-BE49-F238E27FC236}">
                  <a16:creationId xmlns:a16="http://schemas.microsoft.com/office/drawing/2014/main" id="{3F73E40F-8D0E-955D-0F59-A06E898CAF9C}"/>
                </a:ext>
              </a:extLst>
            </p:cNvPr>
            <p:cNvSpPr/>
            <p:nvPr/>
          </p:nvSpPr>
          <p:spPr>
            <a:xfrm>
              <a:off x="8571680" y="5651745"/>
              <a:ext cx="665871" cy="2966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39" name="Rectangle 454++">
              <a:extLst>
                <a:ext uri="{FF2B5EF4-FFF2-40B4-BE49-F238E27FC236}">
                  <a16:creationId xmlns:a16="http://schemas.microsoft.com/office/drawing/2014/main" id="{ACC9C608-0D58-1321-F296-AA9BA9723EC2}"/>
                </a:ext>
              </a:extLst>
            </p:cNvPr>
            <p:cNvSpPr/>
            <p:nvPr/>
          </p:nvSpPr>
          <p:spPr>
            <a:xfrm>
              <a:off x="8571680" y="5366335"/>
              <a:ext cx="665871" cy="2966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2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B513385-FABF-13CB-33A5-36B54DE892E1}"/>
                </a:ext>
              </a:extLst>
            </p:cNvPr>
            <p:cNvSpPr txBox="1"/>
            <p:nvPr/>
          </p:nvSpPr>
          <p:spPr>
            <a:xfrm>
              <a:off x="9516865" y="4562498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FBA</a:t>
              </a: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仓储费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3FDF21DB-5B75-C860-6E6A-D49FADE01006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651708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068FD00-CCF8-B1D0-5769-457D2C3EDDF7}"/>
                </a:ext>
              </a:extLst>
            </p:cNvPr>
            <p:cNvSpPr txBox="1"/>
            <p:nvPr/>
          </p:nvSpPr>
          <p:spPr>
            <a:xfrm>
              <a:off x="9516865" y="5131616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平台投放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A79D3FB-00C1-F765-D098-C1D023C69614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220826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84A688D-0684-0B6E-0ED1-4F7B0C8702DA}"/>
                </a:ext>
              </a:extLst>
            </p:cNvPr>
            <p:cNvSpPr txBox="1"/>
            <p:nvPr/>
          </p:nvSpPr>
          <p:spPr>
            <a:xfrm>
              <a:off x="9516865" y="48387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广告费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882566BF-B07F-D60C-AC5B-ED6180AF3001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49279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B20DCC3-AFDF-D627-505E-8E931D755CF0}"/>
                </a:ext>
              </a:extLst>
            </p:cNvPr>
            <p:cNvSpPr txBox="1"/>
            <p:nvPr/>
          </p:nvSpPr>
          <p:spPr>
            <a:xfrm>
              <a:off x="9516865" y="5422130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物流费用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17069EB1-6C78-7324-933B-198EA254CA96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511340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9D3F3F9-124C-BFA5-3B53-00DDD71163CE}"/>
                </a:ext>
              </a:extLst>
            </p:cNvPr>
            <p:cNvSpPr txBox="1"/>
            <p:nvPr/>
          </p:nvSpPr>
          <p:spPr>
            <a:xfrm>
              <a:off x="9516865" y="5715023"/>
              <a:ext cx="1437520" cy="215444"/>
            </a:xfrm>
            <a:prstGeom prst="rect">
              <a:avLst/>
            </a:prstGeom>
            <a:noFill/>
            <a:effectLst/>
          </p:spPr>
          <p:txBody>
            <a:bodyPr wrap="square" lIns="64008" tIns="32004" rIns="64008" bIns="3200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8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R"/>
                  <a:cs typeface="+mn-cs"/>
                </a:rPr>
                <a:t>促销费用</a:t>
              </a:r>
              <a:endParaRPr kumimoji="0" lang="en-US" altLang="zh-CN" sz="98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8C98D494-1045-CA45-17B4-07BEAA5CE430}"/>
                </a:ext>
              </a:extLst>
            </p:cNvPr>
            <p:cNvCxnSpPr>
              <a:cxnSpLocks/>
            </p:cNvCxnSpPr>
            <p:nvPr/>
          </p:nvCxnSpPr>
          <p:spPr>
            <a:xfrm>
              <a:off x="9327436" y="5804233"/>
              <a:ext cx="189430" cy="2556"/>
            </a:xfrm>
            <a:prstGeom prst="line">
              <a:avLst/>
            </a:prstGeom>
            <a:ln w="4445">
              <a:solidFill>
                <a:schemeClr val="bg1">
                  <a:lumMod val="75000"/>
                </a:schemeClr>
              </a:solidFill>
              <a:prstDash val="lg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图形 589">
              <a:extLst>
                <a:ext uri="{FF2B5EF4-FFF2-40B4-BE49-F238E27FC236}">
                  <a16:creationId xmlns:a16="http://schemas.microsoft.com/office/drawing/2014/main" id="{5F2EE385-9287-60D2-B5FE-D21BCA8420F6}"/>
                </a:ext>
              </a:extLst>
            </p:cNvPr>
            <p:cNvSpPr/>
            <p:nvPr/>
          </p:nvSpPr>
          <p:spPr>
            <a:xfrm>
              <a:off x="6689466" y="4823343"/>
              <a:ext cx="482974" cy="478148"/>
            </a:xfrm>
            <a:custGeom>
              <a:avLst/>
              <a:gdLst>
                <a:gd name="connsiteX0" fmla="*/ 1737807 w 1906118"/>
                <a:gd name="connsiteY0" fmla="*/ 1176170 h 1887070"/>
                <a:gd name="connsiteX1" fmla="*/ 1575834 w 1906118"/>
                <a:gd name="connsiteY1" fmla="*/ 1282962 h 1887070"/>
                <a:gd name="connsiteX2" fmla="*/ 1390417 w 1906118"/>
                <a:gd name="connsiteY2" fmla="*/ 1411269 h 1887070"/>
                <a:gd name="connsiteX3" fmla="*/ 1359490 w 1906118"/>
                <a:gd name="connsiteY3" fmla="*/ 1318428 h 1887070"/>
                <a:gd name="connsiteX4" fmla="*/ 1050413 w 1906118"/>
                <a:gd name="connsiteY4" fmla="*/ 1242732 h 1887070"/>
                <a:gd name="connsiteX5" fmla="*/ 1010957 w 1906118"/>
                <a:gd name="connsiteY5" fmla="*/ 1244021 h 1887070"/>
                <a:gd name="connsiteX6" fmla="*/ 927945 w 1906118"/>
                <a:gd name="connsiteY6" fmla="*/ 1198525 h 1887070"/>
                <a:gd name="connsiteX7" fmla="*/ 480723 w 1906118"/>
                <a:gd name="connsiteY7" fmla="*/ 1046125 h 1887070"/>
                <a:gd name="connsiteX8" fmla="*/ 465474 w 1906118"/>
                <a:gd name="connsiteY8" fmla="*/ 1049655 h 1887070"/>
                <a:gd name="connsiteX9" fmla="*/ 465474 w 1906118"/>
                <a:gd name="connsiteY9" fmla="*/ 920115 h 1887070"/>
                <a:gd name="connsiteX10" fmla="*/ 430830 w 1906118"/>
                <a:gd name="connsiteY10" fmla="*/ 880726 h 1887070"/>
                <a:gd name="connsiteX11" fmla="*/ 34644 w 1906118"/>
                <a:gd name="connsiteY11" fmla="*/ 880726 h 1887070"/>
                <a:gd name="connsiteX12" fmla="*/ 0 w 1906118"/>
                <a:gd name="connsiteY12" fmla="*/ 920115 h 1887070"/>
                <a:gd name="connsiteX13" fmla="*/ 0 w 1906118"/>
                <a:gd name="connsiteY13" fmla="*/ 1732990 h 1887070"/>
                <a:gd name="connsiteX14" fmla="*/ 34644 w 1906118"/>
                <a:gd name="connsiteY14" fmla="*/ 1772378 h 1887070"/>
                <a:gd name="connsiteX15" fmla="*/ 431211 w 1906118"/>
                <a:gd name="connsiteY15" fmla="*/ 1772378 h 1887070"/>
                <a:gd name="connsiteX16" fmla="*/ 465807 w 1906118"/>
                <a:gd name="connsiteY16" fmla="*/ 1732990 h 1887070"/>
                <a:gd name="connsiteX17" fmla="*/ 465807 w 1906118"/>
                <a:gd name="connsiteY17" fmla="*/ 1635779 h 1887070"/>
                <a:gd name="connsiteX18" fmla="*/ 664663 w 1906118"/>
                <a:gd name="connsiteY18" fmla="*/ 1724193 h 1887070"/>
                <a:gd name="connsiteX19" fmla="*/ 1102927 w 1906118"/>
                <a:gd name="connsiteY19" fmla="*/ 1887071 h 1887070"/>
                <a:gd name="connsiteX20" fmla="*/ 1906117 w 1906118"/>
                <a:gd name="connsiteY20" fmla="*/ 1373169 h 1887070"/>
                <a:gd name="connsiteX21" fmla="*/ 1737807 w 1906118"/>
                <a:gd name="connsiteY21" fmla="*/ 1176170 h 1887070"/>
                <a:gd name="connsiteX22" fmla="*/ 396568 w 1906118"/>
                <a:gd name="connsiteY22" fmla="*/ 1693601 h 1887070"/>
                <a:gd name="connsiteX23" fmla="*/ 69240 w 1906118"/>
                <a:gd name="connsiteY23" fmla="*/ 1693601 h 1887070"/>
                <a:gd name="connsiteX24" fmla="*/ 69240 w 1906118"/>
                <a:gd name="connsiteY24" fmla="*/ 1631408 h 1887070"/>
                <a:gd name="connsiteX25" fmla="*/ 396568 w 1906118"/>
                <a:gd name="connsiteY25" fmla="*/ 1631408 h 1887070"/>
                <a:gd name="connsiteX26" fmla="*/ 396568 w 1906118"/>
                <a:gd name="connsiteY26" fmla="*/ 1693601 h 1887070"/>
                <a:gd name="connsiteX27" fmla="*/ 396568 w 1906118"/>
                <a:gd name="connsiteY27" fmla="*/ 1552631 h 1887070"/>
                <a:gd name="connsiteX28" fmla="*/ 69240 w 1906118"/>
                <a:gd name="connsiteY28" fmla="*/ 1552631 h 1887070"/>
                <a:gd name="connsiteX29" fmla="*/ 69240 w 1906118"/>
                <a:gd name="connsiteY29" fmla="*/ 1462368 h 1887070"/>
                <a:gd name="connsiteX30" fmla="*/ 396568 w 1906118"/>
                <a:gd name="connsiteY30" fmla="*/ 1462368 h 1887070"/>
                <a:gd name="connsiteX31" fmla="*/ 396568 w 1906118"/>
                <a:gd name="connsiteY31" fmla="*/ 1552575 h 1887070"/>
                <a:gd name="connsiteX32" fmla="*/ 396568 w 1906118"/>
                <a:gd name="connsiteY32" fmla="*/ 1383646 h 1887070"/>
                <a:gd name="connsiteX33" fmla="*/ 69240 w 1906118"/>
                <a:gd name="connsiteY33" fmla="*/ 1383646 h 1887070"/>
                <a:gd name="connsiteX34" fmla="*/ 69240 w 1906118"/>
                <a:gd name="connsiteY34" fmla="*/ 1293943 h 1887070"/>
                <a:gd name="connsiteX35" fmla="*/ 396568 w 1906118"/>
                <a:gd name="connsiteY35" fmla="*/ 1293943 h 1887070"/>
                <a:gd name="connsiteX36" fmla="*/ 396568 w 1906118"/>
                <a:gd name="connsiteY36" fmla="*/ 1383646 h 1887070"/>
                <a:gd name="connsiteX37" fmla="*/ 396568 w 1906118"/>
                <a:gd name="connsiteY37" fmla="*/ 1215110 h 1887070"/>
                <a:gd name="connsiteX38" fmla="*/ 69240 w 1906118"/>
                <a:gd name="connsiteY38" fmla="*/ 1215110 h 1887070"/>
                <a:gd name="connsiteX39" fmla="*/ 69240 w 1906118"/>
                <a:gd name="connsiteY39" fmla="*/ 1124959 h 1887070"/>
                <a:gd name="connsiteX40" fmla="*/ 396568 w 1906118"/>
                <a:gd name="connsiteY40" fmla="*/ 1124959 h 1887070"/>
                <a:gd name="connsiteX41" fmla="*/ 396568 w 1906118"/>
                <a:gd name="connsiteY41" fmla="*/ 1215166 h 1887070"/>
                <a:gd name="connsiteX42" fmla="*/ 396568 w 1906118"/>
                <a:gd name="connsiteY42" fmla="*/ 1046181 h 1887070"/>
                <a:gd name="connsiteX43" fmla="*/ 69240 w 1906118"/>
                <a:gd name="connsiteY43" fmla="*/ 1046181 h 1887070"/>
                <a:gd name="connsiteX44" fmla="*/ 69240 w 1906118"/>
                <a:gd name="connsiteY44" fmla="*/ 959504 h 1887070"/>
                <a:gd name="connsiteX45" fmla="*/ 396568 w 1906118"/>
                <a:gd name="connsiteY45" fmla="*/ 959504 h 1887070"/>
                <a:gd name="connsiteX46" fmla="*/ 396568 w 1906118"/>
                <a:gd name="connsiteY46" fmla="*/ 1046181 h 1887070"/>
                <a:gd name="connsiteX47" fmla="*/ 1103260 w 1906118"/>
                <a:gd name="connsiteY47" fmla="*/ 1808237 h 1887070"/>
                <a:gd name="connsiteX48" fmla="*/ 694827 w 1906118"/>
                <a:gd name="connsiteY48" fmla="*/ 1652868 h 1887070"/>
                <a:gd name="connsiteX49" fmla="*/ 466189 w 1906118"/>
                <a:gd name="connsiteY49" fmla="*/ 1557001 h 1887070"/>
                <a:gd name="connsiteX50" fmla="*/ 466189 w 1906118"/>
                <a:gd name="connsiteY50" fmla="*/ 1121037 h 1887070"/>
                <a:gd name="connsiteX51" fmla="*/ 480341 w 1906118"/>
                <a:gd name="connsiteY51" fmla="*/ 1124959 h 1887070"/>
                <a:gd name="connsiteX52" fmla="*/ 891062 w 1906118"/>
                <a:gd name="connsiteY52" fmla="*/ 1264584 h 1887070"/>
                <a:gd name="connsiteX53" fmla="*/ 1011719 w 1906118"/>
                <a:gd name="connsiteY53" fmla="*/ 1322406 h 1887070"/>
                <a:gd name="connsiteX54" fmla="*/ 1053797 w 1906118"/>
                <a:gd name="connsiteY54" fmla="*/ 1321062 h 1887070"/>
                <a:gd name="connsiteX55" fmla="*/ 1308120 w 1906118"/>
                <a:gd name="connsiteY55" fmla="*/ 1369639 h 1887070"/>
                <a:gd name="connsiteX56" fmla="*/ 1321892 w 1906118"/>
                <a:gd name="connsiteY56" fmla="*/ 1422195 h 1887070"/>
                <a:gd name="connsiteX57" fmla="*/ 788275 w 1906118"/>
                <a:gd name="connsiteY57" fmla="*/ 1422195 h 1887070"/>
                <a:gd name="connsiteX58" fmla="*/ 753679 w 1906118"/>
                <a:gd name="connsiteY58" fmla="*/ 1461583 h 1887070"/>
                <a:gd name="connsiteX59" fmla="*/ 788275 w 1906118"/>
                <a:gd name="connsiteY59" fmla="*/ 1500972 h 1887070"/>
                <a:gd name="connsiteX60" fmla="*/ 1343431 w 1906118"/>
                <a:gd name="connsiteY60" fmla="*/ 1500972 h 1887070"/>
                <a:gd name="connsiteX61" fmla="*/ 1368068 w 1906118"/>
                <a:gd name="connsiteY61" fmla="*/ 1489598 h 1887070"/>
                <a:gd name="connsiteX62" fmla="*/ 1619771 w 1906118"/>
                <a:gd name="connsiteY62" fmla="*/ 1343361 h 1887070"/>
                <a:gd name="connsiteX63" fmla="*/ 1737807 w 1906118"/>
                <a:gd name="connsiteY63" fmla="*/ 1254555 h 1887070"/>
                <a:gd name="connsiteX64" fmla="*/ 1837211 w 1906118"/>
                <a:gd name="connsiteY64" fmla="*/ 1373169 h 1887070"/>
                <a:gd name="connsiteX65" fmla="*/ 1103308 w 1906118"/>
                <a:gd name="connsiteY65" fmla="*/ 1808237 h 1887070"/>
                <a:gd name="connsiteX66" fmla="*/ 1343860 w 1906118"/>
                <a:gd name="connsiteY66" fmla="*/ 1117507 h 1887070"/>
                <a:gd name="connsiteX67" fmla="*/ 1516983 w 1906118"/>
                <a:gd name="connsiteY67" fmla="*/ 920115 h 1887070"/>
                <a:gd name="connsiteX68" fmla="*/ 1343860 w 1906118"/>
                <a:gd name="connsiteY68" fmla="*/ 722667 h 1887070"/>
                <a:gd name="connsiteX69" fmla="*/ 1170689 w 1906118"/>
                <a:gd name="connsiteY69" fmla="*/ 920115 h 1887070"/>
                <a:gd name="connsiteX70" fmla="*/ 1343860 w 1906118"/>
                <a:gd name="connsiteY70" fmla="*/ 1117507 h 1887070"/>
                <a:gd name="connsiteX71" fmla="*/ 1343860 w 1906118"/>
                <a:gd name="connsiteY71" fmla="*/ 801893 h 1887070"/>
                <a:gd name="connsiteX72" fmla="*/ 1447743 w 1906118"/>
                <a:gd name="connsiteY72" fmla="*/ 920563 h 1887070"/>
                <a:gd name="connsiteX73" fmla="*/ 1343860 w 1906118"/>
                <a:gd name="connsiteY73" fmla="*/ 1039177 h 1887070"/>
                <a:gd name="connsiteX74" fmla="*/ 1239977 w 1906118"/>
                <a:gd name="connsiteY74" fmla="*/ 920563 h 1887070"/>
                <a:gd name="connsiteX75" fmla="*/ 1343860 w 1906118"/>
                <a:gd name="connsiteY75" fmla="*/ 801893 h 1887070"/>
                <a:gd name="connsiteX76" fmla="*/ 946911 w 1906118"/>
                <a:gd name="connsiteY76" fmla="*/ 755949 h 1887070"/>
                <a:gd name="connsiteX77" fmla="*/ 1120082 w 1906118"/>
                <a:gd name="connsiteY77" fmla="*/ 558557 h 1887070"/>
                <a:gd name="connsiteX78" fmla="*/ 946911 w 1906118"/>
                <a:gd name="connsiteY78" fmla="*/ 361110 h 1887070"/>
                <a:gd name="connsiteX79" fmla="*/ 773788 w 1906118"/>
                <a:gd name="connsiteY79" fmla="*/ 558557 h 1887070"/>
                <a:gd name="connsiteX80" fmla="*/ 946911 w 1906118"/>
                <a:gd name="connsiteY80" fmla="*/ 755949 h 1887070"/>
                <a:gd name="connsiteX81" fmla="*/ 946911 w 1906118"/>
                <a:gd name="connsiteY81" fmla="*/ 440335 h 1887070"/>
                <a:gd name="connsiteX82" fmla="*/ 1050795 w 1906118"/>
                <a:gd name="connsiteY82" fmla="*/ 558557 h 1887070"/>
                <a:gd name="connsiteX83" fmla="*/ 946911 w 1906118"/>
                <a:gd name="connsiteY83" fmla="*/ 676779 h 1887070"/>
                <a:gd name="connsiteX84" fmla="*/ 843028 w 1906118"/>
                <a:gd name="connsiteY84" fmla="*/ 558557 h 1887070"/>
                <a:gd name="connsiteX85" fmla="*/ 946911 w 1906118"/>
                <a:gd name="connsiteY85" fmla="*/ 440335 h 1887070"/>
                <a:gd name="connsiteX86" fmla="*/ 1343860 w 1906118"/>
                <a:gd name="connsiteY86" fmla="*/ 394839 h 1887070"/>
                <a:gd name="connsiteX87" fmla="*/ 1516983 w 1906118"/>
                <a:gd name="connsiteY87" fmla="*/ 197392 h 1887070"/>
                <a:gd name="connsiteX88" fmla="*/ 1343860 w 1906118"/>
                <a:gd name="connsiteY88" fmla="*/ 0 h 1887070"/>
                <a:gd name="connsiteX89" fmla="*/ 1170689 w 1906118"/>
                <a:gd name="connsiteY89" fmla="*/ 197392 h 1887070"/>
                <a:gd name="connsiteX90" fmla="*/ 1343860 w 1906118"/>
                <a:gd name="connsiteY90" fmla="*/ 394839 h 1887070"/>
                <a:gd name="connsiteX91" fmla="*/ 1343860 w 1906118"/>
                <a:gd name="connsiteY91" fmla="*/ 79226 h 1887070"/>
                <a:gd name="connsiteX92" fmla="*/ 1447743 w 1906118"/>
                <a:gd name="connsiteY92" fmla="*/ 197840 h 1887070"/>
                <a:gd name="connsiteX93" fmla="*/ 1343860 w 1906118"/>
                <a:gd name="connsiteY93" fmla="*/ 316454 h 1887070"/>
                <a:gd name="connsiteX94" fmla="*/ 1239977 w 1906118"/>
                <a:gd name="connsiteY94" fmla="*/ 197840 h 1887070"/>
                <a:gd name="connsiteX95" fmla="*/ 1343860 w 1906118"/>
                <a:gd name="connsiteY95" fmla="*/ 79226 h 188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906118" h="1887070">
                  <a:moveTo>
                    <a:pt x="1737807" y="1176170"/>
                  </a:moveTo>
                  <a:cubicBezTo>
                    <a:pt x="1690869" y="1176170"/>
                    <a:pt x="1640261" y="1223458"/>
                    <a:pt x="1575834" y="1282962"/>
                  </a:cubicBezTo>
                  <a:cubicBezTo>
                    <a:pt x="1516983" y="1337702"/>
                    <a:pt x="1445885" y="1404209"/>
                    <a:pt x="1390417" y="1411269"/>
                  </a:cubicBezTo>
                  <a:cubicBezTo>
                    <a:pt x="1390155" y="1376906"/>
                    <a:pt x="1379147" y="1343859"/>
                    <a:pt x="1359490" y="1318428"/>
                  </a:cubicBezTo>
                  <a:cubicBezTo>
                    <a:pt x="1293967" y="1232647"/>
                    <a:pt x="1147625" y="1238810"/>
                    <a:pt x="1050413" y="1242732"/>
                  </a:cubicBezTo>
                  <a:cubicBezTo>
                    <a:pt x="1035164" y="1243125"/>
                    <a:pt x="1021774" y="1244021"/>
                    <a:pt x="1010957" y="1244021"/>
                  </a:cubicBezTo>
                  <a:cubicBezTo>
                    <a:pt x="990085" y="1244021"/>
                    <a:pt x="962541" y="1223850"/>
                    <a:pt x="927945" y="1198525"/>
                  </a:cubicBezTo>
                  <a:cubicBezTo>
                    <a:pt x="847126" y="1139414"/>
                    <a:pt x="724944" y="1050103"/>
                    <a:pt x="480723" y="1046125"/>
                  </a:cubicBezTo>
                  <a:cubicBezTo>
                    <a:pt x="475482" y="1045985"/>
                    <a:pt x="470278" y="1047190"/>
                    <a:pt x="465474" y="1049655"/>
                  </a:cubicBezTo>
                  <a:lnTo>
                    <a:pt x="465474" y="920115"/>
                  </a:lnTo>
                  <a:cubicBezTo>
                    <a:pt x="465135" y="898002"/>
                    <a:pt x="449638" y="880383"/>
                    <a:pt x="430830" y="880726"/>
                  </a:cubicBezTo>
                  <a:lnTo>
                    <a:pt x="34644" y="880726"/>
                  </a:lnTo>
                  <a:cubicBezTo>
                    <a:pt x="15836" y="880383"/>
                    <a:pt x="339" y="898002"/>
                    <a:pt x="0" y="920115"/>
                  </a:cubicBezTo>
                  <a:lnTo>
                    <a:pt x="0" y="1732990"/>
                  </a:lnTo>
                  <a:cubicBezTo>
                    <a:pt x="0" y="1754841"/>
                    <a:pt x="15630" y="1772378"/>
                    <a:pt x="34644" y="1772378"/>
                  </a:cubicBezTo>
                  <a:lnTo>
                    <a:pt x="431211" y="1772378"/>
                  </a:lnTo>
                  <a:cubicBezTo>
                    <a:pt x="450001" y="1772691"/>
                    <a:pt x="465468" y="1755081"/>
                    <a:pt x="465807" y="1732990"/>
                  </a:cubicBezTo>
                  <a:lnTo>
                    <a:pt x="465807" y="1635779"/>
                  </a:lnTo>
                  <a:cubicBezTo>
                    <a:pt x="500832" y="1635779"/>
                    <a:pt x="584225" y="1680882"/>
                    <a:pt x="664663" y="1724193"/>
                  </a:cubicBezTo>
                  <a:cubicBezTo>
                    <a:pt x="799854" y="1796863"/>
                    <a:pt x="967736" y="1887071"/>
                    <a:pt x="1102927" y="1887071"/>
                  </a:cubicBezTo>
                  <a:cubicBezTo>
                    <a:pt x="1336426" y="1887071"/>
                    <a:pt x="1906117" y="1549998"/>
                    <a:pt x="1906117" y="1373169"/>
                  </a:cubicBezTo>
                  <a:cubicBezTo>
                    <a:pt x="1906498" y="1247943"/>
                    <a:pt x="1845026" y="1176170"/>
                    <a:pt x="1737807" y="1176170"/>
                  </a:cubicBezTo>
                  <a:close/>
                  <a:moveTo>
                    <a:pt x="396568" y="1693601"/>
                  </a:moveTo>
                  <a:lnTo>
                    <a:pt x="69240" y="1693601"/>
                  </a:lnTo>
                  <a:lnTo>
                    <a:pt x="69240" y="1631408"/>
                  </a:lnTo>
                  <a:lnTo>
                    <a:pt x="396568" y="1631408"/>
                  </a:lnTo>
                  <a:lnTo>
                    <a:pt x="396568" y="1693601"/>
                  </a:lnTo>
                  <a:close/>
                  <a:moveTo>
                    <a:pt x="396568" y="1552631"/>
                  </a:moveTo>
                  <a:lnTo>
                    <a:pt x="69240" y="1552631"/>
                  </a:lnTo>
                  <a:lnTo>
                    <a:pt x="69240" y="1462368"/>
                  </a:lnTo>
                  <a:lnTo>
                    <a:pt x="396568" y="1462368"/>
                  </a:lnTo>
                  <a:lnTo>
                    <a:pt x="396568" y="1552575"/>
                  </a:lnTo>
                  <a:close/>
                  <a:moveTo>
                    <a:pt x="396568" y="1383646"/>
                  </a:moveTo>
                  <a:lnTo>
                    <a:pt x="69240" y="1383646"/>
                  </a:lnTo>
                  <a:lnTo>
                    <a:pt x="69240" y="1293943"/>
                  </a:lnTo>
                  <a:lnTo>
                    <a:pt x="396568" y="1293943"/>
                  </a:lnTo>
                  <a:lnTo>
                    <a:pt x="396568" y="1383646"/>
                  </a:lnTo>
                  <a:close/>
                  <a:moveTo>
                    <a:pt x="396568" y="1215110"/>
                  </a:moveTo>
                  <a:lnTo>
                    <a:pt x="69240" y="1215110"/>
                  </a:lnTo>
                  <a:lnTo>
                    <a:pt x="69240" y="1124959"/>
                  </a:lnTo>
                  <a:lnTo>
                    <a:pt x="396568" y="1124959"/>
                  </a:lnTo>
                  <a:lnTo>
                    <a:pt x="396568" y="1215166"/>
                  </a:lnTo>
                  <a:close/>
                  <a:moveTo>
                    <a:pt x="396568" y="1046181"/>
                  </a:moveTo>
                  <a:lnTo>
                    <a:pt x="69240" y="1046181"/>
                  </a:lnTo>
                  <a:lnTo>
                    <a:pt x="69240" y="959504"/>
                  </a:lnTo>
                  <a:lnTo>
                    <a:pt x="396568" y="959504"/>
                  </a:lnTo>
                  <a:lnTo>
                    <a:pt x="396568" y="1046181"/>
                  </a:lnTo>
                  <a:close/>
                  <a:moveTo>
                    <a:pt x="1103260" y="1808237"/>
                  </a:moveTo>
                  <a:cubicBezTo>
                    <a:pt x="983795" y="1808237"/>
                    <a:pt x="823681" y="1722008"/>
                    <a:pt x="694827" y="1652868"/>
                  </a:cubicBezTo>
                  <a:cubicBezTo>
                    <a:pt x="595423" y="1599472"/>
                    <a:pt x="516844" y="1557001"/>
                    <a:pt x="466189" y="1557001"/>
                  </a:cubicBezTo>
                  <a:lnTo>
                    <a:pt x="466189" y="1121037"/>
                  </a:lnTo>
                  <a:cubicBezTo>
                    <a:pt x="470701" y="1123214"/>
                    <a:pt x="475477" y="1124537"/>
                    <a:pt x="480341" y="1124959"/>
                  </a:cubicBezTo>
                  <a:cubicBezTo>
                    <a:pt x="704501" y="1128488"/>
                    <a:pt x="812482" y="1207266"/>
                    <a:pt x="891062" y="1264584"/>
                  </a:cubicBezTo>
                  <a:cubicBezTo>
                    <a:pt x="935379" y="1296969"/>
                    <a:pt x="970356" y="1322406"/>
                    <a:pt x="1011719" y="1322406"/>
                  </a:cubicBezTo>
                  <a:cubicBezTo>
                    <a:pt x="1023251" y="1322406"/>
                    <a:pt x="1037404" y="1321958"/>
                    <a:pt x="1053797" y="1321062"/>
                  </a:cubicBezTo>
                  <a:cubicBezTo>
                    <a:pt x="1127516" y="1317980"/>
                    <a:pt x="1264184" y="1312321"/>
                    <a:pt x="1308120" y="1369639"/>
                  </a:cubicBezTo>
                  <a:cubicBezTo>
                    <a:pt x="1318128" y="1383198"/>
                    <a:pt x="1322607" y="1400287"/>
                    <a:pt x="1321892" y="1422195"/>
                  </a:cubicBezTo>
                  <a:lnTo>
                    <a:pt x="788275" y="1422195"/>
                  </a:lnTo>
                  <a:cubicBezTo>
                    <a:pt x="769485" y="1421883"/>
                    <a:pt x="754018" y="1439492"/>
                    <a:pt x="753679" y="1461583"/>
                  </a:cubicBezTo>
                  <a:cubicBezTo>
                    <a:pt x="753679" y="1483435"/>
                    <a:pt x="769309" y="1500972"/>
                    <a:pt x="788275" y="1500972"/>
                  </a:cubicBezTo>
                  <a:lnTo>
                    <a:pt x="1343431" y="1500972"/>
                  </a:lnTo>
                  <a:cubicBezTo>
                    <a:pt x="1352581" y="1501045"/>
                    <a:pt x="1361404" y="1496972"/>
                    <a:pt x="1368068" y="1489598"/>
                  </a:cubicBezTo>
                  <a:cubicBezTo>
                    <a:pt x="1452938" y="1498787"/>
                    <a:pt x="1541191" y="1416480"/>
                    <a:pt x="1619771" y="1343361"/>
                  </a:cubicBezTo>
                  <a:cubicBezTo>
                    <a:pt x="1662182" y="1303580"/>
                    <a:pt x="1715458" y="1254555"/>
                    <a:pt x="1737807" y="1254555"/>
                  </a:cubicBezTo>
                  <a:cubicBezTo>
                    <a:pt x="1806332" y="1254555"/>
                    <a:pt x="1837211" y="1291310"/>
                    <a:pt x="1837211" y="1373169"/>
                  </a:cubicBezTo>
                  <a:cubicBezTo>
                    <a:pt x="1837211" y="1479961"/>
                    <a:pt x="1320748" y="1808237"/>
                    <a:pt x="1103308" y="1808237"/>
                  </a:cubicBezTo>
                  <a:close/>
                  <a:moveTo>
                    <a:pt x="1343860" y="1117507"/>
                  </a:moveTo>
                  <a:cubicBezTo>
                    <a:pt x="1439547" y="1117507"/>
                    <a:pt x="1516983" y="1029092"/>
                    <a:pt x="1516983" y="920115"/>
                  </a:cubicBezTo>
                  <a:cubicBezTo>
                    <a:pt x="1516983" y="811138"/>
                    <a:pt x="1439166" y="722667"/>
                    <a:pt x="1343860" y="722667"/>
                  </a:cubicBezTo>
                  <a:cubicBezTo>
                    <a:pt x="1248173" y="722667"/>
                    <a:pt x="1170689" y="811138"/>
                    <a:pt x="1170689" y="920115"/>
                  </a:cubicBezTo>
                  <a:cubicBezTo>
                    <a:pt x="1170308" y="1029092"/>
                    <a:pt x="1248173" y="1117507"/>
                    <a:pt x="1343860" y="1117507"/>
                  </a:cubicBezTo>
                  <a:close/>
                  <a:moveTo>
                    <a:pt x="1343860" y="801893"/>
                  </a:moveTo>
                  <a:cubicBezTo>
                    <a:pt x="1401187" y="801893"/>
                    <a:pt x="1447743" y="854897"/>
                    <a:pt x="1447743" y="920563"/>
                  </a:cubicBezTo>
                  <a:cubicBezTo>
                    <a:pt x="1447743" y="985782"/>
                    <a:pt x="1401187" y="1039177"/>
                    <a:pt x="1343860" y="1039177"/>
                  </a:cubicBezTo>
                  <a:cubicBezTo>
                    <a:pt x="1286486" y="1039177"/>
                    <a:pt x="1239977" y="986230"/>
                    <a:pt x="1239977" y="920563"/>
                  </a:cubicBezTo>
                  <a:cubicBezTo>
                    <a:pt x="1239596" y="854897"/>
                    <a:pt x="1286486" y="801893"/>
                    <a:pt x="1343860" y="801893"/>
                  </a:cubicBezTo>
                  <a:close/>
                  <a:moveTo>
                    <a:pt x="946911" y="755949"/>
                  </a:moveTo>
                  <a:cubicBezTo>
                    <a:pt x="1042598" y="755949"/>
                    <a:pt x="1120082" y="667534"/>
                    <a:pt x="1120082" y="558557"/>
                  </a:cubicBezTo>
                  <a:cubicBezTo>
                    <a:pt x="1120082" y="449524"/>
                    <a:pt x="1042217" y="361110"/>
                    <a:pt x="946911" y="361110"/>
                  </a:cubicBezTo>
                  <a:cubicBezTo>
                    <a:pt x="851224" y="361110"/>
                    <a:pt x="773788" y="449524"/>
                    <a:pt x="773788" y="558557"/>
                  </a:cubicBezTo>
                  <a:cubicBezTo>
                    <a:pt x="773788" y="667534"/>
                    <a:pt x="851605" y="755949"/>
                    <a:pt x="946911" y="755949"/>
                  </a:cubicBezTo>
                  <a:close/>
                  <a:moveTo>
                    <a:pt x="946911" y="440335"/>
                  </a:moveTo>
                  <a:cubicBezTo>
                    <a:pt x="1004238" y="440335"/>
                    <a:pt x="1050795" y="493339"/>
                    <a:pt x="1050795" y="558557"/>
                  </a:cubicBezTo>
                  <a:cubicBezTo>
                    <a:pt x="1050795" y="623775"/>
                    <a:pt x="1004238" y="676779"/>
                    <a:pt x="946911" y="676779"/>
                  </a:cubicBezTo>
                  <a:cubicBezTo>
                    <a:pt x="889585" y="676779"/>
                    <a:pt x="843028" y="623775"/>
                    <a:pt x="843028" y="558557"/>
                  </a:cubicBezTo>
                  <a:cubicBezTo>
                    <a:pt x="843028" y="493731"/>
                    <a:pt x="889585" y="440335"/>
                    <a:pt x="946911" y="440335"/>
                  </a:cubicBezTo>
                  <a:close/>
                  <a:moveTo>
                    <a:pt x="1343860" y="394839"/>
                  </a:moveTo>
                  <a:cubicBezTo>
                    <a:pt x="1439547" y="394839"/>
                    <a:pt x="1516983" y="306425"/>
                    <a:pt x="1516983" y="197392"/>
                  </a:cubicBezTo>
                  <a:cubicBezTo>
                    <a:pt x="1516983" y="88414"/>
                    <a:pt x="1439166" y="0"/>
                    <a:pt x="1343860" y="0"/>
                  </a:cubicBezTo>
                  <a:cubicBezTo>
                    <a:pt x="1248173" y="0"/>
                    <a:pt x="1170689" y="88414"/>
                    <a:pt x="1170689" y="197392"/>
                  </a:cubicBezTo>
                  <a:cubicBezTo>
                    <a:pt x="1170308" y="306425"/>
                    <a:pt x="1248173" y="394839"/>
                    <a:pt x="1343860" y="394839"/>
                  </a:cubicBezTo>
                  <a:close/>
                  <a:moveTo>
                    <a:pt x="1343860" y="79226"/>
                  </a:moveTo>
                  <a:cubicBezTo>
                    <a:pt x="1401187" y="79226"/>
                    <a:pt x="1447743" y="132173"/>
                    <a:pt x="1447743" y="197840"/>
                  </a:cubicBezTo>
                  <a:cubicBezTo>
                    <a:pt x="1447743" y="263058"/>
                    <a:pt x="1401187" y="316454"/>
                    <a:pt x="1343860" y="316454"/>
                  </a:cubicBezTo>
                  <a:cubicBezTo>
                    <a:pt x="1286486" y="316454"/>
                    <a:pt x="1239977" y="263506"/>
                    <a:pt x="1239977" y="197840"/>
                  </a:cubicBezTo>
                  <a:cubicBezTo>
                    <a:pt x="1239596" y="132173"/>
                    <a:pt x="1286486" y="79226"/>
                    <a:pt x="1343860" y="79226"/>
                  </a:cubicBezTo>
                  <a:close/>
                </a:path>
              </a:pathLst>
            </a:custGeom>
            <a:solidFill>
              <a:schemeClr val="accent1"/>
            </a:solidFill>
            <a:ln w="15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1498664-0897-F20A-A6B6-1FC342D99D2A}"/>
                </a:ext>
              </a:extLst>
            </p:cNvPr>
            <p:cNvSpPr txBox="1"/>
            <p:nvPr/>
          </p:nvSpPr>
          <p:spPr>
            <a:xfrm>
              <a:off x="8679851" y="4229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39%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91+">
              <a:extLst>
                <a:ext uri="{FF2B5EF4-FFF2-40B4-BE49-F238E27FC236}">
                  <a16:creationId xmlns:a16="http://schemas.microsoft.com/office/drawing/2014/main" id="{E184F94C-C8FE-873A-7B55-1C0B256E85EF}"/>
                </a:ext>
              </a:extLst>
            </p:cNvPr>
            <p:cNvSpPr txBox="1"/>
            <p:nvPr/>
          </p:nvSpPr>
          <p:spPr>
            <a:xfrm>
              <a:off x="8679851" y="450393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26%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TextBox 591++">
              <a:extLst>
                <a:ext uri="{FF2B5EF4-FFF2-40B4-BE49-F238E27FC236}">
                  <a16:creationId xmlns:a16="http://schemas.microsoft.com/office/drawing/2014/main" id="{628260B8-B540-8105-D6AE-8F4DEB66E47E}"/>
                </a:ext>
              </a:extLst>
            </p:cNvPr>
            <p:cNvSpPr txBox="1"/>
            <p:nvPr/>
          </p:nvSpPr>
          <p:spPr>
            <a:xfrm>
              <a:off x="8679851" y="5084956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TextBox 591+">
              <a:extLst>
                <a:ext uri="{FF2B5EF4-FFF2-40B4-BE49-F238E27FC236}">
                  <a16:creationId xmlns:a16="http://schemas.microsoft.com/office/drawing/2014/main" id="{9D502439-A545-00AD-15B9-1606C75333CE}"/>
                </a:ext>
              </a:extLst>
            </p:cNvPr>
            <p:cNvSpPr txBox="1"/>
            <p:nvPr/>
          </p:nvSpPr>
          <p:spPr>
            <a:xfrm>
              <a:off x="8679851" y="4810999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TextBox 591+++">
              <a:extLst>
                <a:ext uri="{FF2B5EF4-FFF2-40B4-BE49-F238E27FC236}">
                  <a16:creationId xmlns:a16="http://schemas.microsoft.com/office/drawing/2014/main" id="{02F51671-0D11-A11B-6062-242FED9ED730}"/>
                </a:ext>
              </a:extLst>
            </p:cNvPr>
            <p:cNvSpPr txBox="1"/>
            <p:nvPr/>
          </p:nvSpPr>
          <p:spPr>
            <a:xfrm>
              <a:off x="8679851" y="5665981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20%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1++">
              <a:extLst>
                <a:ext uri="{FF2B5EF4-FFF2-40B4-BE49-F238E27FC236}">
                  <a16:creationId xmlns:a16="http://schemas.microsoft.com/office/drawing/2014/main" id="{E3E36FF8-3418-C9AD-6084-CDCBDC82486E}"/>
                </a:ext>
              </a:extLst>
            </p:cNvPr>
            <p:cNvSpPr txBox="1"/>
            <p:nvPr/>
          </p:nvSpPr>
          <p:spPr>
            <a:xfrm>
              <a:off x="8679851" y="5372974"/>
              <a:ext cx="537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28EA843F-8DE5-0907-FC2B-9F91E2F51C00}"/>
                </a:ext>
              </a:extLst>
            </p:cNvPr>
            <p:cNvGrpSpPr/>
            <p:nvPr/>
          </p:nvGrpSpPr>
          <p:grpSpPr>
            <a:xfrm>
              <a:off x="1055688" y="3855260"/>
              <a:ext cx="9202762" cy="76297"/>
              <a:chOff x="1055688" y="3855260"/>
              <a:chExt cx="9202762" cy="76297"/>
            </a:xfrm>
          </p:grpSpPr>
          <p:cxnSp>
            <p:nvCxnSpPr>
              <p:cNvPr id="452" name="直接连接符 451">
                <a:extLst>
                  <a:ext uri="{FF2B5EF4-FFF2-40B4-BE49-F238E27FC236}">
                    <a16:creationId xmlns:a16="http://schemas.microsoft.com/office/drawing/2014/main" id="{8BFE99E2-F26D-CA4E-FFD3-118C5E4475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5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直接连接符 452">
                <a:extLst>
                  <a:ext uri="{FF2B5EF4-FFF2-40B4-BE49-F238E27FC236}">
                    <a16:creationId xmlns:a16="http://schemas.microsoft.com/office/drawing/2014/main" id="{A29DB1EF-E725-A4A1-59A0-F88125F62F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41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直接连接符 453">
                <a:extLst>
                  <a:ext uri="{FF2B5EF4-FFF2-40B4-BE49-F238E27FC236}">
                    <a16:creationId xmlns:a16="http://schemas.microsoft.com/office/drawing/2014/main" id="{EB440CD3-E1D8-0675-7A91-774EAD92F5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27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直接连接符 455">
                <a:extLst>
                  <a:ext uri="{FF2B5EF4-FFF2-40B4-BE49-F238E27FC236}">
                    <a16:creationId xmlns:a16="http://schemas.microsoft.com/office/drawing/2014/main" id="{5DF0F48F-F46E-57F9-212F-A340769E6A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13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直接连接符 456">
                <a:extLst>
                  <a:ext uri="{FF2B5EF4-FFF2-40B4-BE49-F238E27FC236}">
                    <a16:creationId xmlns:a16="http://schemas.microsoft.com/office/drawing/2014/main" id="{A89C2C62-80F7-713B-A815-01256E8C53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99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直接连接符 457">
                <a:extLst>
                  <a:ext uri="{FF2B5EF4-FFF2-40B4-BE49-F238E27FC236}">
                    <a16:creationId xmlns:a16="http://schemas.microsoft.com/office/drawing/2014/main" id="{EEC9534D-4FF1-6AE4-CD35-7DCDBAC127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85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直接连接符 458">
                <a:extLst>
                  <a:ext uri="{FF2B5EF4-FFF2-40B4-BE49-F238E27FC236}">
                    <a16:creationId xmlns:a16="http://schemas.microsoft.com/office/drawing/2014/main" id="{BD98473F-A381-7C47-8AD9-D8BB19AE19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1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直接连接符 460">
                <a:extLst>
                  <a:ext uri="{FF2B5EF4-FFF2-40B4-BE49-F238E27FC236}">
                    <a16:creationId xmlns:a16="http://schemas.microsoft.com/office/drawing/2014/main" id="{44658740-0D9C-4E3A-7C53-BC497CB28A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57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直接连接符 461">
                <a:extLst>
                  <a:ext uri="{FF2B5EF4-FFF2-40B4-BE49-F238E27FC236}">
                    <a16:creationId xmlns:a16="http://schemas.microsoft.com/office/drawing/2014/main" id="{28E5C734-34EE-3EB0-E9FA-A59C16D277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43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直接连接符 462">
                <a:extLst>
                  <a:ext uri="{FF2B5EF4-FFF2-40B4-BE49-F238E27FC236}">
                    <a16:creationId xmlns:a16="http://schemas.microsoft.com/office/drawing/2014/main" id="{461AF3EA-083C-A4D9-3620-D51A6B554F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9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直接连接符 463">
                <a:extLst>
                  <a:ext uri="{FF2B5EF4-FFF2-40B4-BE49-F238E27FC236}">
                    <a16:creationId xmlns:a16="http://schemas.microsoft.com/office/drawing/2014/main" id="{B8E4AD49-1151-16FF-F9B7-4F628841F9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15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6" name="直接连接符 465">
                <a:extLst>
                  <a:ext uri="{FF2B5EF4-FFF2-40B4-BE49-F238E27FC236}">
                    <a16:creationId xmlns:a16="http://schemas.microsoft.com/office/drawing/2014/main" id="{7E8CEF8A-1F51-FE69-4880-988B552CB4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1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直接连接符 466">
                <a:extLst>
                  <a:ext uri="{FF2B5EF4-FFF2-40B4-BE49-F238E27FC236}">
                    <a16:creationId xmlns:a16="http://schemas.microsoft.com/office/drawing/2014/main" id="{6C47FE6C-15C6-6B1E-7214-3664DF904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87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8" name="直接连接符 467">
                <a:extLst>
                  <a:ext uri="{FF2B5EF4-FFF2-40B4-BE49-F238E27FC236}">
                    <a16:creationId xmlns:a16="http://schemas.microsoft.com/office/drawing/2014/main" id="{2616A1C3-048F-2B9E-62B2-25E0614701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73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直接连接符 468">
                <a:extLst>
                  <a:ext uri="{FF2B5EF4-FFF2-40B4-BE49-F238E27FC236}">
                    <a16:creationId xmlns:a16="http://schemas.microsoft.com/office/drawing/2014/main" id="{B290CF7A-A9A9-AA5D-A1AC-9B626EF282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59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直接连接符 469">
                <a:extLst>
                  <a:ext uri="{FF2B5EF4-FFF2-40B4-BE49-F238E27FC236}">
                    <a16:creationId xmlns:a16="http://schemas.microsoft.com/office/drawing/2014/main" id="{C1D1B92C-9269-E737-F1B0-09417E582D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45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2" name="直接连接符 471">
                <a:extLst>
                  <a:ext uri="{FF2B5EF4-FFF2-40B4-BE49-F238E27FC236}">
                    <a16:creationId xmlns:a16="http://schemas.microsoft.com/office/drawing/2014/main" id="{B5D2987F-7005-8709-52A1-84D002EA14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31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直接连接符 478">
                <a:extLst>
                  <a:ext uri="{FF2B5EF4-FFF2-40B4-BE49-F238E27FC236}">
                    <a16:creationId xmlns:a16="http://schemas.microsoft.com/office/drawing/2014/main" id="{54275FCF-455A-C0EB-F014-8EEDA636E9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17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1" name="直接连接符 480">
                <a:extLst>
                  <a:ext uri="{FF2B5EF4-FFF2-40B4-BE49-F238E27FC236}">
                    <a16:creationId xmlns:a16="http://schemas.microsoft.com/office/drawing/2014/main" id="{9B6F754D-59DB-E638-C5BC-4E5F189F1B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03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2" name="直接连接符 481">
                <a:extLst>
                  <a:ext uri="{FF2B5EF4-FFF2-40B4-BE49-F238E27FC236}">
                    <a16:creationId xmlns:a16="http://schemas.microsoft.com/office/drawing/2014/main" id="{DA941A6C-1D71-45CA-CB05-BA2853ECFA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89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直接连接符 482">
                <a:extLst>
                  <a:ext uri="{FF2B5EF4-FFF2-40B4-BE49-F238E27FC236}">
                    <a16:creationId xmlns:a16="http://schemas.microsoft.com/office/drawing/2014/main" id="{F77F17E4-36C1-FAC4-EA49-F212D71AF7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5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直接连接符 504">
                <a:extLst>
                  <a:ext uri="{FF2B5EF4-FFF2-40B4-BE49-F238E27FC236}">
                    <a16:creationId xmlns:a16="http://schemas.microsoft.com/office/drawing/2014/main" id="{3EFAC9F2-91DA-5632-7755-F5E14A0B3C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61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6" name="直接连接符 505">
                <a:extLst>
                  <a:ext uri="{FF2B5EF4-FFF2-40B4-BE49-F238E27FC236}">
                    <a16:creationId xmlns:a16="http://schemas.microsoft.com/office/drawing/2014/main" id="{163F329A-CFAB-F680-8587-12A9126750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7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直接连接符 506">
                <a:extLst>
                  <a:ext uri="{FF2B5EF4-FFF2-40B4-BE49-F238E27FC236}">
                    <a16:creationId xmlns:a16="http://schemas.microsoft.com/office/drawing/2014/main" id="{741E7FCA-1876-068B-3771-D0CEE4500C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33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BD587E2F-5FDB-C220-2052-17B96C4062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9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E31C542-7063-50C4-1698-30CBC13CDA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05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2316881C-1E3D-2098-7E70-E8452C0101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91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DC105192-1248-6F38-CE9B-0ED09AA841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77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0A429123-2099-DE79-EB80-F04D2A2CA2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63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752A73C9-FBE5-95B4-E8D7-403A7F8DF8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49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DE9933CD-4C3C-7DF0-3A92-3BDDFD8B60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718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34D781BA-A846-73B3-AC59-F0C61F0D6B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78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CAA7CD5C-F380-1CE8-3689-B4C194239A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438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782566A2-EF46-F005-40EB-93B7988AC3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298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0FA33E40-1277-0CB9-E5D0-D1C4B18E49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158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1423D794-1628-D7FE-8521-52E8F7E72B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018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F35049FA-7CA8-A15D-2D23-3B267B9448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878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C1A9D4E2-31D1-2F82-8FDD-5F909374EE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738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897433DB-E0D8-44BB-C395-5DCCF75443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598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9BBFD408-F7F1-337F-B47C-6B82D2C7AC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458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84BC4C81-A64D-AD59-6D7C-5F8D0FC7D9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318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28CD7DA8-838E-D30E-9262-46F8E1BB52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178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0531526F-7735-569F-0DA9-F6FF4D8E07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037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9C09E09F-3368-C3ED-B18E-42F1E2CCD4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897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FD2F16FD-7C65-0CB0-497E-704731B939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757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A6CE2C63-5724-0ED3-32CA-A2A682411D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617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CF892CCE-E999-2426-727C-18FA5E1332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477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29CA3564-2F34-0926-15F5-63E1D54C78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37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28B56B5D-689D-86DE-1FB5-1427AE445E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97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7D14A41E-1B76-2EE5-697E-8C8EDD73E4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057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995CC902-0511-74DC-4AC8-1A60C7AA13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917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DF5B0BF1-FF27-6C5D-9054-C4EDF6A292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777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1CE8DBD0-FFAC-BDA8-815E-F18185E1E9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637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3C86E66C-3B07-99AF-92A2-92FC9B4A1A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497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8C2B5807-097F-2592-079A-CC0C16440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357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B430AF84-C5CA-26C8-B9DF-AC7D3AA76D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16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B7FDF532-1FF0-CEDA-D260-B5551D689B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07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CC33B9A6-0382-B296-7795-C63600B846F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936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3215A4D2-EA21-715F-A6B4-909BA6F781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79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59157E70-FE87-24F4-4049-434B624AAD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5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983B0ECE-773F-F621-06ED-50361DE6D6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26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597CA6A7-B275-8145-52DA-2B0F285F17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4868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46262E18-3B72-5D26-4B2C-A59A2AE017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346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3817AA76-9917-B29D-7B5B-A464B8A0DD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06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D5358A2E-8678-2454-D199-0B74AFCDBB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066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C042227F-AC1C-0E80-E914-209362E77D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26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C207DBC8-AE60-8478-070A-4AB6D235B9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786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59A2E0FC-7962-1ED7-7048-A70EC5D502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646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8E425195-015A-19D4-C66C-9A273BC143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506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154FF81F-EBBE-492E-04E1-E4DAC82F9A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366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5AEF4434-6170-24C5-40D1-A3766722F9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26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2FEA01DF-6621-CF1A-DC91-E49D97336E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86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71E2E30E-F33A-36FA-04FF-8903356A83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945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7F953D87-DEA7-EA48-082D-AE309AD0B8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805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750C9650-DA31-07FE-826C-9CDD4F2CFC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665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01699DD2-9148-438B-8955-AE977833BF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25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D03B2AAA-887E-3EE1-AD5D-B06334288C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385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4AC4F3CA-A397-E310-F5B0-76053864AB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2455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直接连接符 513">
                <a:extLst>
                  <a:ext uri="{FF2B5EF4-FFF2-40B4-BE49-F238E27FC236}">
                    <a16:creationId xmlns:a16="http://schemas.microsoft.com/office/drawing/2014/main" id="{5C8644D7-B4AA-5D09-3013-42AFB691D3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105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直接连接符 514">
                <a:extLst>
                  <a:ext uri="{FF2B5EF4-FFF2-40B4-BE49-F238E27FC236}">
                    <a16:creationId xmlns:a16="http://schemas.microsoft.com/office/drawing/2014/main" id="{3C40546E-E816-CF94-13C7-0ED4E22BF4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8965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直接连接符 515">
                <a:extLst>
                  <a:ext uri="{FF2B5EF4-FFF2-40B4-BE49-F238E27FC236}">
                    <a16:creationId xmlns:a16="http://schemas.microsoft.com/office/drawing/2014/main" id="{7F068375-8988-D20D-9BE5-D993040281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825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直接连接符 523">
                <a:extLst>
                  <a:ext uri="{FF2B5EF4-FFF2-40B4-BE49-F238E27FC236}">
                    <a16:creationId xmlns:a16="http://schemas.microsoft.com/office/drawing/2014/main" id="{816F5A13-9328-7941-F79A-D8C61A736E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6852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8" name="直接连接符 527">
                <a:extLst>
                  <a:ext uri="{FF2B5EF4-FFF2-40B4-BE49-F238E27FC236}">
                    <a16:creationId xmlns:a16="http://schemas.microsoft.com/office/drawing/2014/main" id="{05E16E7A-FDFE-9D11-1980-6E37C1ED90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5451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直接连接符 528">
                <a:extLst>
                  <a:ext uri="{FF2B5EF4-FFF2-40B4-BE49-F238E27FC236}">
                    <a16:creationId xmlns:a16="http://schemas.microsoft.com/office/drawing/2014/main" id="{50B7FEE0-F2BC-934E-0401-3DA9E1D02E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051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1" name="直接连接符 530">
                <a:extLst>
                  <a:ext uri="{FF2B5EF4-FFF2-40B4-BE49-F238E27FC236}">
                    <a16:creationId xmlns:a16="http://schemas.microsoft.com/office/drawing/2014/main" id="{568A051B-876A-58B2-5CB0-F8DEEA0102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650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直接连接符 531">
                <a:extLst>
                  <a:ext uri="{FF2B5EF4-FFF2-40B4-BE49-F238E27FC236}">
                    <a16:creationId xmlns:a16="http://schemas.microsoft.com/office/drawing/2014/main" id="{86BC5162-83D9-BDB8-A746-F8C8FA3504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1249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直接连接符 537">
                <a:extLst>
                  <a:ext uri="{FF2B5EF4-FFF2-40B4-BE49-F238E27FC236}">
                    <a16:creationId xmlns:a16="http://schemas.microsoft.com/office/drawing/2014/main" id="{869624CA-F825-AA08-1012-ED9F068736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9848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9" name="直接连接符 538">
                <a:extLst>
                  <a:ext uri="{FF2B5EF4-FFF2-40B4-BE49-F238E27FC236}">
                    <a16:creationId xmlns:a16="http://schemas.microsoft.com/office/drawing/2014/main" id="{EC9B7861-72D1-F485-032A-C2308A04E8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8448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直接连接符 539">
                <a:extLst>
                  <a:ext uri="{FF2B5EF4-FFF2-40B4-BE49-F238E27FC236}">
                    <a16:creationId xmlns:a16="http://schemas.microsoft.com/office/drawing/2014/main" id="{6197E49E-DA0A-9CAE-5832-A1F14E5FD7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7047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直接连接符 540">
                <a:extLst>
                  <a:ext uri="{FF2B5EF4-FFF2-40B4-BE49-F238E27FC236}">
                    <a16:creationId xmlns:a16="http://schemas.microsoft.com/office/drawing/2014/main" id="{022B26D8-007D-6EE3-9033-D51AFB427A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5646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Straight Connector 416+">
                <a:extLst>
                  <a:ext uri="{FF2B5EF4-FFF2-40B4-BE49-F238E27FC236}">
                    <a16:creationId xmlns:a16="http://schemas.microsoft.com/office/drawing/2014/main" id="{A706F4BB-FAAC-478D-000E-6190FC550A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270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3" name="Straight Connector 417+">
                <a:extLst>
                  <a:ext uri="{FF2B5EF4-FFF2-40B4-BE49-F238E27FC236}">
                    <a16:creationId xmlns:a16="http://schemas.microsoft.com/office/drawing/2014/main" id="{5883352B-6779-AD14-4221-0DD9343BF8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2869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4" name="Straight Connector 418+">
                <a:extLst>
                  <a:ext uri="{FF2B5EF4-FFF2-40B4-BE49-F238E27FC236}">
                    <a16:creationId xmlns:a16="http://schemas.microsoft.com/office/drawing/2014/main" id="{4E5C4890-003B-2075-D3A0-95619E888C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14685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5" name="Straight Connector 419+">
                <a:extLst>
                  <a:ext uri="{FF2B5EF4-FFF2-40B4-BE49-F238E27FC236}">
                    <a16:creationId xmlns:a16="http://schemas.microsoft.com/office/drawing/2014/main" id="{D6356E15-E905-CEAC-0C90-62DB27D050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00677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6" name="Straight Connector 420+">
                <a:extLst>
                  <a:ext uri="{FF2B5EF4-FFF2-40B4-BE49-F238E27FC236}">
                    <a16:creationId xmlns:a16="http://schemas.microsoft.com/office/drawing/2014/main" id="{967BAD89-9256-3C9C-6A8A-F90098D32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1866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7" name="Straight Connector 421+">
                <a:extLst>
                  <a:ext uri="{FF2B5EF4-FFF2-40B4-BE49-F238E27FC236}">
                    <a16:creationId xmlns:a16="http://schemas.microsoft.com/office/drawing/2014/main" id="{DC151278-6CF9-EA63-0383-C28F9A9FE1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7266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8" name="Straight Connector 422+">
                <a:extLst>
                  <a:ext uri="{FF2B5EF4-FFF2-40B4-BE49-F238E27FC236}">
                    <a16:creationId xmlns:a16="http://schemas.microsoft.com/office/drawing/2014/main" id="{EE15479D-8502-1B8A-B588-369DD88658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586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9" name="Straight Connector 421+">
                <a:extLst>
                  <a:ext uri="{FF2B5EF4-FFF2-40B4-BE49-F238E27FC236}">
                    <a16:creationId xmlns:a16="http://schemas.microsoft.com/office/drawing/2014/main" id="{133AB6CB-7E9B-1EB4-E03D-7F1BA76EB4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439350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0" name="Straight Connector 422+">
                <a:extLst>
                  <a:ext uri="{FF2B5EF4-FFF2-40B4-BE49-F238E27FC236}">
                    <a16:creationId xmlns:a16="http://schemas.microsoft.com/office/drawing/2014/main" id="{0C4DD9A5-A44A-115E-B60E-D38496EBA3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25342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1" name="Straight Connector 423+">
                <a:extLst>
                  <a:ext uri="{FF2B5EF4-FFF2-40B4-BE49-F238E27FC236}">
                    <a16:creationId xmlns:a16="http://schemas.microsoft.com/office/drawing/2014/main" id="{565BC02F-5A1D-A50A-9C1F-E73932AE85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1133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2" name="Straight Connector 416++">
                <a:extLst>
                  <a:ext uri="{FF2B5EF4-FFF2-40B4-BE49-F238E27FC236}">
                    <a16:creationId xmlns:a16="http://schemas.microsoft.com/office/drawing/2014/main" id="{214D7D71-A83A-4F65-D878-FA4C733ADB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97569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3" name="Straight Connector 417++">
                <a:extLst>
                  <a:ext uri="{FF2B5EF4-FFF2-40B4-BE49-F238E27FC236}">
                    <a16:creationId xmlns:a16="http://schemas.microsoft.com/office/drawing/2014/main" id="{DBCAF98B-C9BC-18B7-067B-342100A45D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8356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4" name="Straight Connector 418++">
                <a:extLst>
                  <a:ext uri="{FF2B5EF4-FFF2-40B4-BE49-F238E27FC236}">
                    <a16:creationId xmlns:a16="http://schemas.microsoft.com/office/drawing/2014/main" id="{50E08E34-B134-D632-8C65-EE56B8AEC5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69554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5" name="Straight Connector 419++">
                <a:extLst>
                  <a:ext uri="{FF2B5EF4-FFF2-40B4-BE49-F238E27FC236}">
                    <a16:creationId xmlns:a16="http://schemas.microsoft.com/office/drawing/2014/main" id="{54C729AE-9499-BC21-65C8-01EF74EE03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55546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6" name="Straight Connector 420++">
                <a:extLst>
                  <a:ext uri="{FF2B5EF4-FFF2-40B4-BE49-F238E27FC236}">
                    <a16:creationId xmlns:a16="http://schemas.microsoft.com/office/drawing/2014/main" id="{EA3DD447-2F61-23A2-3621-2D867DED4C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41538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7" name="Straight Connector 421++">
                <a:extLst>
                  <a:ext uri="{FF2B5EF4-FFF2-40B4-BE49-F238E27FC236}">
                    <a16:creationId xmlns:a16="http://schemas.microsoft.com/office/drawing/2014/main" id="{6A8AC6AF-D500-E520-C5CD-6174267483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27531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8" name="Straight Connector 422++">
                <a:extLst>
                  <a:ext uri="{FF2B5EF4-FFF2-40B4-BE49-F238E27FC236}">
                    <a16:creationId xmlns:a16="http://schemas.microsoft.com/office/drawing/2014/main" id="{64FA66DC-FD13-BABD-F52D-820791C4CC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13523" y="3855260"/>
                <a:ext cx="44927" cy="76297"/>
              </a:xfrm>
              <a:prstGeom prst="line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BB692D5-1BF8-BC91-E848-C01D1CBDCFE1}"/>
                </a:ext>
              </a:extLst>
            </p:cNvPr>
            <p:cNvGrpSpPr/>
            <p:nvPr/>
          </p:nvGrpSpPr>
          <p:grpSpPr>
            <a:xfrm>
              <a:off x="8734949" y="2494926"/>
              <a:ext cx="2263251" cy="483761"/>
              <a:chOff x="4310346" y="365706"/>
              <a:chExt cx="1525634" cy="326098"/>
            </a:xfrm>
            <a:solidFill>
              <a:schemeClr val="accent1">
                <a:alpha val="5000"/>
              </a:schemeClr>
            </a:solidFill>
          </p:grpSpPr>
          <p:sp>
            <p:nvSpPr>
              <p:cNvPr id="63" name="Rectangle 3">
                <a:extLst>
                  <a:ext uri="{FF2B5EF4-FFF2-40B4-BE49-F238E27FC236}">
                    <a16:creationId xmlns:a16="http://schemas.microsoft.com/office/drawing/2014/main" id="{36B2F560-7B42-F24D-B6FC-2445471ECFAA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4813824" y="367618"/>
                <a:ext cx="1022156" cy="188624"/>
              </a:xfrm>
              <a:custGeom>
                <a:avLst/>
                <a:gdLst/>
                <a:ahLst/>
                <a:cxnLst/>
                <a:rect l="l" t="t" r="r" b="b"/>
                <a:pathLst>
                  <a:path w="1022156" h="188624">
                    <a:moveTo>
                      <a:pt x="55807" y="109614"/>
                    </a:moveTo>
                    <a:lnTo>
                      <a:pt x="51606" y="141418"/>
                    </a:lnTo>
                    <a:cubicBezTo>
                      <a:pt x="51206" y="143818"/>
                      <a:pt x="52006" y="145419"/>
                      <a:pt x="54007" y="146219"/>
                    </a:cubicBezTo>
                    <a:lnTo>
                      <a:pt x="66008" y="150419"/>
                    </a:lnTo>
                    <a:lnTo>
                      <a:pt x="79010" y="146219"/>
                    </a:lnTo>
                    <a:cubicBezTo>
                      <a:pt x="81143" y="145419"/>
                      <a:pt x="82344" y="143818"/>
                      <a:pt x="82610" y="141418"/>
                    </a:cubicBezTo>
                    <a:lnTo>
                      <a:pt x="86811" y="109614"/>
                    </a:lnTo>
                    <a:close/>
                    <a:moveTo>
                      <a:pt x="25403" y="87611"/>
                    </a:moveTo>
                    <a:lnTo>
                      <a:pt x="58607" y="87611"/>
                    </a:lnTo>
                    <a:lnTo>
                      <a:pt x="57807" y="93812"/>
                    </a:lnTo>
                    <a:lnTo>
                      <a:pt x="89011" y="93812"/>
                    </a:lnTo>
                    <a:lnTo>
                      <a:pt x="89011" y="93612"/>
                    </a:lnTo>
                    <a:cubicBezTo>
                      <a:pt x="89278" y="91879"/>
                      <a:pt x="90011" y="90445"/>
                      <a:pt x="91211" y="89312"/>
                    </a:cubicBezTo>
                    <a:cubicBezTo>
                      <a:pt x="92412" y="88178"/>
                      <a:pt x="93812" y="87611"/>
                      <a:pt x="95412" y="87611"/>
                    </a:cubicBezTo>
                    <a:lnTo>
                      <a:pt x="128016" y="87611"/>
                    </a:lnTo>
                    <a:lnTo>
                      <a:pt x="127216" y="93812"/>
                    </a:lnTo>
                    <a:lnTo>
                      <a:pt x="134417" y="93812"/>
                    </a:lnTo>
                    <a:lnTo>
                      <a:pt x="133017" y="105014"/>
                    </a:lnTo>
                    <a:cubicBezTo>
                      <a:pt x="132750" y="106347"/>
                      <a:pt x="132150" y="107447"/>
                      <a:pt x="131216" y="108314"/>
                    </a:cubicBezTo>
                    <a:cubicBezTo>
                      <a:pt x="130283" y="109181"/>
                      <a:pt x="129216" y="109614"/>
                      <a:pt x="128016" y="109614"/>
                    </a:cubicBezTo>
                    <a:lnTo>
                      <a:pt x="125016" y="109614"/>
                    </a:lnTo>
                    <a:lnTo>
                      <a:pt x="120415" y="145619"/>
                    </a:lnTo>
                    <a:cubicBezTo>
                      <a:pt x="120015" y="148419"/>
                      <a:pt x="118948" y="150953"/>
                      <a:pt x="117215" y="153220"/>
                    </a:cubicBezTo>
                    <a:cubicBezTo>
                      <a:pt x="115481" y="155353"/>
                      <a:pt x="113347" y="156820"/>
                      <a:pt x="110814" y="157620"/>
                    </a:cubicBezTo>
                    <a:lnTo>
                      <a:pt x="98212" y="161021"/>
                    </a:lnTo>
                    <a:lnTo>
                      <a:pt x="110014" y="165021"/>
                    </a:lnTo>
                    <a:cubicBezTo>
                      <a:pt x="114281" y="166488"/>
                      <a:pt x="117548" y="169122"/>
                      <a:pt x="119815" y="172922"/>
                    </a:cubicBezTo>
                    <a:cubicBezTo>
                      <a:pt x="122082" y="176723"/>
                      <a:pt x="122949" y="180956"/>
                      <a:pt x="122415" y="185624"/>
                    </a:cubicBezTo>
                    <a:lnTo>
                      <a:pt x="122015" y="188224"/>
                    </a:lnTo>
                    <a:lnTo>
                      <a:pt x="63408" y="170822"/>
                    </a:lnTo>
                    <a:lnTo>
                      <a:pt x="0" y="188224"/>
                    </a:lnTo>
                    <a:lnTo>
                      <a:pt x="600" y="183823"/>
                    </a:lnTo>
                    <a:cubicBezTo>
                      <a:pt x="2200" y="174756"/>
                      <a:pt x="7134" y="168755"/>
                      <a:pt x="15402" y="165821"/>
                    </a:cubicBezTo>
                    <a:lnTo>
                      <a:pt x="30804" y="161021"/>
                    </a:lnTo>
                    <a:lnTo>
                      <a:pt x="19402" y="157620"/>
                    </a:lnTo>
                    <a:cubicBezTo>
                      <a:pt x="17002" y="156820"/>
                      <a:pt x="15202" y="155353"/>
                      <a:pt x="14002" y="153220"/>
                    </a:cubicBezTo>
                    <a:cubicBezTo>
                      <a:pt x="12802" y="151219"/>
                      <a:pt x="12402" y="148819"/>
                      <a:pt x="12802" y="146019"/>
                    </a:cubicBezTo>
                    <a:lnTo>
                      <a:pt x="17602" y="109614"/>
                    </a:lnTo>
                    <a:lnTo>
                      <a:pt x="10401" y="109614"/>
                    </a:lnTo>
                    <a:lnTo>
                      <a:pt x="12001" y="98013"/>
                    </a:lnTo>
                    <a:cubicBezTo>
                      <a:pt x="12135" y="96813"/>
                      <a:pt x="12635" y="95812"/>
                      <a:pt x="13502" y="95012"/>
                    </a:cubicBezTo>
                    <a:cubicBezTo>
                      <a:pt x="14368" y="94212"/>
                      <a:pt x="15335" y="93812"/>
                      <a:pt x="16402" y="93812"/>
                    </a:cubicBezTo>
                    <a:lnTo>
                      <a:pt x="19602" y="93812"/>
                    </a:lnTo>
                    <a:lnTo>
                      <a:pt x="19802" y="92812"/>
                    </a:lnTo>
                    <a:cubicBezTo>
                      <a:pt x="19936" y="91345"/>
                      <a:pt x="20536" y="90112"/>
                      <a:pt x="21603" y="89112"/>
                    </a:cubicBezTo>
                    <a:cubicBezTo>
                      <a:pt x="22669" y="88111"/>
                      <a:pt x="23936" y="87611"/>
                      <a:pt x="25403" y="87611"/>
                    </a:cubicBezTo>
                    <a:close/>
                    <a:moveTo>
                      <a:pt x="730777" y="87211"/>
                    </a:moveTo>
                    <a:lnTo>
                      <a:pt x="751780" y="87211"/>
                    </a:lnTo>
                    <a:lnTo>
                      <a:pt x="745179" y="162221"/>
                    </a:lnTo>
                    <a:cubicBezTo>
                      <a:pt x="739578" y="162221"/>
                      <a:pt x="734944" y="160020"/>
                      <a:pt x="731277" y="155620"/>
                    </a:cubicBezTo>
                    <a:cubicBezTo>
                      <a:pt x="727610" y="151219"/>
                      <a:pt x="725976" y="145952"/>
                      <a:pt x="726376" y="139818"/>
                    </a:cubicBezTo>
                    <a:close/>
                    <a:moveTo>
                      <a:pt x="616363" y="87211"/>
                    </a:moveTo>
                    <a:lnTo>
                      <a:pt x="637365" y="87211"/>
                    </a:lnTo>
                    <a:lnTo>
                      <a:pt x="627164" y="145419"/>
                    </a:lnTo>
                    <a:cubicBezTo>
                      <a:pt x="626231" y="150486"/>
                      <a:pt x="624030" y="154553"/>
                      <a:pt x="620563" y="157620"/>
                    </a:cubicBezTo>
                    <a:cubicBezTo>
                      <a:pt x="617096" y="160687"/>
                      <a:pt x="613096" y="162221"/>
                      <a:pt x="608562" y="162221"/>
                    </a:cubicBezTo>
                    <a:lnTo>
                      <a:pt x="603561" y="162221"/>
                    </a:lnTo>
                    <a:close/>
                    <a:moveTo>
                      <a:pt x="836733" y="86211"/>
                    </a:moveTo>
                    <a:lnTo>
                      <a:pt x="863336" y="86211"/>
                    </a:lnTo>
                    <a:lnTo>
                      <a:pt x="859936" y="111214"/>
                    </a:lnTo>
                    <a:lnTo>
                      <a:pt x="872138" y="111214"/>
                    </a:lnTo>
                    <a:lnTo>
                      <a:pt x="870937" y="119415"/>
                    </a:lnTo>
                    <a:cubicBezTo>
                      <a:pt x="870671" y="121682"/>
                      <a:pt x="869737" y="123516"/>
                      <a:pt x="868137" y="124916"/>
                    </a:cubicBezTo>
                    <a:cubicBezTo>
                      <a:pt x="866537" y="126316"/>
                      <a:pt x="864737" y="127016"/>
                      <a:pt x="862736" y="127016"/>
                    </a:cubicBezTo>
                    <a:lnTo>
                      <a:pt x="857936" y="127016"/>
                    </a:lnTo>
                    <a:lnTo>
                      <a:pt x="852535" y="167821"/>
                    </a:lnTo>
                    <a:lnTo>
                      <a:pt x="864737" y="167021"/>
                    </a:lnTo>
                    <a:lnTo>
                      <a:pt x="863536" y="175422"/>
                    </a:lnTo>
                    <a:cubicBezTo>
                      <a:pt x="863270" y="177689"/>
                      <a:pt x="862370" y="179556"/>
                      <a:pt x="860836" y="181023"/>
                    </a:cubicBezTo>
                    <a:cubicBezTo>
                      <a:pt x="859303" y="182490"/>
                      <a:pt x="857469" y="183290"/>
                      <a:pt x="855336" y="183423"/>
                    </a:cubicBezTo>
                    <a:lnTo>
                      <a:pt x="769525" y="188224"/>
                    </a:lnTo>
                    <a:lnTo>
                      <a:pt x="770525" y="179823"/>
                    </a:lnTo>
                    <a:cubicBezTo>
                      <a:pt x="770925" y="177556"/>
                      <a:pt x="771858" y="175689"/>
                      <a:pt x="773325" y="174222"/>
                    </a:cubicBezTo>
                    <a:cubicBezTo>
                      <a:pt x="774792" y="172755"/>
                      <a:pt x="776592" y="171889"/>
                      <a:pt x="778726" y="171622"/>
                    </a:cubicBezTo>
                    <a:lnTo>
                      <a:pt x="778926" y="171622"/>
                    </a:lnTo>
                    <a:lnTo>
                      <a:pt x="787927" y="103613"/>
                    </a:lnTo>
                    <a:cubicBezTo>
                      <a:pt x="788327" y="100946"/>
                      <a:pt x="789494" y="98713"/>
                      <a:pt x="791427" y="96913"/>
                    </a:cubicBezTo>
                    <a:cubicBezTo>
                      <a:pt x="793361" y="95112"/>
                      <a:pt x="795595" y="94212"/>
                      <a:pt x="798128" y="94212"/>
                    </a:cubicBezTo>
                    <a:lnTo>
                      <a:pt x="816131" y="94212"/>
                    </a:lnTo>
                    <a:lnTo>
                      <a:pt x="805929" y="170222"/>
                    </a:lnTo>
                    <a:lnTo>
                      <a:pt x="816531" y="169822"/>
                    </a:lnTo>
                    <a:lnTo>
                      <a:pt x="826332" y="95812"/>
                    </a:lnTo>
                    <a:cubicBezTo>
                      <a:pt x="826732" y="93012"/>
                      <a:pt x="827932" y="90712"/>
                      <a:pt x="829932" y="88912"/>
                    </a:cubicBezTo>
                    <a:cubicBezTo>
                      <a:pt x="831933" y="87111"/>
                      <a:pt x="834199" y="86211"/>
                      <a:pt x="836733" y="86211"/>
                    </a:cubicBezTo>
                    <a:close/>
                    <a:moveTo>
                      <a:pt x="570757" y="78010"/>
                    </a:moveTo>
                    <a:lnTo>
                      <a:pt x="594960" y="78010"/>
                    </a:lnTo>
                    <a:lnTo>
                      <a:pt x="591360" y="106214"/>
                    </a:lnTo>
                    <a:lnTo>
                      <a:pt x="605961" y="106214"/>
                    </a:lnTo>
                    <a:lnTo>
                      <a:pt x="604961" y="114015"/>
                    </a:lnTo>
                    <a:cubicBezTo>
                      <a:pt x="604561" y="116415"/>
                      <a:pt x="603561" y="118382"/>
                      <a:pt x="601961" y="119915"/>
                    </a:cubicBezTo>
                    <a:cubicBezTo>
                      <a:pt x="600361" y="121449"/>
                      <a:pt x="598494" y="122216"/>
                      <a:pt x="596360" y="122216"/>
                    </a:cubicBezTo>
                    <a:lnTo>
                      <a:pt x="589359" y="122216"/>
                    </a:lnTo>
                    <a:lnTo>
                      <a:pt x="583359" y="168221"/>
                    </a:lnTo>
                    <a:lnTo>
                      <a:pt x="597960" y="167421"/>
                    </a:lnTo>
                    <a:lnTo>
                      <a:pt x="596560" y="178023"/>
                    </a:lnTo>
                    <a:cubicBezTo>
                      <a:pt x="596427" y="179623"/>
                      <a:pt x="595827" y="180956"/>
                      <a:pt x="594760" y="182023"/>
                    </a:cubicBezTo>
                    <a:cubicBezTo>
                      <a:pt x="593693" y="183090"/>
                      <a:pt x="592426" y="183690"/>
                      <a:pt x="590959" y="183823"/>
                    </a:cubicBezTo>
                    <a:lnTo>
                      <a:pt x="512350" y="188624"/>
                    </a:lnTo>
                    <a:lnTo>
                      <a:pt x="513750" y="177023"/>
                    </a:lnTo>
                    <a:cubicBezTo>
                      <a:pt x="514017" y="175689"/>
                      <a:pt x="514583" y="174622"/>
                      <a:pt x="515450" y="173822"/>
                    </a:cubicBezTo>
                    <a:cubicBezTo>
                      <a:pt x="516317" y="173022"/>
                      <a:pt x="517350" y="172555"/>
                      <a:pt x="518550" y="172422"/>
                    </a:cubicBezTo>
                    <a:lnTo>
                      <a:pt x="528552" y="94812"/>
                    </a:lnTo>
                    <a:cubicBezTo>
                      <a:pt x="528952" y="92279"/>
                      <a:pt x="529985" y="90212"/>
                      <a:pt x="531652" y="88612"/>
                    </a:cubicBezTo>
                    <a:cubicBezTo>
                      <a:pt x="533319" y="87011"/>
                      <a:pt x="535286" y="86211"/>
                      <a:pt x="537553" y="86211"/>
                    </a:cubicBezTo>
                    <a:lnTo>
                      <a:pt x="553555" y="86211"/>
                    </a:lnTo>
                    <a:lnTo>
                      <a:pt x="542553" y="170822"/>
                    </a:lnTo>
                    <a:lnTo>
                      <a:pt x="551755" y="170222"/>
                    </a:lnTo>
                    <a:lnTo>
                      <a:pt x="562556" y="85811"/>
                    </a:lnTo>
                    <a:cubicBezTo>
                      <a:pt x="562956" y="83544"/>
                      <a:pt x="563923" y="81677"/>
                      <a:pt x="565456" y="80210"/>
                    </a:cubicBezTo>
                    <a:cubicBezTo>
                      <a:pt x="566990" y="78744"/>
                      <a:pt x="568757" y="78010"/>
                      <a:pt x="570757" y="78010"/>
                    </a:cubicBezTo>
                    <a:close/>
                    <a:moveTo>
                      <a:pt x="282378" y="50807"/>
                    </a:moveTo>
                    <a:lnTo>
                      <a:pt x="482203" y="50807"/>
                    </a:lnTo>
                    <a:lnTo>
                      <a:pt x="479603" y="68809"/>
                    </a:lnTo>
                    <a:lnTo>
                      <a:pt x="413595" y="103613"/>
                    </a:lnTo>
                    <a:lnTo>
                      <a:pt x="496605" y="103613"/>
                    </a:lnTo>
                    <a:lnTo>
                      <a:pt x="494605" y="114815"/>
                    </a:lnTo>
                    <a:cubicBezTo>
                      <a:pt x="494071" y="117348"/>
                      <a:pt x="492738" y="119682"/>
                      <a:pt x="490604" y="121816"/>
                    </a:cubicBezTo>
                    <a:cubicBezTo>
                      <a:pt x="488204" y="123816"/>
                      <a:pt x="485470" y="124816"/>
                      <a:pt x="482403" y="124816"/>
                    </a:cubicBezTo>
                    <a:lnTo>
                      <a:pt x="406794" y="124816"/>
                    </a:lnTo>
                    <a:lnTo>
                      <a:pt x="400593" y="169822"/>
                    </a:lnTo>
                    <a:cubicBezTo>
                      <a:pt x="400193" y="172222"/>
                      <a:pt x="399259" y="174622"/>
                      <a:pt x="397793" y="177023"/>
                    </a:cubicBezTo>
                    <a:cubicBezTo>
                      <a:pt x="396326" y="179423"/>
                      <a:pt x="394459" y="181490"/>
                      <a:pt x="392192" y="183223"/>
                    </a:cubicBezTo>
                    <a:cubicBezTo>
                      <a:pt x="387258" y="186824"/>
                      <a:pt x="381857" y="188624"/>
                      <a:pt x="375990" y="188624"/>
                    </a:cubicBezTo>
                    <a:lnTo>
                      <a:pt x="303381" y="188624"/>
                    </a:lnTo>
                    <a:lnTo>
                      <a:pt x="304781" y="184223"/>
                    </a:lnTo>
                    <a:cubicBezTo>
                      <a:pt x="308248" y="175556"/>
                      <a:pt x="314115" y="171222"/>
                      <a:pt x="322383" y="171222"/>
                    </a:cubicBezTo>
                    <a:lnTo>
                      <a:pt x="345586" y="171222"/>
                    </a:lnTo>
                    <a:cubicBezTo>
                      <a:pt x="347720" y="171222"/>
                      <a:pt x="349586" y="170422"/>
                      <a:pt x="351187" y="168822"/>
                    </a:cubicBezTo>
                    <a:cubicBezTo>
                      <a:pt x="352787" y="167621"/>
                      <a:pt x="353654" y="166155"/>
                      <a:pt x="353787" y="164421"/>
                    </a:cubicBezTo>
                    <a:lnTo>
                      <a:pt x="359588" y="124816"/>
                    </a:lnTo>
                    <a:lnTo>
                      <a:pt x="255175" y="124816"/>
                    </a:lnTo>
                    <a:lnTo>
                      <a:pt x="257175" y="111614"/>
                    </a:lnTo>
                    <a:cubicBezTo>
                      <a:pt x="257708" y="109347"/>
                      <a:pt x="259109" y="107414"/>
                      <a:pt x="261375" y="105814"/>
                    </a:cubicBezTo>
                    <a:cubicBezTo>
                      <a:pt x="263509" y="104347"/>
                      <a:pt x="266043" y="103613"/>
                      <a:pt x="268976" y="103613"/>
                    </a:cubicBezTo>
                    <a:lnTo>
                      <a:pt x="362588" y="103613"/>
                    </a:lnTo>
                    <a:lnTo>
                      <a:pt x="363588" y="96012"/>
                    </a:lnTo>
                    <a:lnTo>
                      <a:pt x="413995" y="70209"/>
                    </a:lnTo>
                    <a:lnTo>
                      <a:pt x="303781" y="70209"/>
                    </a:lnTo>
                    <a:cubicBezTo>
                      <a:pt x="298713" y="70209"/>
                      <a:pt x="294713" y="69009"/>
                      <a:pt x="291779" y="66609"/>
                    </a:cubicBezTo>
                    <a:cubicBezTo>
                      <a:pt x="289112" y="64342"/>
                      <a:pt x="286979" y="61208"/>
                      <a:pt x="285378" y="57208"/>
                    </a:cubicBezTo>
                    <a:close/>
                    <a:moveTo>
                      <a:pt x="104213" y="45406"/>
                    </a:moveTo>
                    <a:lnTo>
                      <a:pt x="128216" y="45406"/>
                    </a:lnTo>
                    <a:cubicBezTo>
                      <a:pt x="129549" y="45406"/>
                      <a:pt x="130683" y="45873"/>
                      <a:pt x="131616" y="46806"/>
                    </a:cubicBezTo>
                    <a:cubicBezTo>
                      <a:pt x="132550" y="47740"/>
                      <a:pt x="133083" y="48873"/>
                      <a:pt x="133217" y="50207"/>
                    </a:cubicBezTo>
                    <a:lnTo>
                      <a:pt x="136017" y="81211"/>
                    </a:lnTo>
                    <a:lnTo>
                      <a:pt x="120015" y="81211"/>
                    </a:lnTo>
                    <a:cubicBezTo>
                      <a:pt x="116415" y="81211"/>
                      <a:pt x="113314" y="79977"/>
                      <a:pt x="110714" y="77510"/>
                    </a:cubicBezTo>
                    <a:cubicBezTo>
                      <a:pt x="108113" y="75043"/>
                      <a:pt x="106613" y="71876"/>
                      <a:pt x="106213" y="68009"/>
                    </a:cubicBezTo>
                    <a:close/>
                    <a:moveTo>
                      <a:pt x="31804" y="45406"/>
                    </a:moveTo>
                    <a:lnTo>
                      <a:pt x="55407" y="45406"/>
                    </a:lnTo>
                    <a:lnTo>
                      <a:pt x="48806" y="64408"/>
                    </a:lnTo>
                    <a:cubicBezTo>
                      <a:pt x="43739" y="75610"/>
                      <a:pt x="36138" y="81211"/>
                      <a:pt x="26003" y="81211"/>
                    </a:cubicBezTo>
                    <a:lnTo>
                      <a:pt x="14202" y="81211"/>
                    </a:lnTo>
                    <a:lnTo>
                      <a:pt x="24803" y="50607"/>
                    </a:lnTo>
                    <a:cubicBezTo>
                      <a:pt x="26403" y="47140"/>
                      <a:pt x="28737" y="45406"/>
                      <a:pt x="31804" y="45406"/>
                    </a:cubicBezTo>
                    <a:close/>
                    <a:moveTo>
                      <a:pt x="215827" y="31204"/>
                    </a:moveTo>
                    <a:lnTo>
                      <a:pt x="244431" y="31204"/>
                    </a:lnTo>
                    <a:lnTo>
                      <a:pt x="204826" y="125816"/>
                    </a:lnTo>
                    <a:lnTo>
                      <a:pt x="223028" y="188624"/>
                    </a:lnTo>
                    <a:lnTo>
                      <a:pt x="208826" y="188624"/>
                    </a:lnTo>
                    <a:cubicBezTo>
                      <a:pt x="194424" y="188624"/>
                      <a:pt x="183890" y="180423"/>
                      <a:pt x="177222" y="164021"/>
                    </a:cubicBezTo>
                    <a:lnTo>
                      <a:pt x="177022" y="163421"/>
                    </a:lnTo>
                    <a:cubicBezTo>
                      <a:pt x="167288" y="180223"/>
                      <a:pt x="154153" y="188624"/>
                      <a:pt x="137617" y="188624"/>
                    </a:cubicBezTo>
                    <a:lnTo>
                      <a:pt x="126216" y="188624"/>
                    </a:lnTo>
                    <a:lnTo>
                      <a:pt x="159220" y="121616"/>
                    </a:lnTo>
                    <a:lnTo>
                      <a:pt x="145218" y="52207"/>
                    </a:lnTo>
                    <a:lnTo>
                      <a:pt x="174622" y="52207"/>
                    </a:lnTo>
                    <a:cubicBezTo>
                      <a:pt x="176755" y="52207"/>
                      <a:pt x="178589" y="52874"/>
                      <a:pt x="180122" y="54207"/>
                    </a:cubicBezTo>
                    <a:cubicBezTo>
                      <a:pt x="181656" y="55541"/>
                      <a:pt x="182689" y="57341"/>
                      <a:pt x="183223" y="59608"/>
                    </a:cubicBezTo>
                    <a:lnTo>
                      <a:pt x="187423" y="80611"/>
                    </a:lnTo>
                    <a:lnTo>
                      <a:pt x="206026" y="38005"/>
                    </a:lnTo>
                    <a:cubicBezTo>
                      <a:pt x="208293" y="33471"/>
                      <a:pt x="211560" y="31204"/>
                      <a:pt x="215827" y="31204"/>
                    </a:cubicBezTo>
                    <a:close/>
                    <a:moveTo>
                      <a:pt x="289579" y="8001"/>
                    </a:moveTo>
                    <a:lnTo>
                      <a:pt x="311982" y="8001"/>
                    </a:lnTo>
                    <a:lnTo>
                      <a:pt x="306981" y="43806"/>
                    </a:lnTo>
                    <a:lnTo>
                      <a:pt x="264976" y="43806"/>
                    </a:lnTo>
                    <a:lnTo>
                      <a:pt x="267376" y="27604"/>
                    </a:lnTo>
                    <a:cubicBezTo>
                      <a:pt x="268176" y="22137"/>
                      <a:pt x="270710" y="17536"/>
                      <a:pt x="274977" y="13802"/>
                    </a:cubicBezTo>
                    <a:cubicBezTo>
                      <a:pt x="279244" y="9935"/>
                      <a:pt x="284112" y="8001"/>
                      <a:pt x="289579" y="8001"/>
                    </a:cubicBezTo>
                    <a:close/>
                    <a:moveTo>
                      <a:pt x="759981" y="3601"/>
                    </a:moveTo>
                    <a:lnTo>
                      <a:pt x="764981" y="3601"/>
                    </a:lnTo>
                    <a:lnTo>
                      <a:pt x="752780" y="79010"/>
                    </a:lnTo>
                    <a:lnTo>
                      <a:pt x="731777" y="79010"/>
                    </a:lnTo>
                    <a:lnTo>
                      <a:pt x="741378" y="20403"/>
                    </a:lnTo>
                    <a:cubicBezTo>
                      <a:pt x="742312" y="15469"/>
                      <a:pt x="744512" y="11435"/>
                      <a:pt x="747979" y="8301"/>
                    </a:cubicBezTo>
                    <a:cubicBezTo>
                      <a:pt x="751446" y="5168"/>
                      <a:pt x="755447" y="3601"/>
                      <a:pt x="759981" y="3601"/>
                    </a:cubicBezTo>
                    <a:close/>
                    <a:moveTo>
                      <a:pt x="624764" y="3601"/>
                    </a:moveTo>
                    <a:cubicBezTo>
                      <a:pt x="630231" y="3601"/>
                      <a:pt x="634798" y="5801"/>
                      <a:pt x="638465" y="10202"/>
                    </a:cubicBezTo>
                    <a:cubicBezTo>
                      <a:pt x="642133" y="14602"/>
                      <a:pt x="643766" y="19936"/>
                      <a:pt x="643366" y="26204"/>
                    </a:cubicBezTo>
                    <a:lnTo>
                      <a:pt x="638565" y="79010"/>
                    </a:lnTo>
                    <a:lnTo>
                      <a:pt x="617363" y="79010"/>
                    </a:lnTo>
                    <a:close/>
                    <a:moveTo>
                      <a:pt x="537753" y="1801"/>
                    </a:moveTo>
                    <a:lnTo>
                      <a:pt x="570157" y="1801"/>
                    </a:lnTo>
                    <a:lnTo>
                      <a:pt x="568157" y="16402"/>
                    </a:lnTo>
                    <a:lnTo>
                      <a:pt x="567356" y="24003"/>
                    </a:lnTo>
                    <a:lnTo>
                      <a:pt x="563356" y="53807"/>
                    </a:lnTo>
                    <a:cubicBezTo>
                      <a:pt x="563223" y="54874"/>
                      <a:pt x="563423" y="55741"/>
                      <a:pt x="563956" y="56407"/>
                    </a:cubicBezTo>
                    <a:cubicBezTo>
                      <a:pt x="564490" y="57208"/>
                      <a:pt x="565290" y="57608"/>
                      <a:pt x="566356" y="57608"/>
                    </a:cubicBezTo>
                    <a:lnTo>
                      <a:pt x="573157" y="57608"/>
                    </a:lnTo>
                    <a:cubicBezTo>
                      <a:pt x="573957" y="57608"/>
                      <a:pt x="574757" y="57208"/>
                      <a:pt x="575558" y="56407"/>
                    </a:cubicBezTo>
                    <a:cubicBezTo>
                      <a:pt x="576358" y="55741"/>
                      <a:pt x="576824" y="54874"/>
                      <a:pt x="576958" y="53807"/>
                    </a:cubicBezTo>
                    <a:lnTo>
                      <a:pt x="581758" y="16402"/>
                    </a:lnTo>
                    <a:lnTo>
                      <a:pt x="572157" y="16402"/>
                    </a:lnTo>
                    <a:lnTo>
                      <a:pt x="574157" y="1801"/>
                    </a:lnTo>
                    <a:lnTo>
                      <a:pt x="615763" y="1801"/>
                    </a:lnTo>
                    <a:lnTo>
                      <a:pt x="608762" y="55607"/>
                    </a:lnTo>
                    <a:cubicBezTo>
                      <a:pt x="608228" y="60408"/>
                      <a:pt x="606161" y="64475"/>
                      <a:pt x="602561" y="67809"/>
                    </a:cubicBezTo>
                    <a:cubicBezTo>
                      <a:pt x="599094" y="71143"/>
                      <a:pt x="595160" y="72810"/>
                      <a:pt x="590759" y="72810"/>
                    </a:cubicBezTo>
                    <a:lnTo>
                      <a:pt x="544554" y="72810"/>
                    </a:lnTo>
                    <a:cubicBezTo>
                      <a:pt x="540153" y="72810"/>
                      <a:pt x="536619" y="71143"/>
                      <a:pt x="533952" y="67809"/>
                    </a:cubicBezTo>
                    <a:cubicBezTo>
                      <a:pt x="531285" y="64475"/>
                      <a:pt x="530285" y="60408"/>
                      <a:pt x="530952" y="55607"/>
                    </a:cubicBezTo>
                    <a:close/>
                    <a:moveTo>
                      <a:pt x="797928" y="1601"/>
                    </a:moveTo>
                    <a:lnTo>
                      <a:pt x="833533" y="1601"/>
                    </a:lnTo>
                    <a:lnTo>
                      <a:pt x="831532" y="16002"/>
                    </a:lnTo>
                    <a:lnTo>
                      <a:pt x="831132" y="19403"/>
                    </a:lnTo>
                    <a:lnTo>
                      <a:pt x="825532" y="62008"/>
                    </a:lnTo>
                    <a:cubicBezTo>
                      <a:pt x="825398" y="63075"/>
                      <a:pt x="825598" y="63942"/>
                      <a:pt x="826132" y="64609"/>
                    </a:cubicBezTo>
                    <a:cubicBezTo>
                      <a:pt x="826532" y="65409"/>
                      <a:pt x="827332" y="65809"/>
                      <a:pt x="828532" y="65809"/>
                    </a:cubicBezTo>
                    <a:lnTo>
                      <a:pt x="837333" y="65809"/>
                    </a:lnTo>
                    <a:cubicBezTo>
                      <a:pt x="838267" y="65809"/>
                      <a:pt x="839133" y="65409"/>
                      <a:pt x="839934" y="64609"/>
                    </a:cubicBezTo>
                    <a:cubicBezTo>
                      <a:pt x="840734" y="63942"/>
                      <a:pt x="841200" y="63075"/>
                      <a:pt x="841334" y="62008"/>
                    </a:cubicBezTo>
                    <a:lnTo>
                      <a:pt x="847334" y="16002"/>
                    </a:lnTo>
                    <a:lnTo>
                      <a:pt x="835933" y="16002"/>
                    </a:lnTo>
                    <a:lnTo>
                      <a:pt x="837733" y="1601"/>
                    </a:lnTo>
                    <a:lnTo>
                      <a:pt x="884939" y="1601"/>
                    </a:lnTo>
                    <a:lnTo>
                      <a:pt x="876738" y="63608"/>
                    </a:lnTo>
                    <a:cubicBezTo>
                      <a:pt x="876205" y="68409"/>
                      <a:pt x="874204" y="72476"/>
                      <a:pt x="870737" y="75810"/>
                    </a:cubicBezTo>
                    <a:cubicBezTo>
                      <a:pt x="867404" y="79144"/>
                      <a:pt x="863470" y="80811"/>
                      <a:pt x="858936" y="80811"/>
                    </a:cubicBezTo>
                    <a:lnTo>
                      <a:pt x="803729" y="80811"/>
                    </a:lnTo>
                    <a:cubicBezTo>
                      <a:pt x="799195" y="80811"/>
                      <a:pt x="795595" y="79144"/>
                      <a:pt x="792928" y="75810"/>
                    </a:cubicBezTo>
                    <a:cubicBezTo>
                      <a:pt x="790127" y="72476"/>
                      <a:pt x="789060" y="68409"/>
                      <a:pt x="789727" y="63608"/>
                    </a:cubicBezTo>
                    <a:close/>
                    <a:moveTo>
                      <a:pt x="74009" y="601"/>
                    </a:moveTo>
                    <a:lnTo>
                      <a:pt x="104013" y="601"/>
                    </a:lnTo>
                    <a:lnTo>
                      <a:pt x="100813" y="25404"/>
                    </a:lnTo>
                    <a:lnTo>
                      <a:pt x="106413" y="25404"/>
                    </a:lnTo>
                    <a:lnTo>
                      <a:pt x="109414" y="14202"/>
                    </a:lnTo>
                    <a:cubicBezTo>
                      <a:pt x="112214" y="7001"/>
                      <a:pt x="116748" y="3401"/>
                      <a:pt x="123015" y="3401"/>
                    </a:cubicBezTo>
                    <a:lnTo>
                      <a:pt x="142418" y="3401"/>
                    </a:lnTo>
                    <a:lnTo>
                      <a:pt x="136617" y="25404"/>
                    </a:lnTo>
                    <a:lnTo>
                      <a:pt x="143418" y="25404"/>
                    </a:lnTo>
                    <a:lnTo>
                      <a:pt x="142218" y="34405"/>
                    </a:lnTo>
                    <a:cubicBezTo>
                      <a:pt x="141951" y="36405"/>
                      <a:pt x="141151" y="38005"/>
                      <a:pt x="139817" y="39205"/>
                    </a:cubicBezTo>
                    <a:cubicBezTo>
                      <a:pt x="138484" y="40405"/>
                      <a:pt x="136884" y="41006"/>
                      <a:pt x="135017" y="41006"/>
                    </a:cubicBezTo>
                    <a:lnTo>
                      <a:pt x="98612" y="41006"/>
                    </a:lnTo>
                    <a:lnTo>
                      <a:pt x="94812" y="70409"/>
                    </a:lnTo>
                    <a:cubicBezTo>
                      <a:pt x="94278" y="73610"/>
                      <a:pt x="92912" y="76210"/>
                      <a:pt x="90711" y="78210"/>
                    </a:cubicBezTo>
                    <a:cubicBezTo>
                      <a:pt x="88511" y="80210"/>
                      <a:pt x="85944" y="81211"/>
                      <a:pt x="83010" y="81211"/>
                    </a:cubicBezTo>
                    <a:lnTo>
                      <a:pt x="57007" y="81211"/>
                    </a:lnTo>
                    <a:lnTo>
                      <a:pt x="62208" y="41006"/>
                    </a:lnTo>
                    <a:lnTo>
                      <a:pt x="19602" y="41006"/>
                    </a:lnTo>
                    <a:lnTo>
                      <a:pt x="21003" y="29804"/>
                    </a:lnTo>
                    <a:cubicBezTo>
                      <a:pt x="21136" y="28471"/>
                      <a:pt x="21669" y="27404"/>
                      <a:pt x="22603" y="26604"/>
                    </a:cubicBezTo>
                    <a:cubicBezTo>
                      <a:pt x="23536" y="25804"/>
                      <a:pt x="24603" y="25404"/>
                      <a:pt x="25803" y="25404"/>
                    </a:cubicBezTo>
                    <a:lnTo>
                      <a:pt x="28203" y="25404"/>
                    </a:lnTo>
                    <a:lnTo>
                      <a:pt x="28203" y="3401"/>
                    </a:lnTo>
                    <a:lnTo>
                      <a:pt x="45806" y="3401"/>
                    </a:lnTo>
                    <a:cubicBezTo>
                      <a:pt x="49139" y="3401"/>
                      <a:pt x="51940" y="4601"/>
                      <a:pt x="54207" y="7001"/>
                    </a:cubicBezTo>
                    <a:cubicBezTo>
                      <a:pt x="56474" y="9402"/>
                      <a:pt x="57674" y="12402"/>
                      <a:pt x="57807" y="16002"/>
                    </a:cubicBezTo>
                    <a:lnTo>
                      <a:pt x="57807" y="25404"/>
                    </a:lnTo>
                    <a:lnTo>
                      <a:pt x="64408" y="25404"/>
                    </a:lnTo>
                    <a:lnTo>
                      <a:pt x="66608" y="7401"/>
                    </a:lnTo>
                    <a:cubicBezTo>
                      <a:pt x="67008" y="5534"/>
                      <a:pt x="67875" y="3934"/>
                      <a:pt x="69209" y="2601"/>
                    </a:cubicBezTo>
                    <a:cubicBezTo>
                      <a:pt x="70542" y="1267"/>
                      <a:pt x="72142" y="601"/>
                      <a:pt x="74009" y="601"/>
                    </a:cubicBezTo>
                    <a:close/>
                    <a:moveTo>
                      <a:pt x="1022156" y="0"/>
                    </a:moveTo>
                    <a:lnTo>
                      <a:pt x="1021356" y="6001"/>
                    </a:lnTo>
                    <a:cubicBezTo>
                      <a:pt x="1020823" y="9468"/>
                      <a:pt x="1019389" y="12335"/>
                      <a:pt x="1017056" y="14602"/>
                    </a:cubicBezTo>
                    <a:cubicBezTo>
                      <a:pt x="1014722" y="16869"/>
                      <a:pt x="1011822" y="18069"/>
                      <a:pt x="1008355" y="18203"/>
                    </a:cubicBezTo>
                    <a:lnTo>
                      <a:pt x="975551" y="18803"/>
                    </a:lnTo>
                    <a:lnTo>
                      <a:pt x="961549" y="64008"/>
                    </a:lnTo>
                    <a:lnTo>
                      <a:pt x="1015955" y="64008"/>
                    </a:lnTo>
                    <a:lnTo>
                      <a:pt x="1014555" y="75210"/>
                    </a:lnTo>
                    <a:cubicBezTo>
                      <a:pt x="1014155" y="77877"/>
                      <a:pt x="1013022" y="80044"/>
                      <a:pt x="1011155" y="81711"/>
                    </a:cubicBezTo>
                    <a:cubicBezTo>
                      <a:pt x="1009288" y="83378"/>
                      <a:pt x="1007154" y="84211"/>
                      <a:pt x="1004754" y="84211"/>
                    </a:cubicBezTo>
                    <a:lnTo>
                      <a:pt x="954548" y="84211"/>
                    </a:lnTo>
                    <a:lnTo>
                      <a:pt x="949747" y="96412"/>
                    </a:lnTo>
                    <a:lnTo>
                      <a:pt x="979351" y="96412"/>
                    </a:lnTo>
                    <a:lnTo>
                      <a:pt x="999553" y="188624"/>
                    </a:lnTo>
                    <a:lnTo>
                      <a:pt x="982151" y="188624"/>
                    </a:lnTo>
                    <a:cubicBezTo>
                      <a:pt x="975617" y="188624"/>
                      <a:pt x="969783" y="186524"/>
                      <a:pt x="964649" y="182323"/>
                    </a:cubicBezTo>
                    <a:cubicBezTo>
                      <a:pt x="959515" y="178123"/>
                      <a:pt x="956081" y="172555"/>
                      <a:pt x="954348" y="165621"/>
                    </a:cubicBezTo>
                    <a:lnTo>
                      <a:pt x="942346" y="115215"/>
                    </a:lnTo>
                    <a:lnTo>
                      <a:pt x="916543" y="169822"/>
                    </a:lnTo>
                    <a:cubicBezTo>
                      <a:pt x="909476" y="182357"/>
                      <a:pt x="899808" y="188624"/>
                      <a:pt x="887539" y="188624"/>
                    </a:cubicBezTo>
                    <a:lnTo>
                      <a:pt x="867537" y="188624"/>
                    </a:lnTo>
                    <a:lnTo>
                      <a:pt x="914743" y="84211"/>
                    </a:lnTo>
                    <a:lnTo>
                      <a:pt x="879338" y="84211"/>
                    </a:lnTo>
                    <a:lnTo>
                      <a:pt x="880739" y="74410"/>
                    </a:lnTo>
                    <a:cubicBezTo>
                      <a:pt x="881139" y="71343"/>
                      <a:pt x="882406" y="68842"/>
                      <a:pt x="884539" y="66909"/>
                    </a:cubicBezTo>
                    <a:cubicBezTo>
                      <a:pt x="886673" y="64975"/>
                      <a:pt x="889140" y="64008"/>
                      <a:pt x="891940" y="64008"/>
                    </a:cubicBezTo>
                    <a:lnTo>
                      <a:pt x="921544" y="64008"/>
                    </a:lnTo>
                    <a:lnTo>
                      <a:pt x="935345" y="19803"/>
                    </a:lnTo>
                    <a:lnTo>
                      <a:pt x="890140" y="20803"/>
                    </a:lnTo>
                    <a:lnTo>
                      <a:pt x="891540" y="10602"/>
                    </a:lnTo>
                    <a:cubicBezTo>
                      <a:pt x="891807" y="8335"/>
                      <a:pt x="892707" y="6501"/>
                      <a:pt x="894240" y="5101"/>
                    </a:cubicBezTo>
                    <a:cubicBezTo>
                      <a:pt x="895774" y="3701"/>
                      <a:pt x="897607" y="2934"/>
                      <a:pt x="899741" y="2801"/>
                    </a:cubicBezTo>
                    <a:close/>
                    <a:moveTo>
                      <a:pt x="709374" y="0"/>
                    </a:moveTo>
                    <a:lnTo>
                      <a:pt x="735778" y="0"/>
                    </a:lnTo>
                    <a:lnTo>
                      <a:pt x="714575" y="165221"/>
                    </a:lnTo>
                    <a:cubicBezTo>
                      <a:pt x="714308" y="167221"/>
                      <a:pt x="714642" y="168955"/>
                      <a:pt x="715575" y="170422"/>
                    </a:cubicBezTo>
                    <a:cubicBezTo>
                      <a:pt x="716642" y="171889"/>
                      <a:pt x="717975" y="172622"/>
                      <a:pt x="719576" y="172622"/>
                    </a:cubicBezTo>
                    <a:lnTo>
                      <a:pt x="734377" y="172622"/>
                    </a:lnTo>
                    <a:cubicBezTo>
                      <a:pt x="737444" y="172622"/>
                      <a:pt x="739978" y="173889"/>
                      <a:pt x="741978" y="176423"/>
                    </a:cubicBezTo>
                    <a:cubicBezTo>
                      <a:pt x="743979" y="178956"/>
                      <a:pt x="744845" y="181957"/>
                      <a:pt x="744579" y="185424"/>
                    </a:cubicBezTo>
                    <a:lnTo>
                      <a:pt x="743979" y="188624"/>
                    </a:lnTo>
                    <a:lnTo>
                      <a:pt x="695973" y="188624"/>
                    </a:lnTo>
                    <a:cubicBezTo>
                      <a:pt x="693039" y="188624"/>
                      <a:pt x="690439" y="187957"/>
                      <a:pt x="688172" y="186624"/>
                    </a:cubicBezTo>
                    <a:cubicBezTo>
                      <a:pt x="685905" y="185290"/>
                      <a:pt x="683971" y="183557"/>
                      <a:pt x="682371" y="181423"/>
                    </a:cubicBezTo>
                    <a:cubicBezTo>
                      <a:pt x="680771" y="179156"/>
                      <a:pt x="679637" y="176556"/>
                      <a:pt x="678971" y="173622"/>
                    </a:cubicBezTo>
                    <a:cubicBezTo>
                      <a:pt x="678304" y="170688"/>
                      <a:pt x="678170" y="167488"/>
                      <a:pt x="678570" y="164021"/>
                    </a:cubicBezTo>
                    <a:lnTo>
                      <a:pt x="698373" y="10202"/>
                    </a:lnTo>
                    <a:cubicBezTo>
                      <a:pt x="698773" y="7268"/>
                      <a:pt x="700006" y="4834"/>
                      <a:pt x="702073" y="2901"/>
                    </a:cubicBezTo>
                    <a:cubicBezTo>
                      <a:pt x="704140" y="967"/>
                      <a:pt x="706574" y="0"/>
                      <a:pt x="709374" y="0"/>
                    </a:cubicBezTo>
                    <a:close/>
                    <a:moveTo>
                      <a:pt x="664369" y="0"/>
                    </a:moveTo>
                    <a:lnTo>
                      <a:pt x="690972" y="0"/>
                    </a:lnTo>
                    <a:lnTo>
                      <a:pt x="669769" y="164021"/>
                    </a:lnTo>
                    <a:cubicBezTo>
                      <a:pt x="669236" y="167488"/>
                      <a:pt x="668303" y="170688"/>
                      <a:pt x="666969" y="173622"/>
                    </a:cubicBezTo>
                    <a:cubicBezTo>
                      <a:pt x="665502" y="176556"/>
                      <a:pt x="663702" y="179156"/>
                      <a:pt x="661568" y="181423"/>
                    </a:cubicBezTo>
                    <a:cubicBezTo>
                      <a:pt x="659301" y="183557"/>
                      <a:pt x="656901" y="185290"/>
                      <a:pt x="654367" y="186624"/>
                    </a:cubicBezTo>
                    <a:cubicBezTo>
                      <a:pt x="651700" y="187957"/>
                      <a:pt x="648900" y="188624"/>
                      <a:pt x="645966" y="188624"/>
                    </a:cubicBezTo>
                    <a:lnTo>
                      <a:pt x="599361" y="188624"/>
                    </a:lnTo>
                    <a:lnTo>
                      <a:pt x="599961" y="182823"/>
                    </a:lnTo>
                    <a:cubicBezTo>
                      <a:pt x="600494" y="179890"/>
                      <a:pt x="601761" y="177456"/>
                      <a:pt x="603761" y="175522"/>
                    </a:cubicBezTo>
                    <a:cubicBezTo>
                      <a:pt x="605761" y="173589"/>
                      <a:pt x="608162" y="172622"/>
                      <a:pt x="610962" y="172622"/>
                    </a:cubicBezTo>
                    <a:lnTo>
                      <a:pt x="626364" y="172622"/>
                    </a:lnTo>
                    <a:cubicBezTo>
                      <a:pt x="627964" y="172622"/>
                      <a:pt x="629498" y="171889"/>
                      <a:pt x="630964" y="170422"/>
                    </a:cubicBezTo>
                    <a:cubicBezTo>
                      <a:pt x="632298" y="168955"/>
                      <a:pt x="633098" y="167221"/>
                      <a:pt x="633365" y="165221"/>
                    </a:cubicBezTo>
                    <a:lnTo>
                      <a:pt x="653367" y="10202"/>
                    </a:lnTo>
                    <a:cubicBezTo>
                      <a:pt x="653901" y="7268"/>
                      <a:pt x="655167" y="4834"/>
                      <a:pt x="657168" y="2901"/>
                    </a:cubicBezTo>
                    <a:cubicBezTo>
                      <a:pt x="659168" y="967"/>
                      <a:pt x="661568" y="0"/>
                      <a:pt x="664369" y="0"/>
                    </a:cubicBezTo>
                    <a:close/>
                    <a:moveTo>
                      <a:pt x="371389" y="0"/>
                    </a:moveTo>
                    <a:lnTo>
                      <a:pt x="413394" y="0"/>
                    </a:lnTo>
                    <a:cubicBezTo>
                      <a:pt x="414995" y="0"/>
                      <a:pt x="416328" y="601"/>
                      <a:pt x="417395" y="1801"/>
                    </a:cubicBezTo>
                    <a:cubicBezTo>
                      <a:pt x="418462" y="3001"/>
                      <a:pt x="418862" y="4468"/>
                      <a:pt x="418595" y="6201"/>
                    </a:cubicBezTo>
                    <a:lnTo>
                      <a:pt x="418395" y="8001"/>
                    </a:lnTo>
                    <a:lnTo>
                      <a:pt x="490204" y="8001"/>
                    </a:lnTo>
                    <a:cubicBezTo>
                      <a:pt x="495671" y="8001"/>
                      <a:pt x="500139" y="9935"/>
                      <a:pt x="503606" y="13802"/>
                    </a:cubicBezTo>
                    <a:cubicBezTo>
                      <a:pt x="507073" y="17536"/>
                      <a:pt x="508473" y="22137"/>
                      <a:pt x="507806" y="27604"/>
                    </a:cubicBezTo>
                    <a:lnTo>
                      <a:pt x="505406" y="43806"/>
                    </a:lnTo>
                    <a:lnTo>
                      <a:pt x="462001" y="43806"/>
                    </a:lnTo>
                    <a:lnTo>
                      <a:pt x="463801" y="32204"/>
                    </a:lnTo>
                    <a:cubicBezTo>
                      <a:pt x="463934" y="31538"/>
                      <a:pt x="463934" y="30871"/>
                      <a:pt x="463801" y="30204"/>
                    </a:cubicBezTo>
                    <a:cubicBezTo>
                      <a:pt x="463667" y="29537"/>
                      <a:pt x="463401" y="29004"/>
                      <a:pt x="463001" y="28604"/>
                    </a:cubicBezTo>
                    <a:cubicBezTo>
                      <a:pt x="462601" y="28071"/>
                      <a:pt x="462201" y="27604"/>
                      <a:pt x="461801" y="27204"/>
                    </a:cubicBezTo>
                    <a:cubicBezTo>
                      <a:pt x="461401" y="26937"/>
                      <a:pt x="460867" y="26804"/>
                      <a:pt x="460200" y="26804"/>
                    </a:cubicBezTo>
                    <a:lnTo>
                      <a:pt x="317983" y="26804"/>
                    </a:lnTo>
                    <a:lnTo>
                      <a:pt x="319983" y="8001"/>
                    </a:lnTo>
                    <a:lnTo>
                      <a:pt x="369989" y="8001"/>
                    </a:lnTo>
                    <a:close/>
                    <a:moveTo>
                      <a:pt x="165021" y="0"/>
                    </a:moveTo>
                    <a:lnTo>
                      <a:pt x="197825" y="0"/>
                    </a:lnTo>
                    <a:lnTo>
                      <a:pt x="194824" y="9002"/>
                    </a:lnTo>
                    <a:lnTo>
                      <a:pt x="248431" y="9002"/>
                    </a:lnTo>
                    <a:lnTo>
                      <a:pt x="248031" y="12602"/>
                    </a:lnTo>
                    <a:cubicBezTo>
                      <a:pt x="247498" y="16202"/>
                      <a:pt x="245997" y="19103"/>
                      <a:pt x="243530" y="21303"/>
                    </a:cubicBezTo>
                    <a:cubicBezTo>
                      <a:pt x="241063" y="23503"/>
                      <a:pt x="238230" y="24604"/>
                      <a:pt x="235029" y="24604"/>
                    </a:cubicBezTo>
                    <a:lnTo>
                      <a:pt x="189424" y="24604"/>
                    </a:lnTo>
                    <a:cubicBezTo>
                      <a:pt x="184890" y="35272"/>
                      <a:pt x="177822" y="40606"/>
                      <a:pt x="168221" y="40606"/>
                    </a:cubicBezTo>
                    <a:lnTo>
                      <a:pt x="146218" y="40606"/>
                    </a:lnTo>
                    <a:lnTo>
                      <a:pt x="158020" y="5201"/>
                    </a:lnTo>
                    <a:cubicBezTo>
                      <a:pt x="159487" y="1734"/>
                      <a:pt x="161820" y="0"/>
                      <a:pt x="165021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449" name="Rectangle 3">
                <a:extLst>
                  <a:ext uri="{FF2B5EF4-FFF2-40B4-BE49-F238E27FC236}">
                    <a16:creationId xmlns:a16="http://schemas.microsoft.com/office/drawing/2014/main" id="{31B36B04-1F21-048A-4695-89F87511B102}"/>
                  </a:ext>
                </a:extLst>
              </p:cNvPr>
              <p:cNvSpPr txBox="1"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4813824" y="593534"/>
                <a:ext cx="1022156" cy="98270"/>
              </a:xfrm>
              <a:custGeom>
                <a:avLst/>
                <a:gdLst/>
                <a:ahLst/>
                <a:cxnLst/>
                <a:rect l="l" t="t" r="r" b="b"/>
                <a:pathLst>
                  <a:path w="1504341" h="144627">
                    <a:moveTo>
                      <a:pt x="1121055" y="103022"/>
                    </a:moveTo>
                    <a:lnTo>
                      <a:pt x="1183234" y="103022"/>
                    </a:lnTo>
                    <a:lnTo>
                      <a:pt x="1183234" y="108204"/>
                    </a:lnTo>
                    <a:lnTo>
                      <a:pt x="1121055" y="108204"/>
                    </a:lnTo>
                    <a:close/>
                    <a:moveTo>
                      <a:pt x="939394" y="93116"/>
                    </a:moveTo>
                    <a:cubicBezTo>
                      <a:pt x="938073" y="95758"/>
                      <a:pt x="936752" y="98272"/>
                      <a:pt x="935432" y="100660"/>
                    </a:cubicBezTo>
                    <a:cubicBezTo>
                      <a:pt x="934111" y="103048"/>
                      <a:pt x="932841" y="105207"/>
                      <a:pt x="931622" y="107137"/>
                    </a:cubicBezTo>
                    <a:cubicBezTo>
                      <a:pt x="934873" y="108458"/>
                      <a:pt x="938632" y="110083"/>
                      <a:pt x="942899" y="112014"/>
                    </a:cubicBezTo>
                    <a:cubicBezTo>
                      <a:pt x="947166" y="113944"/>
                      <a:pt x="951535" y="115976"/>
                      <a:pt x="956006" y="118110"/>
                    </a:cubicBezTo>
                    <a:cubicBezTo>
                      <a:pt x="960171" y="114655"/>
                      <a:pt x="963549" y="110896"/>
                      <a:pt x="966140" y="106832"/>
                    </a:cubicBezTo>
                    <a:cubicBezTo>
                      <a:pt x="968731" y="102768"/>
                      <a:pt x="971042" y="98196"/>
                      <a:pt x="973074" y="93116"/>
                    </a:cubicBezTo>
                    <a:close/>
                    <a:moveTo>
                      <a:pt x="811530" y="92811"/>
                    </a:moveTo>
                    <a:lnTo>
                      <a:pt x="811530" y="120091"/>
                    </a:lnTo>
                    <a:lnTo>
                      <a:pt x="853288" y="120091"/>
                    </a:lnTo>
                    <a:lnTo>
                      <a:pt x="853288" y="92811"/>
                    </a:lnTo>
                    <a:close/>
                    <a:moveTo>
                      <a:pt x="806654" y="87630"/>
                    </a:moveTo>
                    <a:lnTo>
                      <a:pt x="858165" y="87630"/>
                    </a:lnTo>
                    <a:lnTo>
                      <a:pt x="858165" y="125120"/>
                    </a:lnTo>
                    <a:lnTo>
                      <a:pt x="806654" y="125120"/>
                    </a:lnTo>
                    <a:close/>
                    <a:moveTo>
                      <a:pt x="1399337" y="86715"/>
                    </a:moveTo>
                    <a:lnTo>
                      <a:pt x="1399337" y="133350"/>
                    </a:lnTo>
                    <a:lnTo>
                      <a:pt x="1484072" y="133350"/>
                    </a:lnTo>
                    <a:lnTo>
                      <a:pt x="1484072" y="86715"/>
                    </a:lnTo>
                    <a:close/>
                    <a:moveTo>
                      <a:pt x="515112" y="83820"/>
                    </a:moveTo>
                    <a:lnTo>
                      <a:pt x="515112" y="98450"/>
                    </a:lnTo>
                    <a:lnTo>
                      <a:pt x="576377" y="98450"/>
                    </a:lnTo>
                    <a:lnTo>
                      <a:pt x="576377" y="83820"/>
                    </a:lnTo>
                    <a:close/>
                    <a:moveTo>
                      <a:pt x="1394003" y="81229"/>
                    </a:moveTo>
                    <a:lnTo>
                      <a:pt x="1489558" y="81229"/>
                    </a:lnTo>
                    <a:lnTo>
                      <a:pt x="1489558" y="138836"/>
                    </a:lnTo>
                    <a:lnTo>
                      <a:pt x="1394003" y="138836"/>
                    </a:lnTo>
                    <a:close/>
                    <a:moveTo>
                      <a:pt x="233172" y="77419"/>
                    </a:moveTo>
                    <a:lnTo>
                      <a:pt x="238354" y="77419"/>
                    </a:lnTo>
                    <a:lnTo>
                      <a:pt x="238049" y="90525"/>
                    </a:lnTo>
                    <a:cubicBezTo>
                      <a:pt x="237948" y="94081"/>
                      <a:pt x="237668" y="97383"/>
                      <a:pt x="237211" y="100431"/>
                    </a:cubicBezTo>
                    <a:cubicBezTo>
                      <a:pt x="236754" y="103479"/>
                      <a:pt x="236017" y="106324"/>
                      <a:pt x="235001" y="108966"/>
                    </a:cubicBezTo>
                    <a:cubicBezTo>
                      <a:pt x="238964" y="110795"/>
                      <a:pt x="243409" y="112954"/>
                      <a:pt x="248336" y="115443"/>
                    </a:cubicBezTo>
                    <a:cubicBezTo>
                      <a:pt x="253264" y="117932"/>
                      <a:pt x="258268" y="120548"/>
                      <a:pt x="263348" y="123291"/>
                    </a:cubicBezTo>
                    <a:cubicBezTo>
                      <a:pt x="268428" y="126035"/>
                      <a:pt x="273330" y="128752"/>
                      <a:pt x="278054" y="131445"/>
                    </a:cubicBezTo>
                    <a:cubicBezTo>
                      <a:pt x="282779" y="134137"/>
                      <a:pt x="286817" y="136550"/>
                      <a:pt x="290170" y="138684"/>
                    </a:cubicBezTo>
                    <a:lnTo>
                      <a:pt x="287274" y="143561"/>
                    </a:lnTo>
                    <a:cubicBezTo>
                      <a:pt x="283718" y="141224"/>
                      <a:pt x="279604" y="138684"/>
                      <a:pt x="274930" y="135941"/>
                    </a:cubicBezTo>
                    <a:cubicBezTo>
                      <a:pt x="270256" y="133197"/>
                      <a:pt x="265456" y="130480"/>
                      <a:pt x="260528" y="127787"/>
                    </a:cubicBezTo>
                    <a:cubicBezTo>
                      <a:pt x="255601" y="125095"/>
                      <a:pt x="250724" y="122529"/>
                      <a:pt x="245898" y="120091"/>
                    </a:cubicBezTo>
                    <a:cubicBezTo>
                      <a:pt x="241072" y="117653"/>
                      <a:pt x="236728" y="115519"/>
                      <a:pt x="232868" y="113690"/>
                    </a:cubicBezTo>
                    <a:cubicBezTo>
                      <a:pt x="231039" y="116941"/>
                      <a:pt x="228702" y="119913"/>
                      <a:pt x="225857" y="122606"/>
                    </a:cubicBezTo>
                    <a:cubicBezTo>
                      <a:pt x="223012" y="125298"/>
                      <a:pt x="219507" y="127838"/>
                      <a:pt x="215342" y="130226"/>
                    </a:cubicBezTo>
                    <a:cubicBezTo>
                      <a:pt x="211176" y="132613"/>
                      <a:pt x="206299" y="134925"/>
                      <a:pt x="200711" y="137160"/>
                    </a:cubicBezTo>
                    <a:cubicBezTo>
                      <a:pt x="195123" y="139395"/>
                      <a:pt x="188722" y="141681"/>
                      <a:pt x="181509" y="144018"/>
                    </a:cubicBezTo>
                    <a:lnTo>
                      <a:pt x="178918" y="138531"/>
                    </a:lnTo>
                    <a:cubicBezTo>
                      <a:pt x="189992" y="135382"/>
                      <a:pt x="199009" y="132232"/>
                      <a:pt x="205969" y="129083"/>
                    </a:cubicBezTo>
                    <a:cubicBezTo>
                      <a:pt x="212929" y="125933"/>
                      <a:pt x="218390" y="122504"/>
                      <a:pt x="222352" y="118796"/>
                    </a:cubicBezTo>
                    <a:cubicBezTo>
                      <a:pt x="226314" y="115087"/>
                      <a:pt x="229007" y="110947"/>
                      <a:pt x="230429" y="106375"/>
                    </a:cubicBezTo>
                    <a:cubicBezTo>
                      <a:pt x="231852" y="101803"/>
                      <a:pt x="232664" y="96520"/>
                      <a:pt x="232868" y="90525"/>
                    </a:cubicBezTo>
                    <a:close/>
                    <a:moveTo>
                      <a:pt x="361950" y="76505"/>
                    </a:moveTo>
                    <a:lnTo>
                      <a:pt x="439674" y="76505"/>
                    </a:lnTo>
                    <a:lnTo>
                      <a:pt x="439674" y="81686"/>
                    </a:lnTo>
                    <a:lnTo>
                      <a:pt x="382677" y="81686"/>
                    </a:lnTo>
                    <a:lnTo>
                      <a:pt x="378562" y="100279"/>
                    </a:lnTo>
                    <a:lnTo>
                      <a:pt x="427940" y="100279"/>
                    </a:lnTo>
                    <a:cubicBezTo>
                      <a:pt x="427432" y="105765"/>
                      <a:pt x="426873" y="110718"/>
                      <a:pt x="426263" y="115138"/>
                    </a:cubicBezTo>
                    <a:cubicBezTo>
                      <a:pt x="425654" y="119558"/>
                      <a:pt x="424993" y="123799"/>
                      <a:pt x="424282" y="127863"/>
                    </a:cubicBezTo>
                    <a:cubicBezTo>
                      <a:pt x="423876" y="130302"/>
                      <a:pt x="423241" y="132283"/>
                      <a:pt x="422377" y="133807"/>
                    </a:cubicBezTo>
                    <a:cubicBezTo>
                      <a:pt x="421513" y="135331"/>
                      <a:pt x="420421" y="136499"/>
                      <a:pt x="419101" y="137312"/>
                    </a:cubicBezTo>
                    <a:cubicBezTo>
                      <a:pt x="417780" y="138125"/>
                      <a:pt x="416205" y="138735"/>
                      <a:pt x="414376" y="139141"/>
                    </a:cubicBezTo>
                    <a:cubicBezTo>
                      <a:pt x="412547" y="139547"/>
                      <a:pt x="410464" y="139801"/>
                      <a:pt x="408128" y="139903"/>
                    </a:cubicBezTo>
                    <a:cubicBezTo>
                      <a:pt x="404368" y="140106"/>
                      <a:pt x="400889" y="140233"/>
                      <a:pt x="397688" y="140284"/>
                    </a:cubicBezTo>
                    <a:cubicBezTo>
                      <a:pt x="394488" y="140335"/>
                      <a:pt x="391211" y="140309"/>
                      <a:pt x="387858" y="140208"/>
                    </a:cubicBezTo>
                    <a:lnTo>
                      <a:pt x="387097" y="134112"/>
                    </a:lnTo>
                    <a:cubicBezTo>
                      <a:pt x="390449" y="134315"/>
                      <a:pt x="393548" y="134467"/>
                      <a:pt x="396393" y="134569"/>
                    </a:cubicBezTo>
                    <a:cubicBezTo>
                      <a:pt x="399238" y="134671"/>
                      <a:pt x="402336" y="134671"/>
                      <a:pt x="405689" y="134569"/>
                    </a:cubicBezTo>
                    <a:cubicBezTo>
                      <a:pt x="408229" y="134569"/>
                      <a:pt x="410337" y="134417"/>
                      <a:pt x="412014" y="134112"/>
                    </a:cubicBezTo>
                    <a:cubicBezTo>
                      <a:pt x="413690" y="133807"/>
                      <a:pt x="415036" y="133324"/>
                      <a:pt x="416052" y="132664"/>
                    </a:cubicBezTo>
                    <a:cubicBezTo>
                      <a:pt x="417069" y="132004"/>
                      <a:pt x="417805" y="131140"/>
                      <a:pt x="418262" y="130073"/>
                    </a:cubicBezTo>
                    <a:cubicBezTo>
                      <a:pt x="418719" y="129006"/>
                      <a:pt x="419101" y="127660"/>
                      <a:pt x="419405" y="126035"/>
                    </a:cubicBezTo>
                    <a:cubicBezTo>
                      <a:pt x="420015" y="122682"/>
                      <a:pt x="420523" y="119405"/>
                      <a:pt x="420929" y="116205"/>
                    </a:cubicBezTo>
                    <a:cubicBezTo>
                      <a:pt x="421336" y="113004"/>
                      <a:pt x="421793" y="109423"/>
                      <a:pt x="422301" y="105461"/>
                    </a:cubicBezTo>
                    <a:lnTo>
                      <a:pt x="372314" y="105461"/>
                    </a:lnTo>
                    <a:lnTo>
                      <a:pt x="377343" y="81686"/>
                    </a:lnTo>
                    <a:lnTo>
                      <a:pt x="361950" y="81686"/>
                    </a:lnTo>
                    <a:close/>
                    <a:moveTo>
                      <a:pt x="941680" y="74981"/>
                    </a:moveTo>
                    <a:lnTo>
                      <a:pt x="946557" y="76657"/>
                    </a:lnTo>
                    <a:cubicBezTo>
                      <a:pt x="945236" y="80315"/>
                      <a:pt x="943610" y="84175"/>
                      <a:pt x="941680" y="88239"/>
                    </a:cubicBezTo>
                    <a:lnTo>
                      <a:pt x="978408" y="88239"/>
                    </a:lnTo>
                    <a:lnTo>
                      <a:pt x="978408" y="92964"/>
                    </a:lnTo>
                    <a:cubicBezTo>
                      <a:pt x="976173" y="98552"/>
                      <a:pt x="973735" y="103581"/>
                      <a:pt x="971093" y="108051"/>
                    </a:cubicBezTo>
                    <a:cubicBezTo>
                      <a:pt x="968452" y="112522"/>
                      <a:pt x="964997" y="116687"/>
                      <a:pt x="960730" y="120548"/>
                    </a:cubicBezTo>
                    <a:cubicBezTo>
                      <a:pt x="964286" y="122275"/>
                      <a:pt x="967613" y="123977"/>
                      <a:pt x="970712" y="125654"/>
                    </a:cubicBezTo>
                    <a:cubicBezTo>
                      <a:pt x="973811" y="127330"/>
                      <a:pt x="976529" y="128930"/>
                      <a:pt x="978866" y="130454"/>
                    </a:cubicBezTo>
                    <a:lnTo>
                      <a:pt x="975818" y="135026"/>
                    </a:lnTo>
                    <a:cubicBezTo>
                      <a:pt x="973176" y="133197"/>
                      <a:pt x="970204" y="131343"/>
                      <a:pt x="966902" y="129464"/>
                    </a:cubicBezTo>
                    <a:cubicBezTo>
                      <a:pt x="963600" y="127584"/>
                      <a:pt x="960120" y="125781"/>
                      <a:pt x="956463" y="124053"/>
                    </a:cubicBezTo>
                    <a:cubicBezTo>
                      <a:pt x="951789" y="127609"/>
                      <a:pt x="946125" y="130962"/>
                      <a:pt x="939470" y="134112"/>
                    </a:cubicBezTo>
                    <a:cubicBezTo>
                      <a:pt x="932815" y="137261"/>
                      <a:pt x="924611" y="140462"/>
                      <a:pt x="914858" y="143713"/>
                    </a:cubicBezTo>
                    <a:lnTo>
                      <a:pt x="912572" y="138989"/>
                    </a:lnTo>
                    <a:cubicBezTo>
                      <a:pt x="921512" y="136144"/>
                      <a:pt x="929132" y="133324"/>
                      <a:pt x="935432" y="130530"/>
                    </a:cubicBezTo>
                    <a:cubicBezTo>
                      <a:pt x="941731" y="127736"/>
                      <a:pt x="947116" y="124765"/>
                      <a:pt x="951586" y="121615"/>
                    </a:cubicBezTo>
                    <a:cubicBezTo>
                      <a:pt x="946709" y="119278"/>
                      <a:pt x="941883" y="117043"/>
                      <a:pt x="937108" y="114909"/>
                    </a:cubicBezTo>
                    <a:cubicBezTo>
                      <a:pt x="932333" y="112776"/>
                      <a:pt x="928167" y="110947"/>
                      <a:pt x="924611" y="109423"/>
                    </a:cubicBezTo>
                    <a:cubicBezTo>
                      <a:pt x="926135" y="107086"/>
                      <a:pt x="927659" y="104521"/>
                      <a:pt x="929183" y="101727"/>
                    </a:cubicBezTo>
                    <a:cubicBezTo>
                      <a:pt x="930707" y="98933"/>
                      <a:pt x="932180" y="96063"/>
                      <a:pt x="933603" y="93116"/>
                    </a:cubicBezTo>
                    <a:lnTo>
                      <a:pt x="914248" y="93116"/>
                    </a:lnTo>
                    <a:lnTo>
                      <a:pt x="914248" y="88239"/>
                    </a:lnTo>
                    <a:lnTo>
                      <a:pt x="936041" y="88239"/>
                    </a:lnTo>
                    <a:cubicBezTo>
                      <a:pt x="937159" y="85903"/>
                      <a:pt x="938175" y="83617"/>
                      <a:pt x="939089" y="81381"/>
                    </a:cubicBezTo>
                    <a:cubicBezTo>
                      <a:pt x="940004" y="79146"/>
                      <a:pt x="940867" y="77013"/>
                      <a:pt x="941680" y="74981"/>
                    </a:cubicBezTo>
                    <a:close/>
                    <a:moveTo>
                      <a:pt x="680314" y="66294"/>
                    </a:moveTo>
                    <a:lnTo>
                      <a:pt x="680314" y="97688"/>
                    </a:lnTo>
                    <a:lnTo>
                      <a:pt x="724662" y="97688"/>
                    </a:lnTo>
                    <a:lnTo>
                      <a:pt x="724662" y="66294"/>
                    </a:lnTo>
                    <a:close/>
                    <a:moveTo>
                      <a:pt x="631241" y="66294"/>
                    </a:moveTo>
                    <a:lnTo>
                      <a:pt x="631241" y="97688"/>
                    </a:lnTo>
                    <a:lnTo>
                      <a:pt x="674980" y="97688"/>
                    </a:lnTo>
                    <a:lnTo>
                      <a:pt x="674980" y="66294"/>
                    </a:lnTo>
                    <a:close/>
                    <a:moveTo>
                      <a:pt x="1088289" y="65075"/>
                    </a:moveTo>
                    <a:lnTo>
                      <a:pt x="1088289" y="123291"/>
                    </a:lnTo>
                    <a:lnTo>
                      <a:pt x="1111911" y="123291"/>
                    </a:lnTo>
                    <a:lnTo>
                      <a:pt x="1111911" y="65075"/>
                    </a:lnTo>
                    <a:close/>
                    <a:moveTo>
                      <a:pt x="515112" y="64617"/>
                    </a:moveTo>
                    <a:lnTo>
                      <a:pt x="515112" y="79248"/>
                    </a:lnTo>
                    <a:lnTo>
                      <a:pt x="576377" y="79248"/>
                    </a:lnTo>
                    <a:lnTo>
                      <a:pt x="576377" y="64617"/>
                    </a:lnTo>
                    <a:close/>
                    <a:moveTo>
                      <a:pt x="846887" y="61722"/>
                    </a:moveTo>
                    <a:cubicBezTo>
                      <a:pt x="848919" y="63144"/>
                      <a:pt x="851180" y="64897"/>
                      <a:pt x="853669" y="66980"/>
                    </a:cubicBezTo>
                    <a:cubicBezTo>
                      <a:pt x="856158" y="69062"/>
                      <a:pt x="858978" y="71526"/>
                      <a:pt x="862127" y="74371"/>
                    </a:cubicBezTo>
                    <a:cubicBezTo>
                      <a:pt x="865277" y="77216"/>
                      <a:pt x="868020" y="79807"/>
                      <a:pt x="870357" y="82143"/>
                    </a:cubicBezTo>
                    <a:cubicBezTo>
                      <a:pt x="872694" y="84480"/>
                      <a:pt x="874726" y="86614"/>
                      <a:pt x="876453" y="88544"/>
                    </a:cubicBezTo>
                    <a:lnTo>
                      <a:pt x="873100" y="92659"/>
                    </a:lnTo>
                    <a:cubicBezTo>
                      <a:pt x="871373" y="90729"/>
                      <a:pt x="869341" y="88570"/>
                      <a:pt x="867004" y="86182"/>
                    </a:cubicBezTo>
                    <a:cubicBezTo>
                      <a:pt x="864667" y="83794"/>
                      <a:pt x="861924" y="81127"/>
                      <a:pt x="858774" y="78181"/>
                    </a:cubicBezTo>
                    <a:cubicBezTo>
                      <a:pt x="852577" y="72491"/>
                      <a:pt x="847497" y="68173"/>
                      <a:pt x="843534" y="65227"/>
                    </a:cubicBezTo>
                    <a:close/>
                    <a:moveTo>
                      <a:pt x="818388" y="61569"/>
                    </a:moveTo>
                    <a:lnTo>
                      <a:pt x="821741" y="65075"/>
                    </a:lnTo>
                    <a:cubicBezTo>
                      <a:pt x="820014" y="67107"/>
                      <a:pt x="817957" y="69342"/>
                      <a:pt x="815569" y="71780"/>
                    </a:cubicBezTo>
                    <a:cubicBezTo>
                      <a:pt x="813181" y="74219"/>
                      <a:pt x="810413" y="76911"/>
                      <a:pt x="807263" y="79857"/>
                    </a:cubicBezTo>
                    <a:cubicBezTo>
                      <a:pt x="800964" y="85649"/>
                      <a:pt x="795782" y="89916"/>
                      <a:pt x="791718" y="92659"/>
                    </a:cubicBezTo>
                    <a:lnTo>
                      <a:pt x="788670" y="88392"/>
                    </a:lnTo>
                    <a:cubicBezTo>
                      <a:pt x="790702" y="87071"/>
                      <a:pt x="792963" y="85369"/>
                      <a:pt x="795452" y="83286"/>
                    </a:cubicBezTo>
                    <a:cubicBezTo>
                      <a:pt x="797941" y="81204"/>
                      <a:pt x="800761" y="78740"/>
                      <a:pt x="803910" y="75895"/>
                    </a:cubicBezTo>
                    <a:cubicBezTo>
                      <a:pt x="807060" y="72949"/>
                      <a:pt x="809829" y="70307"/>
                      <a:pt x="812216" y="67970"/>
                    </a:cubicBezTo>
                    <a:cubicBezTo>
                      <a:pt x="814604" y="65633"/>
                      <a:pt x="816661" y="63500"/>
                      <a:pt x="818388" y="61569"/>
                    </a:cubicBezTo>
                    <a:close/>
                    <a:moveTo>
                      <a:pt x="510236" y="59741"/>
                    </a:moveTo>
                    <a:lnTo>
                      <a:pt x="581406" y="59741"/>
                    </a:lnTo>
                    <a:lnTo>
                      <a:pt x="581406" y="103327"/>
                    </a:lnTo>
                    <a:lnTo>
                      <a:pt x="560375" y="103327"/>
                    </a:lnTo>
                    <a:lnTo>
                      <a:pt x="560375" y="125882"/>
                    </a:lnTo>
                    <a:cubicBezTo>
                      <a:pt x="560375" y="127609"/>
                      <a:pt x="560477" y="129032"/>
                      <a:pt x="560680" y="130149"/>
                    </a:cubicBezTo>
                    <a:cubicBezTo>
                      <a:pt x="560883" y="131267"/>
                      <a:pt x="561315" y="132131"/>
                      <a:pt x="561976" y="132740"/>
                    </a:cubicBezTo>
                    <a:cubicBezTo>
                      <a:pt x="562636" y="133350"/>
                      <a:pt x="563525" y="133782"/>
                      <a:pt x="564642" y="134036"/>
                    </a:cubicBezTo>
                    <a:cubicBezTo>
                      <a:pt x="565760" y="134290"/>
                      <a:pt x="567233" y="134467"/>
                      <a:pt x="569062" y="134569"/>
                    </a:cubicBezTo>
                    <a:cubicBezTo>
                      <a:pt x="571297" y="134671"/>
                      <a:pt x="573202" y="134721"/>
                      <a:pt x="574777" y="134721"/>
                    </a:cubicBezTo>
                    <a:cubicBezTo>
                      <a:pt x="576352" y="134721"/>
                      <a:pt x="578206" y="134671"/>
                      <a:pt x="580340" y="134569"/>
                    </a:cubicBezTo>
                    <a:cubicBezTo>
                      <a:pt x="582067" y="134467"/>
                      <a:pt x="583464" y="134315"/>
                      <a:pt x="584531" y="134112"/>
                    </a:cubicBezTo>
                    <a:cubicBezTo>
                      <a:pt x="585597" y="133909"/>
                      <a:pt x="586436" y="133528"/>
                      <a:pt x="587045" y="132969"/>
                    </a:cubicBezTo>
                    <a:cubicBezTo>
                      <a:pt x="587655" y="132410"/>
                      <a:pt x="588087" y="131623"/>
                      <a:pt x="588341" y="130607"/>
                    </a:cubicBezTo>
                    <a:cubicBezTo>
                      <a:pt x="588595" y="129591"/>
                      <a:pt x="588823" y="128321"/>
                      <a:pt x="589026" y="126797"/>
                    </a:cubicBezTo>
                    <a:cubicBezTo>
                      <a:pt x="589331" y="123952"/>
                      <a:pt x="589560" y="121285"/>
                      <a:pt x="589712" y="118796"/>
                    </a:cubicBezTo>
                    <a:cubicBezTo>
                      <a:pt x="589865" y="116306"/>
                      <a:pt x="590042" y="113792"/>
                      <a:pt x="590246" y="111252"/>
                    </a:cubicBezTo>
                    <a:lnTo>
                      <a:pt x="594970" y="112928"/>
                    </a:lnTo>
                    <a:cubicBezTo>
                      <a:pt x="594767" y="115671"/>
                      <a:pt x="594564" y="118237"/>
                      <a:pt x="594360" y="120624"/>
                    </a:cubicBezTo>
                    <a:cubicBezTo>
                      <a:pt x="594157" y="123012"/>
                      <a:pt x="593954" y="125425"/>
                      <a:pt x="593751" y="127863"/>
                    </a:cubicBezTo>
                    <a:cubicBezTo>
                      <a:pt x="593548" y="129591"/>
                      <a:pt x="593268" y="131115"/>
                      <a:pt x="592913" y="132435"/>
                    </a:cubicBezTo>
                    <a:cubicBezTo>
                      <a:pt x="592557" y="133756"/>
                      <a:pt x="591973" y="134874"/>
                      <a:pt x="591160" y="135788"/>
                    </a:cubicBezTo>
                    <a:cubicBezTo>
                      <a:pt x="590347" y="136703"/>
                      <a:pt x="589204" y="137465"/>
                      <a:pt x="587731" y="138074"/>
                    </a:cubicBezTo>
                    <a:cubicBezTo>
                      <a:pt x="586258" y="138684"/>
                      <a:pt x="584353" y="139039"/>
                      <a:pt x="582016" y="139141"/>
                    </a:cubicBezTo>
                    <a:cubicBezTo>
                      <a:pt x="579476" y="139344"/>
                      <a:pt x="577038" y="139446"/>
                      <a:pt x="574701" y="139446"/>
                    </a:cubicBezTo>
                    <a:cubicBezTo>
                      <a:pt x="572364" y="139446"/>
                      <a:pt x="569824" y="139344"/>
                      <a:pt x="567081" y="139141"/>
                    </a:cubicBezTo>
                    <a:cubicBezTo>
                      <a:pt x="562915" y="139039"/>
                      <a:pt x="559943" y="138150"/>
                      <a:pt x="558165" y="136474"/>
                    </a:cubicBezTo>
                    <a:cubicBezTo>
                      <a:pt x="556387" y="134798"/>
                      <a:pt x="555499" y="131572"/>
                      <a:pt x="555499" y="126797"/>
                    </a:cubicBezTo>
                    <a:lnTo>
                      <a:pt x="555499" y="103327"/>
                    </a:lnTo>
                    <a:lnTo>
                      <a:pt x="534162" y="103327"/>
                    </a:lnTo>
                    <a:lnTo>
                      <a:pt x="534162" y="107137"/>
                    </a:lnTo>
                    <a:cubicBezTo>
                      <a:pt x="533654" y="116891"/>
                      <a:pt x="530200" y="124307"/>
                      <a:pt x="523799" y="129387"/>
                    </a:cubicBezTo>
                    <a:cubicBezTo>
                      <a:pt x="520548" y="132029"/>
                      <a:pt x="516459" y="134620"/>
                      <a:pt x="511531" y="137160"/>
                    </a:cubicBezTo>
                    <a:cubicBezTo>
                      <a:pt x="506603" y="139700"/>
                      <a:pt x="500330" y="142138"/>
                      <a:pt x="492710" y="144475"/>
                    </a:cubicBezTo>
                    <a:lnTo>
                      <a:pt x="489966" y="139446"/>
                    </a:lnTo>
                    <a:cubicBezTo>
                      <a:pt x="505308" y="134772"/>
                      <a:pt x="515570" y="129997"/>
                      <a:pt x="520751" y="125120"/>
                    </a:cubicBezTo>
                    <a:cubicBezTo>
                      <a:pt x="525831" y="120040"/>
                      <a:pt x="528524" y="113995"/>
                      <a:pt x="528828" y="106985"/>
                    </a:cubicBezTo>
                    <a:lnTo>
                      <a:pt x="528981" y="103327"/>
                    </a:lnTo>
                    <a:lnTo>
                      <a:pt x="510236" y="103327"/>
                    </a:lnTo>
                    <a:close/>
                    <a:moveTo>
                      <a:pt x="378562" y="52578"/>
                    </a:moveTo>
                    <a:lnTo>
                      <a:pt x="419101" y="52578"/>
                    </a:lnTo>
                    <a:lnTo>
                      <a:pt x="419101" y="57607"/>
                    </a:lnTo>
                    <a:lnTo>
                      <a:pt x="378562" y="57607"/>
                    </a:lnTo>
                    <a:close/>
                    <a:moveTo>
                      <a:pt x="92202" y="50901"/>
                    </a:moveTo>
                    <a:lnTo>
                      <a:pt x="97536" y="50901"/>
                    </a:lnTo>
                    <a:lnTo>
                      <a:pt x="97536" y="121767"/>
                    </a:lnTo>
                    <a:cubicBezTo>
                      <a:pt x="97536" y="124104"/>
                      <a:pt x="97714" y="125984"/>
                      <a:pt x="98070" y="127406"/>
                    </a:cubicBezTo>
                    <a:cubicBezTo>
                      <a:pt x="98425" y="128829"/>
                      <a:pt x="99162" y="129921"/>
                      <a:pt x="100280" y="130683"/>
                    </a:cubicBezTo>
                    <a:cubicBezTo>
                      <a:pt x="101397" y="131445"/>
                      <a:pt x="102972" y="131953"/>
                      <a:pt x="105004" y="132207"/>
                    </a:cubicBezTo>
                    <a:cubicBezTo>
                      <a:pt x="107036" y="132461"/>
                      <a:pt x="109779" y="132588"/>
                      <a:pt x="113234" y="132588"/>
                    </a:cubicBezTo>
                    <a:cubicBezTo>
                      <a:pt x="116993" y="132588"/>
                      <a:pt x="119939" y="132461"/>
                      <a:pt x="122073" y="132207"/>
                    </a:cubicBezTo>
                    <a:cubicBezTo>
                      <a:pt x="124206" y="131953"/>
                      <a:pt x="125832" y="131496"/>
                      <a:pt x="126950" y="130835"/>
                    </a:cubicBezTo>
                    <a:cubicBezTo>
                      <a:pt x="128067" y="130175"/>
                      <a:pt x="128804" y="129235"/>
                      <a:pt x="129159" y="128016"/>
                    </a:cubicBezTo>
                    <a:cubicBezTo>
                      <a:pt x="129515" y="126797"/>
                      <a:pt x="129794" y="125222"/>
                      <a:pt x="129998" y="123291"/>
                    </a:cubicBezTo>
                    <a:cubicBezTo>
                      <a:pt x="130506" y="119431"/>
                      <a:pt x="130861" y="115900"/>
                      <a:pt x="131064" y="112700"/>
                    </a:cubicBezTo>
                    <a:cubicBezTo>
                      <a:pt x="131268" y="109499"/>
                      <a:pt x="131471" y="105969"/>
                      <a:pt x="131674" y="102108"/>
                    </a:cubicBezTo>
                    <a:lnTo>
                      <a:pt x="137313" y="104241"/>
                    </a:lnTo>
                    <a:cubicBezTo>
                      <a:pt x="137110" y="107391"/>
                      <a:pt x="136881" y="110591"/>
                      <a:pt x="136627" y="113843"/>
                    </a:cubicBezTo>
                    <a:cubicBezTo>
                      <a:pt x="136373" y="117094"/>
                      <a:pt x="136094" y="119837"/>
                      <a:pt x="135789" y="122072"/>
                    </a:cubicBezTo>
                    <a:cubicBezTo>
                      <a:pt x="135382" y="125628"/>
                      <a:pt x="134900" y="128448"/>
                      <a:pt x="134341" y="130530"/>
                    </a:cubicBezTo>
                    <a:cubicBezTo>
                      <a:pt x="133782" y="132613"/>
                      <a:pt x="132741" y="134213"/>
                      <a:pt x="131217" y="135331"/>
                    </a:cubicBezTo>
                    <a:cubicBezTo>
                      <a:pt x="129693" y="136449"/>
                      <a:pt x="127559" y="137160"/>
                      <a:pt x="124816" y="137465"/>
                    </a:cubicBezTo>
                    <a:cubicBezTo>
                      <a:pt x="122073" y="137769"/>
                      <a:pt x="118263" y="137922"/>
                      <a:pt x="113386" y="137922"/>
                    </a:cubicBezTo>
                    <a:cubicBezTo>
                      <a:pt x="109119" y="137922"/>
                      <a:pt x="105614" y="137744"/>
                      <a:pt x="102870" y="137388"/>
                    </a:cubicBezTo>
                    <a:cubicBezTo>
                      <a:pt x="100127" y="137033"/>
                      <a:pt x="97968" y="136296"/>
                      <a:pt x="96393" y="135179"/>
                    </a:cubicBezTo>
                    <a:cubicBezTo>
                      <a:pt x="94819" y="134061"/>
                      <a:pt x="93726" y="132385"/>
                      <a:pt x="93117" y="130149"/>
                    </a:cubicBezTo>
                    <a:cubicBezTo>
                      <a:pt x="92507" y="127914"/>
                      <a:pt x="92202" y="124917"/>
                      <a:pt x="92202" y="121158"/>
                    </a:cubicBezTo>
                    <a:close/>
                    <a:moveTo>
                      <a:pt x="1000202" y="36423"/>
                    </a:moveTo>
                    <a:lnTo>
                      <a:pt x="997458" y="42519"/>
                    </a:lnTo>
                    <a:cubicBezTo>
                      <a:pt x="999287" y="64262"/>
                      <a:pt x="1004164" y="82347"/>
                      <a:pt x="1012089" y="96774"/>
                    </a:cubicBezTo>
                    <a:lnTo>
                      <a:pt x="1013918" y="100127"/>
                    </a:lnTo>
                    <a:lnTo>
                      <a:pt x="1016204" y="96317"/>
                    </a:lnTo>
                    <a:cubicBezTo>
                      <a:pt x="1024027" y="81686"/>
                      <a:pt x="1029158" y="61722"/>
                      <a:pt x="1031596" y="36423"/>
                    </a:cubicBezTo>
                    <a:close/>
                    <a:moveTo>
                      <a:pt x="680314" y="31089"/>
                    </a:moveTo>
                    <a:lnTo>
                      <a:pt x="680314" y="61417"/>
                    </a:lnTo>
                    <a:lnTo>
                      <a:pt x="724662" y="61417"/>
                    </a:lnTo>
                    <a:lnTo>
                      <a:pt x="724662" y="31089"/>
                    </a:lnTo>
                    <a:close/>
                    <a:moveTo>
                      <a:pt x="631241" y="31089"/>
                    </a:moveTo>
                    <a:lnTo>
                      <a:pt x="631241" y="61417"/>
                    </a:lnTo>
                    <a:lnTo>
                      <a:pt x="674980" y="61417"/>
                    </a:lnTo>
                    <a:lnTo>
                      <a:pt x="674980" y="31089"/>
                    </a:lnTo>
                    <a:close/>
                    <a:moveTo>
                      <a:pt x="1338530" y="29565"/>
                    </a:moveTo>
                    <a:lnTo>
                      <a:pt x="1343254" y="32461"/>
                    </a:lnTo>
                    <a:cubicBezTo>
                      <a:pt x="1341832" y="35204"/>
                      <a:pt x="1340003" y="38303"/>
                      <a:pt x="1337768" y="41757"/>
                    </a:cubicBezTo>
                    <a:cubicBezTo>
                      <a:pt x="1335532" y="45212"/>
                      <a:pt x="1332942" y="49022"/>
                      <a:pt x="1329995" y="53187"/>
                    </a:cubicBezTo>
                    <a:cubicBezTo>
                      <a:pt x="1324407" y="61214"/>
                      <a:pt x="1319581" y="67411"/>
                      <a:pt x="1315517" y="71780"/>
                    </a:cubicBezTo>
                    <a:lnTo>
                      <a:pt x="1311402" y="68123"/>
                    </a:lnTo>
                    <a:cubicBezTo>
                      <a:pt x="1315467" y="63957"/>
                      <a:pt x="1320242" y="57912"/>
                      <a:pt x="1325728" y="49987"/>
                    </a:cubicBezTo>
                    <a:cubicBezTo>
                      <a:pt x="1328573" y="45821"/>
                      <a:pt x="1331062" y="42037"/>
                      <a:pt x="1333196" y="38633"/>
                    </a:cubicBezTo>
                    <a:cubicBezTo>
                      <a:pt x="1335329" y="35230"/>
                      <a:pt x="1337107" y="32207"/>
                      <a:pt x="1338530" y="29565"/>
                    </a:cubicBezTo>
                    <a:close/>
                    <a:moveTo>
                      <a:pt x="1240232" y="29413"/>
                    </a:moveTo>
                    <a:cubicBezTo>
                      <a:pt x="1242264" y="31648"/>
                      <a:pt x="1244473" y="34315"/>
                      <a:pt x="1246861" y="37414"/>
                    </a:cubicBezTo>
                    <a:cubicBezTo>
                      <a:pt x="1249249" y="40513"/>
                      <a:pt x="1251916" y="44196"/>
                      <a:pt x="1254862" y="48463"/>
                    </a:cubicBezTo>
                    <a:cubicBezTo>
                      <a:pt x="1257808" y="52629"/>
                      <a:pt x="1260374" y="56362"/>
                      <a:pt x="1262558" y="59664"/>
                    </a:cubicBezTo>
                    <a:cubicBezTo>
                      <a:pt x="1264743" y="62966"/>
                      <a:pt x="1266546" y="65938"/>
                      <a:pt x="1267968" y="68580"/>
                    </a:cubicBezTo>
                    <a:lnTo>
                      <a:pt x="1263244" y="71323"/>
                    </a:lnTo>
                    <a:cubicBezTo>
                      <a:pt x="1260602" y="66345"/>
                      <a:pt x="1256386" y="59741"/>
                      <a:pt x="1250595" y="51511"/>
                    </a:cubicBezTo>
                    <a:cubicBezTo>
                      <a:pt x="1244905" y="43281"/>
                      <a:pt x="1240028" y="36982"/>
                      <a:pt x="1235964" y="32613"/>
                    </a:cubicBezTo>
                    <a:close/>
                    <a:moveTo>
                      <a:pt x="860756" y="27127"/>
                    </a:moveTo>
                    <a:lnTo>
                      <a:pt x="865175" y="30023"/>
                    </a:lnTo>
                    <a:cubicBezTo>
                      <a:pt x="863042" y="33477"/>
                      <a:pt x="859943" y="37643"/>
                      <a:pt x="855879" y="42519"/>
                    </a:cubicBezTo>
                    <a:cubicBezTo>
                      <a:pt x="853542" y="45263"/>
                      <a:pt x="851510" y="47599"/>
                      <a:pt x="849783" y="49530"/>
                    </a:cubicBezTo>
                    <a:lnTo>
                      <a:pt x="887578" y="49530"/>
                    </a:lnTo>
                    <a:lnTo>
                      <a:pt x="887578" y="122834"/>
                    </a:lnTo>
                    <a:cubicBezTo>
                      <a:pt x="887578" y="126289"/>
                      <a:pt x="887324" y="129108"/>
                      <a:pt x="886816" y="131292"/>
                    </a:cubicBezTo>
                    <a:cubicBezTo>
                      <a:pt x="886308" y="133477"/>
                      <a:pt x="885444" y="135204"/>
                      <a:pt x="884225" y="136474"/>
                    </a:cubicBezTo>
                    <a:cubicBezTo>
                      <a:pt x="883006" y="137744"/>
                      <a:pt x="881355" y="138658"/>
                      <a:pt x="879272" y="139217"/>
                    </a:cubicBezTo>
                    <a:cubicBezTo>
                      <a:pt x="877190" y="139776"/>
                      <a:pt x="874573" y="140157"/>
                      <a:pt x="871424" y="140360"/>
                    </a:cubicBezTo>
                    <a:cubicBezTo>
                      <a:pt x="868172" y="140563"/>
                      <a:pt x="864845" y="140741"/>
                      <a:pt x="861441" y="140894"/>
                    </a:cubicBezTo>
                    <a:cubicBezTo>
                      <a:pt x="858038" y="141046"/>
                      <a:pt x="855269" y="141071"/>
                      <a:pt x="853136" y="140970"/>
                    </a:cubicBezTo>
                    <a:lnTo>
                      <a:pt x="852069" y="134417"/>
                    </a:lnTo>
                    <a:cubicBezTo>
                      <a:pt x="854609" y="134620"/>
                      <a:pt x="857606" y="134772"/>
                      <a:pt x="861060" y="134874"/>
                    </a:cubicBezTo>
                    <a:cubicBezTo>
                      <a:pt x="864515" y="134975"/>
                      <a:pt x="867563" y="134975"/>
                      <a:pt x="870204" y="134874"/>
                    </a:cubicBezTo>
                    <a:cubicBezTo>
                      <a:pt x="872643" y="134772"/>
                      <a:pt x="874649" y="134594"/>
                      <a:pt x="876224" y="134340"/>
                    </a:cubicBezTo>
                    <a:cubicBezTo>
                      <a:pt x="877799" y="134086"/>
                      <a:pt x="879044" y="133528"/>
                      <a:pt x="879958" y="132664"/>
                    </a:cubicBezTo>
                    <a:cubicBezTo>
                      <a:pt x="880872" y="131800"/>
                      <a:pt x="881507" y="130505"/>
                      <a:pt x="881863" y="128778"/>
                    </a:cubicBezTo>
                    <a:cubicBezTo>
                      <a:pt x="882219" y="127051"/>
                      <a:pt x="882396" y="124714"/>
                      <a:pt x="882396" y="121767"/>
                    </a:cubicBezTo>
                    <a:lnTo>
                      <a:pt x="882396" y="54864"/>
                    </a:lnTo>
                    <a:lnTo>
                      <a:pt x="782422" y="54864"/>
                    </a:lnTo>
                    <a:lnTo>
                      <a:pt x="782422" y="141884"/>
                    </a:lnTo>
                    <a:lnTo>
                      <a:pt x="777240" y="141884"/>
                    </a:lnTo>
                    <a:lnTo>
                      <a:pt x="777240" y="49530"/>
                    </a:lnTo>
                    <a:lnTo>
                      <a:pt x="842620" y="49530"/>
                    </a:lnTo>
                    <a:cubicBezTo>
                      <a:pt x="843839" y="48412"/>
                      <a:pt x="845185" y="47041"/>
                      <a:pt x="846659" y="45415"/>
                    </a:cubicBezTo>
                    <a:cubicBezTo>
                      <a:pt x="848132" y="43789"/>
                      <a:pt x="849732" y="41859"/>
                      <a:pt x="851459" y="39624"/>
                    </a:cubicBezTo>
                    <a:cubicBezTo>
                      <a:pt x="855523" y="34747"/>
                      <a:pt x="858622" y="30581"/>
                      <a:pt x="860756" y="27127"/>
                    </a:cubicBezTo>
                    <a:close/>
                    <a:moveTo>
                      <a:pt x="803606" y="26822"/>
                    </a:moveTo>
                    <a:cubicBezTo>
                      <a:pt x="805739" y="29057"/>
                      <a:pt x="808432" y="32055"/>
                      <a:pt x="811683" y="35814"/>
                    </a:cubicBezTo>
                    <a:cubicBezTo>
                      <a:pt x="814934" y="39573"/>
                      <a:pt x="817423" y="42672"/>
                      <a:pt x="819150" y="45110"/>
                    </a:cubicBezTo>
                    <a:lnTo>
                      <a:pt x="815036" y="48006"/>
                    </a:lnTo>
                    <a:cubicBezTo>
                      <a:pt x="814223" y="46787"/>
                      <a:pt x="813181" y="45390"/>
                      <a:pt x="811911" y="43815"/>
                    </a:cubicBezTo>
                    <a:cubicBezTo>
                      <a:pt x="810641" y="42240"/>
                      <a:pt x="809194" y="40487"/>
                      <a:pt x="807568" y="38557"/>
                    </a:cubicBezTo>
                    <a:cubicBezTo>
                      <a:pt x="805942" y="36627"/>
                      <a:pt x="804469" y="34925"/>
                      <a:pt x="803148" y="33452"/>
                    </a:cubicBezTo>
                    <a:cubicBezTo>
                      <a:pt x="801828" y="31978"/>
                      <a:pt x="800608" y="30734"/>
                      <a:pt x="799491" y="29718"/>
                    </a:cubicBezTo>
                    <a:close/>
                    <a:moveTo>
                      <a:pt x="525628" y="21945"/>
                    </a:moveTo>
                    <a:cubicBezTo>
                      <a:pt x="527254" y="24282"/>
                      <a:pt x="529184" y="27279"/>
                      <a:pt x="531419" y="30937"/>
                    </a:cubicBezTo>
                    <a:cubicBezTo>
                      <a:pt x="532537" y="32664"/>
                      <a:pt x="533654" y="34493"/>
                      <a:pt x="534772" y="36423"/>
                    </a:cubicBezTo>
                    <a:cubicBezTo>
                      <a:pt x="535890" y="38354"/>
                      <a:pt x="536753" y="39929"/>
                      <a:pt x="537363" y="41148"/>
                    </a:cubicBezTo>
                    <a:lnTo>
                      <a:pt x="556413" y="41148"/>
                    </a:lnTo>
                    <a:cubicBezTo>
                      <a:pt x="557124" y="40132"/>
                      <a:pt x="557911" y="38989"/>
                      <a:pt x="558775" y="37719"/>
                    </a:cubicBezTo>
                    <a:cubicBezTo>
                      <a:pt x="559639" y="36449"/>
                      <a:pt x="560629" y="34899"/>
                      <a:pt x="561747" y="33071"/>
                    </a:cubicBezTo>
                    <a:cubicBezTo>
                      <a:pt x="563068" y="31039"/>
                      <a:pt x="564236" y="29057"/>
                      <a:pt x="565252" y="27127"/>
                    </a:cubicBezTo>
                    <a:cubicBezTo>
                      <a:pt x="566268" y="25197"/>
                      <a:pt x="567081" y="23520"/>
                      <a:pt x="567690" y="22098"/>
                    </a:cubicBezTo>
                    <a:lnTo>
                      <a:pt x="572720" y="24231"/>
                    </a:lnTo>
                    <a:cubicBezTo>
                      <a:pt x="572008" y="25654"/>
                      <a:pt x="571170" y="27279"/>
                      <a:pt x="570205" y="29108"/>
                    </a:cubicBezTo>
                    <a:cubicBezTo>
                      <a:pt x="569240" y="30937"/>
                      <a:pt x="568046" y="32969"/>
                      <a:pt x="566624" y="35204"/>
                    </a:cubicBezTo>
                    <a:lnTo>
                      <a:pt x="562814" y="41148"/>
                    </a:lnTo>
                    <a:lnTo>
                      <a:pt x="595884" y="41148"/>
                    </a:lnTo>
                    <a:lnTo>
                      <a:pt x="595884" y="46025"/>
                    </a:lnTo>
                    <a:lnTo>
                      <a:pt x="505054" y="46025"/>
                    </a:lnTo>
                    <a:lnTo>
                      <a:pt x="505054" y="41148"/>
                    </a:lnTo>
                    <a:lnTo>
                      <a:pt x="531876" y="41148"/>
                    </a:lnTo>
                    <a:cubicBezTo>
                      <a:pt x="530759" y="38913"/>
                      <a:pt x="529235" y="36271"/>
                      <a:pt x="527304" y="33223"/>
                    </a:cubicBezTo>
                    <a:cubicBezTo>
                      <a:pt x="524968" y="29261"/>
                      <a:pt x="523037" y="26314"/>
                      <a:pt x="521513" y="24384"/>
                    </a:cubicBezTo>
                    <a:close/>
                    <a:moveTo>
                      <a:pt x="232868" y="21336"/>
                    </a:moveTo>
                    <a:lnTo>
                      <a:pt x="238202" y="21336"/>
                    </a:lnTo>
                    <a:lnTo>
                      <a:pt x="238202" y="39929"/>
                    </a:lnTo>
                    <a:lnTo>
                      <a:pt x="290932" y="39929"/>
                    </a:lnTo>
                    <a:lnTo>
                      <a:pt x="290932" y="45110"/>
                    </a:lnTo>
                    <a:lnTo>
                      <a:pt x="238202" y="45110"/>
                    </a:lnTo>
                    <a:lnTo>
                      <a:pt x="238202" y="65989"/>
                    </a:lnTo>
                    <a:lnTo>
                      <a:pt x="274320" y="65989"/>
                    </a:lnTo>
                    <a:lnTo>
                      <a:pt x="274320" y="113690"/>
                    </a:lnTo>
                    <a:lnTo>
                      <a:pt x="269139" y="113690"/>
                    </a:lnTo>
                    <a:lnTo>
                      <a:pt x="269139" y="71171"/>
                    </a:lnTo>
                    <a:lnTo>
                      <a:pt x="201930" y="71171"/>
                    </a:lnTo>
                    <a:lnTo>
                      <a:pt x="201930" y="113690"/>
                    </a:lnTo>
                    <a:lnTo>
                      <a:pt x="196749" y="113690"/>
                    </a:lnTo>
                    <a:lnTo>
                      <a:pt x="196749" y="65989"/>
                    </a:lnTo>
                    <a:lnTo>
                      <a:pt x="232868" y="65989"/>
                    </a:lnTo>
                    <a:lnTo>
                      <a:pt x="232868" y="45110"/>
                    </a:lnTo>
                    <a:lnTo>
                      <a:pt x="183490" y="45110"/>
                    </a:lnTo>
                    <a:lnTo>
                      <a:pt x="183490" y="39929"/>
                    </a:lnTo>
                    <a:lnTo>
                      <a:pt x="232868" y="39929"/>
                    </a:lnTo>
                    <a:close/>
                    <a:moveTo>
                      <a:pt x="321564" y="17831"/>
                    </a:moveTo>
                    <a:lnTo>
                      <a:pt x="321564" y="48311"/>
                    </a:lnTo>
                    <a:lnTo>
                      <a:pt x="349911" y="48311"/>
                    </a:lnTo>
                    <a:lnTo>
                      <a:pt x="349911" y="17831"/>
                    </a:lnTo>
                    <a:close/>
                    <a:moveTo>
                      <a:pt x="1069696" y="15240"/>
                    </a:moveTo>
                    <a:lnTo>
                      <a:pt x="1125474" y="15240"/>
                    </a:lnTo>
                    <a:lnTo>
                      <a:pt x="1125474" y="20574"/>
                    </a:lnTo>
                    <a:lnTo>
                      <a:pt x="1101243" y="20574"/>
                    </a:lnTo>
                    <a:cubicBezTo>
                      <a:pt x="1099719" y="27381"/>
                      <a:pt x="1097915" y="34061"/>
                      <a:pt x="1095833" y="40614"/>
                    </a:cubicBezTo>
                    <a:cubicBezTo>
                      <a:pt x="1093750" y="47168"/>
                      <a:pt x="1091438" y="53543"/>
                      <a:pt x="1088898" y="59741"/>
                    </a:cubicBezTo>
                    <a:lnTo>
                      <a:pt x="1116788" y="59741"/>
                    </a:lnTo>
                    <a:lnTo>
                      <a:pt x="1116788" y="128625"/>
                    </a:lnTo>
                    <a:lnTo>
                      <a:pt x="1083412" y="128625"/>
                    </a:lnTo>
                    <a:lnTo>
                      <a:pt x="1083412" y="72085"/>
                    </a:lnTo>
                    <a:cubicBezTo>
                      <a:pt x="1081482" y="76149"/>
                      <a:pt x="1079475" y="80061"/>
                      <a:pt x="1077392" y="83820"/>
                    </a:cubicBezTo>
                    <a:cubicBezTo>
                      <a:pt x="1075309" y="87579"/>
                      <a:pt x="1073150" y="91237"/>
                      <a:pt x="1070915" y="94793"/>
                    </a:cubicBezTo>
                    <a:lnTo>
                      <a:pt x="1066648" y="91745"/>
                    </a:lnTo>
                    <a:cubicBezTo>
                      <a:pt x="1073150" y="81381"/>
                      <a:pt x="1078916" y="70053"/>
                      <a:pt x="1083945" y="57759"/>
                    </a:cubicBezTo>
                    <a:cubicBezTo>
                      <a:pt x="1088975" y="45466"/>
                      <a:pt x="1092912" y="33071"/>
                      <a:pt x="1095756" y="20574"/>
                    </a:cubicBezTo>
                    <a:lnTo>
                      <a:pt x="1069696" y="20574"/>
                    </a:lnTo>
                    <a:close/>
                    <a:moveTo>
                      <a:pt x="316840" y="12649"/>
                    </a:moveTo>
                    <a:lnTo>
                      <a:pt x="354788" y="12649"/>
                    </a:lnTo>
                    <a:lnTo>
                      <a:pt x="354788" y="53645"/>
                    </a:lnTo>
                    <a:lnTo>
                      <a:pt x="342291" y="53645"/>
                    </a:lnTo>
                    <a:lnTo>
                      <a:pt x="342291" y="81991"/>
                    </a:lnTo>
                    <a:lnTo>
                      <a:pt x="360122" y="81991"/>
                    </a:lnTo>
                    <a:lnTo>
                      <a:pt x="360122" y="87325"/>
                    </a:lnTo>
                    <a:lnTo>
                      <a:pt x="342291" y="87325"/>
                    </a:lnTo>
                    <a:lnTo>
                      <a:pt x="342291" y="121310"/>
                    </a:lnTo>
                    <a:cubicBezTo>
                      <a:pt x="346152" y="120497"/>
                      <a:pt x="349733" y="119761"/>
                      <a:pt x="353035" y="119100"/>
                    </a:cubicBezTo>
                    <a:cubicBezTo>
                      <a:pt x="356337" y="118440"/>
                      <a:pt x="359309" y="117754"/>
                      <a:pt x="361950" y="117043"/>
                    </a:cubicBezTo>
                    <a:lnTo>
                      <a:pt x="362560" y="122072"/>
                    </a:lnTo>
                    <a:cubicBezTo>
                      <a:pt x="359004" y="122987"/>
                      <a:pt x="354864" y="123926"/>
                      <a:pt x="350139" y="124892"/>
                    </a:cubicBezTo>
                    <a:cubicBezTo>
                      <a:pt x="345415" y="125857"/>
                      <a:pt x="340056" y="126847"/>
                      <a:pt x="334061" y="127863"/>
                    </a:cubicBezTo>
                    <a:cubicBezTo>
                      <a:pt x="328168" y="128981"/>
                      <a:pt x="322911" y="129870"/>
                      <a:pt x="318288" y="130530"/>
                    </a:cubicBezTo>
                    <a:cubicBezTo>
                      <a:pt x="313665" y="131191"/>
                      <a:pt x="309525" y="131724"/>
                      <a:pt x="305867" y="132131"/>
                    </a:cubicBezTo>
                    <a:lnTo>
                      <a:pt x="305258" y="126949"/>
                    </a:lnTo>
                    <a:lnTo>
                      <a:pt x="315011" y="125882"/>
                    </a:lnTo>
                    <a:lnTo>
                      <a:pt x="315011" y="66141"/>
                    </a:lnTo>
                    <a:lnTo>
                      <a:pt x="319888" y="66141"/>
                    </a:lnTo>
                    <a:lnTo>
                      <a:pt x="319888" y="125273"/>
                    </a:lnTo>
                    <a:lnTo>
                      <a:pt x="333604" y="122987"/>
                    </a:lnTo>
                    <a:lnTo>
                      <a:pt x="337414" y="122377"/>
                    </a:lnTo>
                    <a:lnTo>
                      <a:pt x="337414" y="53645"/>
                    </a:lnTo>
                    <a:lnTo>
                      <a:pt x="316840" y="53645"/>
                    </a:lnTo>
                    <a:close/>
                    <a:moveTo>
                      <a:pt x="1130199" y="12039"/>
                    </a:moveTo>
                    <a:lnTo>
                      <a:pt x="1187044" y="12039"/>
                    </a:lnTo>
                    <a:lnTo>
                      <a:pt x="1181253" y="72085"/>
                    </a:lnTo>
                    <a:lnTo>
                      <a:pt x="1198931" y="72085"/>
                    </a:lnTo>
                    <a:cubicBezTo>
                      <a:pt x="1198525" y="85191"/>
                      <a:pt x="1198093" y="96215"/>
                      <a:pt x="1197636" y="105156"/>
                    </a:cubicBezTo>
                    <a:cubicBezTo>
                      <a:pt x="1197179" y="114097"/>
                      <a:pt x="1196645" y="121107"/>
                      <a:pt x="1196036" y="126187"/>
                    </a:cubicBezTo>
                    <a:cubicBezTo>
                      <a:pt x="1195731" y="128524"/>
                      <a:pt x="1195248" y="130505"/>
                      <a:pt x="1194588" y="132131"/>
                    </a:cubicBezTo>
                    <a:cubicBezTo>
                      <a:pt x="1193927" y="133756"/>
                      <a:pt x="1193038" y="135102"/>
                      <a:pt x="1191921" y="136169"/>
                    </a:cubicBezTo>
                    <a:cubicBezTo>
                      <a:pt x="1190803" y="137236"/>
                      <a:pt x="1189355" y="138049"/>
                      <a:pt x="1187577" y="138608"/>
                    </a:cubicBezTo>
                    <a:cubicBezTo>
                      <a:pt x="1185799" y="139166"/>
                      <a:pt x="1183640" y="139497"/>
                      <a:pt x="1181100" y="139598"/>
                    </a:cubicBezTo>
                    <a:cubicBezTo>
                      <a:pt x="1176833" y="139801"/>
                      <a:pt x="1172845" y="139954"/>
                      <a:pt x="1169137" y="140055"/>
                    </a:cubicBezTo>
                    <a:cubicBezTo>
                      <a:pt x="1165429" y="140157"/>
                      <a:pt x="1161441" y="140157"/>
                      <a:pt x="1157174" y="140055"/>
                    </a:cubicBezTo>
                    <a:lnTo>
                      <a:pt x="1156412" y="134417"/>
                    </a:lnTo>
                    <a:cubicBezTo>
                      <a:pt x="1159968" y="134620"/>
                      <a:pt x="1163574" y="134772"/>
                      <a:pt x="1167232" y="134874"/>
                    </a:cubicBezTo>
                    <a:cubicBezTo>
                      <a:pt x="1170890" y="134975"/>
                      <a:pt x="1174496" y="134925"/>
                      <a:pt x="1178052" y="134721"/>
                    </a:cubicBezTo>
                    <a:cubicBezTo>
                      <a:pt x="1180592" y="134620"/>
                      <a:pt x="1182624" y="134417"/>
                      <a:pt x="1184148" y="134112"/>
                    </a:cubicBezTo>
                    <a:cubicBezTo>
                      <a:pt x="1185672" y="133807"/>
                      <a:pt x="1186892" y="133248"/>
                      <a:pt x="1187806" y="132435"/>
                    </a:cubicBezTo>
                    <a:cubicBezTo>
                      <a:pt x="1188720" y="131623"/>
                      <a:pt x="1189381" y="130454"/>
                      <a:pt x="1189787" y="128930"/>
                    </a:cubicBezTo>
                    <a:cubicBezTo>
                      <a:pt x="1190194" y="127406"/>
                      <a:pt x="1190549" y="125425"/>
                      <a:pt x="1190854" y="122987"/>
                    </a:cubicBezTo>
                    <a:cubicBezTo>
                      <a:pt x="1191464" y="118110"/>
                      <a:pt x="1191997" y="111658"/>
                      <a:pt x="1192454" y="103632"/>
                    </a:cubicBezTo>
                    <a:cubicBezTo>
                      <a:pt x="1192911" y="95605"/>
                      <a:pt x="1193242" y="86919"/>
                      <a:pt x="1193445" y="77571"/>
                    </a:cubicBezTo>
                    <a:lnTo>
                      <a:pt x="1133704" y="77571"/>
                    </a:lnTo>
                    <a:lnTo>
                      <a:pt x="1138886" y="25603"/>
                    </a:lnTo>
                    <a:lnTo>
                      <a:pt x="1143915" y="26213"/>
                    </a:lnTo>
                    <a:lnTo>
                      <a:pt x="1139495" y="72085"/>
                    </a:lnTo>
                    <a:lnTo>
                      <a:pt x="1175766" y="72085"/>
                    </a:lnTo>
                    <a:lnTo>
                      <a:pt x="1181100" y="17526"/>
                    </a:lnTo>
                    <a:lnTo>
                      <a:pt x="1130199" y="17526"/>
                    </a:lnTo>
                    <a:close/>
                    <a:moveTo>
                      <a:pt x="1228192" y="11277"/>
                    </a:moveTo>
                    <a:lnTo>
                      <a:pt x="1350722" y="11277"/>
                    </a:lnTo>
                    <a:lnTo>
                      <a:pt x="1350722" y="16611"/>
                    </a:lnTo>
                    <a:lnTo>
                      <a:pt x="1292200" y="16611"/>
                    </a:lnTo>
                    <a:lnTo>
                      <a:pt x="1292200" y="83363"/>
                    </a:lnTo>
                    <a:lnTo>
                      <a:pt x="1357732" y="83363"/>
                    </a:lnTo>
                    <a:lnTo>
                      <a:pt x="1357732" y="88697"/>
                    </a:lnTo>
                    <a:lnTo>
                      <a:pt x="1292200" y="88697"/>
                    </a:lnTo>
                    <a:lnTo>
                      <a:pt x="1292200" y="142951"/>
                    </a:lnTo>
                    <a:lnTo>
                      <a:pt x="1286714" y="142951"/>
                    </a:lnTo>
                    <a:lnTo>
                      <a:pt x="1286714" y="88697"/>
                    </a:lnTo>
                    <a:lnTo>
                      <a:pt x="1221029" y="88697"/>
                    </a:lnTo>
                    <a:lnTo>
                      <a:pt x="1221029" y="83363"/>
                    </a:lnTo>
                    <a:lnTo>
                      <a:pt x="1286714" y="83363"/>
                    </a:lnTo>
                    <a:lnTo>
                      <a:pt x="1286714" y="16611"/>
                    </a:lnTo>
                    <a:lnTo>
                      <a:pt x="1228192" y="16611"/>
                    </a:lnTo>
                    <a:close/>
                    <a:moveTo>
                      <a:pt x="980542" y="8534"/>
                    </a:moveTo>
                    <a:lnTo>
                      <a:pt x="984352" y="11125"/>
                    </a:lnTo>
                    <a:cubicBezTo>
                      <a:pt x="983539" y="12547"/>
                      <a:pt x="982472" y="14198"/>
                      <a:pt x="981152" y="16078"/>
                    </a:cubicBezTo>
                    <a:cubicBezTo>
                      <a:pt x="979831" y="17958"/>
                      <a:pt x="978383" y="19913"/>
                      <a:pt x="976808" y="21945"/>
                    </a:cubicBezTo>
                    <a:cubicBezTo>
                      <a:pt x="975233" y="23977"/>
                      <a:pt x="973608" y="25959"/>
                      <a:pt x="971931" y="27889"/>
                    </a:cubicBezTo>
                    <a:cubicBezTo>
                      <a:pt x="970255" y="29819"/>
                      <a:pt x="968756" y="31445"/>
                      <a:pt x="967436" y="32766"/>
                    </a:cubicBezTo>
                    <a:lnTo>
                      <a:pt x="963930" y="29870"/>
                    </a:lnTo>
                    <a:cubicBezTo>
                      <a:pt x="966978" y="26619"/>
                      <a:pt x="969925" y="23190"/>
                      <a:pt x="972770" y="19583"/>
                    </a:cubicBezTo>
                    <a:cubicBezTo>
                      <a:pt x="975614" y="15976"/>
                      <a:pt x="978205" y="12293"/>
                      <a:pt x="980542" y="8534"/>
                    </a:cubicBezTo>
                    <a:close/>
                    <a:moveTo>
                      <a:pt x="924002" y="8534"/>
                    </a:moveTo>
                    <a:cubicBezTo>
                      <a:pt x="925119" y="9652"/>
                      <a:pt x="926364" y="11074"/>
                      <a:pt x="927735" y="12801"/>
                    </a:cubicBezTo>
                    <a:cubicBezTo>
                      <a:pt x="929107" y="14529"/>
                      <a:pt x="930656" y="16561"/>
                      <a:pt x="932384" y="18897"/>
                    </a:cubicBezTo>
                    <a:cubicBezTo>
                      <a:pt x="935838" y="23469"/>
                      <a:pt x="938429" y="27127"/>
                      <a:pt x="940156" y="29870"/>
                    </a:cubicBezTo>
                    <a:lnTo>
                      <a:pt x="936498" y="32461"/>
                    </a:lnTo>
                    <a:cubicBezTo>
                      <a:pt x="934771" y="29616"/>
                      <a:pt x="932180" y="25959"/>
                      <a:pt x="928726" y="21488"/>
                    </a:cubicBezTo>
                    <a:cubicBezTo>
                      <a:pt x="926999" y="19253"/>
                      <a:pt x="925475" y="17272"/>
                      <a:pt x="924154" y="15545"/>
                    </a:cubicBezTo>
                    <a:cubicBezTo>
                      <a:pt x="922833" y="13817"/>
                      <a:pt x="921614" y="12344"/>
                      <a:pt x="920496" y="11125"/>
                    </a:cubicBezTo>
                    <a:close/>
                    <a:moveTo>
                      <a:pt x="100889" y="7315"/>
                    </a:moveTo>
                    <a:cubicBezTo>
                      <a:pt x="104039" y="9652"/>
                      <a:pt x="108154" y="13157"/>
                      <a:pt x="113234" y="17831"/>
                    </a:cubicBezTo>
                    <a:cubicBezTo>
                      <a:pt x="115774" y="20167"/>
                      <a:pt x="118009" y="22276"/>
                      <a:pt x="119939" y="24155"/>
                    </a:cubicBezTo>
                    <a:cubicBezTo>
                      <a:pt x="121870" y="26035"/>
                      <a:pt x="123546" y="27737"/>
                      <a:pt x="124968" y="29261"/>
                    </a:cubicBezTo>
                    <a:lnTo>
                      <a:pt x="121463" y="33071"/>
                    </a:lnTo>
                    <a:cubicBezTo>
                      <a:pt x="120041" y="31547"/>
                      <a:pt x="118364" y="29845"/>
                      <a:pt x="116434" y="27965"/>
                    </a:cubicBezTo>
                    <a:cubicBezTo>
                      <a:pt x="114504" y="26086"/>
                      <a:pt x="112268" y="23977"/>
                      <a:pt x="109728" y="21641"/>
                    </a:cubicBezTo>
                    <a:cubicBezTo>
                      <a:pt x="107188" y="19304"/>
                      <a:pt x="104928" y="17246"/>
                      <a:pt x="102947" y="15468"/>
                    </a:cubicBezTo>
                    <a:cubicBezTo>
                      <a:pt x="100965" y="13690"/>
                      <a:pt x="99162" y="12192"/>
                      <a:pt x="97536" y="10973"/>
                    </a:cubicBezTo>
                    <a:close/>
                    <a:moveTo>
                      <a:pt x="282550" y="6553"/>
                    </a:moveTo>
                    <a:lnTo>
                      <a:pt x="283464" y="11887"/>
                    </a:lnTo>
                    <a:cubicBezTo>
                      <a:pt x="265176" y="13817"/>
                      <a:pt x="247371" y="15519"/>
                      <a:pt x="230048" y="16992"/>
                    </a:cubicBezTo>
                    <a:cubicBezTo>
                      <a:pt x="212725" y="18466"/>
                      <a:pt x="195072" y="19507"/>
                      <a:pt x="177089" y="20117"/>
                    </a:cubicBezTo>
                    <a:lnTo>
                      <a:pt x="177089" y="57912"/>
                    </a:lnTo>
                    <a:cubicBezTo>
                      <a:pt x="177089" y="80569"/>
                      <a:pt x="175819" y="97180"/>
                      <a:pt x="173279" y="107747"/>
                    </a:cubicBezTo>
                    <a:cubicBezTo>
                      <a:pt x="172060" y="113131"/>
                      <a:pt x="170384" y="118719"/>
                      <a:pt x="168250" y="124511"/>
                    </a:cubicBezTo>
                    <a:cubicBezTo>
                      <a:pt x="166116" y="130302"/>
                      <a:pt x="163068" y="136398"/>
                      <a:pt x="159106" y="142799"/>
                    </a:cubicBezTo>
                    <a:lnTo>
                      <a:pt x="154077" y="140055"/>
                    </a:lnTo>
                    <a:cubicBezTo>
                      <a:pt x="158039" y="133655"/>
                      <a:pt x="161113" y="127609"/>
                      <a:pt x="163297" y="121920"/>
                    </a:cubicBezTo>
                    <a:cubicBezTo>
                      <a:pt x="165481" y="116230"/>
                      <a:pt x="167132" y="110896"/>
                      <a:pt x="168250" y="105918"/>
                    </a:cubicBezTo>
                    <a:cubicBezTo>
                      <a:pt x="170587" y="95656"/>
                      <a:pt x="171755" y="79705"/>
                      <a:pt x="171755" y="58064"/>
                    </a:cubicBezTo>
                    <a:lnTo>
                      <a:pt x="171755" y="14935"/>
                    </a:lnTo>
                    <a:cubicBezTo>
                      <a:pt x="179680" y="14833"/>
                      <a:pt x="188341" y="14503"/>
                      <a:pt x="197739" y="13944"/>
                    </a:cubicBezTo>
                    <a:cubicBezTo>
                      <a:pt x="207137" y="13386"/>
                      <a:pt x="216739" y="12725"/>
                      <a:pt x="226543" y="11963"/>
                    </a:cubicBezTo>
                    <a:cubicBezTo>
                      <a:pt x="236347" y="11201"/>
                      <a:pt x="246050" y="10363"/>
                      <a:pt x="255651" y="9449"/>
                    </a:cubicBezTo>
                    <a:cubicBezTo>
                      <a:pt x="265253" y="8534"/>
                      <a:pt x="274219" y="7569"/>
                      <a:pt x="282550" y="6553"/>
                    </a:cubicBezTo>
                    <a:close/>
                    <a:moveTo>
                      <a:pt x="949910" y="3353"/>
                    </a:moveTo>
                    <a:lnTo>
                      <a:pt x="954786" y="3353"/>
                    </a:lnTo>
                    <a:lnTo>
                      <a:pt x="954786" y="39167"/>
                    </a:lnTo>
                    <a:lnTo>
                      <a:pt x="985419" y="39167"/>
                    </a:lnTo>
                    <a:lnTo>
                      <a:pt x="985419" y="43891"/>
                    </a:lnTo>
                    <a:lnTo>
                      <a:pt x="954786" y="43891"/>
                    </a:lnTo>
                    <a:lnTo>
                      <a:pt x="954786" y="46787"/>
                    </a:lnTo>
                    <a:cubicBezTo>
                      <a:pt x="957936" y="49022"/>
                      <a:pt x="961086" y="51308"/>
                      <a:pt x="964235" y="53645"/>
                    </a:cubicBezTo>
                    <a:cubicBezTo>
                      <a:pt x="967385" y="55981"/>
                      <a:pt x="970306" y="58267"/>
                      <a:pt x="972998" y="60503"/>
                    </a:cubicBezTo>
                    <a:cubicBezTo>
                      <a:pt x="975691" y="62738"/>
                      <a:pt x="978104" y="64821"/>
                      <a:pt x="980237" y="66751"/>
                    </a:cubicBezTo>
                    <a:cubicBezTo>
                      <a:pt x="982371" y="68681"/>
                      <a:pt x="984047" y="70307"/>
                      <a:pt x="985266" y="71628"/>
                    </a:cubicBezTo>
                    <a:lnTo>
                      <a:pt x="982218" y="75438"/>
                    </a:lnTo>
                    <a:cubicBezTo>
                      <a:pt x="980796" y="73914"/>
                      <a:pt x="979018" y="72136"/>
                      <a:pt x="976884" y="70104"/>
                    </a:cubicBezTo>
                    <a:cubicBezTo>
                      <a:pt x="974751" y="68072"/>
                      <a:pt x="972440" y="66014"/>
                      <a:pt x="969950" y="63932"/>
                    </a:cubicBezTo>
                    <a:cubicBezTo>
                      <a:pt x="967461" y="61849"/>
                      <a:pt x="964896" y="59817"/>
                      <a:pt x="962254" y="57836"/>
                    </a:cubicBezTo>
                    <a:cubicBezTo>
                      <a:pt x="959612" y="55854"/>
                      <a:pt x="957123" y="54051"/>
                      <a:pt x="954786" y="52425"/>
                    </a:cubicBezTo>
                    <a:lnTo>
                      <a:pt x="954786" y="74219"/>
                    </a:lnTo>
                    <a:lnTo>
                      <a:pt x="949910" y="74219"/>
                    </a:lnTo>
                    <a:lnTo>
                      <a:pt x="949910" y="43891"/>
                    </a:lnTo>
                    <a:lnTo>
                      <a:pt x="949605" y="43891"/>
                    </a:lnTo>
                    <a:cubicBezTo>
                      <a:pt x="945846" y="51003"/>
                      <a:pt x="940994" y="57353"/>
                      <a:pt x="935051" y="62941"/>
                    </a:cubicBezTo>
                    <a:cubicBezTo>
                      <a:pt x="929107" y="68529"/>
                      <a:pt x="922427" y="73609"/>
                      <a:pt x="915010" y="78181"/>
                    </a:cubicBezTo>
                    <a:lnTo>
                      <a:pt x="911962" y="74219"/>
                    </a:lnTo>
                    <a:cubicBezTo>
                      <a:pt x="918769" y="70358"/>
                      <a:pt x="924916" y="65887"/>
                      <a:pt x="930402" y="60807"/>
                    </a:cubicBezTo>
                    <a:cubicBezTo>
                      <a:pt x="935889" y="55727"/>
                      <a:pt x="940562" y="50089"/>
                      <a:pt x="944423" y="43891"/>
                    </a:cubicBezTo>
                    <a:lnTo>
                      <a:pt x="915162" y="43891"/>
                    </a:lnTo>
                    <a:lnTo>
                      <a:pt x="915162" y="39167"/>
                    </a:lnTo>
                    <a:lnTo>
                      <a:pt x="949910" y="39167"/>
                    </a:lnTo>
                    <a:close/>
                    <a:moveTo>
                      <a:pt x="674980" y="3200"/>
                    </a:moveTo>
                    <a:lnTo>
                      <a:pt x="680314" y="3200"/>
                    </a:lnTo>
                    <a:lnTo>
                      <a:pt x="680314" y="26060"/>
                    </a:lnTo>
                    <a:lnTo>
                      <a:pt x="730149" y="26060"/>
                    </a:lnTo>
                    <a:lnTo>
                      <a:pt x="730149" y="103175"/>
                    </a:lnTo>
                    <a:lnTo>
                      <a:pt x="680314" y="103175"/>
                    </a:lnTo>
                    <a:lnTo>
                      <a:pt x="680314" y="118567"/>
                    </a:lnTo>
                    <a:cubicBezTo>
                      <a:pt x="680314" y="121310"/>
                      <a:pt x="680492" y="123596"/>
                      <a:pt x="680847" y="125425"/>
                    </a:cubicBezTo>
                    <a:cubicBezTo>
                      <a:pt x="681203" y="127254"/>
                      <a:pt x="681889" y="128702"/>
                      <a:pt x="682905" y="129768"/>
                    </a:cubicBezTo>
                    <a:cubicBezTo>
                      <a:pt x="683921" y="130835"/>
                      <a:pt x="685242" y="131597"/>
                      <a:pt x="686867" y="132054"/>
                    </a:cubicBezTo>
                    <a:cubicBezTo>
                      <a:pt x="688493" y="132512"/>
                      <a:pt x="690626" y="132842"/>
                      <a:pt x="693268" y="133045"/>
                    </a:cubicBezTo>
                    <a:cubicBezTo>
                      <a:pt x="695402" y="133248"/>
                      <a:pt x="697764" y="133375"/>
                      <a:pt x="700355" y="133426"/>
                    </a:cubicBezTo>
                    <a:cubicBezTo>
                      <a:pt x="702945" y="133477"/>
                      <a:pt x="705587" y="133502"/>
                      <a:pt x="708279" y="133502"/>
                    </a:cubicBezTo>
                    <a:cubicBezTo>
                      <a:pt x="710972" y="133502"/>
                      <a:pt x="713613" y="133477"/>
                      <a:pt x="716204" y="133426"/>
                    </a:cubicBezTo>
                    <a:cubicBezTo>
                      <a:pt x="718795" y="133375"/>
                      <a:pt x="721157" y="133248"/>
                      <a:pt x="723291" y="133045"/>
                    </a:cubicBezTo>
                    <a:cubicBezTo>
                      <a:pt x="726339" y="132842"/>
                      <a:pt x="728803" y="132512"/>
                      <a:pt x="730682" y="132054"/>
                    </a:cubicBezTo>
                    <a:cubicBezTo>
                      <a:pt x="732562" y="131597"/>
                      <a:pt x="734060" y="130886"/>
                      <a:pt x="735178" y="129921"/>
                    </a:cubicBezTo>
                    <a:cubicBezTo>
                      <a:pt x="736296" y="128956"/>
                      <a:pt x="737134" y="127609"/>
                      <a:pt x="737693" y="125882"/>
                    </a:cubicBezTo>
                    <a:cubicBezTo>
                      <a:pt x="738251" y="124155"/>
                      <a:pt x="738785" y="121869"/>
                      <a:pt x="739293" y="119024"/>
                    </a:cubicBezTo>
                    <a:cubicBezTo>
                      <a:pt x="739801" y="116281"/>
                      <a:pt x="740156" y="113893"/>
                      <a:pt x="740360" y="111861"/>
                    </a:cubicBezTo>
                    <a:cubicBezTo>
                      <a:pt x="740563" y="109829"/>
                      <a:pt x="740766" y="107391"/>
                      <a:pt x="740969" y="104546"/>
                    </a:cubicBezTo>
                    <a:lnTo>
                      <a:pt x="746151" y="105765"/>
                    </a:lnTo>
                    <a:cubicBezTo>
                      <a:pt x="745948" y="108204"/>
                      <a:pt x="745719" y="110718"/>
                      <a:pt x="745465" y="113309"/>
                    </a:cubicBezTo>
                    <a:cubicBezTo>
                      <a:pt x="745211" y="115900"/>
                      <a:pt x="744830" y="118415"/>
                      <a:pt x="744322" y="120853"/>
                    </a:cubicBezTo>
                    <a:cubicBezTo>
                      <a:pt x="743712" y="124206"/>
                      <a:pt x="742976" y="126974"/>
                      <a:pt x="742112" y="129159"/>
                    </a:cubicBezTo>
                    <a:cubicBezTo>
                      <a:pt x="741249" y="131343"/>
                      <a:pt x="740131" y="133096"/>
                      <a:pt x="738759" y="134417"/>
                    </a:cubicBezTo>
                    <a:cubicBezTo>
                      <a:pt x="737388" y="135737"/>
                      <a:pt x="735661" y="136703"/>
                      <a:pt x="733578" y="137312"/>
                    </a:cubicBezTo>
                    <a:cubicBezTo>
                      <a:pt x="731495" y="137922"/>
                      <a:pt x="728930" y="138328"/>
                      <a:pt x="725882" y="138531"/>
                    </a:cubicBezTo>
                    <a:cubicBezTo>
                      <a:pt x="723748" y="138633"/>
                      <a:pt x="721233" y="138735"/>
                      <a:pt x="718338" y="138836"/>
                    </a:cubicBezTo>
                    <a:cubicBezTo>
                      <a:pt x="715442" y="138938"/>
                      <a:pt x="712470" y="138989"/>
                      <a:pt x="709422" y="138989"/>
                    </a:cubicBezTo>
                    <a:cubicBezTo>
                      <a:pt x="706374" y="138989"/>
                      <a:pt x="703403" y="138963"/>
                      <a:pt x="700507" y="138912"/>
                    </a:cubicBezTo>
                    <a:cubicBezTo>
                      <a:pt x="697611" y="138862"/>
                      <a:pt x="695097" y="138735"/>
                      <a:pt x="692963" y="138531"/>
                    </a:cubicBezTo>
                    <a:cubicBezTo>
                      <a:pt x="689509" y="138227"/>
                      <a:pt x="686613" y="137719"/>
                      <a:pt x="684276" y="137007"/>
                    </a:cubicBezTo>
                    <a:cubicBezTo>
                      <a:pt x="681940" y="136296"/>
                      <a:pt x="680085" y="135204"/>
                      <a:pt x="678714" y="133731"/>
                    </a:cubicBezTo>
                    <a:cubicBezTo>
                      <a:pt x="677342" y="132258"/>
                      <a:pt x="676377" y="130353"/>
                      <a:pt x="675818" y="128016"/>
                    </a:cubicBezTo>
                    <a:cubicBezTo>
                      <a:pt x="675259" y="125679"/>
                      <a:pt x="674980" y="122834"/>
                      <a:pt x="674980" y="119481"/>
                    </a:cubicBezTo>
                    <a:lnTo>
                      <a:pt x="674980" y="103175"/>
                    </a:lnTo>
                    <a:lnTo>
                      <a:pt x="625907" y="103175"/>
                    </a:lnTo>
                    <a:lnTo>
                      <a:pt x="625907" y="26060"/>
                    </a:lnTo>
                    <a:lnTo>
                      <a:pt x="674980" y="26060"/>
                    </a:lnTo>
                    <a:close/>
                    <a:moveTo>
                      <a:pt x="1005993" y="2591"/>
                    </a:moveTo>
                    <a:lnTo>
                      <a:pt x="1011174" y="3810"/>
                    </a:lnTo>
                    <a:cubicBezTo>
                      <a:pt x="1010057" y="8280"/>
                      <a:pt x="1008787" y="12751"/>
                      <a:pt x="1007364" y="17221"/>
                    </a:cubicBezTo>
                    <a:cubicBezTo>
                      <a:pt x="1005942" y="21691"/>
                      <a:pt x="1004215" y="26416"/>
                      <a:pt x="1002183" y="31394"/>
                    </a:cubicBezTo>
                    <a:lnTo>
                      <a:pt x="1051865" y="31394"/>
                    </a:lnTo>
                    <a:lnTo>
                      <a:pt x="1051865" y="36423"/>
                    </a:lnTo>
                    <a:lnTo>
                      <a:pt x="1036625" y="36423"/>
                    </a:lnTo>
                    <a:cubicBezTo>
                      <a:pt x="1034187" y="63043"/>
                      <a:pt x="1028904" y="83871"/>
                      <a:pt x="1020776" y="98907"/>
                    </a:cubicBezTo>
                    <a:cubicBezTo>
                      <a:pt x="1020166" y="100025"/>
                      <a:pt x="1019582" y="101066"/>
                      <a:pt x="1019023" y="102032"/>
                    </a:cubicBezTo>
                    <a:cubicBezTo>
                      <a:pt x="1018464" y="102997"/>
                      <a:pt x="1017829" y="104038"/>
                      <a:pt x="1017118" y="105156"/>
                    </a:cubicBezTo>
                    <a:cubicBezTo>
                      <a:pt x="1025144" y="117043"/>
                      <a:pt x="1036473" y="128676"/>
                      <a:pt x="1051103" y="140055"/>
                    </a:cubicBezTo>
                    <a:lnTo>
                      <a:pt x="1047446" y="144627"/>
                    </a:lnTo>
                    <a:cubicBezTo>
                      <a:pt x="1040130" y="138836"/>
                      <a:pt x="1033730" y="133070"/>
                      <a:pt x="1028243" y="127330"/>
                    </a:cubicBezTo>
                    <a:cubicBezTo>
                      <a:pt x="1022757" y="121590"/>
                      <a:pt x="1017982" y="115722"/>
                      <a:pt x="1013918" y="109728"/>
                    </a:cubicBezTo>
                    <a:cubicBezTo>
                      <a:pt x="1009650" y="115519"/>
                      <a:pt x="1004469" y="121234"/>
                      <a:pt x="998373" y="126873"/>
                    </a:cubicBezTo>
                    <a:cubicBezTo>
                      <a:pt x="992277" y="132512"/>
                      <a:pt x="985165" y="138328"/>
                      <a:pt x="977037" y="144323"/>
                    </a:cubicBezTo>
                    <a:lnTo>
                      <a:pt x="973532" y="140208"/>
                    </a:lnTo>
                    <a:cubicBezTo>
                      <a:pt x="981761" y="134417"/>
                      <a:pt x="988975" y="128575"/>
                      <a:pt x="995172" y="122682"/>
                    </a:cubicBezTo>
                    <a:cubicBezTo>
                      <a:pt x="1001370" y="116789"/>
                      <a:pt x="1006602" y="110845"/>
                      <a:pt x="1010870" y="104851"/>
                    </a:cubicBezTo>
                    <a:cubicBezTo>
                      <a:pt x="1010362" y="104038"/>
                      <a:pt x="1009879" y="103225"/>
                      <a:pt x="1009422" y="102413"/>
                    </a:cubicBezTo>
                    <a:cubicBezTo>
                      <a:pt x="1008965" y="101600"/>
                      <a:pt x="1008482" y="100787"/>
                      <a:pt x="1007974" y="99974"/>
                    </a:cubicBezTo>
                    <a:cubicBezTo>
                      <a:pt x="1000456" y="86157"/>
                      <a:pt x="995630" y="69647"/>
                      <a:pt x="993496" y="50444"/>
                    </a:cubicBezTo>
                    <a:cubicBezTo>
                      <a:pt x="992277" y="52781"/>
                      <a:pt x="991032" y="55016"/>
                      <a:pt x="989762" y="57150"/>
                    </a:cubicBezTo>
                    <a:cubicBezTo>
                      <a:pt x="988492" y="59283"/>
                      <a:pt x="987197" y="61366"/>
                      <a:pt x="985876" y="63398"/>
                    </a:cubicBezTo>
                    <a:lnTo>
                      <a:pt x="981609" y="60655"/>
                    </a:lnTo>
                    <a:cubicBezTo>
                      <a:pt x="986790" y="52832"/>
                      <a:pt x="991616" y="43535"/>
                      <a:pt x="996087" y="32766"/>
                    </a:cubicBezTo>
                    <a:cubicBezTo>
                      <a:pt x="1000760" y="21387"/>
                      <a:pt x="1004062" y="11328"/>
                      <a:pt x="1005993" y="2591"/>
                    </a:cubicBezTo>
                    <a:close/>
                    <a:moveTo>
                      <a:pt x="37186" y="2438"/>
                    </a:moveTo>
                    <a:lnTo>
                      <a:pt x="42977" y="3353"/>
                    </a:lnTo>
                    <a:cubicBezTo>
                      <a:pt x="38812" y="15545"/>
                      <a:pt x="34087" y="27432"/>
                      <a:pt x="28804" y="39014"/>
                    </a:cubicBezTo>
                    <a:lnTo>
                      <a:pt x="28804" y="143103"/>
                    </a:lnTo>
                    <a:lnTo>
                      <a:pt x="23622" y="143103"/>
                    </a:lnTo>
                    <a:lnTo>
                      <a:pt x="23622" y="49682"/>
                    </a:lnTo>
                    <a:cubicBezTo>
                      <a:pt x="20371" y="55880"/>
                      <a:pt x="17196" y="61646"/>
                      <a:pt x="14097" y="66980"/>
                    </a:cubicBezTo>
                    <a:cubicBezTo>
                      <a:pt x="10999" y="72314"/>
                      <a:pt x="7925" y="77216"/>
                      <a:pt x="4877" y="81686"/>
                    </a:cubicBezTo>
                    <a:lnTo>
                      <a:pt x="0" y="77724"/>
                    </a:lnTo>
                    <a:cubicBezTo>
                      <a:pt x="6909" y="68580"/>
                      <a:pt x="13767" y="57099"/>
                      <a:pt x="20574" y="43281"/>
                    </a:cubicBezTo>
                    <a:cubicBezTo>
                      <a:pt x="27382" y="29769"/>
                      <a:pt x="32919" y="16154"/>
                      <a:pt x="37186" y="2438"/>
                    </a:cubicBezTo>
                    <a:close/>
                    <a:moveTo>
                      <a:pt x="75438" y="1981"/>
                    </a:moveTo>
                    <a:lnTo>
                      <a:pt x="80620" y="1981"/>
                    </a:lnTo>
                    <a:cubicBezTo>
                      <a:pt x="80620" y="4216"/>
                      <a:pt x="80595" y="6731"/>
                      <a:pt x="80544" y="9525"/>
                    </a:cubicBezTo>
                    <a:cubicBezTo>
                      <a:pt x="80493" y="12319"/>
                      <a:pt x="80442" y="15265"/>
                      <a:pt x="80391" y="18364"/>
                    </a:cubicBezTo>
                    <a:cubicBezTo>
                      <a:pt x="80341" y="21463"/>
                      <a:pt x="80290" y="24612"/>
                      <a:pt x="80239" y="27813"/>
                    </a:cubicBezTo>
                    <a:cubicBezTo>
                      <a:pt x="80188" y="31013"/>
                      <a:pt x="80112" y="34087"/>
                      <a:pt x="80010" y="37033"/>
                    </a:cubicBezTo>
                    <a:cubicBezTo>
                      <a:pt x="80010" y="37541"/>
                      <a:pt x="79985" y="38049"/>
                      <a:pt x="79934" y="38557"/>
                    </a:cubicBezTo>
                    <a:cubicBezTo>
                      <a:pt x="79883" y="39065"/>
                      <a:pt x="79858" y="39573"/>
                      <a:pt x="79858" y="40081"/>
                    </a:cubicBezTo>
                    <a:lnTo>
                      <a:pt x="137313" y="40081"/>
                    </a:lnTo>
                    <a:lnTo>
                      <a:pt x="137313" y="45567"/>
                    </a:lnTo>
                    <a:lnTo>
                      <a:pt x="79706" y="45567"/>
                    </a:lnTo>
                    <a:cubicBezTo>
                      <a:pt x="78690" y="66497"/>
                      <a:pt x="75540" y="83667"/>
                      <a:pt x="70257" y="97079"/>
                    </a:cubicBezTo>
                    <a:cubicBezTo>
                      <a:pt x="64262" y="112014"/>
                      <a:pt x="53493" y="127355"/>
                      <a:pt x="37948" y="143103"/>
                    </a:cubicBezTo>
                    <a:lnTo>
                      <a:pt x="33681" y="139141"/>
                    </a:lnTo>
                    <a:cubicBezTo>
                      <a:pt x="48921" y="124206"/>
                      <a:pt x="59335" y="109474"/>
                      <a:pt x="64923" y="94945"/>
                    </a:cubicBezTo>
                    <a:cubicBezTo>
                      <a:pt x="67361" y="88544"/>
                      <a:pt x="69393" y="81254"/>
                      <a:pt x="71019" y="73076"/>
                    </a:cubicBezTo>
                    <a:cubicBezTo>
                      <a:pt x="72644" y="64897"/>
                      <a:pt x="73711" y="55727"/>
                      <a:pt x="74219" y="45567"/>
                    </a:cubicBezTo>
                    <a:lnTo>
                      <a:pt x="39777" y="45567"/>
                    </a:lnTo>
                    <a:lnTo>
                      <a:pt x="39777" y="40081"/>
                    </a:lnTo>
                    <a:lnTo>
                      <a:pt x="74524" y="40081"/>
                    </a:lnTo>
                    <a:cubicBezTo>
                      <a:pt x="74626" y="39573"/>
                      <a:pt x="74676" y="39040"/>
                      <a:pt x="74676" y="38481"/>
                    </a:cubicBezTo>
                    <a:cubicBezTo>
                      <a:pt x="74676" y="37922"/>
                      <a:pt x="74676" y="37338"/>
                      <a:pt x="74676" y="36728"/>
                    </a:cubicBezTo>
                    <a:cubicBezTo>
                      <a:pt x="74778" y="32664"/>
                      <a:pt x="74880" y="29032"/>
                      <a:pt x="74981" y="25832"/>
                    </a:cubicBezTo>
                    <a:cubicBezTo>
                      <a:pt x="75083" y="22631"/>
                      <a:pt x="75159" y="19685"/>
                      <a:pt x="75210" y="16992"/>
                    </a:cubicBezTo>
                    <a:cubicBezTo>
                      <a:pt x="75261" y="14300"/>
                      <a:pt x="75311" y="11735"/>
                      <a:pt x="75362" y="9296"/>
                    </a:cubicBezTo>
                    <a:cubicBezTo>
                      <a:pt x="75413" y="6858"/>
                      <a:pt x="75438" y="4419"/>
                      <a:pt x="75438" y="1981"/>
                    </a:cubicBezTo>
                    <a:close/>
                    <a:moveTo>
                      <a:pt x="1434389" y="1676"/>
                    </a:moveTo>
                    <a:lnTo>
                      <a:pt x="1438961" y="4572"/>
                    </a:lnTo>
                    <a:cubicBezTo>
                      <a:pt x="1433475" y="12395"/>
                      <a:pt x="1426312" y="21082"/>
                      <a:pt x="1417473" y="30632"/>
                    </a:cubicBezTo>
                    <a:cubicBezTo>
                      <a:pt x="1413104" y="35407"/>
                      <a:pt x="1408888" y="39700"/>
                      <a:pt x="1404824" y="43510"/>
                    </a:cubicBezTo>
                    <a:cubicBezTo>
                      <a:pt x="1400760" y="47320"/>
                      <a:pt x="1396797" y="50698"/>
                      <a:pt x="1392937" y="53645"/>
                    </a:cubicBezTo>
                    <a:cubicBezTo>
                      <a:pt x="1409700" y="53645"/>
                      <a:pt x="1427074" y="53340"/>
                      <a:pt x="1445057" y="52730"/>
                    </a:cubicBezTo>
                    <a:cubicBezTo>
                      <a:pt x="1453185" y="52425"/>
                      <a:pt x="1460704" y="52044"/>
                      <a:pt x="1467612" y="51587"/>
                    </a:cubicBezTo>
                    <a:cubicBezTo>
                      <a:pt x="1474521" y="51130"/>
                      <a:pt x="1480871" y="50647"/>
                      <a:pt x="1486662" y="50139"/>
                    </a:cubicBezTo>
                    <a:lnTo>
                      <a:pt x="1480871" y="43739"/>
                    </a:lnTo>
                    <a:cubicBezTo>
                      <a:pt x="1476604" y="39167"/>
                      <a:pt x="1472718" y="35179"/>
                      <a:pt x="1469213" y="31775"/>
                    </a:cubicBezTo>
                    <a:cubicBezTo>
                      <a:pt x="1465708" y="28372"/>
                      <a:pt x="1462533" y="25501"/>
                      <a:pt x="1459688" y="23165"/>
                    </a:cubicBezTo>
                    <a:lnTo>
                      <a:pt x="1463498" y="19202"/>
                    </a:lnTo>
                    <a:cubicBezTo>
                      <a:pt x="1466343" y="21539"/>
                      <a:pt x="1469517" y="24409"/>
                      <a:pt x="1473023" y="27813"/>
                    </a:cubicBezTo>
                    <a:cubicBezTo>
                      <a:pt x="1476528" y="31216"/>
                      <a:pt x="1480465" y="35204"/>
                      <a:pt x="1484834" y="39776"/>
                    </a:cubicBezTo>
                    <a:cubicBezTo>
                      <a:pt x="1489202" y="44348"/>
                      <a:pt x="1492987" y="48514"/>
                      <a:pt x="1496187" y="52273"/>
                    </a:cubicBezTo>
                    <a:cubicBezTo>
                      <a:pt x="1499388" y="56032"/>
                      <a:pt x="1502106" y="59385"/>
                      <a:pt x="1504341" y="62331"/>
                    </a:cubicBezTo>
                    <a:lnTo>
                      <a:pt x="1500226" y="65989"/>
                    </a:lnTo>
                    <a:cubicBezTo>
                      <a:pt x="1499007" y="64465"/>
                      <a:pt x="1497661" y="62789"/>
                      <a:pt x="1496187" y="60960"/>
                    </a:cubicBezTo>
                    <a:cubicBezTo>
                      <a:pt x="1494714" y="59131"/>
                      <a:pt x="1493114" y="57201"/>
                      <a:pt x="1491387" y="55169"/>
                    </a:cubicBezTo>
                    <a:cubicBezTo>
                      <a:pt x="1484376" y="55677"/>
                      <a:pt x="1476274" y="56185"/>
                      <a:pt x="1467079" y="56693"/>
                    </a:cubicBezTo>
                    <a:cubicBezTo>
                      <a:pt x="1457884" y="57201"/>
                      <a:pt x="1447445" y="57658"/>
                      <a:pt x="1435761" y="58064"/>
                    </a:cubicBezTo>
                    <a:cubicBezTo>
                      <a:pt x="1424077" y="58471"/>
                      <a:pt x="1413663" y="58775"/>
                      <a:pt x="1404519" y="58979"/>
                    </a:cubicBezTo>
                    <a:cubicBezTo>
                      <a:pt x="1395375" y="59182"/>
                      <a:pt x="1387298" y="59233"/>
                      <a:pt x="1380287" y="59131"/>
                    </a:cubicBezTo>
                    <a:lnTo>
                      <a:pt x="1379678" y="53797"/>
                    </a:lnTo>
                    <a:cubicBezTo>
                      <a:pt x="1381710" y="53797"/>
                      <a:pt x="1383208" y="53619"/>
                      <a:pt x="1384173" y="53264"/>
                    </a:cubicBezTo>
                    <a:cubicBezTo>
                      <a:pt x="1385139" y="52908"/>
                      <a:pt x="1386282" y="52171"/>
                      <a:pt x="1387602" y="51054"/>
                    </a:cubicBezTo>
                    <a:cubicBezTo>
                      <a:pt x="1391158" y="48209"/>
                      <a:pt x="1395019" y="44932"/>
                      <a:pt x="1399185" y="41224"/>
                    </a:cubicBezTo>
                    <a:cubicBezTo>
                      <a:pt x="1403350" y="37516"/>
                      <a:pt x="1407821" y="33071"/>
                      <a:pt x="1412596" y="27889"/>
                    </a:cubicBezTo>
                    <a:cubicBezTo>
                      <a:pt x="1417371" y="22707"/>
                      <a:pt x="1421562" y="17958"/>
                      <a:pt x="1425169" y="13640"/>
                    </a:cubicBezTo>
                    <a:cubicBezTo>
                      <a:pt x="1428776" y="9322"/>
                      <a:pt x="1431849" y="5334"/>
                      <a:pt x="1434389" y="1676"/>
                    </a:cubicBezTo>
                    <a:close/>
                    <a:moveTo>
                      <a:pt x="395783" y="1524"/>
                    </a:moveTo>
                    <a:lnTo>
                      <a:pt x="400812" y="2438"/>
                    </a:lnTo>
                    <a:cubicBezTo>
                      <a:pt x="400000" y="5791"/>
                      <a:pt x="399136" y="9017"/>
                      <a:pt x="398222" y="12116"/>
                    </a:cubicBezTo>
                    <a:cubicBezTo>
                      <a:pt x="397307" y="15214"/>
                      <a:pt x="396291" y="18186"/>
                      <a:pt x="395174" y="21031"/>
                    </a:cubicBezTo>
                    <a:lnTo>
                      <a:pt x="441656" y="21031"/>
                    </a:lnTo>
                    <a:lnTo>
                      <a:pt x="441656" y="26213"/>
                    </a:lnTo>
                    <a:lnTo>
                      <a:pt x="411938" y="26213"/>
                    </a:lnTo>
                    <a:cubicBezTo>
                      <a:pt x="415494" y="34544"/>
                      <a:pt x="419964" y="41834"/>
                      <a:pt x="425349" y="48082"/>
                    </a:cubicBezTo>
                    <a:cubicBezTo>
                      <a:pt x="430734" y="54330"/>
                      <a:pt x="437338" y="59588"/>
                      <a:pt x="445161" y="63855"/>
                    </a:cubicBezTo>
                    <a:lnTo>
                      <a:pt x="442570" y="68123"/>
                    </a:lnTo>
                    <a:cubicBezTo>
                      <a:pt x="433934" y="63246"/>
                      <a:pt x="426720" y="57378"/>
                      <a:pt x="420929" y="50520"/>
                    </a:cubicBezTo>
                    <a:cubicBezTo>
                      <a:pt x="415138" y="43662"/>
                      <a:pt x="410414" y="35560"/>
                      <a:pt x="406756" y="26213"/>
                    </a:cubicBezTo>
                    <a:lnTo>
                      <a:pt x="393040" y="26213"/>
                    </a:lnTo>
                    <a:cubicBezTo>
                      <a:pt x="391821" y="28854"/>
                      <a:pt x="390551" y="31369"/>
                      <a:pt x="389230" y="33756"/>
                    </a:cubicBezTo>
                    <a:cubicBezTo>
                      <a:pt x="387909" y="36144"/>
                      <a:pt x="386487" y="38405"/>
                      <a:pt x="384963" y="40538"/>
                    </a:cubicBezTo>
                    <a:cubicBezTo>
                      <a:pt x="381407" y="45720"/>
                      <a:pt x="377292" y="50622"/>
                      <a:pt x="372618" y="55245"/>
                    </a:cubicBezTo>
                    <a:cubicBezTo>
                      <a:pt x="367945" y="59868"/>
                      <a:pt x="362560" y="64313"/>
                      <a:pt x="356464" y="68580"/>
                    </a:cubicBezTo>
                    <a:lnTo>
                      <a:pt x="353264" y="64465"/>
                    </a:lnTo>
                    <a:cubicBezTo>
                      <a:pt x="365049" y="56540"/>
                      <a:pt x="374193" y="47650"/>
                      <a:pt x="380696" y="37795"/>
                    </a:cubicBezTo>
                    <a:cubicBezTo>
                      <a:pt x="381915" y="36068"/>
                      <a:pt x="383058" y="34214"/>
                      <a:pt x="384125" y="32232"/>
                    </a:cubicBezTo>
                    <a:cubicBezTo>
                      <a:pt x="385191" y="30251"/>
                      <a:pt x="386233" y="28245"/>
                      <a:pt x="387249" y="26213"/>
                    </a:cubicBezTo>
                    <a:lnTo>
                      <a:pt x="360274" y="26213"/>
                    </a:lnTo>
                    <a:lnTo>
                      <a:pt x="360274" y="21031"/>
                    </a:lnTo>
                    <a:lnTo>
                      <a:pt x="389687" y="21031"/>
                    </a:lnTo>
                    <a:cubicBezTo>
                      <a:pt x="390906" y="18085"/>
                      <a:pt x="392024" y="14986"/>
                      <a:pt x="393040" y="11735"/>
                    </a:cubicBezTo>
                    <a:cubicBezTo>
                      <a:pt x="394056" y="8483"/>
                      <a:pt x="394971" y="5080"/>
                      <a:pt x="395783" y="1524"/>
                    </a:cubicBezTo>
                    <a:close/>
                    <a:moveTo>
                      <a:pt x="830733" y="1219"/>
                    </a:moveTo>
                    <a:cubicBezTo>
                      <a:pt x="831444" y="2438"/>
                      <a:pt x="832231" y="3886"/>
                      <a:pt x="833095" y="5562"/>
                    </a:cubicBezTo>
                    <a:cubicBezTo>
                      <a:pt x="833959" y="7239"/>
                      <a:pt x="834898" y="9195"/>
                      <a:pt x="835914" y="11430"/>
                    </a:cubicBezTo>
                    <a:cubicBezTo>
                      <a:pt x="836727" y="13157"/>
                      <a:pt x="837464" y="14757"/>
                      <a:pt x="838124" y="16230"/>
                    </a:cubicBezTo>
                    <a:cubicBezTo>
                      <a:pt x="838785" y="17704"/>
                      <a:pt x="839369" y="18999"/>
                      <a:pt x="839877" y="20117"/>
                    </a:cubicBezTo>
                    <a:lnTo>
                      <a:pt x="899922" y="20117"/>
                    </a:lnTo>
                    <a:lnTo>
                      <a:pt x="899922" y="25146"/>
                    </a:lnTo>
                    <a:lnTo>
                      <a:pt x="764896" y="25146"/>
                    </a:lnTo>
                    <a:lnTo>
                      <a:pt x="764896" y="20117"/>
                    </a:lnTo>
                    <a:lnTo>
                      <a:pt x="834086" y="20117"/>
                    </a:lnTo>
                    <a:lnTo>
                      <a:pt x="830580" y="12497"/>
                    </a:lnTo>
                    <a:cubicBezTo>
                      <a:pt x="829564" y="10261"/>
                      <a:pt x="828625" y="8306"/>
                      <a:pt x="827761" y="6629"/>
                    </a:cubicBezTo>
                    <a:cubicBezTo>
                      <a:pt x="826897" y="4953"/>
                      <a:pt x="826110" y="3505"/>
                      <a:pt x="825399" y="2286"/>
                    </a:cubicBezTo>
                    <a:close/>
                    <a:moveTo>
                      <a:pt x="478384" y="1067"/>
                    </a:moveTo>
                    <a:lnTo>
                      <a:pt x="483566" y="1067"/>
                    </a:lnTo>
                    <a:lnTo>
                      <a:pt x="483566" y="41910"/>
                    </a:lnTo>
                    <a:lnTo>
                      <a:pt x="501244" y="41910"/>
                    </a:lnTo>
                    <a:lnTo>
                      <a:pt x="501244" y="47091"/>
                    </a:lnTo>
                    <a:lnTo>
                      <a:pt x="483566" y="47091"/>
                    </a:lnTo>
                    <a:lnTo>
                      <a:pt x="483566" y="105765"/>
                    </a:lnTo>
                    <a:cubicBezTo>
                      <a:pt x="491287" y="102717"/>
                      <a:pt x="497688" y="99974"/>
                      <a:pt x="502768" y="97536"/>
                    </a:cubicBezTo>
                    <a:lnTo>
                      <a:pt x="503835" y="103022"/>
                    </a:lnTo>
                    <a:cubicBezTo>
                      <a:pt x="500990" y="104343"/>
                      <a:pt x="497688" y="105765"/>
                      <a:pt x="493929" y="107289"/>
                    </a:cubicBezTo>
                    <a:cubicBezTo>
                      <a:pt x="490170" y="108813"/>
                      <a:pt x="485902" y="110490"/>
                      <a:pt x="481127" y="112319"/>
                    </a:cubicBezTo>
                    <a:cubicBezTo>
                      <a:pt x="471983" y="115976"/>
                      <a:pt x="464414" y="118567"/>
                      <a:pt x="458420" y="120091"/>
                    </a:cubicBezTo>
                    <a:lnTo>
                      <a:pt x="457201" y="114452"/>
                    </a:lnTo>
                    <a:cubicBezTo>
                      <a:pt x="459842" y="113741"/>
                      <a:pt x="462941" y="112827"/>
                      <a:pt x="466497" y="111709"/>
                    </a:cubicBezTo>
                    <a:cubicBezTo>
                      <a:pt x="470053" y="110591"/>
                      <a:pt x="474015" y="109220"/>
                      <a:pt x="478384" y="107594"/>
                    </a:cubicBezTo>
                    <a:lnTo>
                      <a:pt x="478384" y="47091"/>
                    </a:lnTo>
                    <a:lnTo>
                      <a:pt x="459791" y="47091"/>
                    </a:lnTo>
                    <a:lnTo>
                      <a:pt x="459791" y="41910"/>
                    </a:lnTo>
                    <a:lnTo>
                      <a:pt x="478384" y="41910"/>
                    </a:lnTo>
                    <a:close/>
                    <a:moveTo>
                      <a:pt x="545897" y="0"/>
                    </a:moveTo>
                    <a:cubicBezTo>
                      <a:pt x="546405" y="1117"/>
                      <a:pt x="546939" y="2387"/>
                      <a:pt x="547497" y="3810"/>
                    </a:cubicBezTo>
                    <a:cubicBezTo>
                      <a:pt x="548056" y="5232"/>
                      <a:pt x="548691" y="6858"/>
                      <a:pt x="549402" y="8687"/>
                    </a:cubicBezTo>
                    <a:cubicBezTo>
                      <a:pt x="550012" y="10211"/>
                      <a:pt x="550571" y="11608"/>
                      <a:pt x="551079" y="12878"/>
                    </a:cubicBezTo>
                    <a:cubicBezTo>
                      <a:pt x="551587" y="14148"/>
                      <a:pt x="551993" y="15291"/>
                      <a:pt x="552298" y="16307"/>
                    </a:cubicBezTo>
                    <a:lnTo>
                      <a:pt x="590855" y="16307"/>
                    </a:lnTo>
                    <a:lnTo>
                      <a:pt x="590855" y="20879"/>
                    </a:lnTo>
                    <a:lnTo>
                      <a:pt x="507188" y="20879"/>
                    </a:lnTo>
                    <a:lnTo>
                      <a:pt x="507188" y="16307"/>
                    </a:lnTo>
                    <a:lnTo>
                      <a:pt x="546659" y="16307"/>
                    </a:lnTo>
                    <a:cubicBezTo>
                      <a:pt x="546354" y="15392"/>
                      <a:pt x="545999" y="14402"/>
                      <a:pt x="545592" y="13335"/>
                    </a:cubicBezTo>
                    <a:cubicBezTo>
                      <a:pt x="545186" y="12268"/>
                      <a:pt x="544729" y="11125"/>
                      <a:pt x="544221" y="9906"/>
                    </a:cubicBezTo>
                    <a:cubicBezTo>
                      <a:pt x="542798" y="6045"/>
                      <a:pt x="541579" y="3200"/>
                      <a:pt x="540563" y="137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kern="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endParaRPr lang="en-US" altLang="zh-CN" dirty="0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C7777237-4C6E-72F7-C4F3-8D8B01BDF3D4}"/>
                  </a:ext>
                </a:extLst>
              </p:cNvPr>
              <p:cNvSpPr/>
              <p:nvPr/>
            </p:nvSpPr>
            <p:spPr>
              <a:xfrm flipH="1">
                <a:off x="4310346" y="365706"/>
                <a:ext cx="419927" cy="321326"/>
              </a:xfrm>
              <a:custGeom>
                <a:avLst/>
                <a:gdLst>
                  <a:gd name="connsiteX0" fmla="*/ 209964 w 419927"/>
                  <a:gd name="connsiteY0" fmla="*/ 97397 h 321326"/>
                  <a:gd name="connsiteX1" fmla="*/ 230594 w 419927"/>
                  <a:gd name="connsiteY1" fmla="*/ 109596 h 321326"/>
                  <a:gd name="connsiteX2" fmla="*/ 229510 w 419927"/>
                  <a:gd name="connsiteY2" fmla="*/ 213607 h 321326"/>
                  <a:gd name="connsiteX3" fmla="*/ 209964 w 419927"/>
                  <a:gd name="connsiteY3" fmla="*/ 224622 h 321326"/>
                  <a:gd name="connsiteX4" fmla="*/ 190417 w 419927"/>
                  <a:gd name="connsiteY4" fmla="*/ 213607 h 321326"/>
                  <a:gd name="connsiteX5" fmla="*/ 189333 w 419927"/>
                  <a:gd name="connsiteY5" fmla="*/ 109596 h 321326"/>
                  <a:gd name="connsiteX6" fmla="*/ 278277 w 419927"/>
                  <a:gd name="connsiteY6" fmla="*/ 0 h 321326"/>
                  <a:gd name="connsiteX7" fmla="*/ 209964 w 419927"/>
                  <a:gd name="connsiteY7" fmla="*/ 40396 h 321326"/>
                  <a:gd name="connsiteX8" fmla="*/ 141650 w 419927"/>
                  <a:gd name="connsiteY8" fmla="*/ 0 h 321326"/>
                  <a:gd name="connsiteX9" fmla="*/ 15898 w 419927"/>
                  <a:gd name="connsiteY9" fmla="*/ 70866 h 321326"/>
                  <a:gd name="connsiteX10" fmla="*/ 47488 w 419927"/>
                  <a:gd name="connsiteY10" fmla="*/ 106067 h 321326"/>
                  <a:gd name="connsiteX11" fmla="*/ 50440 w 419927"/>
                  <a:gd name="connsiteY11" fmla="*/ 107779 h 321326"/>
                  <a:gd name="connsiteX12" fmla="*/ 50441 w 419927"/>
                  <a:gd name="connsiteY12" fmla="*/ 107719 h 321326"/>
                  <a:gd name="connsiteX13" fmla="*/ 141059 w 419927"/>
                  <a:gd name="connsiteY13" fmla="*/ 56652 h 321326"/>
                  <a:gd name="connsiteX14" fmla="*/ 161767 w 419927"/>
                  <a:gd name="connsiteY14" fmla="*/ 68897 h 321326"/>
                  <a:gd name="connsiteX15" fmla="*/ 139976 w 419927"/>
                  <a:gd name="connsiteY15" fmla="*/ 81782 h 321326"/>
                  <a:gd name="connsiteX16" fmla="*/ 141651 w 419927"/>
                  <a:gd name="connsiteY16" fmla="*/ 242445 h 321326"/>
                  <a:gd name="connsiteX17" fmla="*/ 159994 w 419927"/>
                  <a:gd name="connsiteY17" fmla="*/ 252782 h 321326"/>
                  <a:gd name="connsiteX18" fmla="*/ 138892 w 419927"/>
                  <a:gd name="connsiteY18" fmla="*/ 264674 h 321326"/>
                  <a:gd name="connsiteX19" fmla="*/ 49357 w 419927"/>
                  <a:gd name="connsiteY19" fmla="*/ 211730 h 321326"/>
                  <a:gd name="connsiteX20" fmla="*/ 49733 w 419927"/>
                  <a:gd name="connsiteY20" fmla="*/ 175664 h 321326"/>
                  <a:gd name="connsiteX21" fmla="*/ 666 w 419927"/>
                  <a:gd name="connsiteY21" fmla="*/ 175664 h 321326"/>
                  <a:gd name="connsiteX22" fmla="*/ 0 w 419927"/>
                  <a:gd name="connsiteY22" fmla="*/ 239544 h 321326"/>
                  <a:gd name="connsiteX23" fmla="*/ 138301 w 419927"/>
                  <a:gd name="connsiteY23" fmla="*/ 321326 h 321326"/>
                  <a:gd name="connsiteX24" fmla="*/ 209964 w 419927"/>
                  <a:gd name="connsiteY24" fmla="*/ 280942 h 321326"/>
                  <a:gd name="connsiteX25" fmla="*/ 281626 w 419927"/>
                  <a:gd name="connsiteY25" fmla="*/ 321326 h 321326"/>
                  <a:gd name="connsiteX26" fmla="*/ 419927 w 419927"/>
                  <a:gd name="connsiteY26" fmla="*/ 239544 h 321326"/>
                  <a:gd name="connsiteX27" fmla="*/ 419261 w 419927"/>
                  <a:gd name="connsiteY27" fmla="*/ 175664 h 321326"/>
                  <a:gd name="connsiteX28" fmla="*/ 370194 w 419927"/>
                  <a:gd name="connsiteY28" fmla="*/ 175664 h 321326"/>
                  <a:gd name="connsiteX29" fmla="*/ 370570 w 419927"/>
                  <a:gd name="connsiteY29" fmla="*/ 211730 h 321326"/>
                  <a:gd name="connsiteX30" fmla="*/ 281035 w 419927"/>
                  <a:gd name="connsiteY30" fmla="*/ 264674 h 321326"/>
                  <a:gd name="connsiteX31" fmla="*/ 259933 w 419927"/>
                  <a:gd name="connsiteY31" fmla="*/ 252782 h 321326"/>
                  <a:gd name="connsiteX32" fmla="*/ 278276 w 419927"/>
                  <a:gd name="connsiteY32" fmla="*/ 242445 h 321326"/>
                  <a:gd name="connsiteX33" fmla="*/ 279951 w 419927"/>
                  <a:gd name="connsiteY33" fmla="*/ 81782 h 321326"/>
                  <a:gd name="connsiteX34" fmla="*/ 258161 w 419927"/>
                  <a:gd name="connsiteY34" fmla="*/ 68897 h 321326"/>
                  <a:gd name="connsiteX35" fmla="*/ 278868 w 419927"/>
                  <a:gd name="connsiteY35" fmla="*/ 56652 h 321326"/>
                  <a:gd name="connsiteX36" fmla="*/ 369486 w 419927"/>
                  <a:gd name="connsiteY36" fmla="*/ 107719 h 321326"/>
                  <a:gd name="connsiteX37" fmla="*/ 369487 w 419927"/>
                  <a:gd name="connsiteY37" fmla="*/ 107779 h 321326"/>
                  <a:gd name="connsiteX38" fmla="*/ 372439 w 419927"/>
                  <a:gd name="connsiteY38" fmla="*/ 106067 h 321326"/>
                  <a:gd name="connsiteX39" fmla="*/ 404029 w 419927"/>
                  <a:gd name="connsiteY39" fmla="*/ 70866 h 32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19927" h="321326">
                    <a:moveTo>
                      <a:pt x="209964" y="97397"/>
                    </a:moveTo>
                    <a:lnTo>
                      <a:pt x="230594" y="109596"/>
                    </a:lnTo>
                    <a:lnTo>
                      <a:pt x="229510" y="213607"/>
                    </a:lnTo>
                    <a:lnTo>
                      <a:pt x="209964" y="224622"/>
                    </a:lnTo>
                    <a:lnTo>
                      <a:pt x="190417" y="213607"/>
                    </a:lnTo>
                    <a:lnTo>
                      <a:pt x="189333" y="109596"/>
                    </a:lnTo>
                    <a:close/>
                    <a:moveTo>
                      <a:pt x="278277" y="0"/>
                    </a:moveTo>
                    <a:lnTo>
                      <a:pt x="209964" y="40396"/>
                    </a:lnTo>
                    <a:lnTo>
                      <a:pt x="141650" y="0"/>
                    </a:lnTo>
                    <a:lnTo>
                      <a:pt x="15898" y="70866"/>
                    </a:lnTo>
                    <a:lnTo>
                      <a:pt x="47488" y="106067"/>
                    </a:lnTo>
                    <a:lnTo>
                      <a:pt x="50440" y="107779"/>
                    </a:lnTo>
                    <a:lnTo>
                      <a:pt x="50441" y="107719"/>
                    </a:lnTo>
                    <a:lnTo>
                      <a:pt x="141059" y="56652"/>
                    </a:lnTo>
                    <a:lnTo>
                      <a:pt x="161767" y="68897"/>
                    </a:lnTo>
                    <a:lnTo>
                      <a:pt x="139976" y="81782"/>
                    </a:lnTo>
                    <a:lnTo>
                      <a:pt x="141651" y="242445"/>
                    </a:lnTo>
                    <a:lnTo>
                      <a:pt x="159994" y="252782"/>
                    </a:lnTo>
                    <a:lnTo>
                      <a:pt x="138892" y="264674"/>
                    </a:lnTo>
                    <a:lnTo>
                      <a:pt x="49357" y="211730"/>
                    </a:lnTo>
                    <a:lnTo>
                      <a:pt x="49733" y="175664"/>
                    </a:lnTo>
                    <a:lnTo>
                      <a:pt x="666" y="175664"/>
                    </a:lnTo>
                    <a:lnTo>
                      <a:pt x="0" y="239544"/>
                    </a:lnTo>
                    <a:lnTo>
                      <a:pt x="138301" y="321326"/>
                    </a:lnTo>
                    <a:lnTo>
                      <a:pt x="209964" y="280942"/>
                    </a:lnTo>
                    <a:lnTo>
                      <a:pt x="281626" y="321326"/>
                    </a:lnTo>
                    <a:lnTo>
                      <a:pt x="419927" y="239544"/>
                    </a:lnTo>
                    <a:lnTo>
                      <a:pt x="419261" y="175664"/>
                    </a:lnTo>
                    <a:lnTo>
                      <a:pt x="370194" y="175664"/>
                    </a:lnTo>
                    <a:lnTo>
                      <a:pt x="370570" y="211730"/>
                    </a:lnTo>
                    <a:lnTo>
                      <a:pt x="281035" y="264674"/>
                    </a:lnTo>
                    <a:lnTo>
                      <a:pt x="259933" y="252782"/>
                    </a:lnTo>
                    <a:lnTo>
                      <a:pt x="278276" y="242445"/>
                    </a:lnTo>
                    <a:lnTo>
                      <a:pt x="279951" y="81782"/>
                    </a:lnTo>
                    <a:lnTo>
                      <a:pt x="258161" y="68897"/>
                    </a:lnTo>
                    <a:lnTo>
                      <a:pt x="278868" y="56652"/>
                    </a:lnTo>
                    <a:lnTo>
                      <a:pt x="369486" y="107719"/>
                    </a:lnTo>
                    <a:lnTo>
                      <a:pt x="369487" y="107779"/>
                    </a:lnTo>
                    <a:lnTo>
                      <a:pt x="372439" y="106067"/>
                    </a:lnTo>
                    <a:lnTo>
                      <a:pt x="404029" y="7086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kern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pic>
        <p:nvPicPr>
          <p:cNvPr id="36" name="image 1011">
            <a:extLst>
              <a:ext uri="{FF2B5EF4-FFF2-40B4-BE49-F238E27FC236}">
                <a16:creationId xmlns:a16="http://schemas.microsoft.com/office/drawing/2014/main" id="{01C7A876-3235-4FC9-C6F4-9B0EF83EE73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1469" flipH="1">
            <a:off x="10148068" y="2771435"/>
            <a:ext cx="2468321" cy="3553008"/>
          </a:xfrm>
          <a:prstGeom prst="rect">
            <a:avLst/>
          </a:prstGeom>
          <a:effectLst>
            <a:outerShdw blurRad="228600" dist="38100" dir="16200000" rotWithShape="0">
              <a:schemeClr val="accent1">
                <a:lumMod val="50000"/>
                <a:alpha val="12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4265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背景图案&#10;&#10;描述已自动生成">
            <a:extLst>
              <a:ext uri="{FF2B5EF4-FFF2-40B4-BE49-F238E27FC236}">
                <a16:creationId xmlns:a16="http://schemas.microsoft.com/office/drawing/2014/main" id="{CF9A505B-3B53-9E11-1813-051BC44C932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1B9244B8-FDEE-C8BE-D287-48DD02F3ED29}"/>
              </a:ext>
            </a:extLst>
          </p:cNvPr>
          <p:cNvSpPr txBox="1"/>
          <p:nvPr/>
        </p:nvSpPr>
        <p:spPr>
          <a:xfrm>
            <a:off x="617988" y="473075"/>
            <a:ext cx="3820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800" spc="3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运营突围的四条路径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87DD28-E27C-0278-5D18-C34C98BCEB63}"/>
              </a:ext>
            </a:extLst>
          </p:cNvPr>
          <p:cNvGrpSpPr/>
          <p:nvPr/>
        </p:nvGrpSpPr>
        <p:grpSpPr>
          <a:xfrm flipV="1">
            <a:off x="695324" y="1046989"/>
            <a:ext cx="3565526" cy="45719"/>
            <a:chOff x="685800" y="3397380"/>
            <a:chExt cx="5061002" cy="460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8FCE840-21E8-F981-E4DE-8314497111F7}"/>
                </a:ext>
              </a:extLst>
            </p:cNvPr>
            <p:cNvSpPr/>
            <p:nvPr/>
          </p:nvSpPr>
          <p:spPr>
            <a:xfrm>
              <a:off x="685800" y="3397380"/>
              <a:ext cx="1130300" cy="4603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D9F4158-78C9-EA92-1177-D12710226BD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1816100" y="3420400"/>
              <a:ext cx="39307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CB34E19-A312-E457-4F30-718AA9A3CB54}"/>
              </a:ext>
            </a:extLst>
          </p:cNvPr>
          <p:cNvSpPr/>
          <p:nvPr/>
        </p:nvSpPr>
        <p:spPr>
          <a:xfrm rot="20193799">
            <a:off x="628650" y="409575"/>
            <a:ext cx="285750" cy="285750"/>
          </a:xfrm>
          <a:prstGeom prst="ellipse">
            <a:avLst/>
          </a:prstGeom>
          <a:gradFill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81BA78-32F6-0103-1C4F-DCE468B03E5A}"/>
              </a:ext>
            </a:extLst>
          </p:cNvPr>
          <p:cNvGrpSpPr/>
          <p:nvPr/>
        </p:nvGrpSpPr>
        <p:grpSpPr>
          <a:xfrm>
            <a:off x="10125075" y="402688"/>
            <a:ext cx="1371600" cy="293174"/>
            <a:chOff x="4310346" y="365706"/>
            <a:chExt cx="1525634" cy="326098"/>
          </a:xfrm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50BFD1CA-5CB9-DC5B-0C54-3588D269263D}"/>
                </a:ext>
              </a:extLst>
            </p:cNvPr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93C556BE-0B6C-592F-60EE-EBDED6031322}"/>
                </a:ext>
              </a:extLst>
            </p:cNvPr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A6F268-4077-402C-B89B-20C796FA564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424AB53-2AFC-DC33-6534-176FBCD73608}"/>
              </a:ext>
            </a:extLst>
          </p:cNvPr>
          <p:cNvSpPr/>
          <p:nvPr/>
        </p:nvSpPr>
        <p:spPr>
          <a:xfrm flipH="1">
            <a:off x="706015" y="1352550"/>
            <a:ext cx="10790660" cy="2139950"/>
          </a:xfrm>
          <a:prstGeom prst="roundRect">
            <a:avLst>
              <a:gd name="adj" fmla="val 9374"/>
            </a:avLst>
          </a:pr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2700000" scaled="1"/>
          </a:gradFill>
          <a:ln w="3175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7000">
                  <a:schemeClr val="accent1">
                    <a:lumMod val="20000"/>
                    <a:lumOff val="80000"/>
                    <a:alpha val="49000"/>
                  </a:schemeClr>
                </a:gs>
                <a:gs pos="100000">
                  <a:schemeClr val="accent1">
                    <a:lumMod val="20000"/>
                    <a:lumOff val="80000"/>
                    <a:alpha val="47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25400" dir="5400000" algn="t" rotWithShape="0">
              <a:prstClr val="black">
                <a:alpha val="25000"/>
              </a:prstClr>
            </a:outerShdw>
          </a:effectLst>
          <a:scene3d>
            <a:camera prst="perspectiveFront"/>
            <a:lightRig rig="contrasting" dir="t"/>
          </a:scene3d>
          <a:sp3d extrusionH="127000">
            <a:extrusionClr>
              <a:srgbClr val="FD5F1A"/>
            </a:extrusionClr>
          </a:sp3d>
        </p:spPr>
        <p:txBody>
          <a:bodyPr rtlCol="0" anchor="ctr"/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2" name="Freeform 59+">
            <a:extLst>
              <a:ext uri="{FF2B5EF4-FFF2-40B4-BE49-F238E27FC236}">
                <a16:creationId xmlns:a16="http://schemas.microsoft.com/office/drawing/2014/main" id="{7CBA6AE9-AAAE-0383-F801-947A35C1D14F}"/>
              </a:ext>
            </a:extLst>
          </p:cNvPr>
          <p:cNvSpPr/>
          <p:nvPr/>
        </p:nvSpPr>
        <p:spPr>
          <a:xfrm>
            <a:off x="0" y="5191125"/>
            <a:ext cx="12192000" cy="1562100"/>
          </a:xfrm>
          <a:custGeom>
            <a:avLst/>
            <a:gdLst>
              <a:gd name="connsiteX0" fmla="*/ 666751 w 12192000"/>
              <a:gd name="connsiteY0" fmla="*/ 0 h 1562100"/>
              <a:gd name="connsiteX1" fmla="*/ 12192000 w 12192000"/>
              <a:gd name="connsiteY1" fmla="*/ 0 h 1562100"/>
              <a:gd name="connsiteX2" fmla="*/ 12192000 w 12192000"/>
              <a:gd name="connsiteY2" fmla="*/ 1562100 h 1562100"/>
              <a:gd name="connsiteX3" fmla="*/ 0 w 12192000"/>
              <a:gd name="connsiteY3" fmla="*/ 1562100 h 1562100"/>
              <a:gd name="connsiteX4" fmla="*/ 0 w 12192000"/>
              <a:gd name="connsiteY4" fmla="*/ 666751 h 1562100"/>
              <a:gd name="connsiteX5" fmla="*/ 666751 w 12192000"/>
              <a:gd name="connsiteY5" fmla="*/ 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562100">
                <a:moveTo>
                  <a:pt x="666751" y="0"/>
                </a:moveTo>
                <a:lnTo>
                  <a:pt x="12192000" y="0"/>
                </a:lnTo>
                <a:lnTo>
                  <a:pt x="12192000" y="1562100"/>
                </a:lnTo>
                <a:lnTo>
                  <a:pt x="0" y="1562100"/>
                </a:lnTo>
                <a:lnTo>
                  <a:pt x="0" y="666751"/>
                </a:lnTo>
                <a:cubicBezTo>
                  <a:pt x="0" y="298515"/>
                  <a:pt x="298515" y="0"/>
                  <a:pt x="666751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418FB4-33B9-CD21-9B59-F38196939B98}"/>
              </a:ext>
            </a:extLst>
          </p:cNvPr>
          <p:cNvSpPr/>
          <p:nvPr/>
        </p:nvSpPr>
        <p:spPr>
          <a:xfrm>
            <a:off x="0" y="5295900"/>
            <a:ext cx="12192000" cy="1562100"/>
          </a:xfrm>
          <a:custGeom>
            <a:avLst/>
            <a:gdLst>
              <a:gd name="connsiteX0" fmla="*/ 666751 w 12192000"/>
              <a:gd name="connsiteY0" fmla="*/ 0 h 1562100"/>
              <a:gd name="connsiteX1" fmla="*/ 12192000 w 12192000"/>
              <a:gd name="connsiteY1" fmla="*/ 0 h 1562100"/>
              <a:gd name="connsiteX2" fmla="*/ 12192000 w 12192000"/>
              <a:gd name="connsiteY2" fmla="*/ 1562100 h 1562100"/>
              <a:gd name="connsiteX3" fmla="*/ 0 w 12192000"/>
              <a:gd name="connsiteY3" fmla="*/ 1562100 h 1562100"/>
              <a:gd name="connsiteX4" fmla="*/ 0 w 12192000"/>
              <a:gd name="connsiteY4" fmla="*/ 666751 h 1562100"/>
              <a:gd name="connsiteX5" fmla="*/ 666751 w 12192000"/>
              <a:gd name="connsiteY5" fmla="*/ 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562100">
                <a:moveTo>
                  <a:pt x="666751" y="0"/>
                </a:moveTo>
                <a:lnTo>
                  <a:pt x="12192000" y="0"/>
                </a:lnTo>
                <a:lnTo>
                  <a:pt x="12192000" y="1562100"/>
                </a:lnTo>
                <a:lnTo>
                  <a:pt x="0" y="1562100"/>
                </a:lnTo>
                <a:lnTo>
                  <a:pt x="0" y="666751"/>
                </a:lnTo>
                <a:cubicBezTo>
                  <a:pt x="0" y="298515"/>
                  <a:pt x="298515" y="0"/>
                  <a:pt x="666751" y="0"/>
                </a:cubicBezTo>
                <a:close/>
              </a:path>
            </a:pathLst>
          </a:custGeom>
          <a:gradFill>
            <a:gsLst>
              <a:gs pos="52000">
                <a:schemeClr val="accent1"/>
              </a:gs>
              <a:gs pos="91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3" name="圆角矩形 8">
            <a:extLst>
              <a:ext uri="{FF2B5EF4-FFF2-40B4-BE49-F238E27FC236}">
                <a16:creationId xmlns:a16="http://schemas.microsoft.com/office/drawing/2014/main" id="{C234EF26-3DCB-2BFB-0729-B970F0278CD3}"/>
              </a:ext>
            </a:extLst>
          </p:cNvPr>
          <p:cNvSpPr/>
          <p:nvPr/>
        </p:nvSpPr>
        <p:spPr>
          <a:xfrm>
            <a:off x="1045368" y="1545173"/>
            <a:ext cx="10115550" cy="3407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/>
              </a:gs>
            </a:gsLst>
            <a:lin ang="0" scaled="1"/>
          </a:gradFill>
          <a:ln w="15431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lIns="74066" tIns="37033" rIns="74066" bIns="37033" rtlCol="0" anchor="ctr"/>
          <a:lstStyle/>
          <a:p>
            <a:pPr algn="ctr"/>
            <a:endParaRPr lang="zh-CN" altLang="en-US" sz="1620" kern="0">
              <a:gradFill>
                <a:gsLst>
                  <a:gs pos="0">
                    <a:srgbClr val="FFF6E4"/>
                  </a:gs>
                  <a:gs pos="100000">
                    <a:srgbClr val="FDECCA">
                      <a:lumMod val="90000"/>
                    </a:srgbClr>
                  </a:gs>
                </a:gsLst>
                <a:lin ang="2700000" scaled="1"/>
              </a:gradFill>
              <a:effectLst>
                <a:outerShdw blurRad="154305" dist="82296" dir="2699995" algn="tl" rotWithShape="0">
                  <a:prstClr val="black">
                    <a:alpha val="20000"/>
                  </a:prst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+mn-ea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761C506-9275-CB82-964B-907FD9923A4A}"/>
              </a:ext>
            </a:extLst>
          </p:cNvPr>
          <p:cNvGraphicFramePr>
            <a:graphicFrameLocks noGrp="1"/>
          </p:cNvGraphicFramePr>
          <p:nvPr/>
        </p:nvGraphicFramePr>
        <p:xfrm>
          <a:off x="1097755" y="1536193"/>
          <a:ext cx="10010776" cy="1709930"/>
        </p:xfrm>
        <a:graphic>
          <a:graphicData uri="http://schemas.openxmlformats.org/drawingml/2006/table">
            <a:tbl>
              <a:tblPr firstRow="1" bandRow="1"/>
              <a:tblGrid>
                <a:gridCol w="2002155">
                  <a:extLst>
                    <a:ext uri="{9D8B030D-6E8A-4147-A177-3AD203B41FA5}">
                      <a16:colId xmlns:a16="http://schemas.microsoft.com/office/drawing/2014/main" val="2525606932"/>
                    </a:ext>
                  </a:extLst>
                </a:gridCol>
                <a:gridCol w="2002155">
                  <a:extLst>
                    <a:ext uri="{9D8B030D-6E8A-4147-A177-3AD203B41FA5}">
                      <a16:colId xmlns:a16="http://schemas.microsoft.com/office/drawing/2014/main" val="2065601738"/>
                    </a:ext>
                  </a:extLst>
                </a:gridCol>
                <a:gridCol w="1924852">
                  <a:extLst>
                    <a:ext uri="{9D8B030D-6E8A-4147-A177-3AD203B41FA5}">
                      <a16:colId xmlns:a16="http://schemas.microsoft.com/office/drawing/2014/main" val="3885102614"/>
                    </a:ext>
                  </a:extLst>
                </a:gridCol>
                <a:gridCol w="2256890">
                  <a:extLst>
                    <a:ext uri="{9D8B030D-6E8A-4147-A177-3AD203B41FA5}">
                      <a16:colId xmlns:a16="http://schemas.microsoft.com/office/drawing/2014/main" val="18459364"/>
                    </a:ext>
                  </a:extLst>
                </a:gridCol>
                <a:gridCol w="1824724">
                  <a:extLst>
                    <a:ext uri="{9D8B030D-6E8A-4147-A177-3AD203B41FA5}">
                      <a16:colId xmlns:a16="http://schemas.microsoft.com/office/drawing/2014/main" val="3353527962"/>
                    </a:ext>
                  </a:extLst>
                </a:gridCol>
              </a:tblGrid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价位区间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设计风格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价值组合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典型品牌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250521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成本路径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成本驱动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主流设计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以理性价值为主</a:t>
                      </a:r>
                      <a:endParaRPr lang="en-US" altLang="zh-CN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小米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41237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格调路径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消费区间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设计突围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价值匹配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  <a:ea typeface="+mj-ea"/>
                          <a:sym typeface="+mn-lt"/>
                        </a:rPr>
                        <a:t>B&amp;O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218075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消费区间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设计差异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1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以感性价值为主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+mj-ea"/>
                          <a:sym typeface="+mn-lt"/>
                        </a:rPr>
                        <a:t>Beats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062268"/>
                  </a:ext>
                </a:extLst>
              </a:tr>
              <a:tr h="341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性能路径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价格匹配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主流设计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以理性价值为主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  <a:ea typeface="+mj-ea"/>
                          <a:sym typeface="+mn-lt"/>
                        </a:rPr>
                        <a:t>BOSE</a:t>
                      </a:r>
                      <a:endParaRPr 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275158"/>
                  </a:ext>
                </a:extLst>
              </a:tr>
            </a:tbl>
          </a:graphicData>
        </a:graphic>
      </p:graphicFrame>
      <p:cxnSp>
        <p:nvCxnSpPr>
          <p:cNvPr id="453" name="直接连接符 452">
            <a:extLst>
              <a:ext uri="{FF2B5EF4-FFF2-40B4-BE49-F238E27FC236}">
                <a16:creationId xmlns:a16="http://schemas.microsoft.com/office/drawing/2014/main" id="{A41C8E84-1FF8-E81A-130E-DA1CF1054A6B}"/>
              </a:ext>
            </a:extLst>
          </p:cNvPr>
          <p:cNvCxnSpPr/>
          <p:nvPr/>
        </p:nvCxnSpPr>
        <p:spPr>
          <a:xfrm>
            <a:off x="1106424" y="2240280"/>
            <a:ext cx="1000353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  <a:alpha val="1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Straight Connector 452+">
            <a:extLst>
              <a:ext uri="{FF2B5EF4-FFF2-40B4-BE49-F238E27FC236}">
                <a16:creationId xmlns:a16="http://schemas.microsoft.com/office/drawing/2014/main" id="{5EF03E40-93A8-9237-6776-F88C23A61D6F}"/>
              </a:ext>
            </a:extLst>
          </p:cNvPr>
          <p:cNvCxnSpPr/>
          <p:nvPr/>
        </p:nvCxnSpPr>
        <p:spPr>
          <a:xfrm>
            <a:off x="1106424" y="2576830"/>
            <a:ext cx="1000353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Straight Connector 452++">
            <a:extLst>
              <a:ext uri="{FF2B5EF4-FFF2-40B4-BE49-F238E27FC236}">
                <a16:creationId xmlns:a16="http://schemas.microsoft.com/office/drawing/2014/main" id="{5C9C948B-FB07-34B2-5DEA-13F4163EEECF}"/>
              </a:ext>
            </a:extLst>
          </p:cNvPr>
          <p:cNvCxnSpPr/>
          <p:nvPr/>
        </p:nvCxnSpPr>
        <p:spPr>
          <a:xfrm>
            <a:off x="1106424" y="2913380"/>
            <a:ext cx="1000353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48F1D1E6-9A10-374E-8BDD-BE15E9A6D021}"/>
              </a:ext>
            </a:extLst>
          </p:cNvPr>
          <p:cNvGrpSpPr/>
          <p:nvPr/>
        </p:nvGrpSpPr>
        <p:grpSpPr>
          <a:xfrm>
            <a:off x="10774783" y="1988312"/>
            <a:ext cx="1208104" cy="937794"/>
            <a:chOff x="8649445" y="1556122"/>
            <a:chExt cx="1497862" cy="1162720"/>
          </a:xfrm>
        </p:grpSpPr>
        <p:grpSp>
          <p:nvGrpSpPr>
            <p:cNvPr id="458" name="组合 457">
              <a:extLst>
                <a:ext uri="{FF2B5EF4-FFF2-40B4-BE49-F238E27FC236}">
                  <a16:creationId xmlns:a16="http://schemas.microsoft.com/office/drawing/2014/main" id="{89B0FD65-0BF1-0A98-4158-ED2C266F140A}"/>
                </a:ext>
              </a:extLst>
            </p:cNvPr>
            <p:cNvGrpSpPr/>
            <p:nvPr/>
          </p:nvGrpSpPr>
          <p:grpSpPr>
            <a:xfrm>
              <a:off x="8649445" y="1556122"/>
              <a:ext cx="1497862" cy="1162720"/>
              <a:chOff x="8649445" y="1556122"/>
              <a:chExt cx="1497862" cy="1162720"/>
            </a:xfrm>
          </p:grpSpPr>
          <p:grpSp>
            <p:nvGrpSpPr>
              <p:cNvPr id="460" name="组合 459">
                <a:extLst>
                  <a:ext uri="{FF2B5EF4-FFF2-40B4-BE49-F238E27FC236}">
                    <a16:creationId xmlns:a16="http://schemas.microsoft.com/office/drawing/2014/main" id="{3891DD68-32C7-3948-20EE-1E1DE70BFB12}"/>
                  </a:ext>
                </a:extLst>
              </p:cNvPr>
              <p:cNvGrpSpPr/>
              <p:nvPr/>
            </p:nvGrpSpPr>
            <p:grpSpPr>
              <a:xfrm>
                <a:off x="8980294" y="1556122"/>
                <a:ext cx="1167013" cy="1162720"/>
                <a:chOff x="8980294" y="1556122"/>
                <a:chExt cx="1167013" cy="1162720"/>
              </a:xfrm>
            </p:grpSpPr>
            <p:sp>
              <p:nvSpPr>
                <p:cNvPr id="464" name="椭圆 463">
                  <a:extLst>
                    <a:ext uri="{FF2B5EF4-FFF2-40B4-BE49-F238E27FC236}">
                      <a16:creationId xmlns:a16="http://schemas.microsoft.com/office/drawing/2014/main" id="{FCE6116F-AE24-BF4D-3E59-0C91986E135F}"/>
                    </a:ext>
                  </a:extLst>
                </p:cNvPr>
                <p:cNvSpPr/>
                <p:nvPr/>
              </p:nvSpPr>
              <p:spPr>
                <a:xfrm rot="16374701">
                  <a:off x="9045765" y="1560984"/>
                  <a:ext cx="1106403" cy="1096680"/>
                </a:xfrm>
                <a:prstGeom prst="ellipse">
                  <a:avLst/>
                </a:prstGeom>
                <a:gradFill>
                  <a:gsLst>
                    <a:gs pos="25000">
                      <a:srgbClr val="A37E61">
                        <a:lumMod val="49000"/>
                        <a:alpha val="36000"/>
                      </a:srgbClr>
                    </a:gs>
                    <a:gs pos="100000">
                      <a:srgbClr val="A37E61">
                        <a:alpha val="0"/>
                        <a:lumMod val="6800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05AA8B98-EC99-6A66-A7EE-D783B64414B6}"/>
                    </a:ext>
                  </a:extLst>
                </p:cNvPr>
                <p:cNvSpPr/>
                <p:nvPr/>
              </p:nvSpPr>
              <p:spPr>
                <a:xfrm rot="16374701">
                  <a:off x="8996735" y="1567934"/>
                  <a:ext cx="1135381" cy="1135883"/>
                </a:xfrm>
                <a:custGeom>
                  <a:avLst/>
                  <a:gdLst>
                    <a:gd name="connsiteX0" fmla="*/ 1297676 w 2163261"/>
                    <a:gd name="connsiteY0" fmla="*/ 2086117 h 2164219"/>
                    <a:gd name="connsiteX1" fmla="*/ 2085143 w 2163261"/>
                    <a:gd name="connsiteY1" fmla="*/ 1298651 h 2164219"/>
                    <a:gd name="connsiteX2" fmla="*/ 2162610 w 2163261"/>
                    <a:gd name="connsiteY2" fmla="*/ 1120329 h 2164219"/>
                    <a:gd name="connsiteX3" fmla="*/ 1831911 w 2163261"/>
                    <a:gd name="connsiteY3" fmla="*/ 303629 h 2164219"/>
                    <a:gd name="connsiteX4" fmla="*/ 315079 w 2163261"/>
                    <a:gd name="connsiteY4" fmla="*/ 319707 h 2164219"/>
                    <a:gd name="connsiteX5" fmla="*/ 316906 w 2163261"/>
                    <a:gd name="connsiteY5" fmla="*/ 1847502 h 2164219"/>
                    <a:gd name="connsiteX6" fmla="*/ 1119354 w 2163261"/>
                    <a:gd name="connsiteY6" fmla="*/ 2163585 h 2164219"/>
                    <a:gd name="connsiteX7" fmla="*/ 1297676 w 2163261"/>
                    <a:gd name="connsiteY7" fmla="*/ 2086117 h 2164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63261" h="2164219">
                      <a:moveTo>
                        <a:pt x="1297676" y="2086117"/>
                      </a:moveTo>
                      <a:lnTo>
                        <a:pt x="2085143" y="1298651"/>
                      </a:lnTo>
                      <a:cubicBezTo>
                        <a:pt x="2132646" y="1251147"/>
                        <a:pt x="2160052" y="1187200"/>
                        <a:pt x="2162610" y="1120329"/>
                      </a:cubicBezTo>
                      <a:cubicBezTo>
                        <a:pt x="2172842" y="824709"/>
                        <a:pt x="2062487" y="525801"/>
                        <a:pt x="1831911" y="303629"/>
                      </a:cubicBezTo>
                      <a:cubicBezTo>
                        <a:pt x="1405108" y="-107461"/>
                        <a:pt x="733112" y="-100153"/>
                        <a:pt x="315079" y="319707"/>
                      </a:cubicBezTo>
                      <a:cubicBezTo>
                        <a:pt x="-105513" y="742126"/>
                        <a:pt x="-105147" y="1425815"/>
                        <a:pt x="316906" y="1847502"/>
                      </a:cubicBezTo>
                      <a:cubicBezTo>
                        <a:pt x="537616" y="2068212"/>
                        <a:pt x="829946" y="2173451"/>
                        <a:pt x="1119354" y="2163585"/>
                      </a:cubicBezTo>
                      <a:cubicBezTo>
                        <a:pt x="1186590" y="2161027"/>
                        <a:pt x="1250172" y="2133621"/>
                        <a:pt x="1297676" y="2086117"/>
                      </a:cubicBezTo>
                      <a:close/>
                    </a:path>
                  </a:pathLst>
                </a:custGeom>
                <a:solidFill>
                  <a:schemeClr val="accent1">
                    <a:alpha val="80000"/>
                  </a:schemeClr>
                </a:solidFill>
                <a:ln w="36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696668CF-3A89-8317-7971-9F95232FB4FB}"/>
                    </a:ext>
                  </a:extLst>
                </p:cNvPr>
                <p:cNvSpPr/>
                <p:nvPr/>
              </p:nvSpPr>
              <p:spPr>
                <a:xfrm rot="16374701">
                  <a:off x="8980546" y="1569984"/>
                  <a:ext cx="1148606" cy="1149110"/>
                </a:xfrm>
                <a:custGeom>
                  <a:avLst/>
                  <a:gdLst>
                    <a:gd name="connsiteX0" fmla="*/ 1292606 w 2188462"/>
                    <a:gd name="connsiteY0" fmla="*/ 2123414 h 2189420"/>
                    <a:gd name="connsiteX1" fmla="*/ 2122461 w 2188462"/>
                    <a:gd name="connsiteY1" fmla="*/ 1293560 h 2189420"/>
                    <a:gd name="connsiteX2" fmla="*/ 2187139 w 2188462"/>
                    <a:gd name="connsiteY2" fmla="*/ 1149587 h 2189420"/>
                    <a:gd name="connsiteX3" fmla="*/ 1850593 w 2188462"/>
                    <a:gd name="connsiteY3" fmla="*/ 304385 h 2189420"/>
                    <a:gd name="connsiteX4" fmla="*/ 318779 w 2188462"/>
                    <a:gd name="connsiteY4" fmla="*/ 323386 h 2189420"/>
                    <a:gd name="connsiteX5" fmla="*/ 320606 w 2188462"/>
                    <a:gd name="connsiteY5" fmla="*/ 1869086 h 2189420"/>
                    <a:gd name="connsiteX6" fmla="*/ 1148633 w 2188462"/>
                    <a:gd name="connsiteY6" fmla="*/ 2188092 h 2189420"/>
                    <a:gd name="connsiteX7" fmla="*/ 1292606 w 2188462"/>
                    <a:gd name="connsiteY7" fmla="*/ 2123414 h 2189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88462" h="2189420">
                      <a:moveTo>
                        <a:pt x="1292606" y="2123414"/>
                      </a:moveTo>
                      <a:lnTo>
                        <a:pt x="2122461" y="1293560"/>
                      </a:lnTo>
                      <a:cubicBezTo>
                        <a:pt x="2160829" y="1255191"/>
                        <a:pt x="2184216" y="1203668"/>
                        <a:pt x="2187139" y="1149587"/>
                      </a:cubicBezTo>
                      <a:cubicBezTo>
                        <a:pt x="2202121" y="844101"/>
                        <a:pt x="2089939" y="533865"/>
                        <a:pt x="1850593" y="304385"/>
                      </a:cubicBezTo>
                      <a:cubicBezTo>
                        <a:pt x="1418674" y="-108898"/>
                        <a:pt x="740466" y="-100128"/>
                        <a:pt x="318779" y="323386"/>
                      </a:cubicBezTo>
                      <a:cubicBezTo>
                        <a:pt x="-106928" y="750920"/>
                        <a:pt x="-106198" y="1442283"/>
                        <a:pt x="320606" y="1869086"/>
                      </a:cubicBezTo>
                      <a:cubicBezTo>
                        <a:pt x="548258" y="2096739"/>
                        <a:pt x="850821" y="2202709"/>
                        <a:pt x="1148633" y="2188092"/>
                      </a:cubicBezTo>
                      <a:cubicBezTo>
                        <a:pt x="1203080" y="2185535"/>
                        <a:pt x="1254238" y="2162148"/>
                        <a:pt x="1292606" y="212341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6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36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469" name="组合 468">
                  <a:extLst>
                    <a:ext uri="{FF2B5EF4-FFF2-40B4-BE49-F238E27FC236}">
                      <a16:creationId xmlns:a16="http://schemas.microsoft.com/office/drawing/2014/main" id="{434055C8-B15D-1A12-3E31-C50B4A14F20A}"/>
                    </a:ext>
                  </a:extLst>
                </p:cNvPr>
                <p:cNvGrpSpPr/>
                <p:nvPr/>
              </p:nvGrpSpPr>
              <p:grpSpPr>
                <a:xfrm>
                  <a:off x="9121462" y="1837824"/>
                  <a:ext cx="896080" cy="752879"/>
                  <a:chOff x="10521055" y="1367632"/>
                  <a:chExt cx="1165647" cy="979368"/>
                </a:xfrm>
              </p:grpSpPr>
              <p:sp>
                <p:nvSpPr>
                  <p:cNvPr id="473" name="Freeform 5">
                    <a:extLst>
                      <a:ext uri="{FF2B5EF4-FFF2-40B4-BE49-F238E27FC236}">
                        <a16:creationId xmlns:a16="http://schemas.microsoft.com/office/drawing/2014/main" id="{CBD3D309-C917-5AC5-374D-FE85AAA973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21055" y="1369892"/>
                    <a:ext cx="510142" cy="975099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adFill>
                    <a:gsLst>
                      <a:gs pos="2041">
                        <a:schemeClr val="accent2">
                          <a:lumMod val="20000"/>
                          <a:lumOff val="80000"/>
                          <a:alpha val="3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74" name="Freeform 6">
                    <a:extLst>
                      <a:ext uri="{FF2B5EF4-FFF2-40B4-BE49-F238E27FC236}">
                        <a16:creationId xmlns:a16="http://schemas.microsoft.com/office/drawing/2014/main" id="{EFEF3AE4-597F-D137-752A-EEDB700D060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75555" y="1367632"/>
                    <a:ext cx="511147" cy="979368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adFill>
                    <a:gsLst>
                      <a:gs pos="2041">
                        <a:schemeClr val="accent2">
                          <a:lumMod val="20000"/>
                          <a:lumOff val="80000"/>
                          <a:alpha val="3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400">
                      <a:solidFill>
                        <a:prstClr val="black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BD08FDC4-452A-D32E-5B8E-90A57CF3223F}"/>
                    </a:ext>
                  </a:extLst>
                </p:cNvPr>
                <p:cNvSpPr/>
                <p:nvPr/>
              </p:nvSpPr>
              <p:spPr>
                <a:xfrm rot="16374701">
                  <a:off x="9671532" y="1606329"/>
                  <a:ext cx="435546" cy="435738"/>
                </a:xfrm>
                <a:custGeom>
                  <a:avLst/>
                  <a:gdLst>
                    <a:gd name="connsiteX0" fmla="*/ 308409 w 829854"/>
                    <a:gd name="connsiteY0" fmla="*/ 308409 h 830220"/>
                    <a:gd name="connsiteX1" fmla="*/ 0 w 829854"/>
                    <a:gd name="connsiteY1" fmla="*/ 830220 h 830220"/>
                    <a:gd name="connsiteX2" fmla="*/ 829854 w 829854"/>
                    <a:gd name="connsiteY2" fmla="*/ 0 h 830220"/>
                    <a:gd name="connsiteX3" fmla="*/ 308409 w 829854"/>
                    <a:gd name="connsiteY3" fmla="*/ 308409 h 83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9854" h="830220">
                      <a:moveTo>
                        <a:pt x="308409" y="308409"/>
                      </a:moveTo>
                      <a:cubicBezTo>
                        <a:pt x="66505" y="550313"/>
                        <a:pt x="124606" y="705614"/>
                        <a:pt x="0" y="830220"/>
                      </a:cubicBezTo>
                      <a:lnTo>
                        <a:pt x="829854" y="0"/>
                      </a:lnTo>
                      <a:cubicBezTo>
                        <a:pt x="705614" y="124606"/>
                        <a:pt x="549948" y="66505"/>
                        <a:pt x="308409" y="308409"/>
                      </a:cubicBezTo>
                      <a:close/>
                    </a:path>
                  </a:pathLst>
                </a:custGeom>
                <a:gradFill>
                  <a:gsLst>
                    <a:gs pos="47000">
                      <a:schemeClr val="accent1">
                        <a:lumMod val="75000"/>
                      </a:schemeClr>
                    </a:gs>
                    <a:gs pos="32000">
                      <a:schemeClr val="accent1"/>
                    </a:gs>
                    <a:gs pos="63000">
                      <a:schemeClr val="accent1"/>
                    </a:gs>
                  </a:gsLst>
                  <a:lin ang="2700000" scaled="1"/>
                </a:gradFill>
                <a:ln w="36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62" name="等腰三角形 461">
                <a:extLst>
                  <a:ext uri="{FF2B5EF4-FFF2-40B4-BE49-F238E27FC236}">
                    <a16:creationId xmlns:a16="http://schemas.microsoft.com/office/drawing/2014/main" id="{778235EF-5B9F-C0E3-FA76-F289700EF91A}"/>
                  </a:ext>
                </a:extLst>
              </p:cNvPr>
              <p:cNvSpPr/>
              <p:nvPr/>
            </p:nvSpPr>
            <p:spPr>
              <a:xfrm rot="15177996" flipH="1">
                <a:off x="8803627" y="2196013"/>
                <a:ext cx="187716" cy="496079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id="{C6156F28-DFF0-686F-452D-72F01F63202B}"/>
                </a:ext>
              </a:extLst>
            </p:cNvPr>
            <p:cNvSpPr txBox="1"/>
            <p:nvPr/>
          </p:nvSpPr>
          <p:spPr>
            <a:xfrm>
              <a:off x="9141878" y="1955587"/>
              <a:ext cx="868767" cy="45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srgbClr val="725742">
                        <a:alpha val="40000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主要突围方向</a:t>
              </a:r>
              <a:endParaRPr kumimoji="0" lang="zh-CN" altLang="en-US" sz="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srgbClr val="725742">
                      <a:alpha val="4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486" name="图片 485">
            <a:extLst>
              <a:ext uri="{FF2B5EF4-FFF2-40B4-BE49-F238E27FC236}">
                <a16:creationId xmlns:a16="http://schemas.microsoft.com/office/drawing/2014/main" id="{C7F16F20-7DCC-8D8D-B16A-7527D45EBEC8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55" b="61248"/>
          <a:stretch>
            <a:fillRect/>
          </a:stretch>
        </p:blipFill>
        <p:spPr>
          <a:xfrm>
            <a:off x="0" y="3492338"/>
            <a:ext cx="12192000" cy="3365663"/>
          </a:xfrm>
          <a:custGeom>
            <a:avLst/>
            <a:gdLst>
              <a:gd name="connsiteX0" fmla="*/ 0 w 12192000"/>
              <a:gd name="connsiteY0" fmla="*/ 0 h 3365663"/>
              <a:gd name="connsiteX1" fmla="*/ 12192000 w 12192000"/>
              <a:gd name="connsiteY1" fmla="*/ 0 h 3365663"/>
              <a:gd name="connsiteX2" fmla="*/ 12192000 w 12192000"/>
              <a:gd name="connsiteY2" fmla="*/ 3365663 h 3365663"/>
              <a:gd name="connsiteX3" fmla="*/ 0 w 12192000"/>
              <a:gd name="connsiteY3" fmla="*/ 3365663 h 336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65663">
                <a:moveTo>
                  <a:pt x="0" y="0"/>
                </a:moveTo>
                <a:lnTo>
                  <a:pt x="12192000" y="0"/>
                </a:lnTo>
                <a:lnTo>
                  <a:pt x="12192000" y="3365663"/>
                </a:lnTo>
                <a:lnTo>
                  <a:pt x="0" y="3365663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4EAC249-0FD1-A09A-0E4B-394E36E0442D}"/>
              </a:ext>
            </a:extLst>
          </p:cNvPr>
          <p:cNvGrpSpPr/>
          <p:nvPr/>
        </p:nvGrpSpPr>
        <p:grpSpPr>
          <a:xfrm>
            <a:off x="695325" y="3450172"/>
            <a:ext cx="2542699" cy="3407828"/>
            <a:chOff x="695325" y="3625596"/>
            <a:chExt cx="2542699" cy="304341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B909405-2B79-692D-5A56-7FFA27974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6286" y="5652323"/>
              <a:ext cx="2471738" cy="58553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ADC871B4-A069-B3F2-7371-BAD9E3DDD2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7998" y="6083470"/>
              <a:ext cx="2471738" cy="585536"/>
            </a:xfrm>
            <a:prstGeom prst="rect">
              <a:avLst/>
            </a:prstGeom>
          </p:spPr>
        </p:pic>
        <p:sp>
          <p:nvSpPr>
            <p:cNvPr id="17" name="圆角矩形 8">
              <a:extLst>
                <a:ext uri="{FF2B5EF4-FFF2-40B4-BE49-F238E27FC236}">
                  <a16:creationId xmlns:a16="http://schemas.microsoft.com/office/drawing/2014/main" id="{B5709D49-4CA3-5289-B683-4285DC57021B}"/>
                </a:ext>
              </a:extLst>
            </p:cNvPr>
            <p:cNvSpPr/>
            <p:nvPr/>
          </p:nvSpPr>
          <p:spPr>
            <a:xfrm>
              <a:off x="695325" y="3625596"/>
              <a:ext cx="2477084" cy="2600833"/>
            </a:xfrm>
            <a:prstGeom prst="roundRect">
              <a:avLst>
                <a:gd name="adj" fmla="val 7959"/>
              </a:avLst>
            </a:prstGeom>
            <a:pattFill prst="pct20">
              <a:fgClr>
                <a:sysClr val="window" lastClr="FFFFFF">
                  <a:lumMod val="95000"/>
                </a:sysClr>
              </a:fgClr>
              <a:bgClr>
                <a:sysClr val="window" lastClr="FFFFFF"/>
              </a:bgClr>
            </a:pattFill>
            <a:ln w="15431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74066" tIns="37033" rIns="74066" bIns="37033" rtlCol="0" anchor="ctr"/>
            <a:lstStyle/>
            <a:p>
              <a:pPr algn="ctr"/>
              <a:endParaRPr lang="zh-CN" altLang="en-US" sz="1620" kern="0">
                <a:gradFill>
                  <a:gsLst>
                    <a:gs pos="0">
                      <a:srgbClr val="FFF6E4"/>
                    </a:gs>
                    <a:gs pos="100000">
                      <a:srgbClr val="FDECCA">
                        <a:lumMod val="90000"/>
                      </a:srgbClr>
                    </a:gs>
                  </a:gsLst>
                  <a:lin ang="2700000" scaled="1"/>
                </a:gradFill>
                <a:effectLst>
                  <a:outerShdw blurRad="154305" dist="82296" dir="2699995" algn="tl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B303E3-D2B7-192B-6B34-40D321D5924D}"/>
                </a:ext>
              </a:extLst>
            </p:cNvPr>
            <p:cNvSpPr txBox="1"/>
            <p:nvPr/>
          </p:nvSpPr>
          <p:spPr>
            <a:xfrm>
              <a:off x="1174685" y="3983609"/>
              <a:ext cx="1518364" cy="50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60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/>
                <a:t>潮流路径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430C88-A7F3-7556-2180-93B5C7F2B605}"/>
                </a:ext>
              </a:extLst>
            </p:cNvPr>
            <p:cNvSpPr txBox="1"/>
            <p:nvPr/>
          </p:nvSpPr>
          <p:spPr>
            <a:xfrm>
              <a:off x="930334" y="4586794"/>
              <a:ext cx="2007067" cy="1181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 spc="225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</a:defRPr>
              </a:lvl1pPr>
            </a:lstStyle>
            <a:p>
              <a:r>
                <a:rPr lang="zh-CN" altLang="en-US" dirty="0"/>
                <a:t>需要设计和感性价值并重</a:t>
              </a:r>
              <a:r>
                <a:rPr lang="en-US" altLang="zh-CN" dirty="0"/>
                <a:t>Beats</a:t>
              </a:r>
              <a:r>
                <a:rPr lang="zh-CN" altLang="en-US" dirty="0"/>
                <a:t>早期被诟病音质，被苹果收购后，与平台用户需求高度重合，适合作为</a:t>
              </a:r>
              <a:r>
                <a:rPr lang="zh-CN" altLang="en-US" dirty="0">
                  <a:solidFill>
                    <a:schemeClr val="accent1"/>
                  </a:solidFill>
                </a:rPr>
                <a:t>主要突围方向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280A92B-4BCB-B409-6480-92E436D783E4}"/>
                </a:ext>
              </a:extLst>
            </p:cNvPr>
            <p:cNvCxnSpPr>
              <a:cxnSpLocks/>
            </p:cNvCxnSpPr>
            <p:nvPr/>
          </p:nvCxnSpPr>
          <p:spPr>
            <a:xfrm>
              <a:off x="1691271" y="4552290"/>
              <a:ext cx="4851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453">
              <a:extLst>
                <a:ext uri="{FF2B5EF4-FFF2-40B4-BE49-F238E27FC236}">
                  <a16:creationId xmlns:a16="http://schemas.microsoft.com/office/drawing/2014/main" id="{6870ADF7-1EEA-9330-C205-613D7E387C53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1550612" y="3807095"/>
              <a:ext cx="766510" cy="424313"/>
            </a:xfrm>
            <a:custGeom>
              <a:avLst/>
              <a:gdLst/>
              <a:ahLst/>
              <a:cxnLst/>
              <a:rect l="l" t="t" r="r" b="b"/>
              <a:pathLst>
                <a:path w="476864" h="263975">
                  <a:moveTo>
                    <a:pt x="197035" y="129750"/>
                  </a:moveTo>
                  <a:cubicBezTo>
                    <a:pt x="193822" y="129750"/>
                    <a:pt x="190381" y="131242"/>
                    <a:pt x="186710" y="134225"/>
                  </a:cubicBezTo>
                  <a:cubicBezTo>
                    <a:pt x="184186" y="136060"/>
                    <a:pt x="180859" y="138498"/>
                    <a:pt x="176729" y="141538"/>
                  </a:cubicBezTo>
                  <a:cubicBezTo>
                    <a:pt x="172599" y="144578"/>
                    <a:pt x="168440" y="147704"/>
                    <a:pt x="164253" y="150917"/>
                  </a:cubicBezTo>
                  <a:cubicBezTo>
                    <a:pt x="160066" y="154129"/>
                    <a:pt x="156165" y="157112"/>
                    <a:pt x="152551" y="159865"/>
                  </a:cubicBezTo>
                  <a:cubicBezTo>
                    <a:pt x="148938" y="162618"/>
                    <a:pt x="146385" y="164683"/>
                    <a:pt x="144894" y="166060"/>
                  </a:cubicBezTo>
                  <a:cubicBezTo>
                    <a:pt x="143402" y="167322"/>
                    <a:pt x="141997" y="168498"/>
                    <a:pt x="140678" y="169588"/>
                  </a:cubicBezTo>
                  <a:cubicBezTo>
                    <a:pt x="139358" y="170677"/>
                    <a:pt x="138211" y="171796"/>
                    <a:pt x="137236" y="172943"/>
                  </a:cubicBezTo>
                  <a:cubicBezTo>
                    <a:pt x="136261" y="174090"/>
                    <a:pt x="135486" y="175381"/>
                    <a:pt x="134913" y="176815"/>
                  </a:cubicBezTo>
                  <a:cubicBezTo>
                    <a:pt x="134339" y="178249"/>
                    <a:pt x="133995" y="179998"/>
                    <a:pt x="133880" y="182063"/>
                  </a:cubicBezTo>
                  <a:cubicBezTo>
                    <a:pt x="133192" y="189635"/>
                    <a:pt x="133536" y="195543"/>
                    <a:pt x="134913" y="199788"/>
                  </a:cubicBezTo>
                  <a:cubicBezTo>
                    <a:pt x="137437" y="207589"/>
                    <a:pt x="143574" y="211490"/>
                    <a:pt x="153326" y="211490"/>
                  </a:cubicBezTo>
                  <a:cubicBezTo>
                    <a:pt x="159865" y="211490"/>
                    <a:pt x="165458" y="209826"/>
                    <a:pt x="170104" y="206499"/>
                  </a:cubicBezTo>
                  <a:cubicBezTo>
                    <a:pt x="174750" y="203172"/>
                    <a:pt x="178651" y="198985"/>
                    <a:pt x="181805" y="193937"/>
                  </a:cubicBezTo>
                  <a:cubicBezTo>
                    <a:pt x="184960" y="188889"/>
                    <a:pt x="187541" y="183383"/>
                    <a:pt x="189549" y="177417"/>
                  </a:cubicBezTo>
                  <a:cubicBezTo>
                    <a:pt x="191557" y="171452"/>
                    <a:pt x="193249" y="165888"/>
                    <a:pt x="194626" y="160725"/>
                  </a:cubicBezTo>
                  <a:lnTo>
                    <a:pt x="201165" y="134225"/>
                  </a:lnTo>
                  <a:cubicBezTo>
                    <a:pt x="201394" y="132733"/>
                    <a:pt x="201107" y="131615"/>
                    <a:pt x="200304" y="130869"/>
                  </a:cubicBezTo>
                  <a:cubicBezTo>
                    <a:pt x="199501" y="130123"/>
                    <a:pt x="198411" y="129750"/>
                    <a:pt x="197035" y="129750"/>
                  </a:cubicBezTo>
                  <a:close/>
                  <a:moveTo>
                    <a:pt x="476864" y="75888"/>
                  </a:moveTo>
                  <a:cubicBezTo>
                    <a:pt x="472275" y="80822"/>
                    <a:pt x="467858" y="85697"/>
                    <a:pt x="463614" y="90516"/>
                  </a:cubicBezTo>
                  <a:cubicBezTo>
                    <a:pt x="461090" y="93269"/>
                    <a:pt x="458996" y="95592"/>
                    <a:pt x="457333" y="97485"/>
                  </a:cubicBezTo>
                  <a:cubicBezTo>
                    <a:pt x="455669" y="99378"/>
                    <a:pt x="454035" y="101328"/>
                    <a:pt x="452428" y="103336"/>
                  </a:cubicBezTo>
                  <a:cubicBezTo>
                    <a:pt x="450822" y="105343"/>
                    <a:pt x="449274" y="107294"/>
                    <a:pt x="447782" y="109187"/>
                  </a:cubicBezTo>
                  <a:cubicBezTo>
                    <a:pt x="446291" y="111079"/>
                    <a:pt x="444972" y="112829"/>
                    <a:pt x="443824" y="114435"/>
                  </a:cubicBezTo>
                  <a:cubicBezTo>
                    <a:pt x="441530" y="117647"/>
                    <a:pt x="439637" y="120917"/>
                    <a:pt x="438146" y="124244"/>
                  </a:cubicBezTo>
                  <a:cubicBezTo>
                    <a:pt x="436654" y="127571"/>
                    <a:pt x="435392" y="130611"/>
                    <a:pt x="434360" y="133364"/>
                  </a:cubicBezTo>
                  <a:lnTo>
                    <a:pt x="404417" y="254510"/>
                  </a:lnTo>
                  <a:lnTo>
                    <a:pt x="340747" y="254510"/>
                  </a:lnTo>
                  <a:lnTo>
                    <a:pt x="364666" y="158316"/>
                  </a:lnTo>
                  <a:close/>
                  <a:moveTo>
                    <a:pt x="342789" y="12218"/>
                  </a:moveTo>
                  <a:cubicBezTo>
                    <a:pt x="331087" y="23461"/>
                    <a:pt x="320418" y="34302"/>
                    <a:pt x="310781" y="44742"/>
                  </a:cubicBezTo>
                  <a:cubicBezTo>
                    <a:pt x="305045" y="50937"/>
                    <a:pt x="300399" y="56128"/>
                    <a:pt x="296843" y="60315"/>
                  </a:cubicBezTo>
                  <a:cubicBezTo>
                    <a:pt x="293286" y="64502"/>
                    <a:pt x="289959" y="68776"/>
                    <a:pt x="286862" y="73135"/>
                  </a:cubicBezTo>
                  <a:cubicBezTo>
                    <a:pt x="283764" y="77495"/>
                    <a:pt x="281040" y="81711"/>
                    <a:pt x="278688" y="85783"/>
                  </a:cubicBezTo>
                  <a:cubicBezTo>
                    <a:pt x="276336" y="89856"/>
                    <a:pt x="274759" y="93498"/>
                    <a:pt x="273956" y="96711"/>
                  </a:cubicBezTo>
                  <a:cubicBezTo>
                    <a:pt x="273726" y="97399"/>
                    <a:pt x="273525" y="98087"/>
                    <a:pt x="273353" y="98776"/>
                  </a:cubicBezTo>
                  <a:cubicBezTo>
                    <a:pt x="273181" y="99464"/>
                    <a:pt x="272980" y="100095"/>
                    <a:pt x="272751" y="100668"/>
                  </a:cubicBezTo>
                  <a:cubicBezTo>
                    <a:pt x="272522" y="101816"/>
                    <a:pt x="272263" y="102934"/>
                    <a:pt x="271977" y="104024"/>
                  </a:cubicBezTo>
                  <a:cubicBezTo>
                    <a:pt x="271690" y="105114"/>
                    <a:pt x="271432" y="106290"/>
                    <a:pt x="271202" y="107552"/>
                  </a:cubicBezTo>
                  <a:lnTo>
                    <a:pt x="260017" y="152809"/>
                  </a:lnTo>
                  <a:cubicBezTo>
                    <a:pt x="256346" y="167838"/>
                    <a:pt x="251155" y="181834"/>
                    <a:pt x="244443" y="194798"/>
                  </a:cubicBezTo>
                  <a:cubicBezTo>
                    <a:pt x="237732" y="207761"/>
                    <a:pt x="229501" y="219033"/>
                    <a:pt x="219750" y="228612"/>
                  </a:cubicBezTo>
                  <a:cubicBezTo>
                    <a:pt x="209998" y="238191"/>
                    <a:pt x="198698" y="245705"/>
                    <a:pt x="185849" y="251155"/>
                  </a:cubicBezTo>
                  <a:cubicBezTo>
                    <a:pt x="173000" y="256604"/>
                    <a:pt x="158488" y="259329"/>
                    <a:pt x="142312" y="259329"/>
                  </a:cubicBezTo>
                  <a:cubicBezTo>
                    <a:pt x="131873" y="259329"/>
                    <a:pt x="122064" y="258038"/>
                    <a:pt x="112886" y="255457"/>
                  </a:cubicBezTo>
                  <a:cubicBezTo>
                    <a:pt x="103709" y="252875"/>
                    <a:pt x="95334" y="247799"/>
                    <a:pt x="87762" y="240227"/>
                  </a:cubicBezTo>
                  <a:cubicBezTo>
                    <a:pt x="86156" y="238621"/>
                    <a:pt x="84235" y="237503"/>
                    <a:pt x="81998" y="236872"/>
                  </a:cubicBezTo>
                  <a:cubicBezTo>
                    <a:pt x="79760" y="236241"/>
                    <a:pt x="77151" y="235925"/>
                    <a:pt x="74168" y="235925"/>
                  </a:cubicBezTo>
                  <a:cubicBezTo>
                    <a:pt x="70841" y="235925"/>
                    <a:pt x="67227" y="236327"/>
                    <a:pt x="63327" y="237130"/>
                  </a:cubicBezTo>
                  <a:cubicBezTo>
                    <a:pt x="59426" y="237933"/>
                    <a:pt x="55439" y="238994"/>
                    <a:pt x="51367" y="240313"/>
                  </a:cubicBezTo>
                  <a:cubicBezTo>
                    <a:pt x="47294" y="241633"/>
                    <a:pt x="43193" y="243124"/>
                    <a:pt x="39063" y="244788"/>
                  </a:cubicBezTo>
                  <a:cubicBezTo>
                    <a:pt x="34933" y="246451"/>
                    <a:pt x="30918" y="248143"/>
                    <a:pt x="27017" y="249864"/>
                  </a:cubicBezTo>
                  <a:cubicBezTo>
                    <a:pt x="18184" y="253994"/>
                    <a:pt x="9178" y="258698"/>
                    <a:pt x="0" y="263975"/>
                  </a:cubicBezTo>
                  <a:close/>
                  <a:moveTo>
                    <a:pt x="458968" y="1893"/>
                  </a:moveTo>
                  <a:lnTo>
                    <a:pt x="466883" y="1893"/>
                  </a:lnTo>
                  <a:lnTo>
                    <a:pt x="445889" y="86386"/>
                  </a:lnTo>
                  <a:lnTo>
                    <a:pt x="334552" y="168125"/>
                  </a:lnTo>
                  <a:cubicBezTo>
                    <a:pt x="335011" y="167666"/>
                    <a:pt x="336531" y="166002"/>
                    <a:pt x="339112" y="163134"/>
                  </a:cubicBezTo>
                  <a:cubicBezTo>
                    <a:pt x="341693" y="160266"/>
                    <a:pt x="344676" y="156911"/>
                    <a:pt x="348060" y="153068"/>
                  </a:cubicBezTo>
                  <a:cubicBezTo>
                    <a:pt x="351445" y="149224"/>
                    <a:pt x="354858" y="145238"/>
                    <a:pt x="358299" y="141108"/>
                  </a:cubicBezTo>
                  <a:cubicBezTo>
                    <a:pt x="361741" y="136978"/>
                    <a:pt x="364437" y="133479"/>
                    <a:pt x="366387" y="130611"/>
                  </a:cubicBezTo>
                  <a:cubicBezTo>
                    <a:pt x="368452" y="127628"/>
                    <a:pt x="370202" y="124617"/>
                    <a:pt x="371636" y="121576"/>
                  </a:cubicBezTo>
                  <a:cubicBezTo>
                    <a:pt x="373070" y="118536"/>
                    <a:pt x="374246" y="115754"/>
                    <a:pt x="375163" y="113230"/>
                  </a:cubicBezTo>
                  <a:cubicBezTo>
                    <a:pt x="376196" y="110362"/>
                    <a:pt x="377056" y="107609"/>
                    <a:pt x="377745" y="104971"/>
                  </a:cubicBezTo>
                  <a:lnTo>
                    <a:pt x="386349" y="70726"/>
                  </a:lnTo>
                  <a:lnTo>
                    <a:pt x="323022" y="87418"/>
                  </a:lnTo>
                  <a:lnTo>
                    <a:pt x="334724" y="40095"/>
                  </a:lnTo>
                  <a:close/>
                  <a:moveTo>
                    <a:pt x="205295" y="0"/>
                  </a:moveTo>
                  <a:cubicBezTo>
                    <a:pt x="214014" y="0"/>
                    <a:pt x="222216" y="947"/>
                    <a:pt x="229902" y="2839"/>
                  </a:cubicBezTo>
                  <a:cubicBezTo>
                    <a:pt x="237589" y="4732"/>
                    <a:pt x="244472" y="7686"/>
                    <a:pt x="250552" y="11702"/>
                  </a:cubicBezTo>
                  <a:cubicBezTo>
                    <a:pt x="256633" y="15717"/>
                    <a:pt x="261766" y="20879"/>
                    <a:pt x="265954" y="27189"/>
                  </a:cubicBezTo>
                  <a:cubicBezTo>
                    <a:pt x="270141" y="33499"/>
                    <a:pt x="273095" y="41070"/>
                    <a:pt x="274816" y="49904"/>
                  </a:cubicBezTo>
                  <a:lnTo>
                    <a:pt x="187398" y="114091"/>
                  </a:lnTo>
                  <a:cubicBezTo>
                    <a:pt x="187513" y="113976"/>
                    <a:pt x="188717" y="113001"/>
                    <a:pt x="191012" y="111165"/>
                  </a:cubicBezTo>
                  <a:cubicBezTo>
                    <a:pt x="193306" y="109330"/>
                    <a:pt x="195916" y="107007"/>
                    <a:pt x="198842" y="104196"/>
                  </a:cubicBezTo>
                  <a:cubicBezTo>
                    <a:pt x="201767" y="101385"/>
                    <a:pt x="204578" y="98259"/>
                    <a:pt x="207274" y="94818"/>
                  </a:cubicBezTo>
                  <a:cubicBezTo>
                    <a:pt x="209970" y="91376"/>
                    <a:pt x="211834" y="87992"/>
                    <a:pt x="212866" y="84665"/>
                  </a:cubicBezTo>
                  <a:cubicBezTo>
                    <a:pt x="214472" y="73881"/>
                    <a:pt x="214358" y="65621"/>
                    <a:pt x="212522" y="59885"/>
                  </a:cubicBezTo>
                  <a:cubicBezTo>
                    <a:pt x="210113" y="51854"/>
                    <a:pt x="204033" y="47839"/>
                    <a:pt x="194281" y="47839"/>
                  </a:cubicBezTo>
                  <a:cubicBezTo>
                    <a:pt x="187972" y="47839"/>
                    <a:pt x="182551" y="49388"/>
                    <a:pt x="178020" y="52485"/>
                  </a:cubicBezTo>
                  <a:cubicBezTo>
                    <a:pt x="173488" y="55583"/>
                    <a:pt x="169616" y="59512"/>
                    <a:pt x="166404" y="64273"/>
                  </a:cubicBezTo>
                  <a:cubicBezTo>
                    <a:pt x="163192" y="69034"/>
                    <a:pt x="160582" y="74254"/>
                    <a:pt x="158574" y="79932"/>
                  </a:cubicBezTo>
                  <a:cubicBezTo>
                    <a:pt x="156567" y="85611"/>
                    <a:pt x="154874" y="91032"/>
                    <a:pt x="153498" y="96194"/>
                  </a:cubicBezTo>
                  <a:lnTo>
                    <a:pt x="140592" y="148507"/>
                  </a:lnTo>
                  <a:lnTo>
                    <a:pt x="71242" y="199444"/>
                  </a:lnTo>
                  <a:cubicBezTo>
                    <a:pt x="71128" y="198985"/>
                    <a:pt x="71070" y="198182"/>
                    <a:pt x="71070" y="197035"/>
                  </a:cubicBezTo>
                  <a:cubicBezTo>
                    <a:pt x="70267" y="183956"/>
                    <a:pt x="71931" y="168985"/>
                    <a:pt x="76061" y="152121"/>
                  </a:cubicBezTo>
                  <a:lnTo>
                    <a:pt x="87418" y="106519"/>
                  </a:lnTo>
                  <a:cubicBezTo>
                    <a:pt x="91089" y="91491"/>
                    <a:pt x="96280" y="77466"/>
                    <a:pt x="102992" y="64445"/>
                  </a:cubicBezTo>
                  <a:cubicBezTo>
                    <a:pt x="109703" y="51424"/>
                    <a:pt x="117934" y="40153"/>
                    <a:pt x="127685" y="30631"/>
                  </a:cubicBezTo>
                  <a:cubicBezTo>
                    <a:pt x="137437" y="21109"/>
                    <a:pt x="148766" y="13623"/>
                    <a:pt x="161672" y="8174"/>
                  </a:cubicBezTo>
                  <a:cubicBezTo>
                    <a:pt x="174578" y="2725"/>
                    <a:pt x="189119" y="0"/>
                    <a:pt x="20529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000"/>
                  </a:schemeClr>
                </a:gs>
                <a:gs pos="100000">
                  <a:schemeClr val="accent1">
                    <a:alpha val="3000"/>
                  </a:schemeClr>
                </a:gs>
              </a:gsLst>
              <a:lin ang="5400000" scaled="0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7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4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effectLst/>
                  <a:uLnTx/>
                  <a:uFillTx/>
                  <a:ea typeface="HarmonyOS Sans SC"/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DCC0D98-D819-8432-3F87-A7110DF7A4CA}"/>
              </a:ext>
            </a:extLst>
          </p:cNvPr>
          <p:cNvGrpSpPr/>
          <p:nvPr/>
        </p:nvGrpSpPr>
        <p:grpSpPr>
          <a:xfrm>
            <a:off x="6227082" y="3316822"/>
            <a:ext cx="2477084" cy="3358340"/>
            <a:chOff x="6036582" y="3446635"/>
            <a:chExt cx="2477084" cy="2999214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1FD67B8C-4596-52A1-8DBF-930C37B77EF4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39255" y="5860313"/>
              <a:ext cx="2471738" cy="585536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81B373F-A8A2-E679-5A8F-3DD3D589A872}"/>
                </a:ext>
              </a:extLst>
            </p:cNvPr>
            <p:cNvGrpSpPr/>
            <p:nvPr/>
          </p:nvGrpSpPr>
          <p:grpSpPr>
            <a:xfrm>
              <a:off x="6036582" y="3446635"/>
              <a:ext cx="2477084" cy="2600833"/>
              <a:chOff x="6036582" y="3446635"/>
              <a:chExt cx="2477084" cy="2600833"/>
            </a:xfrm>
          </p:grpSpPr>
          <p:sp>
            <p:nvSpPr>
              <p:cNvPr id="25" name="圆角矩形 8">
                <a:extLst>
                  <a:ext uri="{FF2B5EF4-FFF2-40B4-BE49-F238E27FC236}">
                    <a16:creationId xmlns:a16="http://schemas.microsoft.com/office/drawing/2014/main" id="{8BDF5C1E-E9D5-FC95-68D1-3AD7212168D6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6036582" y="3446635"/>
                <a:ext cx="2477084" cy="2600833"/>
              </a:xfrm>
              <a:prstGeom prst="roundRect">
                <a:avLst>
                  <a:gd name="adj" fmla="val 7959"/>
                </a:avLst>
              </a:prstGeom>
              <a:pattFill prst="pct20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543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lIns="74066" tIns="37033" rIns="74066" bIns="37033" rtlCol="0" anchor="ctr"/>
              <a:lstStyle/>
              <a:p>
                <a:pPr algn="ctr"/>
                <a:endParaRPr lang="zh-CN" altLang="en-US" sz="1620" kern="0">
                  <a:gradFill>
                    <a:gsLst>
                      <a:gs pos="0">
                        <a:srgbClr val="FFF6E4"/>
                      </a:gs>
                      <a:gs pos="100000">
                        <a:srgbClr val="FDECCA">
                          <a:lumMod val="90000"/>
                        </a:srgbClr>
                      </a:gs>
                    </a:gsLst>
                    <a:lin ang="2700000" scaled="1"/>
                  </a:gradFill>
                  <a:effectLst>
                    <a:outerShdw blurRad="154305" dist="82296" dir="2699995" algn="tl" rotWithShape="0">
                      <a:prstClr val="black">
                        <a:alpha val="20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A52DB83-79F1-1A7A-D414-4C2A6009FD08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515942" y="3804648"/>
                <a:ext cx="1518364" cy="501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260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/>
                  <a:t>性能路径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10C47BF8-B4D5-4475-4188-818C442823FC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6271591" y="4407833"/>
                <a:ext cx="2007067" cy="738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 spc="225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dirty="0"/>
                  <a:t>必须以理性价值为突破点。没有极致功能、创新体验，这条路走不通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C8F55B9-FCD3-F888-3B9E-158E6E12272B}"/>
                  </a:ext>
                </a:extLst>
              </p:cNvPr>
              <p:cNvCxnSpPr>
                <a:cxnSpLocks/>
              </p:cNvCxnSpPr>
              <p:nvPr>
                <p:custDataLst>
                  <p:tags r:id="rId18"/>
                </p:custDataLst>
              </p:nvPr>
            </p:nvCxnSpPr>
            <p:spPr>
              <a:xfrm>
                <a:off x="7032528" y="4373329"/>
                <a:ext cx="4851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551">
                <a:extLst>
                  <a:ext uri="{FF2B5EF4-FFF2-40B4-BE49-F238E27FC236}">
                    <a16:creationId xmlns:a16="http://schemas.microsoft.com/office/drawing/2014/main" id="{B74F92BD-BA1D-B61A-6611-D331B9859716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6982015" y="3652838"/>
                <a:ext cx="615103" cy="338283"/>
              </a:xfrm>
              <a:custGeom>
                <a:avLst/>
                <a:gdLst/>
                <a:ahLst/>
                <a:cxnLst/>
                <a:rect l="l" t="t" r="r" b="b"/>
                <a:pathLst>
                  <a:path w="552580" h="303898">
                    <a:moveTo>
                      <a:pt x="303232" y="204262"/>
                    </a:moveTo>
                    <a:lnTo>
                      <a:pt x="366903" y="204262"/>
                    </a:lnTo>
                    <a:lnTo>
                      <a:pt x="366387" y="206327"/>
                    </a:lnTo>
                    <a:cubicBezTo>
                      <a:pt x="364666" y="213440"/>
                      <a:pt x="366100" y="219577"/>
                      <a:pt x="370689" y="224740"/>
                    </a:cubicBezTo>
                    <a:cubicBezTo>
                      <a:pt x="373213" y="227608"/>
                      <a:pt x="376195" y="229616"/>
                      <a:pt x="379637" y="230763"/>
                    </a:cubicBezTo>
                    <a:lnTo>
                      <a:pt x="327840" y="268793"/>
                    </a:lnTo>
                    <a:cubicBezTo>
                      <a:pt x="316942" y="262598"/>
                      <a:pt x="309255" y="254453"/>
                      <a:pt x="304781" y="244357"/>
                    </a:cubicBezTo>
                    <a:cubicBezTo>
                      <a:pt x="299963" y="232770"/>
                      <a:pt x="299332" y="219807"/>
                      <a:pt x="302888" y="205467"/>
                    </a:cubicBezTo>
                    <a:close/>
                    <a:moveTo>
                      <a:pt x="197034" y="152465"/>
                    </a:moveTo>
                    <a:cubicBezTo>
                      <a:pt x="193822" y="152465"/>
                      <a:pt x="190380" y="153957"/>
                      <a:pt x="186709" y="156939"/>
                    </a:cubicBezTo>
                    <a:cubicBezTo>
                      <a:pt x="184185" y="158775"/>
                      <a:pt x="180859" y="161213"/>
                      <a:pt x="176729" y="164253"/>
                    </a:cubicBezTo>
                    <a:cubicBezTo>
                      <a:pt x="172599" y="167293"/>
                      <a:pt x="168440" y="170419"/>
                      <a:pt x="164253" y="173631"/>
                    </a:cubicBezTo>
                    <a:cubicBezTo>
                      <a:pt x="160065" y="176844"/>
                      <a:pt x="156165" y="179826"/>
                      <a:pt x="152551" y="182580"/>
                    </a:cubicBezTo>
                    <a:cubicBezTo>
                      <a:pt x="148937" y="185333"/>
                      <a:pt x="146385" y="187398"/>
                      <a:pt x="144893" y="188775"/>
                    </a:cubicBezTo>
                    <a:cubicBezTo>
                      <a:pt x="143402" y="190037"/>
                      <a:pt x="141997" y="191213"/>
                      <a:pt x="140677" y="192302"/>
                    </a:cubicBezTo>
                    <a:cubicBezTo>
                      <a:pt x="139358" y="193392"/>
                      <a:pt x="138211" y="194511"/>
                      <a:pt x="137236" y="195658"/>
                    </a:cubicBezTo>
                    <a:cubicBezTo>
                      <a:pt x="136261" y="196805"/>
                      <a:pt x="135486" y="198096"/>
                      <a:pt x="134913" y="199530"/>
                    </a:cubicBezTo>
                    <a:cubicBezTo>
                      <a:pt x="134339" y="200964"/>
                      <a:pt x="133995" y="202713"/>
                      <a:pt x="133880" y="204778"/>
                    </a:cubicBezTo>
                    <a:cubicBezTo>
                      <a:pt x="133192" y="212350"/>
                      <a:pt x="133536" y="218258"/>
                      <a:pt x="134913" y="222503"/>
                    </a:cubicBezTo>
                    <a:cubicBezTo>
                      <a:pt x="137436" y="230304"/>
                      <a:pt x="143574" y="234205"/>
                      <a:pt x="153325" y="234205"/>
                    </a:cubicBezTo>
                    <a:cubicBezTo>
                      <a:pt x="159865" y="234205"/>
                      <a:pt x="165457" y="232541"/>
                      <a:pt x="170103" y="229214"/>
                    </a:cubicBezTo>
                    <a:cubicBezTo>
                      <a:pt x="174750" y="225887"/>
                      <a:pt x="178650" y="221700"/>
                      <a:pt x="181805" y="216652"/>
                    </a:cubicBezTo>
                    <a:cubicBezTo>
                      <a:pt x="184960" y="211604"/>
                      <a:pt x="187541" y="206098"/>
                      <a:pt x="189549" y="200132"/>
                    </a:cubicBezTo>
                    <a:cubicBezTo>
                      <a:pt x="191556" y="194167"/>
                      <a:pt x="193248" y="188603"/>
                      <a:pt x="194625" y="183440"/>
                    </a:cubicBezTo>
                    <a:lnTo>
                      <a:pt x="201164" y="156939"/>
                    </a:lnTo>
                    <a:cubicBezTo>
                      <a:pt x="201394" y="155448"/>
                      <a:pt x="201107" y="154330"/>
                      <a:pt x="200304" y="153584"/>
                    </a:cubicBezTo>
                    <a:cubicBezTo>
                      <a:pt x="199501" y="152838"/>
                      <a:pt x="198411" y="152465"/>
                      <a:pt x="197034" y="152465"/>
                    </a:cubicBezTo>
                    <a:close/>
                    <a:moveTo>
                      <a:pt x="530726" y="132160"/>
                    </a:moveTo>
                    <a:cubicBezTo>
                      <a:pt x="524186" y="137551"/>
                      <a:pt x="518336" y="143115"/>
                      <a:pt x="513173" y="148852"/>
                    </a:cubicBezTo>
                    <a:cubicBezTo>
                      <a:pt x="510076" y="152293"/>
                      <a:pt x="507667" y="155247"/>
                      <a:pt x="505946" y="157714"/>
                    </a:cubicBezTo>
                    <a:cubicBezTo>
                      <a:pt x="504225" y="160180"/>
                      <a:pt x="502619" y="162790"/>
                      <a:pt x="501127" y="165544"/>
                    </a:cubicBezTo>
                    <a:cubicBezTo>
                      <a:pt x="499636" y="168297"/>
                      <a:pt x="498460" y="171136"/>
                      <a:pt x="497600" y="174062"/>
                    </a:cubicBezTo>
                    <a:cubicBezTo>
                      <a:pt x="496739" y="176987"/>
                      <a:pt x="496366" y="179884"/>
                      <a:pt x="496481" y="182752"/>
                    </a:cubicBezTo>
                    <a:lnTo>
                      <a:pt x="496481" y="184645"/>
                    </a:lnTo>
                    <a:cubicBezTo>
                      <a:pt x="496711" y="187742"/>
                      <a:pt x="496682" y="191040"/>
                      <a:pt x="496395" y="194539"/>
                    </a:cubicBezTo>
                    <a:cubicBezTo>
                      <a:pt x="496108" y="198039"/>
                      <a:pt x="495506" y="201738"/>
                      <a:pt x="494588" y="205639"/>
                    </a:cubicBezTo>
                    <a:cubicBezTo>
                      <a:pt x="491261" y="218717"/>
                      <a:pt x="485640" y="229988"/>
                      <a:pt x="477724" y="239453"/>
                    </a:cubicBezTo>
                    <a:cubicBezTo>
                      <a:pt x="469808" y="248918"/>
                      <a:pt x="460516" y="256690"/>
                      <a:pt x="449847" y="262770"/>
                    </a:cubicBezTo>
                    <a:cubicBezTo>
                      <a:pt x="439178" y="268850"/>
                      <a:pt x="427619" y="273353"/>
                      <a:pt x="415172" y="276279"/>
                    </a:cubicBezTo>
                    <a:cubicBezTo>
                      <a:pt x="402725" y="279204"/>
                      <a:pt x="390306" y="280667"/>
                      <a:pt x="377916" y="280667"/>
                    </a:cubicBezTo>
                    <a:cubicBezTo>
                      <a:pt x="376310" y="280667"/>
                      <a:pt x="374733" y="280609"/>
                      <a:pt x="373184" y="280495"/>
                    </a:cubicBezTo>
                    <a:cubicBezTo>
                      <a:pt x="371635" y="280380"/>
                      <a:pt x="370058" y="280323"/>
                      <a:pt x="368452" y="280323"/>
                    </a:cubicBezTo>
                    <a:cubicBezTo>
                      <a:pt x="368108" y="280208"/>
                      <a:pt x="367706" y="280151"/>
                      <a:pt x="367247" y="280151"/>
                    </a:cubicBezTo>
                    <a:cubicBezTo>
                      <a:pt x="364264" y="280151"/>
                      <a:pt x="360938" y="280466"/>
                      <a:pt x="357266" y="281097"/>
                    </a:cubicBezTo>
                    <a:cubicBezTo>
                      <a:pt x="353595" y="281728"/>
                      <a:pt x="349838" y="282617"/>
                      <a:pt x="345995" y="283764"/>
                    </a:cubicBezTo>
                    <a:cubicBezTo>
                      <a:pt x="342152" y="284912"/>
                      <a:pt x="338251" y="286202"/>
                      <a:pt x="334293" y="287636"/>
                    </a:cubicBezTo>
                    <a:cubicBezTo>
                      <a:pt x="330335" y="289070"/>
                      <a:pt x="326578" y="290533"/>
                      <a:pt x="323022" y="292024"/>
                    </a:cubicBezTo>
                    <a:cubicBezTo>
                      <a:pt x="314418" y="295466"/>
                      <a:pt x="305699" y="299424"/>
                      <a:pt x="296865" y="303898"/>
                    </a:cubicBezTo>
                    <a:lnTo>
                      <a:pt x="393748" y="232656"/>
                    </a:lnTo>
                    <a:cubicBezTo>
                      <a:pt x="397993" y="232312"/>
                      <a:pt x="402094" y="231509"/>
                      <a:pt x="406052" y="230247"/>
                    </a:cubicBezTo>
                    <a:cubicBezTo>
                      <a:pt x="410010" y="228985"/>
                      <a:pt x="413652" y="227178"/>
                      <a:pt x="416979" y="224826"/>
                    </a:cubicBezTo>
                    <a:cubicBezTo>
                      <a:pt x="420306" y="222474"/>
                      <a:pt x="423203" y="219664"/>
                      <a:pt x="425669" y="216394"/>
                    </a:cubicBezTo>
                    <a:cubicBezTo>
                      <a:pt x="428136" y="213124"/>
                      <a:pt x="430000" y="209367"/>
                      <a:pt x="431262" y="205123"/>
                    </a:cubicBezTo>
                    <a:close/>
                    <a:moveTo>
                      <a:pt x="342788" y="34933"/>
                    </a:moveTo>
                    <a:cubicBezTo>
                      <a:pt x="331087" y="46176"/>
                      <a:pt x="320417" y="57017"/>
                      <a:pt x="310781" y="67457"/>
                    </a:cubicBezTo>
                    <a:cubicBezTo>
                      <a:pt x="305045" y="73652"/>
                      <a:pt x="300399" y="78843"/>
                      <a:pt x="296842" y="83030"/>
                    </a:cubicBezTo>
                    <a:cubicBezTo>
                      <a:pt x="293286" y="87217"/>
                      <a:pt x="289959" y="91491"/>
                      <a:pt x="286861" y="95850"/>
                    </a:cubicBezTo>
                    <a:cubicBezTo>
                      <a:pt x="283764" y="100210"/>
                      <a:pt x="281039" y="104426"/>
                      <a:pt x="278687" y="108498"/>
                    </a:cubicBezTo>
                    <a:cubicBezTo>
                      <a:pt x="276336" y="112571"/>
                      <a:pt x="274758" y="116213"/>
                      <a:pt x="273955" y="119425"/>
                    </a:cubicBezTo>
                    <a:cubicBezTo>
                      <a:pt x="273726" y="120114"/>
                      <a:pt x="273525" y="120802"/>
                      <a:pt x="273353" y="121490"/>
                    </a:cubicBezTo>
                    <a:cubicBezTo>
                      <a:pt x="273181" y="122179"/>
                      <a:pt x="272980" y="122810"/>
                      <a:pt x="272751" y="123383"/>
                    </a:cubicBezTo>
                    <a:cubicBezTo>
                      <a:pt x="272521" y="124531"/>
                      <a:pt x="272263" y="125649"/>
                      <a:pt x="271976" y="126739"/>
                    </a:cubicBezTo>
                    <a:cubicBezTo>
                      <a:pt x="271689" y="127829"/>
                      <a:pt x="271431" y="129005"/>
                      <a:pt x="271202" y="130267"/>
                    </a:cubicBezTo>
                    <a:lnTo>
                      <a:pt x="260017" y="175524"/>
                    </a:lnTo>
                    <a:cubicBezTo>
                      <a:pt x="256345" y="190553"/>
                      <a:pt x="251154" y="204549"/>
                      <a:pt x="244443" y="217512"/>
                    </a:cubicBezTo>
                    <a:cubicBezTo>
                      <a:pt x="237732" y="230476"/>
                      <a:pt x="229501" y="241747"/>
                      <a:pt x="219749" y="251327"/>
                    </a:cubicBezTo>
                    <a:cubicBezTo>
                      <a:pt x="209998" y="260906"/>
                      <a:pt x="198698" y="268420"/>
                      <a:pt x="185849" y="273870"/>
                    </a:cubicBezTo>
                    <a:cubicBezTo>
                      <a:pt x="173000" y="279319"/>
                      <a:pt x="158488" y="282043"/>
                      <a:pt x="142312" y="282043"/>
                    </a:cubicBezTo>
                    <a:cubicBezTo>
                      <a:pt x="131872" y="282043"/>
                      <a:pt x="122064" y="280753"/>
                      <a:pt x="112886" y="278172"/>
                    </a:cubicBezTo>
                    <a:cubicBezTo>
                      <a:pt x="103708" y="275590"/>
                      <a:pt x="95334" y="270514"/>
                      <a:pt x="87762" y="262942"/>
                    </a:cubicBezTo>
                    <a:cubicBezTo>
                      <a:pt x="86156" y="261336"/>
                      <a:pt x="84234" y="260218"/>
                      <a:pt x="81997" y="259587"/>
                    </a:cubicBezTo>
                    <a:cubicBezTo>
                      <a:pt x="79760" y="258956"/>
                      <a:pt x="77150" y="258640"/>
                      <a:pt x="74167" y="258640"/>
                    </a:cubicBezTo>
                    <a:cubicBezTo>
                      <a:pt x="70840" y="258640"/>
                      <a:pt x="67227" y="259042"/>
                      <a:pt x="63326" y="259845"/>
                    </a:cubicBezTo>
                    <a:cubicBezTo>
                      <a:pt x="59426" y="260648"/>
                      <a:pt x="55439" y="261709"/>
                      <a:pt x="51366" y="263028"/>
                    </a:cubicBezTo>
                    <a:cubicBezTo>
                      <a:pt x="47294" y="264348"/>
                      <a:pt x="43193" y="265839"/>
                      <a:pt x="39063" y="267502"/>
                    </a:cubicBezTo>
                    <a:cubicBezTo>
                      <a:pt x="34933" y="269166"/>
                      <a:pt x="30917" y="270858"/>
                      <a:pt x="27017" y="272579"/>
                    </a:cubicBezTo>
                    <a:cubicBezTo>
                      <a:pt x="18183" y="276709"/>
                      <a:pt x="9178" y="281412"/>
                      <a:pt x="0" y="286690"/>
                    </a:cubicBezTo>
                    <a:close/>
                    <a:moveTo>
                      <a:pt x="205294" y="22715"/>
                    </a:moveTo>
                    <a:cubicBezTo>
                      <a:pt x="214013" y="22715"/>
                      <a:pt x="222216" y="23662"/>
                      <a:pt x="229902" y="25554"/>
                    </a:cubicBezTo>
                    <a:cubicBezTo>
                      <a:pt x="237588" y="27447"/>
                      <a:pt x="244472" y="30401"/>
                      <a:pt x="250552" y="34417"/>
                    </a:cubicBezTo>
                    <a:cubicBezTo>
                      <a:pt x="256632" y="38432"/>
                      <a:pt x="261766" y="43594"/>
                      <a:pt x="265953" y="49904"/>
                    </a:cubicBezTo>
                    <a:cubicBezTo>
                      <a:pt x="270141" y="56214"/>
                      <a:pt x="273095" y="63785"/>
                      <a:pt x="274816" y="72619"/>
                    </a:cubicBezTo>
                    <a:lnTo>
                      <a:pt x="187398" y="136806"/>
                    </a:lnTo>
                    <a:cubicBezTo>
                      <a:pt x="187512" y="136691"/>
                      <a:pt x="188717" y="135716"/>
                      <a:pt x="191011" y="133880"/>
                    </a:cubicBezTo>
                    <a:cubicBezTo>
                      <a:pt x="193306" y="132045"/>
                      <a:pt x="195916" y="129722"/>
                      <a:pt x="198841" y="126911"/>
                    </a:cubicBezTo>
                    <a:cubicBezTo>
                      <a:pt x="201767" y="124100"/>
                      <a:pt x="204577" y="120974"/>
                      <a:pt x="207273" y="117533"/>
                    </a:cubicBezTo>
                    <a:cubicBezTo>
                      <a:pt x="209969" y="114091"/>
                      <a:pt x="211833" y="110707"/>
                      <a:pt x="212866" y="107380"/>
                    </a:cubicBezTo>
                    <a:cubicBezTo>
                      <a:pt x="214472" y="96596"/>
                      <a:pt x="214357" y="88336"/>
                      <a:pt x="212522" y="82600"/>
                    </a:cubicBezTo>
                    <a:cubicBezTo>
                      <a:pt x="210113" y="74569"/>
                      <a:pt x="204032" y="70554"/>
                      <a:pt x="194281" y="70554"/>
                    </a:cubicBezTo>
                    <a:cubicBezTo>
                      <a:pt x="187971" y="70554"/>
                      <a:pt x="182551" y="72103"/>
                      <a:pt x="178019" y="75200"/>
                    </a:cubicBezTo>
                    <a:cubicBezTo>
                      <a:pt x="173488" y="78298"/>
                      <a:pt x="169616" y="82227"/>
                      <a:pt x="166404" y="86988"/>
                    </a:cubicBezTo>
                    <a:cubicBezTo>
                      <a:pt x="163191" y="91749"/>
                      <a:pt x="160582" y="96969"/>
                      <a:pt x="158574" y="102647"/>
                    </a:cubicBezTo>
                    <a:cubicBezTo>
                      <a:pt x="156566" y="108326"/>
                      <a:pt x="154874" y="113747"/>
                      <a:pt x="153497" y="118909"/>
                    </a:cubicBezTo>
                    <a:lnTo>
                      <a:pt x="140591" y="171222"/>
                    </a:lnTo>
                    <a:lnTo>
                      <a:pt x="71242" y="222159"/>
                    </a:lnTo>
                    <a:cubicBezTo>
                      <a:pt x="71127" y="221700"/>
                      <a:pt x="71070" y="220897"/>
                      <a:pt x="71070" y="219750"/>
                    </a:cubicBezTo>
                    <a:cubicBezTo>
                      <a:pt x="70267" y="206671"/>
                      <a:pt x="71930" y="191700"/>
                      <a:pt x="76060" y="174836"/>
                    </a:cubicBezTo>
                    <a:lnTo>
                      <a:pt x="87418" y="129234"/>
                    </a:lnTo>
                    <a:cubicBezTo>
                      <a:pt x="91089" y="114206"/>
                      <a:pt x="96280" y="100181"/>
                      <a:pt x="102991" y="87160"/>
                    </a:cubicBezTo>
                    <a:cubicBezTo>
                      <a:pt x="109702" y="74139"/>
                      <a:pt x="117934" y="62868"/>
                      <a:pt x="127685" y="53346"/>
                    </a:cubicBezTo>
                    <a:cubicBezTo>
                      <a:pt x="137436" y="43824"/>
                      <a:pt x="148765" y="36338"/>
                      <a:pt x="161671" y="30889"/>
                    </a:cubicBezTo>
                    <a:cubicBezTo>
                      <a:pt x="174578" y="25440"/>
                      <a:pt x="189119" y="22715"/>
                      <a:pt x="205294" y="22715"/>
                    </a:cubicBezTo>
                    <a:close/>
                    <a:moveTo>
                      <a:pt x="441243" y="20822"/>
                    </a:moveTo>
                    <a:cubicBezTo>
                      <a:pt x="445487" y="20822"/>
                      <a:pt x="449875" y="20966"/>
                      <a:pt x="454407" y="21252"/>
                    </a:cubicBezTo>
                    <a:cubicBezTo>
                      <a:pt x="458939" y="21539"/>
                      <a:pt x="463441" y="22084"/>
                      <a:pt x="467916" y="22887"/>
                    </a:cubicBezTo>
                    <a:cubicBezTo>
                      <a:pt x="472390" y="23690"/>
                      <a:pt x="476778" y="24780"/>
                      <a:pt x="481080" y="26157"/>
                    </a:cubicBezTo>
                    <a:cubicBezTo>
                      <a:pt x="485382" y="27533"/>
                      <a:pt x="489426" y="29254"/>
                      <a:pt x="493212" y="31319"/>
                    </a:cubicBezTo>
                    <a:lnTo>
                      <a:pt x="441243" y="69694"/>
                    </a:lnTo>
                    <a:cubicBezTo>
                      <a:pt x="438604" y="69005"/>
                      <a:pt x="435679" y="68661"/>
                      <a:pt x="432467" y="68661"/>
                    </a:cubicBezTo>
                    <a:cubicBezTo>
                      <a:pt x="429140" y="68661"/>
                      <a:pt x="425669" y="69149"/>
                      <a:pt x="422056" y="70124"/>
                    </a:cubicBezTo>
                    <a:cubicBezTo>
                      <a:pt x="418442" y="71099"/>
                      <a:pt x="415057" y="72533"/>
                      <a:pt x="411903" y="74426"/>
                    </a:cubicBezTo>
                    <a:cubicBezTo>
                      <a:pt x="408748" y="76319"/>
                      <a:pt x="405966" y="78642"/>
                      <a:pt x="403557" y="81395"/>
                    </a:cubicBezTo>
                    <a:cubicBezTo>
                      <a:pt x="401147" y="84149"/>
                      <a:pt x="399541" y="87246"/>
                      <a:pt x="398738" y="90688"/>
                    </a:cubicBezTo>
                    <a:lnTo>
                      <a:pt x="398394" y="91892"/>
                    </a:lnTo>
                    <a:lnTo>
                      <a:pt x="335068" y="91892"/>
                    </a:lnTo>
                    <a:lnTo>
                      <a:pt x="335584" y="89827"/>
                    </a:lnTo>
                    <a:cubicBezTo>
                      <a:pt x="338337" y="78470"/>
                      <a:pt x="343356" y="68489"/>
                      <a:pt x="350641" y="59885"/>
                    </a:cubicBezTo>
                    <a:cubicBezTo>
                      <a:pt x="357926" y="51281"/>
                      <a:pt x="366473" y="44082"/>
                      <a:pt x="376281" y="38289"/>
                    </a:cubicBezTo>
                    <a:cubicBezTo>
                      <a:pt x="386090" y="32495"/>
                      <a:pt x="396645" y="28136"/>
                      <a:pt x="407945" y="25210"/>
                    </a:cubicBezTo>
                    <a:cubicBezTo>
                      <a:pt x="419245" y="22285"/>
                      <a:pt x="430344" y="20822"/>
                      <a:pt x="441243" y="20822"/>
                    </a:cubicBezTo>
                    <a:close/>
                    <a:moveTo>
                      <a:pt x="552580" y="0"/>
                    </a:moveTo>
                    <a:cubicBezTo>
                      <a:pt x="552236" y="230"/>
                      <a:pt x="551117" y="1233"/>
                      <a:pt x="549225" y="3012"/>
                    </a:cubicBezTo>
                    <a:cubicBezTo>
                      <a:pt x="547332" y="4790"/>
                      <a:pt x="545066" y="7199"/>
                      <a:pt x="542427" y="10239"/>
                    </a:cubicBezTo>
                    <a:cubicBezTo>
                      <a:pt x="539789" y="13279"/>
                      <a:pt x="537007" y="16836"/>
                      <a:pt x="534081" y="20908"/>
                    </a:cubicBezTo>
                    <a:cubicBezTo>
                      <a:pt x="531156" y="24981"/>
                      <a:pt x="528546" y="29369"/>
                      <a:pt x="526251" y="34073"/>
                    </a:cubicBezTo>
                    <a:cubicBezTo>
                      <a:pt x="523957" y="38776"/>
                      <a:pt x="522150" y="43738"/>
                      <a:pt x="520831" y="48958"/>
                    </a:cubicBezTo>
                    <a:cubicBezTo>
                      <a:pt x="519512" y="54178"/>
                      <a:pt x="519139" y="59483"/>
                      <a:pt x="519712" y="64875"/>
                    </a:cubicBezTo>
                    <a:cubicBezTo>
                      <a:pt x="519827" y="65564"/>
                      <a:pt x="519913" y="66252"/>
                      <a:pt x="519970" y="66940"/>
                    </a:cubicBezTo>
                    <a:cubicBezTo>
                      <a:pt x="520028" y="67629"/>
                      <a:pt x="520057" y="68317"/>
                      <a:pt x="520057" y="69005"/>
                    </a:cubicBezTo>
                    <a:cubicBezTo>
                      <a:pt x="520860" y="76462"/>
                      <a:pt x="520171" y="84779"/>
                      <a:pt x="517992" y="93957"/>
                    </a:cubicBezTo>
                    <a:cubicBezTo>
                      <a:pt x="516500" y="100038"/>
                      <a:pt x="514091" y="105774"/>
                      <a:pt x="510764" y="111165"/>
                    </a:cubicBezTo>
                    <a:cubicBezTo>
                      <a:pt x="507437" y="116557"/>
                      <a:pt x="503479" y="121490"/>
                      <a:pt x="498890" y="125965"/>
                    </a:cubicBezTo>
                    <a:cubicBezTo>
                      <a:pt x="494301" y="130439"/>
                      <a:pt x="489282" y="134454"/>
                      <a:pt x="483833" y="138010"/>
                    </a:cubicBezTo>
                    <a:cubicBezTo>
                      <a:pt x="478384" y="141567"/>
                      <a:pt x="472906" y="144550"/>
                      <a:pt x="467399" y="146959"/>
                    </a:cubicBezTo>
                    <a:cubicBezTo>
                      <a:pt x="473135" y="149597"/>
                      <a:pt x="477896" y="152580"/>
                      <a:pt x="481682" y="155907"/>
                    </a:cubicBezTo>
                    <a:lnTo>
                      <a:pt x="399599" y="216136"/>
                    </a:lnTo>
                    <a:cubicBezTo>
                      <a:pt x="406941" y="209826"/>
                      <a:pt x="412964" y="203975"/>
                      <a:pt x="417667" y="198583"/>
                    </a:cubicBezTo>
                    <a:cubicBezTo>
                      <a:pt x="420535" y="195371"/>
                      <a:pt x="422600" y="192733"/>
                      <a:pt x="423862" y="190668"/>
                    </a:cubicBezTo>
                    <a:cubicBezTo>
                      <a:pt x="425124" y="188603"/>
                      <a:pt x="426013" y="186595"/>
                      <a:pt x="426530" y="184645"/>
                    </a:cubicBezTo>
                    <a:cubicBezTo>
                      <a:pt x="427046" y="182694"/>
                      <a:pt x="427017" y="180859"/>
                      <a:pt x="426444" y="179138"/>
                    </a:cubicBezTo>
                    <a:cubicBezTo>
                      <a:pt x="425870" y="177417"/>
                      <a:pt x="424493" y="176098"/>
                      <a:pt x="422314" y="175180"/>
                    </a:cubicBezTo>
                    <a:cubicBezTo>
                      <a:pt x="419675" y="174033"/>
                      <a:pt x="418470" y="173173"/>
                      <a:pt x="418700" y="172599"/>
                    </a:cubicBezTo>
                    <a:cubicBezTo>
                      <a:pt x="414914" y="171452"/>
                      <a:pt x="410383" y="170878"/>
                      <a:pt x="405105" y="170878"/>
                    </a:cubicBezTo>
                    <a:lnTo>
                      <a:pt x="373786" y="170878"/>
                    </a:lnTo>
                    <a:lnTo>
                      <a:pt x="385144" y="124760"/>
                    </a:lnTo>
                    <a:lnTo>
                      <a:pt x="414742" y="124760"/>
                    </a:lnTo>
                    <a:cubicBezTo>
                      <a:pt x="425296" y="124760"/>
                      <a:pt x="433929" y="122294"/>
                      <a:pt x="440640" y="117360"/>
                    </a:cubicBezTo>
                    <a:cubicBezTo>
                      <a:pt x="447352" y="112427"/>
                      <a:pt x="452027" y="104798"/>
                      <a:pt x="454665" y="94473"/>
                    </a:cubicBezTo>
                    <a:cubicBezTo>
                      <a:pt x="456501" y="86902"/>
                      <a:pt x="455583" y="80707"/>
                      <a:pt x="451912" y="75889"/>
                    </a:cubicBezTo>
                    <a:cubicBezTo>
                      <a:pt x="451682" y="75659"/>
                      <a:pt x="451482" y="75430"/>
                      <a:pt x="451310" y="75200"/>
                    </a:cubicBezTo>
                    <a:cubicBezTo>
                      <a:pt x="451137" y="74971"/>
                      <a:pt x="450994" y="74799"/>
                      <a:pt x="450879" y="74684"/>
                    </a:cubicBezTo>
                    <a:lnTo>
                      <a:pt x="502160" y="3717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8700" b="1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alpha val="4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HarmonyOS Sans SC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6D59587-E950-1E46-ADB5-5857AFAD2358}"/>
              </a:ext>
            </a:extLst>
          </p:cNvPr>
          <p:cNvGrpSpPr/>
          <p:nvPr/>
        </p:nvGrpSpPr>
        <p:grpSpPr>
          <a:xfrm>
            <a:off x="9022264" y="3450171"/>
            <a:ext cx="2542699" cy="3379671"/>
            <a:chOff x="9022264" y="2890411"/>
            <a:chExt cx="2542699" cy="3018264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37FBB37C-44FA-A24D-C6B4-F9E3D3A1AE65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24937" y="5323139"/>
              <a:ext cx="2471738" cy="585536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D0EA6CB-E2F5-A813-BB59-848446EF71A8}"/>
                </a:ext>
              </a:extLst>
            </p:cNvPr>
            <p:cNvGrpSpPr/>
            <p:nvPr/>
          </p:nvGrpSpPr>
          <p:grpSpPr>
            <a:xfrm>
              <a:off x="9022264" y="2890411"/>
              <a:ext cx="2542699" cy="2612263"/>
              <a:chOff x="8707210" y="3328561"/>
              <a:chExt cx="2542699" cy="2612263"/>
            </a:xfrm>
          </p:grpSpPr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5BFFE97E-7EFB-7E42-92CD-39B8F3BCCAF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78171" y="5355288"/>
                <a:ext cx="2471738" cy="585536"/>
              </a:xfrm>
              <a:prstGeom prst="rect">
                <a:avLst/>
              </a:prstGeom>
            </p:spPr>
          </p:pic>
          <p:sp>
            <p:nvSpPr>
              <p:cNvPr id="35" name="圆角矩形 8">
                <a:extLst>
                  <a:ext uri="{FF2B5EF4-FFF2-40B4-BE49-F238E27FC236}">
                    <a16:creationId xmlns:a16="http://schemas.microsoft.com/office/drawing/2014/main" id="{94C007AE-B68D-C905-BEE2-C94ABFBA762B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8707210" y="3328561"/>
                <a:ext cx="2477084" cy="2600833"/>
              </a:xfrm>
              <a:prstGeom prst="roundRect">
                <a:avLst>
                  <a:gd name="adj" fmla="val 7959"/>
                </a:avLst>
              </a:prstGeom>
              <a:pattFill prst="pct20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543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lIns="74066" tIns="37033" rIns="74066" bIns="37033" rtlCol="0" anchor="ctr"/>
              <a:lstStyle/>
              <a:p>
                <a:pPr algn="ctr"/>
                <a:endParaRPr lang="zh-CN" altLang="en-US" sz="1620" kern="0">
                  <a:gradFill>
                    <a:gsLst>
                      <a:gs pos="0">
                        <a:srgbClr val="FFF6E4"/>
                      </a:gs>
                      <a:gs pos="100000">
                        <a:srgbClr val="FDECCA">
                          <a:lumMod val="90000"/>
                        </a:srgbClr>
                      </a:gs>
                    </a:gsLst>
                    <a:lin ang="2700000" scaled="1"/>
                  </a:gradFill>
                  <a:effectLst>
                    <a:outerShdw blurRad="154305" dist="82296" dir="2699995" algn="tl" rotWithShape="0">
                      <a:prstClr val="black">
                        <a:alpha val="20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6B69CDF-9953-FC37-7042-E4D30FBEFD5D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186570" y="3686574"/>
                <a:ext cx="1518364" cy="501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260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/>
                  <a:t>格调路径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26F92EC-2C41-67D4-14EF-D4FD5B2F2F43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8942219" y="4289759"/>
                <a:ext cx="2007067" cy="14031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 spc="225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dirty="0"/>
                  <a:t>保障产品设计。外观颜值是差异价值。格调类产品，设计风范是最高追求，平台用户大多为资深数码用户，仅靠设计难以触达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314E428-3E7A-D769-ED10-C278B3285840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9703156" y="4255255"/>
                <a:ext cx="4851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548">
                <a:extLst>
                  <a:ext uri="{FF2B5EF4-FFF2-40B4-BE49-F238E27FC236}">
                    <a16:creationId xmlns:a16="http://schemas.microsoft.com/office/drawing/2014/main" id="{16FF82E1-E4EC-4497-3C38-B7C4D6E6ADF2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9635896" y="3552825"/>
                <a:ext cx="629026" cy="333321"/>
              </a:xfrm>
              <a:custGeom>
                <a:avLst/>
                <a:gdLst/>
                <a:ahLst/>
                <a:cxnLst/>
                <a:rect l="l" t="t" r="r" b="b"/>
                <a:pathLst>
                  <a:path w="534856" h="283420">
                    <a:moveTo>
                      <a:pt x="197035" y="149195"/>
                    </a:moveTo>
                    <a:cubicBezTo>
                      <a:pt x="193822" y="149195"/>
                      <a:pt x="190381" y="150687"/>
                      <a:pt x="186710" y="153669"/>
                    </a:cubicBezTo>
                    <a:cubicBezTo>
                      <a:pt x="184186" y="155505"/>
                      <a:pt x="180859" y="157943"/>
                      <a:pt x="176729" y="160983"/>
                    </a:cubicBezTo>
                    <a:cubicBezTo>
                      <a:pt x="172599" y="164023"/>
                      <a:pt x="168440" y="167149"/>
                      <a:pt x="164253" y="170361"/>
                    </a:cubicBezTo>
                    <a:cubicBezTo>
                      <a:pt x="160066" y="173574"/>
                      <a:pt x="156165" y="176556"/>
                      <a:pt x="152551" y="179310"/>
                    </a:cubicBezTo>
                    <a:cubicBezTo>
                      <a:pt x="148938" y="182063"/>
                      <a:pt x="146385" y="184128"/>
                      <a:pt x="144894" y="185505"/>
                    </a:cubicBezTo>
                    <a:cubicBezTo>
                      <a:pt x="143402" y="186767"/>
                      <a:pt x="141997" y="187943"/>
                      <a:pt x="140678" y="189032"/>
                    </a:cubicBezTo>
                    <a:cubicBezTo>
                      <a:pt x="139358" y="190122"/>
                      <a:pt x="138211" y="191241"/>
                      <a:pt x="137236" y="192388"/>
                    </a:cubicBezTo>
                    <a:cubicBezTo>
                      <a:pt x="136261" y="193535"/>
                      <a:pt x="135486" y="194826"/>
                      <a:pt x="134913" y="196260"/>
                    </a:cubicBezTo>
                    <a:cubicBezTo>
                      <a:pt x="134339" y="197694"/>
                      <a:pt x="133995" y="199443"/>
                      <a:pt x="133880" y="201508"/>
                    </a:cubicBezTo>
                    <a:cubicBezTo>
                      <a:pt x="133192" y="209080"/>
                      <a:pt x="133536" y="214988"/>
                      <a:pt x="134913" y="219233"/>
                    </a:cubicBezTo>
                    <a:cubicBezTo>
                      <a:pt x="137437" y="227034"/>
                      <a:pt x="143574" y="230935"/>
                      <a:pt x="153326" y="230935"/>
                    </a:cubicBezTo>
                    <a:cubicBezTo>
                      <a:pt x="159865" y="230935"/>
                      <a:pt x="165457" y="229271"/>
                      <a:pt x="170104" y="225944"/>
                    </a:cubicBezTo>
                    <a:cubicBezTo>
                      <a:pt x="174750" y="222617"/>
                      <a:pt x="178650" y="218430"/>
                      <a:pt x="181805" y="213382"/>
                    </a:cubicBezTo>
                    <a:cubicBezTo>
                      <a:pt x="184960" y="208334"/>
                      <a:pt x="187541" y="202828"/>
                      <a:pt x="189549" y="196862"/>
                    </a:cubicBezTo>
                    <a:cubicBezTo>
                      <a:pt x="191557" y="190897"/>
                      <a:pt x="193249" y="185333"/>
                      <a:pt x="194625" y="180170"/>
                    </a:cubicBezTo>
                    <a:lnTo>
                      <a:pt x="201165" y="153669"/>
                    </a:lnTo>
                    <a:cubicBezTo>
                      <a:pt x="201394" y="152178"/>
                      <a:pt x="201107" y="151060"/>
                      <a:pt x="200304" y="150314"/>
                    </a:cubicBezTo>
                    <a:cubicBezTo>
                      <a:pt x="199501" y="149568"/>
                      <a:pt x="198411" y="149195"/>
                      <a:pt x="197035" y="149195"/>
                    </a:cubicBezTo>
                    <a:close/>
                    <a:moveTo>
                      <a:pt x="430230" y="104110"/>
                    </a:moveTo>
                    <a:lnTo>
                      <a:pt x="371377" y="173287"/>
                    </a:lnTo>
                    <a:lnTo>
                      <a:pt x="413194" y="173287"/>
                    </a:lnTo>
                    <a:close/>
                    <a:moveTo>
                      <a:pt x="534856" y="103938"/>
                    </a:moveTo>
                    <a:cubicBezTo>
                      <a:pt x="527284" y="109788"/>
                      <a:pt x="519942" y="116213"/>
                      <a:pt x="512829" y="123211"/>
                    </a:cubicBezTo>
                    <a:cubicBezTo>
                      <a:pt x="508585" y="127226"/>
                      <a:pt x="505057" y="130811"/>
                      <a:pt x="502246" y="133966"/>
                    </a:cubicBezTo>
                    <a:cubicBezTo>
                      <a:pt x="499436" y="137121"/>
                      <a:pt x="496568" y="140562"/>
                      <a:pt x="493642" y="144291"/>
                    </a:cubicBezTo>
                    <a:cubicBezTo>
                      <a:pt x="490717" y="148019"/>
                      <a:pt x="487849" y="151977"/>
                      <a:pt x="485038" y="156165"/>
                    </a:cubicBezTo>
                    <a:cubicBezTo>
                      <a:pt x="482227" y="160352"/>
                      <a:pt x="479732" y="164683"/>
                      <a:pt x="477552" y="169157"/>
                    </a:cubicBezTo>
                    <a:lnTo>
                      <a:pt x="476520" y="173287"/>
                    </a:lnTo>
                    <a:lnTo>
                      <a:pt x="502849" y="173287"/>
                    </a:lnTo>
                    <a:lnTo>
                      <a:pt x="490975" y="221126"/>
                    </a:lnTo>
                    <a:lnTo>
                      <a:pt x="464646" y="221126"/>
                    </a:lnTo>
                    <a:lnTo>
                      <a:pt x="451568" y="273955"/>
                    </a:lnTo>
                    <a:lnTo>
                      <a:pt x="388242" y="273955"/>
                    </a:lnTo>
                    <a:lnTo>
                      <a:pt x="398050" y="234720"/>
                    </a:lnTo>
                    <a:cubicBezTo>
                      <a:pt x="388758" y="235638"/>
                      <a:pt x="379982" y="237187"/>
                      <a:pt x="371722" y="239367"/>
                    </a:cubicBezTo>
                    <a:cubicBezTo>
                      <a:pt x="363462" y="241546"/>
                      <a:pt x="356148" y="243869"/>
                      <a:pt x="349781" y="246336"/>
                    </a:cubicBezTo>
                    <a:cubicBezTo>
                      <a:pt x="343414" y="248802"/>
                      <a:pt x="338194" y="251039"/>
                      <a:pt x="334122" y="253047"/>
                    </a:cubicBezTo>
                    <a:cubicBezTo>
                      <a:pt x="330049" y="255055"/>
                      <a:pt x="327611" y="256288"/>
                      <a:pt x="326808" y="256747"/>
                    </a:cubicBezTo>
                    <a:close/>
                    <a:moveTo>
                      <a:pt x="342788" y="31663"/>
                    </a:moveTo>
                    <a:cubicBezTo>
                      <a:pt x="331087" y="42906"/>
                      <a:pt x="320418" y="53747"/>
                      <a:pt x="310781" y="64187"/>
                    </a:cubicBezTo>
                    <a:cubicBezTo>
                      <a:pt x="305045" y="70382"/>
                      <a:pt x="300399" y="75573"/>
                      <a:pt x="296842" y="79760"/>
                    </a:cubicBezTo>
                    <a:cubicBezTo>
                      <a:pt x="293286" y="83947"/>
                      <a:pt x="289959" y="88221"/>
                      <a:pt x="286862" y="92580"/>
                    </a:cubicBezTo>
                    <a:cubicBezTo>
                      <a:pt x="283764" y="96940"/>
                      <a:pt x="281040" y="101156"/>
                      <a:pt x="278688" y="105228"/>
                    </a:cubicBezTo>
                    <a:cubicBezTo>
                      <a:pt x="276336" y="109301"/>
                      <a:pt x="274758" y="112943"/>
                      <a:pt x="273956" y="116155"/>
                    </a:cubicBezTo>
                    <a:cubicBezTo>
                      <a:pt x="273726" y="116844"/>
                      <a:pt x="273525" y="117532"/>
                      <a:pt x="273353" y="118220"/>
                    </a:cubicBezTo>
                    <a:cubicBezTo>
                      <a:pt x="273181" y="118909"/>
                      <a:pt x="272980" y="119540"/>
                      <a:pt x="272751" y="120113"/>
                    </a:cubicBezTo>
                    <a:cubicBezTo>
                      <a:pt x="272521" y="121261"/>
                      <a:pt x="272263" y="122379"/>
                      <a:pt x="271976" y="123469"/>
                    </a:cubicBezTo>
                    <a:cubicBezTo>
                      <a:pt x="271690" y="124559"/>
                      <a:pt x="271432" y="125735"/>
                      <a:pt x="271202" y="126997"/>
                    </a:cubicBezTo>
                    <a:lnTo>
                      <a:pt x="260017" y="172254"/>
                    </a:lnTo>
                    <a:cubicBezTo>
                      <a:pt x="256346" y="187283"/>
                      <a:pt x="251155" y="201279"/>
                      <a:pt x="244443" y="214242"/>
                    </a:cubicBezTo>
                    <a:cubicBezTo>
                      <a:pt x="237732" y="227206"/>
                      <a:pt x="229501" y="238477"/>
                      <a:pt x="219749" y="248057"/>
                    </a:cubicBezTo>
                    <a:cubicBezTo>
                      <a:pt x="209998" y="257636"/>
                      <a:pt x="198698" y="265150"/>
                      <a:pt x="185849" y="270600"/>
                    </a:cubicBezTo>
                    <a:cubicBezTo>
                      <a:pt x="173000" y="276049"/>
                      <a:pt x="158488" y="278773"/>
                      <a:pt x="142312" y="278773"/>
                    </a:cubicBezTo>
                    <a:cubicBezTo>
                      <a:pt x="131873" y="278773"/>
                      <a:pt x="122064" y="277483"/>
                      <a:pt x="112886" y="274902"/>
                    </a:cubicBezTo>
                    <a:cubicBezTo>
                      <a:pt x="103709" y="272320"/>
                      <a:pt x="95334" y="267244"/>
                      <a:pt x="87762" y="259672"/>
                    </a:cubicBezTo>
                    <a:cubicBezTo>
                      <a:pt x="86156" y="258066"/>
                      <a:pt x="84235" y="256948"/>
                      <a:pt x="81997" y="256317"/>
                    </a:cubicBezTo>
                    <a:cubicBezTo>
                      <a:pt x="79760" y="255686"/>
                      <a:pt x="77150" y="255370"/>
                      <a:pt x="74168" y="255370"/>
                    </a:cubicBezTo>
                    <a:cubicBezTo>
                      <a:pt x="70841" y="255370"/>
                      <a:pt x="67227" y="255772"/>
                      <a:pt x="63326" y="256575"/>
                    </a:cubicBezTo>
                    <a:cubicBezTo>
                      <a:pt x="59426" y="257378"/>
                      <a:pt x="55439" y="258439"/>
                      <a:pt x="51367" y="259758"/>
                    </a:cubicBezTo>
                    <a:cubicBezTo>
                      <a:pt x="47294" y="261078"/>
                      <a:pt x="43193" y="262569"/>
                      <a:pt x="39063" y="264232"/>
                    </a:cubicBezTo>
                    <a:cubicBezTo>
                      <a:pt x="34933" y="265896"/>
                      <a:pt x="30918" y="267588"/>
                      <a:pt x="27017" y="269309"/>
                    </a:cubicBezTo>
                    <a:cubicBezTo>
                      <a:pt x="18184" y="273439"/>
                      <a:pt x="9178" y="278142"/>
                      <a:pt x="0" y="283420"/>
                    </a:cubicBezTo>
                    <a:close/>
                    <a:moveTo>
                      <a:pt x="504225" y="21338"/>
                    </a:moveTo>
                    <a:lnTo>
                      <a:pt x="514206" y="21338"/>
                    </a:lnTo>
                    <a:lnTo>
                      <a:pt x="488222" y="125964"/>
                    </a:lnTo>
                    <a:lnTo>
                      <a:pt x="358643" y="221126"/>
                    </a:lnTo>
                    <a:lnTo>
                      <a:pt x="301340" y="221126"/>
                    </a:lnTo>
                    <a:lnTo>
                      <a:pt x="306846" y="183440"/>
                    </a:lnTo>
                    <a:lnTo>
                      <a:pt x="351416" y="133536"/>
                    </a:lnTo>
                    <a:close/>
                    <a:moveTo>
                      <a:pt x="205295" y="19445"/>
                    </a:moveTo>
                    <a:cubicBezTo>
                      <a:pt x="214013" y="19445"/>
                      <a:pt x="222216" y="20392"/>
                      <a:pt x="229902" y="22284"/>
                    </a:cubicBezTo>
                    <a:cubicBezTo>
                      <a:pt x="237589" y="24177"/>
                      <a:pt x="244472" y="27131"/>
                      <a:pt x="250552" y="31147"/>
                    </a:cubicBezTo>
                    <a:cubicBezTo>
                      <a:pt x="256633" y="35162"/>
                      <a:pt x="261766" y="40324"/>
                      <a:pt x="265954" y="46634"/>
                    </a:cubicBezTo>
                    <a:cubicBezTo>
                      <a:pt x="270141" y="52944"/>
                      <a:pt x="273095" y="60515"/>
                      <a:pt x="274816" y="69349"/>
                    </a:cubicBezTo>
                    <a:lnTo>
                      <a:pt x="187398" y="133536"/>
                    </a:lnTo>
                    <a:cubicBezTo>
                      <a:pt x="187513" y="133421"/>
                      <a:pt x="188717" y="132446"/>
                      <a:pt x="191012" y="130610"/>
                    </a:cubicBezTo>
                    <a:cubicBezTo>
                      <a:pt x="193306" y="128775"/>
                      <a:pt x="195916" y="126452"/>
                      <a:pt x="198841" y="123641"/>
                    </a:cubicBezTo>
                    <a:cubicBezTo>
                      <a:pt x="201767" y="120830"/>
                      <a:pt x="204578" y="117704"/>
                      <a:pt x="207274" y="114263"/>
                    </a:cubicBezTo>
                    <a:cubicBezTo>
                      <a:pt x="209969" y="110821"/>
                      <a:pt x="211834" y="107437"/>
                      <a:pt x="212866" y="104110"/>
                    </a:cubicBezTo>
                    <a:cubicBezTo>
                      <a:pt x="214472" y="93326"/>
                      <a:pt x="214358" y="85066"/>
                      <a:pt x="212522" y="79330"/>
                    </a:cubicBezTo>
                    <a:cubicBezTo>
                      <a:pt x="210113" y="71299"/>
                      <a:pt x="204033" y="67284"/>
                      <a:pt x="194281" y="67284"/>
                    </a:cubicBezTo>
                    <a:cubicBezTo>
                      <a:pt x="187972" y="67284"/>
                      <a:pt x="182551" y="68833"/>
                      <a:pt x="178019" y="71930"/>
                    </a:cubicBezTo>
                    <a:cubicBezTo>
                      <a:pt x="173488" y="75028"/>
                      <a:pt x="169616" y="78957"/>
                      <a:pt x="166404" y="83718"/>
                    </a:cubicBezTo>
                    <a:cubicBezTo>
                      <a:pt x="163192" y="88479"/>
                      <a:pt x="160582" y="93699"/>
                      <a:pt x="158574" y="99377"/>
                    </a:cubicBezTo>
                    <a:cubicBezTo>
                      <a:pt x="156567" y="105056"/>
                      <a:pt x="154874" y="110477"/>
                      <a:pt x="153498" y="115639"/>
                    </a:cubicBezTo>
                    <a:lnTo>
                      <a:pt x="140592" y="167952"/>
                    </a:lnTo>
                    <a:lnTo>
                      <a:pt x="71242" y="218889"/>
                    </a:lnTo>
                    <a:cubicBezTo>
                      <a:pt x="71128" y="218430"/>
                      <a:pt x="71070" y="217627"/>
                      <a:pt x="71070" y="216480"/>
                    </a:cubicBezTo>
                    <a:cubicBezTo>
                      <a:pt x="70267" y="203401"/>
                      <a:pt x="71931" y="188430"/>
                      <a:pt x="76061" y="171566"/>
                    </a:cubicBezTo>
                    <a:lnTo>
                      <a:pt x="87418" y="125964"/>
                    </a:lnTo>
                    <a:cubicBezTo>
                      <a:pt x="91089" y="110936"/>
                      <a:pt x="96280" y="96911"/>
                      <a:pt x="102992" y="83890"/>
                    </a:cubicBezTo>
                    <a:cubicBezTo>
                      <a:pt x="109703" y="70869"/>
                      <a:pt x="117934" y="59598"/>
                      <a:pt x="127685" y="50076"/>
                    </a:cubicBezTo>
                    <a:cubicBezTo>
                      <a:pt x="137437" y="40554"/>
                      <a:pt x="148765" y="33068"/>
                      <a:pt x="161672" y="27619"/>
                    </a:cubicBezTo>
                    <a:cubicBezTo>
                      <a:pt x="174578" y="22170"/>
                      <a:pt x="189119" y="19445"/>
                      <a:pt x="205295" y="19445"/>
                    </a:cubicBezTo>
                    <a:close/>
                    <a:moveTo>
                      <a:pt x="516787" y="0"/>
                    </a:moveTo>
                    <a:lnTo>
                      <a:pt x="383079" y="98087"/>
                    </a:lnTo>
                    <a:lnTo>
                      <a:pt x="450708" y="21854"/>
                    </a:lnTo>
                    <a:lnTo>
                      <a:pt x="450708" y="21338"/>
                    </a:lnTo>
                    <a:lnTo>
                      <a:pt x="465507" y="21338"/>
                    </a:lnTo>
                    <a:cubicBezTo>
                      <a:pt x="468145" y="21223"/>
                      <a:pt x="471759" y="20707"/>
                      <a:pt x="476348" y="19789"/>
                    </a:cubicBezTo>
                    <a:cubicBezTo>
                      <a:pt x="480937" y="18871"/>
                      <a:pt x="485583" y="17151"/>
                      <a:pt x="490286" y="14627"/>
                    </a:cubicBezTo>
                    <a:cubicBezTo>
                      <a:pt x="493154" y="13021"/>
                      <a:pt x="496023" y="11415"/>
                      <a:pt x="498891" y="9808"/>
                    </a:cubicBezTo>
                    <a:cubicBezTo>
                      <a:pt x="501759" y="8202"/>
                      <a:pt x="504397" y="6740"/>
                      <a:pt x="506806" y="5420"/>
                    </a:cubicBezTo>
                    <a:cubicBezTo>
                      <a:pt x="509216" y="4101"/>
                      <a:pt x="511309" y="2954"/>
                      <a:pt x="513087" y="1979"/>
                    </a:cubicBezTo>
                    <a:cubicBezTo>
                      <a:pt x="514866" y="1004"/>
                      <a:pt x="516099" y="344"/>
                      <a:pt x="51678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8700" b="1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alpha val="4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HarmonyOS Sans SC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24B1403-86DF-8F71-54F1-8CDFA0EF608F}"/>
              </a:ext>
            </a:extLst>
          </p:cNvPr>
          <p:cNvGrpSpPr/>
          <p:nvPr/>
        </p:nvGrpSpPr>
        <p:grpSpPr>
          <a:xfrm>
            <a:off x="3452059" y="3316822"/>
            <a:ext cx="2505780" cy="3382373"/>
            <a:chOff x="3452059" y="3501372"/>
            <a:chExt cx="2505780" cy="3020677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6E97A05F-763B-E13A-7AD2-69E3293CFBEC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86101" y="5936513"/>
              <a:ext cx="2471738" cy="585536"/>
            </a:xfrm>
            <a:prstGeom prst="rect">
              <a:avLst/>
            </a:prstGeom>
          </p:spPr>
        </p:pic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977DB4E-F341-086A-4910-62F4E5C9643B}"/>
                </a:ext>
              </a:extLst>
            </p:cNvPr>
            <p:cNvGrpSpPr/>
            <p:nvPr/>
          </p:nvGrpSpPr>
          <p:grpSpPr>
            <a:xfrm>
              <a:off x="3452059" y="3501372"/>
              <a:ext cx="2477084" cy="2600833"/>
              <a:chOff x="3365953" y="3548235"/>
              <a:chExt cx="2477084" cy="2600833"/>
            </a:xfrm>
          </p:grpSpPr>
          <p:sp>
            <p:nvSpPr>
              <p:cNvPr id="47" name="圆角矩形 8">
                <a:extLst>
                  <a:ext uri="{FF2B5EF4-FFF2-40B4-BE49-F238E27FC236}">
                    <a16:creationId xmlns:a16="http://schemas.microsoft.com/office/drawing/2014/main" id="{CEFE2C03-BD30-6A9E-FD0D-D7C38EA9ACB1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365953" y="3548235"/>
                <a:ext cx="2477084" cy="2600833"/>
              </a:xfrm>
              <a:prstGeom prst="roundRect">
                <a:avLst>
                  <a:gd name="adj" fmla="val 7959"/>
                </a:avLst>
              </a:prstGeom>
              <a:pattFill prst="pct20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5431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lIns="74066" tIns="37033" rIns="74066" bIns="37033" rtlCol="0" anchor="ctr"/>
              <a:lstStyle/>
              <a:p>
                <a:pPr algn="ctr"/>
                <a:endParaRPr lang="zh-CN" altLang="en-US" sz="1620" kern="0">
                  <a:gradFill>
                    <a:gsLst>
                      <a:gs pos="0">
                        <a:srgbClr val="FFF6E4"/>
                      </a:gs>
                      <a:gs pos="100000">
                        <a:srgbClr val="FDECCA">
                          <a:lumMod val="90000"/>
                        </a:srgbClr>
                      </a:gs>
                    </a:gsLst>
                    <a:lin ang="2700000" scaled="1"/>
                  </a:gradFill>
                  <a:effectLst>
                    <a:outerShdw blurRad="154305" dist="82296" dir="2699995" algn="tl" rotWithShape="0">
                      <a:prstClr val="black">
                        <a:alpha val="20000"/>
                      </a:prst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+mn-ea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FE68E43-9C2F-799B-09FF-7CF61D8D86D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845313" y="3906248"/>
                <a:ext cx="1518364" cy="501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2600">
                    <a:solidFill>
                      <a:schemeClr val="accent1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 dirty="0"/>
                  <a:t>成本路径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EEB130D-FF63-C9EC-778A-A855515B7EC0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600962" y="4509433"/>
                <a:ext cx="2007067" cy="14031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 spc="225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dirty="0"/>
                  <a:t>保障产品的性价比，在平价的基础上，做好性能和外观。成本导向是第一要素，不允许苛求性能和设计。不适合公司平台的定位标准</a:t>
                </a: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6E813C2-4A1D-77D4-1AC1-AEF2404EEC55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4361899" y="4474929"/>
                <a:ext cx="4851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54">
                <a:extLst>
                  <a:ext uri="{FF2B5EF4-FFF2-40B4-BE49-F238E27FC236}">
                    <a16:creationId xmlns:a16="http://schemas.microsoft.com/office/drawing/2014/main" id="{3FDA16F0-3F7B-1333-F26F-CBB66AC047BA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318451" y="3757613"/>
                <a:ext cx="682519" cy="359260"/>
              </a:xfrm>
              <a:custGeom>
                <a:avLst/>
                <a:gdLst/>
                <a:ahLst/>
                <a:cxnLst/>
                <a:rect l="l" t="t" r="r" b="b"/>
                <a:pathLst>
                  <a:path w="560668" h="295121">
                    <a:moveTo>
                      <a:pt x="488910" y="189979"/>
                    </a:moveTo>
                    <a:cubicBezTo>
                      <a:pt x="484435" y="194223"/>
                      <a:pt x="480592" y="198124"/>
                      <a:pt x="477380" y="201680"/>
                    </a:cubicBezTo>
                    <a:cubicBezTo>
                      <a:pt x="475430" y="203860"/>
                      <a:pt x="473938" y="205610"/>
                      <a:pt x="472906" y="206929"/>
                    </a:cubicBezTo>
                    <a:cubicBezTo>
                      <a:pt x="471873" y="208248"/>
                      <a:pt x="471013" y="209510"/>
                      <a:pt x="470325" y="210715"/>
                    </a:cubicBezTo>
                    <a:cubicBezTo>
                      <a:pt x="469636" y="211919"/>
                      <a:pt x="469177" y="213009"/>
                      <a:pt x="468948" y="213984"/>
                    </a:cubicBezTo>
                    <a:cubicBezTo>
                      <a:pt x="468718" y="214959"/>
                      <a:pt x="468948" y="215676"/>
                      <a:pt x="469636" y="216135"/>
                    </a:cubicBezTo>
                    <a:lnTo>
                      <a:pt x="485468" y="216135"/>
                    </a:lnTo>
                    <a:lnTo>
                      <a:pt x="473594" y="263974"/>
                    </a:lnTo>
                    <a:lnTo>
                      <a:pt x="387725" y="263974"/>
                    </a:lnTo>
                    <a:close/>
                    <a:moveTo>
                      <a:pt x="197034" y="139042"/>
                    </a:moveTo>
                    <a:cubicBezTo>
                      <a:pt x="193822" y="139042"/>
                      <a:pt x="190380" y="140534"/>
                      <a:pt x="186709" y="143516"/>
                    </a:cubicBezTo>
                    <a:cubicBezTo>
                      <a:pt x="184186" y="145352"/>
                      <a:pt x="180859" y="147790"/>
                      <a:pt x="176729" y="150830"/>
                    </a:cubicBezTo>
                    <a:cubicBezTo>
                      <a:pt x="172599" y="153870"/>
                      <a:pt x="168440" y="156996"/>
                      <a:pt x="164253" y="160208"/>
                    </a:cubicBezTo>
                    <a:cubicBezTo>
                      <a:pt x="160065" y="163421"/>
                      <a:pt x="156165" y="166403"/>
                      <a:pt x="152551" y="169157"/>
                    </a:cubicBezTo>
                    <a:cubicBezTo>
                      <a:pt x="148937" y="171910"/>
                      <a:pt x="146385" y="173975"/>
                      <a:pt x="144893" y="175352"/>
                    </a:cubicBezTo>
                    <a:cubicBezTo>
                      <a:pt x="143402" y="176614"/>
                      <a:pt x="141997" y="177790"/>
                      <a:pt x="140677" y="178879"/>
                    </a:cubicBezTo>
                    <a:cubicBezTo>
                      <a:pt x="139358" y="179969"/>
                      <a:pt x="138211" y="181088"/>
                      <a:pt x="137236" y="182235"/>
                    </a:cubicBezTo>
                    <a:cubicBezTo>
                      <a:pt x="136261" y="183382"/>
                      <a:pt x="135486" y="184673"/>
                      <a:pt x="134913" y="186107"/>
                    </a:cubicBezTo>
                    <a:cubicBezTo>
                      <a:pt x="134339" y="187541"/>
                      <a:pt x="133995" y="189290"/>
                      <a:pt x="133880" y="191355"/>
                    </a:cubicBezTo>
                    <a:cubicBezTo>
                      <a:pt x="133192" y="198927"/>
                      <a:pt x="133536" y="204835"/>
                      <a:pt x="134913" y="209080"/>
                    </a:cubicBezTo>
                    <a:cubicBezTo>
                      <a:pt x="137436" y="216881"/>
                      <a:pt x="143574" y="220782"/>
                      <a:pt x="153325" y="220782"/>
                    </a:cubicBezTo>
                    <a:cubicBezTo>
                      <a:pt x="159865" y="220782"/>
                      <a:pt x="165457" y="219118"/>
                      <a:pt x="170103" y="215791"/>
                    </a:cubicBezTo>
                    <a:cubicBezTo>
                      <a:pt x="174750" y="212464"/>
                      <a:pt x="178650" y="208277"/>
                      <a:pt x="181805" y="203229"/>
                    </a:cubicBezTo>
                    <a:cubicBezTo>
                      <a:pt x="184960" y="198181"/>
                      <a:pt x="187541" y="192675"/>
                      <a:pt x="189549" y="186709"/>
                    </a:cubicBezTo>
                    <a:cubicBezTo>
                      <a:pt x="191556" y="180744"/>
                      <a:pt x="193249" y="175180"/>
                      <a:pt x="194625" y="170017"/>
                    </a:cubicBezTo>
                    <a:lnTo>
                      <a:pt x="201164" y="143516"/>
                    </a:lnTo>
                    <a:cubicBezTo>
                      <a:pt x="201394" y="142025"/>
                      <a:pt x="201107" y="140907"/>
                      <a:pt x="200304" y="140161"/>
                    </a:cubicBezTo>
                    <a:cubicBezTo>
                      <a:pt x="199501" y="139415"/>
                      <a:pt x="198411" y="139042"/>
                      <a:pt x="197034" y="139042"/>
                    </a:cubicBezTo>
                    <a:close/>
                    <a:moveTo>
                      <a:pt x="342788" y="21510"/>
                    </a:moveTo>
                    <a:cubicBezTo>
                      <a:pt x="331087" y="32753"/>
                      <a:pt x="320417" y="43594"/>
                      <a:pt x="310781" y="54034"/>
                    </a:cubicBezTo>
                    <a:cubicBezTo>
                      <a:pt x="305045" y="60229"/>
                      <a:pt x="300399" y="65420"/>
                      <a:pt x="296842" y="69607"/>
                    </a:cubicBezTo>
                    <a:cubicBezTo>
                      <a:pt x="293286" y="73794"/>
                      <a:pt x="289959" y="78068"/>
                      <a:pt x="286861" y="82427"/>
                    </a:cubicBezTo>
                    <a:cubicBezTo>
                      <a:pt x="283764" y="86787"/>
                      <a:pt x="281039" y="91003"/>
                      <a:pt x="278688" y="95075"/>
                    </a:cubicBezTo>
                    <a:cubicBezTo>
                      <a:pt x="276336" y="99148"/>
                      <a:pt x="274758" y="102790"/>
                      <a:pt x="273955" y="106002"/>
                    </a:cubicBezTo>
                    <a:cubicBezTo>
                      <a:pt x="273726" y="106691"/>
                      <a:pt x="273525" y="107379"/>
                      <a:pt x="273353" y="108067"/>
                    </a:cubicBezTo>
                    <a:cubicBezTo>
                      <a:pt x="273181" y="108756"/>
                      <a:pt x="272980" y="109387"/>
                      <a:pt x="272751" y="109960"/>
                    </a:cubicBezTo>
                    <a:cubicBezTo>
                      <a:pt x="272521" y="111108"/>
                      <a:pt x="272263" y="112226"/>
                      <a:pt x="271976" y="113316"/>
                    </a:cubicBezTo>
                    <a:cubicBezTo>
                      <a:pt x="271689" y="114406"/>
                      <a:pt x="271431" y="115582"/>
                      <a:pt x="271202" y="116844"/>
                    </a:cubicBezTo>
                    <a:lnTo>
                      <a:pt x="260017" y="162101"/>
                    </a:lnTo>
                    <a:cubicBezTo>
                      <a:pt x="256345" y="177130"/>
                      <a:pt x="251154" y="191126"/>
                      <a:pt x="244443" y="204089"/>
                    </a:cubicBezTo>
                    <a:cubicBezTo>
                      <a:pt x="237732" y="217053"/>
                      <a:pt x="229501" y="228324"/>
                      <a:pt x="219749" y="237904"/>
                    </a:cubicBezTo>
                    <a:cubicBezTo>
                      <a:pt x="209998" y="247483"/>
                      <a:pt x="198698" y="254997"/>
                      <a:pt x="185849" y="260447"/>
                    </a:cubicBezTo>
                    <a:cubicBezTo>
                      <a:pt x="173000" y="265896"/>
                      <a:pt x="158488" y="268620"/>
                      <a:pt x="142312" y="268620"/>
                    </a:cubicBezTo>
                    <a:cubicBezTo>
                      <a:pt x="131872" y="268620"/>
                      <a:pt x="122064" y="267330"/>
                      <a:pt x="112886" y="264749"/>
                    </a:cubicBezTo>
                    <a:cubicBezTo>
                      <a:pt x="103708" y="262167"/>
                      <a:pt x="95334" y="257091"/>
                      <a:pt x="87762" y="249519"/>
                    </a:cubicBezTo>
                    <a:cubicBezTo>
                      <a:pt x="86156" y="247913"/>
                      <a:pt x="84234" y="246795"/>
                      <a:pt x="81997" y="246164"/>
                    </a:cubicBezTo>
                    <a:cubicBezTo>
                      <a:pt x="79760" y="245533"/>
                      <a:pt x="77150" y="245217"/>
                      <a:pt x="74167" y="245217"/>
                    </a:cubicBezTo>
                    <a:cubicBezTo>
                      <a:pt x="70841" y="245217"/>
                      <a:pt x="67227" y="245619"/>
                      <a:pt x="63326" y="246422"/>
                    </a:cubicBezTo>
                    <a:cubicBezTo>
                      <a:pt x="59426" y="247225"/>
                      <a:pt x="55439" y="248286"/>
                      <a:pt x="51366" y="249605"/>
                    </a:cubicBezTo>
                    <a:cubicBezTo>
                      <a:pt x="47294" y="250925"/>
                      <a:pt x="43193" y="252416"/>
                      <a:pt x="39063" y="254079"/>
                    </a:cubicBezTo>
                    <a:cubicBezTo>
                      <a:pt x="34933" y="255743"/>
                      <a:pt x="30917" y="257435"/>
                      <a:pt x="27017" y="259156"/>
                    </a:cubicBezTo>
                    <a:cubicBezTo>
                      <a:pt x="18183" y="263286"/>
                      <a:pt x="9178" y="267989"/>
                      <a:pt x="0" y="273267"/>
                    </a:cubicBezTo>
                    <a:close/>
                    <a:moveTo>
                      <a:pt x="205294" y="9292"/>
                    </a:moveTo>
                    <a:cubicBezTo>
                      <a:pt x="214013" y="9292"/>
                      <a:pt x="222216" y="10239"/>
                      <a:pt x="229902" y="12131"/>
                    </a:cubicBezTo>
                    <a:cubicBezTo>
                      <a:pt x="237588" y="14024"/>
                      <a:pt x="244472" y="16978"/>
                      <a:pt x="250552" y="20994"/>
                    </a:cubicBezTo>
                    <a:cubicBezTo>
                      <a:pt x="256632" y="25009"/>
                      <a:pt x="261766" y="30171"/>
                      <a:pt x="265953" y="36481"/>
                    </a:cubicBezTo>
                    <a:cubicBezTo>
                      <a:pt x="270141" y="42791"/>
                      <a:pt x="273095" y="50362"/>
                      <a:pt x="274816" y="59196"/>
                    </a:cubicBezTo>
                    <a:lnTo>
                      <a:pt x="187398" y="123383"/>
                    </a:lnTo>
                    <a:cubicBezTo>
                      <a:pt x="187512" y="123268"/>
                      <a:pt x="188717" y="122293"/>
                      <a:pt x="191011" y="120457"/>
                    </a:cubicBezTo>
                    <a:cubicBezTo>
                      <a:pt x="193306" y="118622"/>
                      <a:pt x="195916" y="116299"/>
                      <a:pt x="198841" y="113488"/>
                    </a:cubicBezTo>
                    <a:cubicBezTo>
                      <a:pt x="201767" y="110677"/>
                      <a:pt x="204577" y="107551"/>
                      <a:pt x="207273" y="104110"/>
                    </a:cubicBezTo>
                    <a:cubicBezTo>
                      <a:pt x="209969" y="100668"/>
                      <a:pt x="211833" y="97284"/>
                      <a:pt x="212866" y="93957"/>
                    </a:cubicBezTo>
                    <a:cubicBezTo>
                      <a:pt x="214472" y="83173"/>
                      <a:pt x="214357" y="74913"/>
                      <a:pt x="212522" y="69177"/>
                    </a:cubicBezTo>
                    <a:cubicBezTo>
                      <a:pt x="210113" y="61146"/>
                      <a:pt x="204032" y="57131"/>
                      <a:pt x="194281" y="57131"/>
                    </a:cubicBezTo>
                    <a:cubicBezTo>
                      <a:pt x="187971" y="57131"/>
                      <a:pt x="182551" y="58680"/>
                      <a:pt x="178019" y="61777"/>
                    </a:cubicBezTo>
                    <a:cubicBezTo>
                      <a:pt x="173488" y="64875"/>
                      <a:pt x="169616" y="68804"/>
                      <a:pt x="166404" y="73565"/>
                    </a:cubicBezTo>
                    <a:cubicBezTo>
                      <a:pt x="163191" y="78326"/>
                      <a:pt x="160582" y="83546"/>
                      <a:pt x="158574" y="89224"/>
                    </a:cubicBezTo>
                    <a:cubicBezTo>
                      <a:pt x="156566" y="94903"/>
                      <a:pt x="154874" y="100324"/>
                      <a:pt x="153497" y="105486"/>
                    </a:cubicBezTo>
                    <a:lnTo>
                      <a:pt x="140591" y="157799"/>
                    </a:lnTo>
                    <a:lnTo>
                      <a:pt x="71242" y="208736"/>
                    </a:lnTo>
                    <a:cubicBezTo>
                      <a:pt x="71127" y="208277"/>
                      <a:pt x="71070" y="207474"/>
                      <a:pt x="71070" y="206327"/>
                    </a:cubicBezTo>
                    <a:cubicBezTo>
                      <a:pt x="70267" y="193248"/>
                      <a:pt x="71930" y="178277"/>
                      <a:pt x="76060" y="161413"/>
                    </a:cubicBezTo>
                    <a:lnTo>
                      <a:pt x="87418" y="115811"/>
                    </a:lnTo>
                    <a:cubicBezTo>
                      <a:pt x="91089" y="100783"/>
                      <a:pt x="96280" y="86758"/>
                      <a:pt x="102991" y="73737"/>
                    </a:cubicBezTo>
                    <a:cubicBezTo>
                      <a:pt x="109702" y="60716"/>
                      <a:pt x="117934" y="49445"/>
                      <a:pt x="127685" y="39923"/>
                    </a:cubicBezTo>
                    <a:cubicBezTo>
                      <a:pt x="137436" y="30401"/>
                      <a:pt x="148765" y="22915"/>
                      <a:pt x="161671" y="17466"/>
                    </a:cubicBezTo>
                    <a:cubicBezTo>
                      <a:pt x="174578" y="12017"/>
                      <a:pt x="189119" y="9292"/>
                      <a:pt x="205294" y="9292"/>
                    </a:cubicBezTo>
                    <a:close/>
                    <a:moveTo>
                      <a:pt x="441071" y="7743"/>
                    </a:moveTo>
                    <a:cubicBezTo>
                      <a:pt x="446233" y="7743"/>
                      <a:pt x="451797" y="8030"/>
                      <a:pt x="457763" y="8604"/>
                    </a:cubicBezTo>
                    <a:cubicBezTo>
                      <a:pt x="463728" y="9177"/>
                      <a:pt x="469579" y="10267"/>
                      <a:pt x="475315" y="11873"/>
                    </a:cubicBezTo>
                    <a:cubicBezTo>
                      <a:pt x="481051" y="13479"/>
                      <a:pt x="486443" y="15688"/>
                      <a:pt x="491491" y="18498"/>
                    </a:cubicBezTo>
                    <a:cubicBezTo>
                      <a:pt x="496539" y="21309"/>
                      <a:pt x="500841" y="24894"/>
                      <a:pt x="504397" y="29254"/>
                    </a:cubicBezTo>
                    <a:lnTo>
                      <a:pt x="414054" y="95678"/>
                    </a:lnTo>
                    <a:cubicBezTo>
                      <a:pt x="415086" y="94760"/>
                      <a:pt x="416664" y="93383"/>
                      <a:pt x="418786" y="91548"/>
                    </a:cubicBezTo>
                    <a:cubicBezTo>
                      <a:pt x="420908" y="89712"/>
                      <a:pt x="423174" y="87647"/>
                      <a:pt x="425583" y="85353"/>
                    </a:cubicBezTo>
                    <a:cubicBezTo>
                      <a:pt x="427992" y="83058"/>
                      <a:pt x="430401" y="80649"/>
                      <a:pt x="432811" y="78125"/>
                    </a:cubicBezTo>
                    <a:cubicBezTo>
                      <a:pt x="435220" y="75601"/>
                      <a:pt x="437256" y="73135"/>
                      <a:pt x="438920" y="70726"/>
                    </a:cubicBezTo>
                    <a:cubicBezTo>
                      <a:pt x="440583" y="68316"/>
                      <a:pt x="441759" y="66079"/>
                      <a:pt x="442447" y="64014"/>
                    </a:cubicBezTo>
                    <a:cubicBezTo>
                      <a:pt x="443136" y="61949"/>
                      <a:pt x="443021" y="60286"/>
                      <a:pt x="442103" y="59024"/>
                    </a:cubicBezTo>
                    <a:cubicBezTo>
                      <a:pt x="439923" y="57762"/>
                      <a:pt x="437744" y="56902"/>
                      <a:pt x="435564" y="56443"/>
                    </a:cubicBezTo>
                    <a:cubicBezTo>
                      <a:pt x="433384" y="55984"/>
                      <a:pt x="431032" y="55754"/>
                      <a:pt x="428509" y="55754"/>
                    </a:cubicBezTo>
                    <a:cubicBezTo>
                      <a:pt x="423346" y="55754"/>
                      <a:pt x="418642" y="56873"/>
                      <a:pt x="414398" y="59110"/>
                    </a:cubicBezTo>
                    <a:cubicBezTo>
                      <a:pt x="410153" y="61347"/>
                      <a:pt x="406367" y="64272"/>
                      <a:pt x="403040" y="67886"/>
                    </a:cubicBezTo>
                    <a:cubicBezTo>
                      <a:pt x="399713" y="71500"/>
                      <a:pt x="396903" y="75573"/>
                      <a:pt x="394608" y="80104"/>
                    </a:cubicBezTo>
                    <a:cubicBezTo>
                      <a:pt x="392314" y="84636"/>
                      <a:pt x="390650" y="89138"/>
                      <a:pt x="389618" y="93613"/>
                    </a:cubicBezTo>
                    <a:lnTo>
                      <a:pt x="389446" y="94817"/>
                    </a:lnTo>
                    <a:lnTo>
                      <a:pt x="325775" y="94817"/>
                    </a:lnTo>
                    <a:lnTo>
                      <a:pt x="326292" y="92752"/>
                    </a:lnTo>
                    <a:cubicBezTo>
                      <a:pt x="329504" y="80018"/>
                      <a:pt x="334896" y="68431"/>
                      <a:pt x="342467" y="57991"/>
                    </a:cubicBezTo>
                    <a:cubicBezTo>
                      <a:pt x="350039" y="47552"/>
                      <a:pt x="358987" y="38603"/>
                      <a:pt x="369312" y="31147"/>
                    </a:cubicBezTo>
                    <a:cubicBezTo>
                      <a:pt x="379637" y="23690"/>
                      <a:pt x="390966" y="17925"/>
                      <a:pt x="403299" y="13852"/>
                    </a:cubicBezTo>
                    <a:cubicBezTo>
                      <a:pt x="415631" y="9780"/>
                      <a:pt x="428222" y="7743"/>
                      <a:pt x="441071" y="7743"/>
                    </a:cubicBezTo>
                    <a:close/>
                    <a:moveTo>
                      <a:pt x="560668" y="0"/>
                    </a:moveTo>
                    <a:cubicBezTo>
                      <a:pt x="559635" y="917"/>
                      <a:pt x="556997" y="3556"/>
                      <a:pt x="552752" y="7915"/>
                    </a:cubicBezTo>
                    <a:cubicBezTo>
                      <a:pt x="548507" y="12275"/>
                      <a:pt x="543833" y="17839"/>
                      <a:pt x="538727" y="24607"/>
                    </a:cubicBezTo>
                    <a:cubicBezTo>
                      <a:pt x="533622" y="31376"/>
                      <a:pt x="528689" y="39120"/>
                      <a:pt x="523928" y="47839"/>
                    </a:cubicBezTo>
                    <a:cubicBezTo>
                      <a:pt x="519167" y="56557"/>
                      <a:pt x="515754" y="65678"/>
                      <a:pt x="513689" y="75200"/>
                    </a:cubicBezTo>
                    <a:cubicBezTo>
                      <a:pt x="511969" y="82427"/>
                      <a:pt x="509904" y="88938"/>
                      <a:pt x="507494" y="94731"/>
                    </a:cubicBezTo>
                    <a:cubicBezTo>
                      <a:pt x="505085" y="100525"/>
                      <a:pt x="502275" y="106002"/>
                      <a:pt x="499062" y="111165"/>
                    </a:cubicBezTo>
                    <a:cubicBezTo>
                      <a:pt x="495850" y="116327"/>
                      <a:pt x="492150" y="121289"/>
                      <a:pt x="487963" y="126050"/>
                    </a:cubicBezTo>
                    <a:cubicBezTo>
                      <a:pt x="483776" y="130811"/>
                      <a:pt x="479101" y="135715"/>
                      <a:pt x="473938" y="140763"/>
                    </a:cubicBezTo>
                    <a:cubicBezTo>
                      <a:pt x="468661" y="145926"/>
                      <a:pt x="461921" y="151920"/>
                      <a:pt x="453719" y="158746"/>
                    </a:cubicBezTo>
                    <a:cubicBezTo>
                      <a:pt x="445516" y="165572"/>
                      <a:pt x="435965" y="173287"/>
                      <a:pt x="425067" y="181891"/>
                    </a:cubicBezTo>
                    <a:lnTo>
                      <a:pt x="385660" y="216135"/>
                    </a:lnTo>
                    <a:lnTo>
                      <a:pt x="436596" y="216135"/>
                    </a:lnTo>
                    <a:lnTo>
                      <a:pt x="328701" y="295121"/>
                    </a:lnTo>
                    <a:cubicBezTo>
                      <a:pt x="329618" y="294318"/>
                      <a:pt x="331024" y="293056"/>
                      <a:pt x="332917" y="291335"/>
                    </a:cubicBezTo>
                    <a:cubicBezTo>
                      <a:pt x="334810" y="289615"/>
                      <a:pt x="336846" y="287664"/>
                      <a:pt x="339026" y="285485"/>
                    </a:cubicBezTo>
                    <a:cubicBezTo>
                      <a:pt x="341205" y="283305"/>
                      <a:pt x="343356" y="281068"/>
                      <a:pt x="345479" y="278773"/>
                    </a:cubicBezTo>
                    <a:cubicBezTo>
                      <a:pt x="347601" y="276479"/>
                      <a:pt x="349379" y="274328"/>
                      <a:pt x="350813" y="272320"/>
                    </a:cubicBezTo>
                    <a:cubicBezTo>
                      <a:pt x="352247" y="270313"/>
                      <a:pt x="353194" y="268534"/>
                      <a:pt x="353653" y="266986"/>
                    </a:cubicBezTo>
                    <a:cubicBezTo>
                      <a:pt x="354112" y="265437"/>
                      <a:pt x="353767" y="264433"/>
                      <a:pt x="352620" y="263974"/>
                    </a:cubicBezTo>
                    <a:lnTo>
                      <a:pt x="289294" y="263974"/>
                    </a:lnTo>
                    <a:lnTo>
                      <a:pt x="299275" y="223707"/>
                    </a:lnTo>
                    <a:lnTo>
                      <a:pt x="403901" y="139214"/>
                    </a:lnTo>
                    <a:cubicBezTo>
                      <a:pt x="407342" y="136232"/>
                      <a:pt x="411472" y="132503"/>
                      <a:pt x="416291" y="128029"/>
                    </a:cubicBezTo>
                    <a:cubicBezTo>
                      <a:pt x="421109" y="123555"/>
                      <a:pt x="425755" y="118765"/>
                      <a:pt x="430229" y="113660"/>
                    </a:cubicBezTo>
                    <a:cubicBezTo>
                      <a:pt x="434704" y="108555"/>
                      <a:pt x="438633" y="103335"/>
                      <a:pt x="442017" y="98001"/>
                    </a:cubicBezTo>
                    <a:cubicBezTo>
                      <a:pt x="445401" y="92666"/>
                      <a:pt x="447438" y="87532"/>
                      <a:pt x="448126" y="825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3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8700" b="1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alpha val="4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ea typeface="HarmonyOS Sans SC"/>
                  </a:defRPr>
                </a:lvl1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CDF29DE0-8A85-9916-0840-72C9AF8620F9}"/>
              </a:ext>
            </a:extLst>
          </p:cNvPr>
          <p:cNvPicPr>
            <a:picLocks/>
          </p:cNvPicPr>
          <p:nvPr/>
        </p:nvPicPr>
        <p:blipFill>
          <a:blip r:embed="rId28" r:link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9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A15D1CA-10F1-46CC-BFDA-0C7C8DF277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8" y="0"/>
            <a:ext cx="12201527" cy="68722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682D5A-CA4D-48C4-9A97-0F5468B48F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1" y="2793821"/>
            <a:ext cx="2002794" cy="200279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4" name="图片 3" descr="QR 代码&#10;&#10;中度可信度描述已自动生成">
            <a:extLst>
              <a:ext uri="{FF2B5EF4-FFF2-40B4-BE49-F238E27FC236}">
                <a16:creationId xmlns:a16="http://schemas.microsoft.com/office/drawing/2014/main" id="{E4702AE4-E491-45DB-B3A0-FD128E7AF1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1B28DDB-16EE-48A4-8D73-7E8E25B06BF9}"/>
              </a:ext>
            </a:extLst>
          </p:cNvPr>
          <p:cNvSpPr txBox="1"/>
          <p:nvPr/>
        </p:nvSpPr>
        <p:spPr>
          <a:xfrm>
            <a:off x="3200128" y="2761420"/>
            <a:ext cx="185764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rgbClr val="FFFFFF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阿里巴巴普惠体 B"/>
                <a:ea typeface="阿里巴巴普惠体 B"/>
                <a:cs typeface="OPPOSans B" panose="00020600040101010101" pitchFamily="18" charset="-122"/>
              </a:rPr>
              <a:t>PPT</a:t>
            </a:r>
            <a:r>
              <a:rPr kumimoji="0" lang="zh-CN" altLang="en-US" sz="2800" b="1" i="0" u="none" strike="noStrike" kern="120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rgbClr val="FFFFFF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阿里巴巴普惠体 B"/>
                <a:ea typeface="阿里巴巴普惠体 B"/>
                <a:cs typeface="OPPOSans B" panose="00020600040101010101" pitchFamily="18" charset="-122"/>
              </a:rPr>
              <a:t>竞技场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DEAB3C-E221-4A75-8DDB-939871579CB4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5929" y="2816060"/>
            <a:ext cx="1901013" cy="1901010"/>
          </a:xfrm>
          <a:prstGeom prst="roundRect">
            <a:avLst>
              <a:gd name="adj" fmla="val 4419"/>
            </a:avLst>
          </a:prstGeom>
          <a:ln w="381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5E42AA2-2ED0-4533-A7EB-47DACAC3CE1B}"/>
              </a:ext>
            </a:extLst>
          </p:cNvPr>
          <p:cNvSpPr txBox="1"/>
          <p:nvPr/>
        </p:nvSpPr>
        <p:spPr>
          <a:xfrm>
            <a:off x="3219178" y="3244334"/>
            <a:ext cx="1645716" cy="204311"/>
          </a:xfrm>
          <a:prstGeom prst="round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微信：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18568645728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阿里巴巴普惠体 R"/>
              <a:ea typeface="阿里巴巴普惠体 R"/>
              <a:cs typeface="OPPOSans H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E171CC-95F3-4BBF-BCE2-127A75DF31BB}"/>
              </a:ext>
            </a:extLst>
          </p:cNvPr>
          <p:cNvSpPr txBox="1"/>
          <p:nvPr/>
        </p:nvSpPr>
        <p:spPr>
          <a:xfrm>
            <a:off x="2078437" y="3757392"/>
            <a:ext cx="3512738" cy="703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/>
                <a:ea typeface="阿里巴巴普惠体 R"/>
                <a:cs typeface="OPPOSans H" panose="00020600040101010101" pitchFamily="18" charset="-122"/>
              </a:rPr>
              <a:t>一个热爱生活且正在努力的年轻小伙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/>
              <a:ea typeface="阿里巴巴普惠体 R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b="1" dirty="0">
                <a:solidFill>
                  <a:srgbClr val="FFFFFF"/>
                </a:solidFill>
                <a:latin typeface="阿里巴巴普惠体 R"/>
                <a:ea typeface="阿里巴巴普惠体 R"/>
                <a:cs typeface="OPPOSans H" panose="00020600040101010101" pitchFamily="18" charset="-122"/>
              </a:rPr>
              <a:t>一名大三学牲，同时也玩小红书：康帅</a:t>
            </a:r>
            <a:r>
              <a:rPr lang="en-US" altLang="zh-CN" sz="1200" b="1" dirty="0">
                <a:solidFill>
                  <a:srgbClr val="FFFFFF"/>
                </a:solidFill>
                <a:latin typeface="阿里巴巴普惠体 R"/>
                <a:ea typeface="阿里巴巴普惠体 R"/>
                <a:cs typeface="OPPOSans H" panose="00020600040101010101" pitchFamily="18" charset="-122"/>
              </a:rPr>
              <a:t>PPT</a:t>
            </a:r>
          </a:p>
          <a:p>
            <a:pPr marL="216000" marR="0" lvl="0" indent="-2160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b="1" dirty="0">
                <a:solidFill>
                  <a:srgbClr val="FFFFFF"/>
                </a:solidFill>
                <a:latin typeface="阿里巴巴普惠体 R"/>
                <a:ea typeface="阿里巴巴普惠体 R"/>
                <a:cs typeface="OPPOSans H" panose="00020600040101010101" pitchFamily="18" charset="-122"/>
              </a:rPr>
              <a:t>欢迎志同道合的朋友多多交流</a:t>
            </a:r>
            <a:r>
              <a:rPr lang="en-US" altLang="zh-CN" sz="1200" b="1" dirty="0">
                <a:solidFill>
                  <a:srgbClr val="FFFFFF"/>
                </a:solidFill>
                <a:latin typeface="阿里巴巴普惠体 R"/>
                <a:ea typeface="阿里巴巴普惠体 R"/>
                <a:cs typeface="OPPOSans H" panose="00020600040101010101" pitchFamily="18" charset="-122"/>
              </a:rPr>
              <a:t>~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/>
              <a:ea typeface="阿里巴巴普惠体 R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0839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3.1289"/>
  <p:tag name="LEFT" val="17"/>
  <p:tag name="WIDTH" val="926"/>
  <p:tag name="HEIGHT" val="355.033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ITs"/>
  <p:tag name="FONTSIZE" val="287"/>
  <p:tag name="FONTCOLOR" val="3156688"/>
  <p:tag name="FONTBOLD" val="-1"/>
  <p:tag name="FONTITALIC" val="0"/>
  <p:tag name="FONTNAME" val="Arial"/>
  <p:tag name="NAMEASCII" val="Arial"/>
  <p:tag name="NAMECOMPLEXSCRIPT" val="+mn-cs"/>
  <p:tag name="NAMEFAREAST" val="HarmonyOS Sans SC Black"/>
  <p:tag name="FONTNAMEASCII" val="Arial"/>
  <p:tag name="TEXTALIGNMENT" val="5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7"/>
  <p:tag name="T_TOP" val="243.1289"/>
  <p:tag name="T_WIDTH" val="926"/>
  <p:tag name="T_HEIGTH" val="355.0336"/>
  <p:tag name="T_TEXT" val="REITs"/>
  <p:tag name="T_FONTCOLOR" val="3156688"/>
  <p:tag name="T_FONTNAME" val="Arial"/>
  <p:tag name="T_FONTNAMEASCII" val="Arial"/>
  <p:tag name="T_NAMECOMPLEXSCRIPT" val="+mn-cs"/>
  <p:tag name="T_NAMEFAREAST" val="HarmonyOS Sans SC Black"/>
  <p:tag name="T_FONTBOLD" val="-1"/>
  <p:tag name="T_FONTSIZE" val="287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3156688"/>
  <p:tag name="T_TEXTLINEFILLTRANSPARENCY" val="-2.147484E+09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76.98064"/>
  <p:tag name="OFFSETLEFT" val="28.2389"/>
  <p:tag name="OFFSETWIDTH" val="876.3303"/>
  <p:tag name="OFFSETHEIGHT" val="208.98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1.5419"/>
  <p:tag name="LEFT" val="621.4785"/>
  <p:tag name="WIDTH" val="114.6"/>
  <p:tag name="HEIGHT" val="20.9122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毛利润：$ 620753.3"/>
  <p:tag name="FONTSIZE" val="10.5"/>
  <p:tag name="FONTCOLOR" val="4210752"/>
  <p:tag name="FONTBOLD" val="0"/>
  <p:tag name="FONTITALIC" val="0"/>
  <p:tag name="FONTNAME" val="微软雅黑"/>
  <p:tag name="NAMEASCII" val="微软雅黑"/>
  <p:tag name="NAMECOMPLEXSCRIPT" val="+mn-cs"/>
  <p:tag name="NAMEFAREAST" val="微软雅黑"/>
  <p:tag name="NAMEOTHER" val="+mn-lt"/>
  <p:tag name="FONTNAMEASCII" val="微软雅黑"/>
  <p:tag name="TEXTALIGNMENT" val="1"/>
  <p:tag name="FONTSPACING" val="0"/>
  <p:tag name="SPACEWITHIN" val="1.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21.4785"/>
  <p:tag name="T_TOP" val="261.5419"/>
  <p:tag name="T_WIDTH" val="114.6"/>
  <p:tag name="T_HEIGTH" val="20.91228"/>
  <p:tag name="T_TEXT" val="毛利润：$ 620753.3"/>
  <p:tag name="T_FONTCOLOR" val="4210752"/>
  <p:tag name="T_FONTNAME" val="微软雅黑"/>
  <p:tag name="T_FONTNAMEASCII" val="微软雅黑"/>
  <p:tag name="T_NAMECOMPLEXSCRIPT" val="+mn-cs"/>
  <p:tag name="T_NAMEFAREAST" val="微软雅黑"/>
  <p:tag name="T_NAMEOTHER" val="+mn-lt"/>
  <p:tag name="T_FONTBOLD" val="0"/>
  <p:tag name="T_FONTSIZE" val="10.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1"/>
  <p:tag name="T_SPACEAFTER" val="0"/>
  <p:tag name="T_LINERULEBEFORE" val="-1"/>
  <p:tag name="T_TEXTREFLECTION" val="0"/>
  <p:tag name="T_TEXTGLOW" val="0"/>
  <p:tag name="OFFSETTOP" val="5.148346"/>
  <p:tag name="OFFSETLEFT" val="7.599976"/>
  <p:tag name="OFFSETWIDTH" val="94.22827"/>
  <p:tag name="OFFSETHEIGHT" val="10.34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1.5419"/>
  <p:tag name="LEFT" val="621.4785"/>
  <p:tag name="WIDTH" val="114.6"/>
  <p:tag name="HEIGHT" val="20.9122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毛利润：$ 620753.3"/>
  <p:tag name="FONTSIZE" val="10.5"/>
  <p:tag name="FONTCOLOR" val="4210752"/>
  <p:tag name="FONTBOLD" val="0"/>
  <p:tag name="FONTITALIC" val="0"/>
  <p:tag name="FONTNAME" val="微软雅黑"/>
  <p:tag name="NAMEASCII" val="微软雅黑"/>
  <p:tag name="NAMECOMPLEXSCRIPT" val="+mn-cs"/>
  <p:tag name="NAMEFAREAST" val="微软雅黑"/>
  <p:tag name="NAMEOTHER" val="+mn-lt"/>
  <p:tag name="FONTNAMEASCII" val="微软雅黑"/>
  <p:tag name="TEXTALIGNMENT" val="1"/>
  <p:tag name="FONTSPACING" val="0"/>
  <p:tag name="SPACEWITHIN" val="1.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21.4785"/>
  <p:tag name="T_TOP" val="261.5419"/>
  <p:tag name="T_WIDTH" val="114.6"/>
  <p:tag name="T_HEIGTH" val="20.91228"/>
  <p:tag name="T_TEXT" val="毛利润：$ 620753.3"/>
  <p:tag name="T_FONTCOLOR" val="4210752"/>
  <p:tag name="T_FONTNAME" val="微软雅黑"/>
  <p:tag name="T_FONTNAMEASCII" val="微软雅黑"/>
  <p:tag name="T_NAMECOMPLEXSCRIPT" val="+mn-cs"/>
  <p:tag name="T_NAMEFAREAST" val="微软雅黑"/>
  <p:tag name="T_NAMEOTHER" val="+mn-lt"/>
  <p:tag name="T_FONTBOLD" val="0"/>
  <p:tag name="T_FONTSIZE" val="10.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1"/>
  <p:tag name="T_SPACEAFTER" val="0"/>
  <p:tag name="T_LINERULEBEFORE" val="-1"/>
  <p:tag name="T_TEXTREFLECTION" val="0"/>
  <p:tag name="T_TEXTGLOW" val="0"/>
  <p:tag name="OFFSETTOP" val="5.148346"/>
  <p:tag name="OFFSETLEFT" val="7.599976"/>
  <p:tag name="OFFSETWIDTH" val="94.22827"/>
  <p:tag name="OFFSETHEIGHT" val="10.34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67.942"/>
  <p:tag name="LEFT" val="265.2462"/>
  <p:tag name="WIDTH" val="194.625"/>
  <p:tag name="HEIGHT" val="46.1052"/>
  <p:tag name="SHAPEREFLECTION" val="-2.147484E+09"/>
  <p:tag name="SHAPEGLOW" val="0"/>
  <p:tag name="SOFTEDGE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3886"/>
  <p:tag name="LEFT" val="265.0357"/>
  <p:tag name="WIDTH" val="195.046"/>
  <p:tag name="HEIGHT" val="204.79"/>
  <p:tag name="ADJUSTMENTS" val="15.52371"/>
  <p:tag name="LINEWEIGHT" val="1.215039"/>
  <p:tag name="SHAPEREFLECTION" val="-2.147484E+09"/>
  <p:tag name="SHAPEGLOW" val="0"/>
  <p:tag name="SOFTEDGE" val="0"/>
  <p:tag name="FONTSIZE" val="16.2"/>
  <p:tag name="MARGINBOTTOM" val="2.915984"/>
  <p:tag name="MARGINLEFT" val="5.831968"/>
  <p:tag name="MARGINRIGHT" val="5.831968"/>
  <p:tag name="MARGINTOP" val="2.915984"/>
  <p:tag name="LINERULEAFTER" val="0"/>
  <p:tag name="TEXTSHADOWBLUR" val="12.15"/>
  <p:tag name="TEXTSHADOWOFFSETX" val="4.582058"/>
  <p:tag name="TEXTSHADOWOFFSETY" val="4.582045"/>
  <p:tag name="TEXTSHADOWSIZE" val="10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5"/>
  <p:tag name="LEFT" val="0"/>
  <p:tag name="WIDTH" val="584.8498"/>
  <p:tag name="HEIGHT" val="89.72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年终述职报告"/>
  <p:tag name="FONTSIZE" val="78"/>
  <p:tag name="FONTCOLOR" val="3156688"/>
  <p:tag name="FONTBOLD" val="-1"/>
  <p:tag name="FONTITALIC" val="0"/>
  <p:tag name="FONTNAME" val="微软雅黑"/>
  <p:tag name="NAMEASCII" val="微软雅黑"/>
  <p:tag name="NAMECOMPLEXSCRIPT" val="+mj-cs"/>
  <p:tag name="NAMEFAREAST" val="微软雅黑"/>
  <p:tag name="FONTNAMEASCII" val="微软雅黑"/>
  <p:tag name="TEXTALIGNMENT" val="2"/>
  <p:tag name="FONTSPACING" val="6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0"/>
  <p:tag name="T_TOP" val="192.5"/>
  <p:tag name="T_WIDTH" val="584.8498"/>
  <p:tag name="T_HEIGTH" val="89.72472"/>
  <p:tag name="T_TEXT" val="年终述职报告"/>
  <p:tag name="T_FONTCOLOR" val="3156688"/>
  <p:tag name="T_FONTNAME" val="微软雅黑"/>
  <p:tag name="T_FONTNAMEASCII" val="微软雅黑"/>
  <p:tag name="T_NAMECOMPLEXSCRIPT" val="+mj-cs"/>
  <p:tag name="T_NAMEFAREAST" val="微软雅黑"/>
  <p:tag name="T_FONTBOLD" val="-1"/>
  <p:tag name="T_FONTSIZE" val="78"/>
  <p:tag name="T_FONTUNDERLINE" val="0"/>
  <p:tag name="T_FONTITALIC" val="0"/>
  <p:tag name="T_FONTSPACING" val="6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21182"/>
  <p:tag name="OFFSETLEFT" val="41.60071"/>
  <p:tag name="OFFSETWIDTH" val="494.9531"/>
  <p:tag name="OFFSETHEIGHT" val="75.5625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9.0786"/>
  <p:tag name="LEFT" val="302.7805"/>
  <p:tag name="WIDTH" val="119.5562"/>
  <p:tag name="HEIGHT" val="39.50709"/>
  <p:tag name="SHAPEREFLECTION" val="-2.147484E+09"/>
  <p:tag name="SHAPEGLOW" val="0"/>
  <p:tag name="SOFTEDGE" val="0"/>
  <p:tag name="FONTSIZE" val="2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6.5735"/>
  <p:tag name="LEFT" val="283.5403"/>
  <p:tag name="WIDTH" val="158.0368"/>
  <p:tag name="HEIGHT" val="93.03481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3.8566"/>
  <p:tag name="LEFT" val="343.4566"/>
  <p:tag name="WIDTH" val="38.20409"/>
  <p:tag name="HEIGHT" val="0"/>
  <p:tag name="LINEWEIGHT" val="1.5"/>
  <p:tag name="SHAPEREFLECTION" val="-2.147484E+09"/>
  <p:tag name="SHAPEGLOW" val="0"/>
  <p:tag name="SOFTEDGE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72"/>
  <p:tag name="LEFT" val="319.592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2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319.592"/>
  <p:tag name="T_TOP" val="291.472"/>
  <p:tag name="T_WIDTH" val="88.16323"/>
  <p:tag name="T_HEIGTH" val="41.19843"/>
  <p:tag name="T_TEXT" val="02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328278"/>
  <p:tag name="OFFSETLEFT" val="21.1936"/>
  <p:tag name="OFFSETWIDTH" val="44.14709"/>
  <p:tag name="OFFSETHEIGHT" val="23.237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0.6448"/>
  <p:tag name="LEFT" val="685.8176"/>
  <p:tag name="WIDTH" val="194.625"/>
  <p:tag name="HEIGHT" val="46.1052"/>
  <p:tag name="SHAPEREFLECTION" val="-2.147484E+09"/>
  <p:tag name="SHAPEGLOW" val="0"/>
  <p:tag name="SOFTEDGE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3.1762"/>
  <p:tag name="LEFT" val="691.1946"/>
  <p:tag name="WIDTH" val="194.625"/>
  <p:tag name="HEIGHT" val="46.1052"/>
  <p:tag name="SHAPEREFLECTION" val="-2.147484E+09"/>
  <p:tag name="SHAPEGLOW" val="0"/>
  <p:tag name="SOFTEDGE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2.0914"/>
  <p:tag name="LEFT" val="685.6071"/>
  <p:tag name="WIDTH" val="195.046"/>
  <p:tag name="HEIGHT" val="204.79"/>
  <p:tag name="ADJUSTMENTS" val="15.52371"/>
  <p:tag name="LINEWEIGHT" val="1.215039"/>
  <p:tag name="SHAPEREFLECTION" val="-2.147484E+09"/>
  <p:tag name="SHAPEGLOW" val="0"/>
  <p:tag name="SOFTEDGE" val="0"/>
  <p:tag name="FONTSIZE" val="16.2"/>
  <p:tag name="MARGINBOTTOM" val="2.915984"/>
  <p:tag name="MARGINLEFT" val="5.831968"/>
  <p:tag name="MARGINRIGHT" val="5.831968"/>
  <p:tag name="MARGINTOP" val="2.915984"/>
  <p:tag name="LINERULEAFTER" val="0"/>
  <p:tag name="TEXTSHADOWBLUR" val="12.15"/>
  <p:tag name="TEXTSHADOWOFFSETX" val="4.582058"/>
  <p:tag name="TEXTSHADOWOFFSETY" val="4.582045"/>
  <p:tag name="TEXTSHADOWSIZE" val="100"/>
  <p:tag name="TEXTREFLECTION" val="0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7814"/>
  <p:tag name="LEFT" val="723.352"/>
  <p:tag name="WIDTH" val="119.5562"/>
  <p:tag name="HEIGHT" val="39.50709"/>
  <p:tag name="SHAPEREFLECTION" val="-2.147484E+09"/>
  <p:tag name="SHAPEGLOW" val="0"/>
  <p:tag name="SOFTEDGE" val="0"/>
  <p:tag name="FONTSIZE" val="2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9.2763"/>
  <p:tag name="LEFT" val="704.1118"/>
  <p:tag name="WIDTH" val="158.0368"/>
  <p:tag name="HEIGHT" val="93.03481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6.5594"/>
  <p:tag name="LEFT" val="764.028"/>
  <p:tag name="WIDTH" val="38.20409"/>
  <p:tag name="HEIGHT" val="0"/>
  <p:tag name="LINEWEIGHT" val="1.5"/>
  <p:tag name="SHAPEREFLECTION" val="-2.147484E+09"/>
  <p:tag name="SHAPEGLOW" val="0"/>
  <p:tag name="SOFTEDG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1"/>
  <p:tag name="LEFT" val="237"/>
  <p:tag name="WIDTH" val="312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2022"/>
  <p:tag name="FONTSIZE" val="96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1"/>
  <p:tag name="FONTSPACING" val="6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237"/>
  <p:tag name="T_TOP" val="-91"/>
  <p:tag name="T_WIDTH" val="312"/>
  <p:tag name="T_HEIGTH" val="123.5953"/>
  <p:tag name="T_TEXT" val="2022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96"/>
  <p:tag name="T_FONTUNDERLINE" val="0"/>
  <p:tag name="T_FONTITALIC" val="0"/>
  <p:tag name="T_FONTSPACING" val="6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9.49071"/>
  <p:tag name="OFFSETLEFT" val="7.247009"/>
  <p:tag name="OFFSETWIDTH" val="288.4218"/>
  <p:tag name="OFFSETHEIGHT" val="80.3906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.9005"/>
  <p:tag name="LEFT" val="742.0409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4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742.0409"/>
  <p:tag name="T_TOP" val="270.9005"/>
  <p:tag name="T_WIDTH" val="88.16323"/>
  <p:tag name="T_HEIGTH" val="41.19843"/>
  <p:tag name="T_TEXT" val="04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28748"/>
  <p:tag name="OFFSETLEFT" val="21.1911"/>
  <p:tag name="OFFSETWIDTH" val="42.11465"/>
  <p:tag name="OFFSETHEIGHT" val="22.3165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9.942"/>
  <p:tag name="LEFT" val="475.5319"/>
  <p:tag name="WIDTH" val="194.625"/>
  <p:tag name="HEIGHT" val="46.1052"/>
  <p:tag name="SHAPEREFLECTION" val="-2.147484E+09"/>
  <p:tag name="SHAPEGLOW" val="0"/>
  <p:tag name="SOFTEDGE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1.3886"/>
  <p:tag name="LEFT" val="475.3214"/>
  <p:tag name="WIDTH" val="195.046"/>
  <p:tag name="HEIGHT" val="204.79"/>
  <p:tag name="ADJUSTMENTS" val="15.52371"/>
  <p:tag name="LINEWEIGHT" val="1.215039"/>
  <p:tag name="SHAPEREFLECTION" val="-2.147484E+09"/>
  <p:tag name="SHAPEGLOW" val="0"/>
  <p:tag name="SOFTEDGE" val="0"/>
  <p:tag name="FONTSIZE" val="16.2"/>
  <p:tag name="MARGINBOTTOM" val="2.915984"/>
  <p:tag name="MARGINLEFT" val="5.831968"/>
  <p:tag name="MARGINRIGHT" val="5.831968"/>
  <p:tag name="MARGINTOP" val="2.915984"/>
  <p:tag name="LINERULEAFTER" val="0"/>
  <p:tag name="TEXTSHADOWBLUR" val="12.15"/>
  <p:tag name="TEXTSHADOWOFFSETX" val="4.582058"/>
  <p:tag name="TEXTSHADOWOFFSETY" val="4.582045"/>
  <p:tag name="TEXTSHADOWSIZE" val="10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1.0786"/>
  <p:tag name="LEFT" val="513.0663"/>
  <p:tag name="WIDTH" val="119.5562"/>
  <p:tag name="HEIGHT" val="39.50709"/>
  <p:tag name="SHAPEREFLECTION" val="-2.147484E+09"/>
  <p:tag name="SHAPEGLOW" val="0"/>
  <p:tag name="SOFTEDGE" val="0"/>
  <p:tag name="FONTSIZE" val="2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8.5735"/>
  <p:tag name="LEFT" val="493.826"/>
  <p:tag name="WIDTH" val="158.0368"/>
  <p:tag name="HEIGHT" val="93.03481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5.8566"/>
  <p:tag name="LEFT" val="553.7424"/>
  <p:tag name="WIDTH" val="38.20409"/>
  <p:tag name="HEIGHT" val="0"/>
  <p:tag name="LINEWEIGHT" val="1.5"/>
  <p:tag name="SHAPEREFLECTION" val="-2.147484E+09"/>
  <p:tag name="SHAPEGLOW" val="0"/>
  <p:tag name="SOFTEDGE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1.1862"/>
  <p:tag name="LEFT" val="530.449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3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30.449"/>
  <p:tag name="T_TOP" val="281.1862"/>
  <p:tag name="T_WIDTH" val="88.16323"/>
  <p:tag name="T_HEIGTH" val="41.19843"/>
  <p:tag name="T_TEXT" val="03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71271"/>
  <p:tag name="OFFSETLEFT" val="21.1911"/>
  <p:tag name="OFFSETWIDTH" val="43.51023"/>
  <p:tag name="OFFSETHEIGHT" val="23.9289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4.449"/>
  <p:tag name="LEFT" val="-168.2449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1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168.2449"/>
  <p:tag name="T_TOP" val="314.449"/>
  <p:tag name="T_WIDTH" val="88.16323"/>
  <p:tag name="T_HEIGTH" val="41.19843"/>
  <p:tag name="T_TEXT" val="01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059937"/>
  <p:tag name="OFFSETLEFT" val="23.44112"/>
  <p:tag name="OFFSETWIDTH" val="37.54835"/>
  <p:tag name="OFFSETHEIGHT" val="20.7854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3.1289"/>
  <p:tag name="LEFT" val="17"/>
  <p:tag name="WIDTH" val="926"/>
  <p:tag name="HEIGHT" val="355.033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ITs"/>
  <p:tag name="FONTSIZE" val="287"/>
  <p:tag name="FONTCOLOR" val="3156688"/>
  <p:tag name="FONTBOLD" val="-1"/>
  <p:tag name="FONTITALIC" val="0"/>
  <p:tag name="FONTNAME" val="Arial"/>
  <p:tag name="NAMEASCII" val="Arial"/>
  <p:tag name="NAMECOMPLEXSCRIPT" val="+mn-cs"/>
  <p:tag name="NAMEFAREAST" val="HarmonyOS Sans SC Black"/>
  <p:tag name="FONTNAMEASCII" val="Arial"/>
  <p:tag name="TEXTALIGNMENT" val="5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7"/>
  <p:tag name="T_TOP" val="243.1289"/>
  <p:tag name="T_WIDTH" val="926"/>
  <p:tag name="T_HEIGTH" val="355.0336"/>
  <p:tag name="T_TEXT" val="REITs"/>
  <p:tag name="T_FONTCOLOR" val="3156688"/>
  <p:tag name="T_FONTNAME" val="Arial"/>
  <p:tag name="T_FONTNAMEASCII" val="Arial"/>
  <p:tag name="T_NAMECOMPLEXSCRIPT" val="+mn-cs"/>
  <p:tag name="T_NAMEFAREAST" val="HarmonyOS Sans SC Black"/>
  <p:tag name="T_FONTBOLD" val="-1"/>
  <p:tag name="T_FONTSIZE" val="287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3156688"/>
  <p:tag name="T_TEXTLINEFILLTRANSPARENCY" val="-2.147484E+09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76.98064"/>
  <p:tag name="OFFSETLEFT" val="28.2389"/>
  <p:tag name="OFFSETWIDTH" val="876.3303"/>
  <p:tag name="OFFSETHEIGHT" val="208.985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5"/>
  <p:tag name="LEFT" val="0"/>
  <p:tag name="WIDTH" val="584.8498"/>
  <p:tag name="HEIGHT" val="89.72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年终述职报告"/>
  <p:tag name="FONTSIZE" val="78"/>
  <p:tag name="FONTCOLOR" val="3156688"/>
  <p:tag name="FONTBOLD" val="-1"/>
  <p:tag name="FONTITALIC" val="0"/>
  <p:tag name="FONTNAME" val="微软雅黑"/>
  <p:tag name="NAMEASCII" val="微软雅黑"/>
  <p:tag name="NAMECOMPLEXSCRIPT" val="+mj-cs"/>
  <p:tag name="NAMEFAREAST" val="微软雅黑"/>
  <p:tag name="FONTNAMEASCII" val="微软雅黑"/>
  <p:tag name="TEXTALIGNMENT" val="2"/>
  <p:tag name="FONTSPACING" val="6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0"/>
  <p:tag name="T_TOP" val="192.5"/>
  <p:tag name="T_WIDTH" val="584.8498"/>
  <p:tag name="T_HEIGTH" val="89.72472"/>
  <p:tag name="T_TEXT" val="年终述职报告"/>
  <p:tag name="T_FONTCOLOR" val="3156688"/>
  <p:tag name="T_FONTNAME" val="微软雅黑"/>
  <p:tag name="T_FONTNAMEASCII" val="微软雅黑"/>
  <p:tag name="T_NAMECOMPLEXSCRIPT" val="+mj-cs"/>
  <p:tag name="T_NAMEFAREAST" val="微软雅黑"/>
  <p:tag name="T_FONTBOLD" val="-1"/>
  <p:tag name="T_FONTSIZE" val="78"/>
  <p:tag name="T_FONTUNDERLINE" val="0"/>
  <p:tag name="T_FONTITALIC" val="0"/>
  <p:tag name="T_FONTSPACING" val="6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21182"/>
  <p:tag name="OFFSETLEFT" val="41.60071"/>
  <p:tag name="OFFSETWIDTH" val="494.9531"/>
  <p:tag name="OFFSETHEIGHT" val="75.5625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1"/>
  <p:tag name="LEFT" val="237"/>
  <p:tag name="WIDTH" val="312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2022"/>
  <p:tag name="FONTSIZE" val="96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1"/>
  <p:tag name="FONTSPACING" val="6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237"/>
  <p:tag name="T_TOP" val="-91"/>
  <p:tag name="T_WIDTH" val="312"/>
  <p:tag name="T_HEIGTH" val="123.5953"/>
  <p:tag name="T_TEXT" val="2022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96"/>
  <p:tag name="T_FONTUNDERLINE" val="0"/>
  <p:tag name="T_FONTITALIC" val="0"/>
  <p:tag name="T_FONTSPACING" val="6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9.49071"/>
  <p:tag name="OFFSETLEFT" val="7.247009"/>
  <p:tag name="OFFSETWIDTH" val="288.4218"/>
  <p:tag name="OFFSETHEIGHT" val="80.3906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1.5419"/>
  <p:tag name="LEFT" val="621.4785"/>
  <p:tag name="WIDTH" val="114.6"/>
  <p:tag name="HEIGHT" val="20.9122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毛利润：$ 620753.3"/>
  <p:tag name="FONTSIZE" val="10.5"/>
  <p:tag name="FONTCOLOR" val="4210752"/>
  <p:tag name="FONTBOLD" val="0"/>
  <p:tag name="FONTITALIC" val="0"/>
  <p:tag name="FONTNAME" val="微软雅黑"/>
  <p:tag name="NAMEASCII" val="微软雅黑"/>
  <p:tag name="NAMECOMPLEXSCRIPT" val="+mn-cs"/>
  <p:tag name="NAMEFAREAST" val="微软雅黑"/>
  <p:tag name="NAMEOTHER" val="+mn-lt"/>
  <p:tag name="FONTNAMEASCII" val="微软雅黑"/>
  <p:tag name="TEXTALIGNMENT" val="1"/>
  <p:tag name="FONTSPACING" val="0"/>
  <p:tag name="SPACEWITHIN" val="1.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21.4785"/>
  <p:tag name="T_TOP" val="261.5419"/>
  <p:tag name="T_WIDTH" val="114.6"/>
  <p:tag name="T_HEIGTH" val="20.91228"/>
  <p:tag name="T_TEXT" val="毛利润：$ 620753.3"/>
  <p:tag name="T_FONTCOLOR" val="4210752"/>
  <p:tag name="T_FONTNAME" val="微软雅黑"/>
  <p:tag name="T_FONTNAMEASCII" val="微软雅黑"/>
  <p:tag name="T_NAMECOMPLEXSCRIPT" val="+mn-cs"/>
  <p:tag name="T_NAMEFAREAST" val="微软雅黑"/>
  <p:tag name="T_NAMEOTHER" val="+mn-lt"/>
  <p:tag name="T_FONTBOLD" val="0"/>
  <p:tag name="T_FONTSIZE" val="10.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1"/>
  <p:tag name="T_SPACEAFTER" val="0"/>
  <p:tag name="T_LINERULEBEFORE" val="-1"/>
  <p:tag name="T_TEXTREFLECTION" val="0"/>
  <p:tag name="T_TEXTGLOW" val="0"/>
  <p:tag name="OFFSETTOP" val="5.148346"/>
  <p:tag name="OFFSETLEFT" val="7.599976"/>
  <p:tag name="OFFSETWIDTH" val="94.22827"/>
  <p:tag name="OFFSETHEIGHT" val="10.34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1.5419"/>
  <p:tag name="LEFT" val="621.4785"/>
  <p:tag name="WIDTH" val="114.6"/>
  <p:tag name="HEIGHT" val="20.9122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毛利润：$ 620753.3"/>
  <p:tag name="FONTSIZE" val="10.5"/>
  <p:tag name="FONTCOLOR" val="4210752"/>
  <p:tag name="FONTBOLD" val="0"/>
  <p:tag name="FONTITALIC" val="0"/>
  <p:tag name="FONTNAME" val="微软雅黑"/>
  <p:tag name="NAMEASCII" val="微软雅黑"/>
  <p:tag name="NAMECOMPLEXSCRIPT" val="+mn-cs"/>
  <p:tag name="NAMEFAREAST" val="微软雅黑"/>
  <p:tag name="NAMEOTHER" val="+mn-lt"/>
  <p:tag name="FONTNAMEASCII" val="微软雅黑"/>
  <p:tag name="TEXTALIGNMENT" val="1"/>
  <p:tag name="FONTSPACING" val="0"/>
  <p:tag name="SPACEWITHIN" val="1.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21.4785"/>
  <p:tag name="T_TOP" val="261.5419"/>
  <p:tag name="T_WIDTH" val="114.6"/>
  <p:tag name="T_HEIGTH" val="20.91228"/>
  <p:tag name="T_TEXT" val="毛利润：$ 620753.3"/>
  <p:tag name="T_FONTCOLOR" val="4210752"/>
  <p:tag name="T_FONTNAME" val="微软雅黑"/>
  <p:tag name="T_FONTNAMEASCII" val="微软雅黑"/>
  <p:tag name="T_NAMECOMPLEXSCRIPT" val="+mn-cs"/>
  <p:tag name="T_NAMEFAREAST" val="微软雅黑"/>
  <p:tag name="T_NAMEOTHER" val="+mn-lt"/>
  <p:tag name="T_FONTBOLD" val="0"/>
  <p:tag name="T_FONTSIZE" val="10.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1"/>
  <p:tag name="T_SPACEAFTER" val="0"/>
  <p:tag name="T_LINERULEBEFORE" val="-1"/>
  <p:tag name="T_TEXTREFLECTION" val="0"/>
  <p:tag name="T_TEXTGLOW" val="0"/>
  <p:tag name="OFFSETTOP" val="5.148346"/>
  <p:tag name="OFFSETLEFT" val="7.599976"/>
  <p:tag name="OFFSETWIDTH" val="94.22827"/>
  <p:tag name="OFFSETHEIGHT" val="10.34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67.942"/>
  <p:tag name="LEFT" val="265.2462"/>
  <p:tag name="WIDTH" val="194.625"/>
  <p:tag name="HEIGHT" val="46.1052"/>
  <p:tag name="SHAPEREFLECTION" val="-2.147484E+09"/>
  <p:tag name="SHAPEGLOW" val="0"/>
  <p:tag name="SOFTEDGE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3886"/>
  <p:tag name="LEFT" val="265.0357"/>
  <p:tag name="WIDTH" val="195.046"/>
  <p:tag name="HEIGHT" val="204.79"/>
  <p:tag name="ADJUSTMENTS" val="15.52371"/>
  <p:tag name="LINEWEIGHT" val="1.215039"/>
  <p:tag name="SHAPEREFLECTION" val="-2.147484E+09"/>
  <p:tag name="SHAPEGLOW" val="0"/>
  <p:tag name="SOFTEDGE" val="0"/>
  <p:tag name="FONTSIZE" val="16.2"/>
  <p:tag name="MARGINBOTTOM" val="2.915984"/>
  <p:tag name="MARGINLEFT" val="5.831968"/>
  <p:tag name="MARGINRIGHT" val="5.831968"/>
  <p:tag name="MARGINTOP" val="2.915984"/>
  <p:tag name="LINERULEAFTER" val="0"/>
  <p:tag name="TEXTSHADOWBLUR" val="12.15"/>
  <p:tag name="TEXTSHADOWOFFSETX" val="4.582058"/>
  <p:tag name="TEXTSHADOWOFFSETY" val="4.582045"/>
  <p:tag name="TEXTSHADOWSIZE" val="100"/>
  <p:tag name="TEXTREFLECTION" val="0"/>
  <p:tag name="TEXTGLOW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9.0786"/>
  <p:tag name="LEFT" val="302.7805"/>
  <p:tag name="WIDTH" val="119.5562"/>
  <p:tag name="HEIGHT" val="39.50709"/>
  <p:tag name="SHAPEREFLECTION" val="-2.147484E+09"/>
  <p:tag name="SHAPEGLOW" val="0"/>
  <p:tag name="SOFTEDGE" val="0"/>
  <p:tag name="FONTSIZE" val="2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6.5735"/>
  <p:tag name="LEFT" val="283.5403"/>
  <p:tag name="WIDTH" val="158.0368"/>
  <p:tag name="HEIGHT" val="93.03481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3.8566"/>
  <p:tag name="LEFT" val="343.4566"/>
  <p:tag name="WIDTH" val="38.20409"/>
  <p:tag name="HEIGHT" val="0"/>
  <p:tag name="LINEWEIGHT" val="1.5"/>
  <p:tag name="SHAPEREFLECTION" val="-2.147484E+09"/>
  <p:tag name="SHAPEGLOW" val="0"/>
  <p:tag name="SOFTEDGE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72"/>
  <p:tag name="LEFT" val="319.592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2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319.592"/>
  <p:tag name="T_TOP" val="291.472"/>
  <p:tag name="T_WIDTH" val="88.16323"/>
  <p:tag name="T_HEIGTH" val="41.19843"/>
  <p:tag name="T_TEXT" val="02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328278"/>
  <p:tag name="OFFSETLEFT" val="21.1936"/>
  <p:tag name="OFFSETWIDTH" val="44.14709"/>
  <p:tag name="OFFSETHEIGHT" val="23.2378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0.6448"/>
  <p:tag name="LEFT" val="685.8176"/>
  <p:tag name="WIDTH" val="194.625"/>
  <p:tag name="HEIGHT" val="46.1052"/>
  <p:tag name="SHAPEREFLECTION" val="-2.147484E+09"/>
  <p:tag name="SHAPEGLOW" val="0"/>
  <p:tag name="SOFTEDGE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3.1762"/>
  <p:tag name="LEFT" val="691.1946"/>
  <p:tag name="WIDTH" val="194.625"/>
  <p:tag name="HEIGHT" val="46.1052"/>
  <p:tag name="SHAPEREFLECTION" val="-2.147484E+09"/>
  <p:tag name="SHAPEGLOW" val="0"/>
  <p:tag name="SOFTEDGE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2.0914"/>
  <p:tag name="LEFT" val="685.6071"/>
  <p:tag name="WIDTH" val="195.046"/>
  <p:tag name="HEIGHT" val="204.79"/>
  <p:tag name="ADJUSTMENTS" val="15.52371"/>
  <p:tag name="LINEWEIGHT" val="1.215039"/>
  <p:tag name="SHAPEREFLECTION" val="-2.147484E+09"/>
  <p:tag name="SHAPEGLOW" val="0"/>
  <p:tag name="SOFTEDGE" val="0"/>
  <p:tag name="FONTSIZE" val="16.2"/>
  <p:tag name="MARGINBOTTOM" val="2.915984"/>
  <p:tag name="MARGINLEFT" val="5.831968"/>
  <p:tag name="MARGINRIGHT" val="5.831968"/>
  <p:tag name="MARGINTOP" val="2.915984"/>
  <p:tag name="LINERULEAFTER" val="0"/>
  <p:tag name="TEXTSHADOWBLUR" val="12.15"/>
  <p:tag name="TEXTSHADOWOFFSETX" val="4.582058"/>
  <p:tag name="TEXTSHADOWOFFSETY" val="4.582045"/>
  <p:tag name="TEXTSHADOWSIZE" val="100"/>
  <p:tag name="TEXTREFLECTION" val="0"/>
  <p:tag name="TEXTGLOW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7814"/>
  <p:tag name="LEFT" val="723.352"/>
  <p:tag name="WIDTH" val="119.5562"/>
  <p:tag name="HEIGHT" val="39.50709"/>
  <p:tag name="SHAPEREFLECTION" val="-2.147484E+09"/>
  <p:tag name="SHAPEGLOW" val="0"/>
  <p:tag name="SOFTEDGE" val="0"/>
  <p:tag name="FONTSIZE" val="2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9.2763"/>
  <p:tag name="LEFT" val="704.1118"/>
  <p:tag name="WIDTH" val="158.0368"/>
  <p:tag name="HEIGHT" val="93.03481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6.5594"/>
  <p:tag name="LEFT" val="764.028"/>
  <p:tag name="WIDTH" val="38.20409"/>
  <p:tag name="HEIGHT" val="0"/>
  <p:tag name="LINEWEIGHT" val="1.5"/>
  <p:tag name="SHAPEREFLECTION" val="-2.147484E+09"/>
  <p:tag name="SHAPEGLOW" val="0"/>
  <p:tag name="SOFTEDGE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.9005"/>
  <p:tag name="LEFT" val="742.0409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4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742.0409"/>
  <p:tag name="T_TOP" val="270.9005"/>
  <p:tag name="T_WIDTH" val="88.16323"/>
  <p:tag name="T_HEIGTH" val="41.19843"/>
  <p:tag name="T_TEXT" val="04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528748"/>
  <p:tag name="OFFSETLEFT" val="21.1911"/>
  <p:tag name="OFFSETWIDTH" val="42.11465"/>
  <p:tag name="OFFSETHEIGHT" val="22.3165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9.942"/>
  <p:tag name="LEFT" val="475.5319"/>
  <p:tag name="WIDTH" val="194.625"/>
  <p:tag name="HEIGHT" val="46.1052"/>
  <p:tag name="SHAPEREFLECTION" val="-2.147484E+09"/>
  <p:tag name="SHAPEGLOW" val="0"/>
  <p:tag name="SOFTEDGE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1.3886"/>
  <p:tag name="LEFT" val="475.3214"/>
  <p:tag name="WIDTH" val="195.046"/>
  <p:tag name="HEIGHT" val="204.79"/>
  <p:tag name="ADJUSTMENTS" val="15.52371"/>
  <p:tag name="LINEWEIGHT" val="1.215039"/>
  <p:tag name="SHAPEREFLECTION" val="-2.147484E+09"/>
  <p:tag name="SHAPEGLOW" val="0"/>
  <p:tag name="SOFTEDGE" val="0"/>
  <p:tag name="FONTSIZE" val="16.2"/>
  <p:tag name="MARGINBOTTOM" val="2.915984"/>
  <p:tag name="MARGINLEFT" val="5.831968"/>
  <p:tag name="MARGINRIGHT" val="5.831968"/>
  <p:tag name="MARGINTOP" val="2.915984"/>
  <p:tag name="LINERULEAFTER" val="0"/>
  <p:tag name="TEXTSHADOWBLUR" val="12.15"/>
  <p:tag name="TEXTSHADOWOFFSETX" val="4.582058"/>
  <p:tag name="TEXTSHADOWOFFSETY" val="4.582045"/>
  <p:tag name="TEXTSHADOWSIZE" val="100"/>
  <p:tag name="TEXTREFLECTION" val="0"/>
  <p:tag name="TEXTGLOW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1.0786"/>
  <p:tag name="LEFT" val="513.0663"/>
  <p:tag name="WIDTH" val="119.5562"/>
  <p:tag name="HEIGHT" val="39.50709"/>
  <p:tag name="SHAPEREFLECTION" val="-2.147484E+09"/>
  <p:tag name="SHAPEGLOW" val="0"/>
  <p:tag name="SOFTEDGE" val="0"/>
  <p:tag name="FONTSIZE" val="26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8.5735"/>
  <p:tag name="LEFT" val="493.826"/>
  <p:tag name="WIDTH" val="158.0368"/>
  <p:tag name="HEIGHT" val="93.03481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5.8566"/>
  <p:tag name="LEFT" val="553.7424"/>
  <p:tag name="WIDTH" val="38.20409"/>
  <p:tag name="HEIGHT" val="0"/>
  <p:tag name="LINEWEIGHT" val="1.5"/>
  <p:tag name="SHAPEREFLECTION" val="-2.147484E+09"/>
  <p:tag name="SHAPEGLOW" val="0"/>
  <p:tag name="SOFTEDGE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1.1862"/>
  <p:tag name="LEFT" val="530.449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3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30.449"/>
  <p:tag name="T_TOP" val="281.1862"/>
  <p:tag name="T_WIDTH" val="88.16323"/>
  <p:tag name="T_HEIGTH" val="41.19843"/>
  <p:tag name="T_TEXT" val="03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71271"/>
  <p:tag name="OFFSETLEFT" val="21.1911"/>
  <p:tag name="OFFSETWIDTH" val="43.51023"/>
  <p:tag name="OFFSETHEIGHT" val="23.9289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4.449"/>
  <p:tag name="LEFT" val="-168.2449"/>
  <p:tag name="WIDTH" val="88.16323"/>
  <p:tag name="HEIGHT" val="41.1984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01"/>
  <p:tag name="FONTSIZE" val="28"/>
  <p:tag name="FONTCOLOR" val="0"/>
  <p:tag name="FONTBOLD" val="0"/>
  <p:tag name="FONTITALIC" val="0"/>
  <p:tag name="FONTNAME" val="Facon"/>
  <p:tag name="NAMEASCII" val="Facon"/>
  <p:tag name="NAMECOMPLEXSCRIPT" val="+mn-cs"/>
  <p:tag name="NAMEFAREAST" val="微软雅黑"/>
  <p:tag name="FONTNAMEASCII" val="Facon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168.2449"/>
  <p:tag name="T_TOP" val="314.449"/>
  <p:tag name="T_WIDTH" val="88.16323"/>
  <p:tag name="T_HEIGTH" val="41.19843"/>
  <p:tag name="T_TEXT" val="01"/>
  <p:tag name="T_FONTCOLOR" val="0"/>
  <p:tag name="T_FONTNAME" val="Facon"/>
  <p:tag name="T_FONTNAMEASCII" val="Facon"/>
  <p:tag name="T_NAMECOMPLEXSCRIPT" val="+mn-cs"/>
  <p:tag name="T_NAMEFAREAST" val="微软雅黑"/>
  <p:tag name="T_FONTBOLD" val="0"/>
  <p:tag name="T_FONTSIZE" val="2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059937"/>
  <p:tag name="OFFSETLEFT" val="23.44112"/>
  <p:tag name="OFFSETWIDTH" val="37.54835"/>
  <p:tag name="OFFSETHEIGHT" val="20.7854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">
  <a:themeElements>
    <a:clrScheme name="30天打卡 主题色 红">
      <a:dk1>
        <a:sysClr val="windowText" lastClr="000000"/>
      </a:dk1>
      <a:lt1>
        <a:sysClr val="window" lastClr="FFFFFF"/>
      </a:lt1>
      <a:dk2>
        <a:srgbClr val="44546A"/>
      </a:dk2>
      <a:lt2>
        <a:srgbClr val="FF5A64"/>
      </a:lt2>
      <a:accent1>
        <a:srgbClr val="D02A30"/>
      </a:accent1>
      <a:accent2>
        <a:srgbClr val="F5C576"/>
      </a:accent2>
      <a:accent3>
        <a:srgbClr val="A5A5A5"/>
      </a:accent3>
      <a:accent4>
        <a:srgbClr val="FFC000"/>
      </a:accent4>
      <a:accent5>
        <a:srgbClr val="5B9BD5"/>
      </a:accent5>
      <a:accent6>
        <a:srgbClr val="C32B05"/>
      </a:accent6>
      <a:hlink>
        <a:srgbClr val="0563C1"/>
      </a:hlink>
      <a:folHlink>
        <a:srgbClr val="954F72"/>
      </a:folHlink>
    </a:clrScheme>
    <a:fontScheme name="微软雅黑+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B6BB3"/>
      </a:accent1>
      <a:accent2>
        <a:srgbClr val="98BAF3"/>
      </a:accent2>
      <a:accent3>
        <a:srgbClr val="2858A3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1">
      <a:majorFont>
        <a:latin typeface="Bebas"/>
        <a:ea typeface="阿里巴巴普惠体 B"/>
        <a:cs typeface=""/>
      </a:majorFont>
      <a:minorFont>
        <a:latin typeface="Bebas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1296</Words>
  <Application>Microsoft Office PowerPoint</Application>
  <PresentationFormat>宽屏</PresentationFormat>
  <Paragraphs>300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Bebas</vt:lpstr>
      <vt:lpstr>OPPOSans R</vt:lpstr>
      <vt:lpstr>Roboto Regular</vt:lpstr>
      <vt:lpstr>阿里巴巴普惠体 B</vt:lpstr>
      <vt:lpstr>阿里巴巴普惠体 M</vt:lpstr>
      <vt:lpstr>阿里巴巴普惠体 R</vt:lpstr>
      <vt:lpstr>等线</vt:lpstr>
      <vt:lpstr>微软雅黑</vt:lpstr>
      <vt:lpstr>Arial</vt:lpstr>
      <vt:lpstr>Calibri</vt:lpstr>
      <vt:lpstr>Wingdings</vt:lpstr>
      <vt:lpstr>PPT竞技场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弧度几何商务风年终述职报告ppt模板</dc:title>
  <dc:creator>PPT竞技场</dc:creator>
  <cp:keywords>51PPT模板网</cp:keywords>
  <dc:description>www.51pptmoban.com</dc:description>
  <cp:lastModifiedBy>Win user</cp:lastModifiedBy>
  <cp:revision>128</cp:revision>
  <dcterms:created xsi:type="dcterms:W3CDTF">2022-10-17T13:36:47Z</dcterms:created>
  <dcterms:modified xsi:type="dcterms:W3CDTF">2022-11-14T15:01:46Z</dcterms:modified>
</cp:coreProperties>
</file>